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5"/>
  </p:notesMasterIdLst>
  <p:sldIdLst>
    <p:sldId id="256" r:id="rId2"/>
    <p:sldId id="279" r:id="rId3"/>
    <p:sldId id="258" r:id="rId4"/>
    <p:sldId id="282" r:id="rId5"/>
    <p:sldId id="285" r:id="rId6"/>
    <p:sldId id="265" r:id="rId7"/>
    <p:sldId id="262" r:id="rId8"/>
    <p:sldId id="297" r:id="rId9"/>
    <p:sldId id="284" r:id="rId10"/>
    <p:sldId id="286" r:id="rId11"/>
    <p:sldId id="266" r:id="rId12"/>
    <p:sldId id="263" r:id="rId13"/>
    <p:sldId id="287" r:id="rId14"/>
    <p:sldId id="288" r:id="rId15"/>
    <p:sldId id="298" r:id="rId16"/>
    <p:sldId id="300" r:id="rId17"/>
    <p:sldId id="299" r:id="rId18"/>
    <p:sldId id="301" r:id="rId19"/>
    <p:sldId id="291" r:id="rId20"/>
    <p:sldId id="293" r:id="rId21"/>
    <p:sldId id="294" r:id="rId22"/>
    <p:sldId id="295" r:id="rId23"/>
    <p:sldId id="296" r:id="rId24"/>
  </p:sldIdLst>
  <p:sldSz cx="9144000" cy="5143500" type="screen16x9"/>
  <p:notesSz cx="6858000" cy="9144000"/>
  <p:embeddedFontLst>
    <p:embeddedFont>
      <p:font typeface="Cabin Sketch" panose="020B0604020202020204" charset="0"/>
      <p:regular r:id="rId26"/>
      <p:bold r:id="rId27"/>
    </p:embeddedFont>
    <p:embeddedFont>
      <p:font typeface="Cambria" panose="02040503050406030204" pitchFamily="18" charset="0"/>
      <p:regular r:id="rId28"/>
      <p:bold r:id="rId29"/>
      <p:italic r:id="rId30"/>
      <p:boldItalic r:id="rId31"/>
    </p:embeddedFont>
    <p:embeddedFont>
      <p:font typeface="Montserrat" panose="00000500000000000000" pitchFamily="2" charset="0"/>
      <p:regular r:id="rId32"/>
      <p:bold r:id="rId33"/>
      <p:italic r:id="rId34"/>
      <p:boldItalic r:id="rId35"/>
    </p:embeddedFont>
    <p:embeddedFont>
      <p:font typeface="Patrick Hand" panose="00000500000000000000" pitchFamily="2" charset="0"/>
      <p:regular r:id="rId36"/>
    </p:embeddedFont>
    <p:embeddedFont>
      <p:font typeface="Poppins Light" panose="000004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D97000-16F8-419B-A27E-526AD7476DE0}">
  <a:tblStyle styleId="{D1D97000-16F8-419B-A27E-526AD7476D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5" autoAdjust="0"/>
    <p:restoredTop sz="94660"/>
  </p:normalViewPr>
  <p:slideViewPr>
    <p:cSldViewPr snapToGrid="0">
      <p:cViewPr varScale="1">
        <p:scale>
          <a:sx n="79" d="100"/>
          <a:sy n="79" d="100"/>
        </p:scale>
        <p:origin x="67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8b3719354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8b3719354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591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56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819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94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857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bedff942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bedff942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38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0743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a38ad96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a38ad96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8acace0ca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8acace0c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50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8acace0ca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8acace0c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8a38ad965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8a38ad965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8bedff942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8bedff942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449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8bedff942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8bedff942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369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8bedff942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8bedff942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860025" y="3912900"/>
            <a:ext cx="7283884" cy="123061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0025" y="4216575"/>
            <a:ext cx="3292737" cy="409108"/>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941" y="4309775"/>
            <a:ext cx="7642384" cy="83359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456506" y="4454146"/>
            <a:ext cx="1639143" cy="689390"/>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12926" y="91305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694750" y="76049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txBox="1">
            <a:spLocks noGrp="1"/>
          </p:cNvSpPr>
          <p:nvPr>
            <p:ph type="ctrTitle"/>
          </p:nvPr>
        </p:nvSpPr>
        <p:spPr>
          <a:xfrm>
            <a:off x="1130775" y="604100"/>
            <a:ext cx="4563300" cy="25935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6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5200">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130775" y="3061625"/>
            <a:ext cx="2775000" cy="47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1600"/>
            </a:lvl1pPr>
            <a:lvl2pPr lvl="1">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solidFill>
          <a:schemeClr val="dk1"/>
        </a:solidFill>
        <a:effectLst/>
      </p:bgPr>
    </p:bg>
    <p:spTree>
      <p:nvGrpSpPr>
        <p:cNvPr id="1" name="Shape 288"/>
        <p:cNvGrpSpPr/>
        <p:nvPr/>
      </p:nvGrpSpPr>
      <p:grpSpPr>
        <a:xfrm>
          <a:off x="0" y="0"/>
          <a:ext cx="0" cy="0"/>
          <a:chOff x="0" y="0"/>
          <a:chExt cx="0" cy="0"/>
        </a:xfrm>
      </p:grpSpPr>
      <p:sp>
        <p:nvSpPr>
          <p:cNvPr id="289" name="Google Shape;289;p19"/>
          <p:cNvSpPr/>
          <p:nvPr/>
        </p:nvSpPr>
        <p:spPr>
          <a:xfrm>
            <a:off x="320975" y="913051"/>
            <a:ext cx="2114646" cy="133583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435634" y="4731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7168126" y="15232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6538450" y="10267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flipH="1">
            <a:off x="5223890" y="4817871"/>
            <a:ext cx="3920110" cy="31973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flipH="1">
            <a:off x="-2323" y="4773207"/>
            <a:ext cx="4467697" cy="3644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2375" y="4553725"/>
            <a:ext cx="9143996" cy="58976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97" name="Google Shape;297;p19"/>
          <p:cNvSpPr txBox="1">
            <a:spLocks noGrp="1"/>
          </p:cNvSpPr>
          <p:nvPr>
            <p:ph type="subTitle" idx="2"/>
          </p:nvPr>
        </p:nvSpPr>
        <p:spPr>
          <a:xfrm>
            <a:off x="3360468" y="2970805"/>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19"/>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99" name="Google Shape;299;p19"/>
          <p:cNvSpPr txBox="1">
            <a:spLocks noGrp="1"/>
          </p:cNvSpPr>
          <p:nvPr>
            <p:ph type="subTitle" idx="4"/>
          </p:nvPr>
        </p:nvSpPr>
        <p:spPr>
          <a:xfrm>
            <a:off x="643417" y="2970810"/>
            <a:ext cx="24099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19"/>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9"/>
          <p:cNvSpPr txBox="1">
            <a:spLocks noGrp="1"/>
          </p:cNvSpPr>
          <p:nvPr>
            <p:ph type="subTitle" idx="6"/>
          </p:nvPr>
        </p:nvSpPr>
        <p:spPr>
          <a:xfrm>
            <a:off x="6039500" y="2970800"/>
            <a:ext cx="2485800" cy="11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9"/>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03" name="Google Shape;303;p19"/>
          <p:cNvGrpSpPr/>
          <p:nvPr/>
        </p:nvGrpSpPr>
        <p:grpSpPr>
          <a:xfrm>
            <a:off x="1975380" y="4374305"/>
            <a:ext cx="1619112" cy="593354"/>
            <a:chOff x="5046670" y="3208808"/>
            <a:chExt cx="1120415" cy="410597"/>
          </a:xfrm>
        </p:grpSpPr>
        <p:grpSp>
          <p:nvGrpSpPr>
            <p:cNvPr id="304" name="Google Shape;304;p19"/>
            <p:cNvGrpSpPr/>
            <p:nvPr/>
          </p:nvGrpSpPr>
          <p:grpSpPr>
            <a:xfrm flipH="1">
              <a:off x="5811603" y="3321460"/>
              <a:ext cx="82906" cy="185771"/>
              <a:chOff x="3004175" y="2722350"/>
              <a:chExt cx="195950" cy="439175"/>
            </a:xfrm>
          </p:grpSpPr>
          <p:sp>
            <p:nvSpPr>
              <p:cNvPr id="305" name="Google Shape;305;p19"/>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19"/>
            <p:cNvGrpSpPr/>
            <p:nvPr/>
          </p:nvGrpSpPr>
          <p:grpSpPr>
            <a:xfrm rot="3041596" flipH="1">
              <a:off x="5625845" y="3373209"/>
              <a:ext cx="96168" cy="82240"/>
              <a:chOff x="5928149" y="3267314"/>
              <a:chExt cx="96164" cy="82236"/>
            </a:xfrm>
          </p:grpSpPr>
          <p:sp>
            <p:nvSpPr>
              <p:cNvPr id="313" name="Google Shape;313;p19"/>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19"/>
            <p:cNvGrpSpPr/>
            <p:nvPr/>
          </p:nvGrpSpPr>
          <p:grpSpPr>
            <a:xfrm rot="-2700000">
              <a:off x="5946361" y="3473182"/>
              <a:ext cx="96163" cy="82235"/>
              <a:chOff x="5928149" y="3267314"/>
              <a:chExt cx="96164" cy="82236"/>
            </a:xfrm>
          </p:grpSpPr>
          <p:sp>
            <p:nvSpPr>
              <p:cNvPr id="316" name="Google Shape;316;p19"/>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19"/>
            <p:cNvGrpSpPr/>
            <p:nvPr/>
          </p:nvGrpSpPr>
          <p:grpSpPr>
            <a:xfrm>
              <a:off x="5222364" y="3208808"/>
              <a:ext cx="145434" cy="325956"/>
              <a:chOff x="3004175" y="2722350"/>
              <a:chExt cx="195950" cy="439175"/>
            </a:xfrm>
          </p:grpSpPr>
          <p:sp>
            <p:nvSpPr>
              <p:cNvPr id="319" name="Google Shape;319;p19"/>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19"/>
            <p:cNvGrpSpPr/>
            <p:nvPr/>
          </p:nvGrpSpPr>
          <p:grpSpPr>
            <a:xfrm>
              <a:off x="5462380" y="3302316"/>
              <a:ext cx="96358" cy="191149"/>
              <a:chOff x="3213925" y="2904475"/>
              <a:chExt cx="173650" cy="344475"/>
            </a:xfrm>
          </p:grpSpPr>
          <p:sp>
            <p:nvSpPr>
              <p:cNvPr id="327" name="Google Shape;327;p19"/>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9"/>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9"/>
          <p:cNvGrpSpPr/>
          <p:nvPr/>
        </p:nvGrpSpPr>
        <p:grpSpPr>
          <a:xfrm>
            <a:off x="6396343" y="4374305"/>
            <a:ext cx="1511773" cy="573354"/>
            <a:chOff x="6396343" y="4374305"/>
            <a:chExt cx="1511773" cy="573354"/>
          </a:xfrm>
        </p:grpSpPr>
        <p:grpSp>
          <p:nvGrpSpPr>
            <p:cNvPr id="336" name="Google Shape;336;p19"/>
            <p:cNvGrpSpPr/>
            <p:nvPr/>
          </p:nvGrpSpPr>
          <p:grpSpPr>
            <a:xfrm rot="4001758">
              <a:off x="7633951" y="4773240"/>
              <a:ext cx="111770" cy="119099"/>
              <a:chOff x="3004175" y="2950750"/>
              <a:chExt cx="195825" cy="208700"/>
            </a:xfrm>
          </p:grpSpPr>
          <p:sp>
            <p:nvSpPr>
              <p:cNvPr id="337" name="Google Shape;337;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9"/>
            <p:cNvGrpSpPr/>
            <p:nvPr/>
          </p:nvGrpSpPr>
          <p:grpSpPr>
            <a:xfrm>
              <a:off x="6980311" y="4374305"/>
              <a:ext cx="196224" cy="439790"/>
              <a:chOff x="3004175" y="2722350"/>
              <a:chExt cx="195950" cy="439175"/>
            </a:xfrm>
          </p:grpSpPr>
          <p:sp>
            <p:nvSpPr>
              <p:cNvPr id="340" name="Google Shape;340;p19"/>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9"/>
            <p:cNvGrpSpPr/>
            <p:nvPr/>
          </p:nvGrpSpPr>
          <p:grpSpPr>
            <a:xfrm>
              <a:off x="7363411" y="4508535"/>
              <a:ext cx="130012" cy="257908"/>
              <a:chOff x="3213925" y="2904475"/>
              <a:chExt cx="173650" cy="344475"/>
            </a:xfrm>
          </p:grpSpPr>
          <p:sp>
            <p:nvSpPr>
              <p:cNvPr id="348" name="Google Shape;348;p19"/>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 name="Google Shape;355;p19"/>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dk1"/>
        </a:solidFill>
        <a:effectLst/>
      </p:bgPr>
    </p:bg>
    <p:spTree>
      <p:nvGrpSpPr>
        <p:cNvPr id="1" name="Shape 356"/>
        <p:cNvGrpSpPr/>
        <p:nvPr/>
      </p:nvGrpSpPr>
      <p:grpSpPr>
        <a:xfrm>
          <a:off x="0" y="0"/>
          <a:ext cx="0" cy="0"/>
          <a:chOff x="0" y="0"/>
          <a:chExt cx="0" cy="0"/>
        </a:xfrm>
      </p:grpSpPr>
      <p:sp>
        <p:nvSpPr>
          <p:cNvPr id="357" name="Google Shape;357;p20"/>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0"/>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flipH="1">
            <a:off x="370291" y="4764649"/>
            <a:ext cx="4343105" cy="37886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flipH="1">
            <a:off x="7" y="4764649"/>
            <a:ext cx="6150118" cy="37883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flipH="1">
            <a:off x="530846" y="4764638"/>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txBox="1">
            <a:spLocks noGrp="1"/>
          </p:cNvSpPr>
          <p:nvPr>
            <p:ph type="subTitle" idx="1"/>
          </p:nvPr>
        </p:nvSpPr>
        <p:spPr>
          <a:xfrm>
            <a:off x="5603200" y="16254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5" name="Google Shape;365;p20"/>
          <p:cNvSpPr txBox="1">
            <a:spLocks noGrp="1"/>
          </p:cNvSpPr>
          <p:nvPr>
            <p:ph type="subTitle" idx="2"/>
          </p:nvPr>
        </p:nvSpPr>
        <p:spPr>
          <a:xfrm>
            <a:off x="55971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20"/>
          <p:cNvSpPr txBox="1">
            <a:spLocks noGrp="1"/>
          </p:cNvSpPr>
          <p:nvPr>
            <p:ph type="subTitle" idx="3"/>
          </p:nvPr>
        </p:nvSpPr>
        <p:spPr>
          <a:xfrm>
            <a:off x="1753300" y="162667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7" name="Google Shape;367;p20"/>
          <p:cNvSpPr txBox="1">
            <a:spLocks noGrp="1"/>
          </p:cNvSpPr>
          <p:nvPr>
            <p:ph type="subTitle" idx="4"/>
          </p:nvPr>
        </p:nvSpPr>
        <p:spPr>
          <a:xfrm>
            <a:off x="1747225" y="189712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8" name="Google Shape;368;p20"/>
          <p:cNvSpPr txBox="1">
            <a:spLocks noGrp="1"/>
          </p:cNvSpPr>
          <p:nvPr>
            <p:ph type="subTitle" idx="5"/>
          </p:nvPr>
        </p:nvSpPr>
        <p:spPr>
          <a:xfrm>
            <a:off x="56032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69" name="Google Shape;369;p20"/>
          <p:cNvSpPr txBox="1">
            <a:spLocks noGrp="1"/>
          </p:cNvSpPr>
          <p:nvPr>
            <p:ph type="subTitle" idx="6"/>
          </p:nvPr>
        </p:nvSpPr>
        <p:spPr>
          <a:xfrm>
            <a:off x="55971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0" name="Google Shape;370;p20"/>
          <p:cNvSpPr txBox="1">
            <a:spLocks noGrp="1"/>
          </p:cNvSpPr>
          <p:nvPr>
            <p:ph type="subTitle" idx="7"/>
          </p:nvPr>
        </p:nvSpPr>
        <p:spPr>
          <a:xfrm>
            <a:off x="1753300" y="2897625"/>
            <a:ext cx="2412000" cy="34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71" name="Google Shape;371;p20"/>
          <p:cNvSpPr txBox="1">
            <a:spLocks noGrp="1"/>
          </p:cNvSpPr>
          <p:nvPr>
            <p:ph type="subTitle" idx="8"/>
          </p:nvPr>
        </p:nvSpPr>
        <p:spPr>
          <a:xfrm>
            <a:off x="1747225" y="3169275"/>
            <a:ext cx="2409900" cy="115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400">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2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grpSp>
        <p:nvGrpSpPr>
          <p:cNvPr id="373" name="Google Shape;373;p20"/>
          <p:cNvGrpSpPr/>
          <p:nvPr/>
        </p:nvGrpSpPr>
        <p:grpSpPr>
          <a:xfrm>
            <a:off x="6987447" y="3914134"/>
            <a:ext cx="1722627" cy="1245030"/>
            <a:chOff x="3217149" y="3242033"/>
            <a:chExt cx="1735994" cy="1253933"/>
          </a:xfrm>
        </p:grpSpPr>
        <p:sp>
          <p:nvSpPr>
            <p:cNvPr id="374" name="Google Shape;374;p20"/>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8">
    <p:bg>
      <p:bgPr>
        <a:solidFill>
          <a:schemeClr val="dk1"/>
        </a:solidFill>
        <a:effectLst/>
      </p:bgPr>
    </p:bg>
    <p:spTree>
      <p:nvGrpSpPr>
        <p:cNvPr id="1" name="Shape 391"/>
        <p:cNvGrpSpPr/>
        <p:nvPr/>
      </p:nvGrpSpPr>
      <p:grpSpPr>
        <a:xfrm>
          <a:off x="0" y="0"/>
          <a:ext cx="0" cy="0"/>
          <a:chOff x="0" y="0"/>
          <a:chExt cx="0" cy="0"/>
        </a:xfrm>
      </p:grpSpPr>
      <p:grpSp>
        <p:nvGrpSpPr>
          <p:cNvPr id="392" name="Google Shape;392;p21"/>
          <p:cNvGrpSpPr/>
          <p:nvPr/>
        </p:nvGrpSpPr>
        <p:grpSpPr>
          <a:xfrm>
            <a:off x="313566" y="3695318"/>
            <a:ext cx="3349475" cy="1297615"/>
            <a:chOff x="2189450" y="2220300"/>
            <a:chExt cx="3202175" cy="1240550"/>
          </a:xfrm>
        </p:grpSpPr>
        <p:sp>
          <p:nvSpPr>
            <p:cNvPr id="393" name="Google Shape;393;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21"/>
          <p:cNvGrpSpPr/>
          <p:nvPr/>
        </p:nvGrpSpPr>
        <p:grpSpPr>
          <a:xfrm>
            <a:off x="2306553" y="3973883"/>
            <a:ext cx="2636030" cy="1021221"/>
            <a:chOff x="2189450" y="2220300"/>
            <a:chExt cx="3202175" cy="1240550"/>
          </a:xfrm>
        </p:grpSpPr>
        <p:sp>
          <p:nvSpPr>
            <p:cNvPr id="396" name="Google Shape;396;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1"/>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1"/>
          <p:cNvSpPr/>
          <p:nvPr/>
        </p:nvSpPr>
        <p:spPr>
          <a:xfrm>
            <a:off x="417059" y="43356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1"/>
          <p:cNvSpPr/>
          <p:nvPr/>
        </p:nvSpPr>
        <p:spPr>
          <a:xfrm>
            <a:off x="7021900" y="2431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1"/>
          <p:cNvSpPr/>
          <p:nvPr/>
        </p:nvSpPr>
        <p:spPr>
          <a:xfrm>
            <a:off x="8151912" y="1158576"/>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1"/>
          <p:cNvSpPr/>
          <p:nvPr/>
        </p:nvSpPr>
        <p:spPr>
          <a:xfrm>
            <a:off x="6602950" y="105259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1"/>
          <p:cNvSpPr/>
          <p:nvPr/>
        </p:nvSpPr>
        <p:spPr>
          <a:xfrm>
            <a:off x="4676248" y="4603180"/>
            <a:ext cx="4467697" cy="53173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1"/>
          <p:cNvSpPr/>
          <p:nvPr/>
        </p:nvSpPr>
        <p:spPr>
          <a:xfrm>
            <a:off x="0" y="4042575"/>
            <a:ext cx="9143996" cy="1100928"/>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1"/>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06" name="Google Shape;406;p21"/>
          <p:cNvSpPr txBox="1">
            <a:spLocks noGrp="1"/>
          </p:cNvSpPr>
          <p:nvPr>
            <p:ph type="subTitle" idx="1"/>
          </p:nvPr>
        </p:nvSpPr>
        <p:spPr>
          <a:xfrm>
            <a:off x="788850" y="2662350"/>
            <a:ext cx="1856100" cy="343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07" name="Google Shape;407;p21"/>
          <p:cNvSpPr txBox="1">
            <a:spLocks noGrp="1"/>
          </p:cNvSpPr>
          <p:nvPr>
            <p:ph type="subTitle" idx="2"/>
          </p:nvPr>
        </p:nvSpPr>
        <p:spPr>
          <a:xfrm>
            <a:off x="788850" y="2933743"/>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08" name="Google Shape;408;p21"/>
          <p:cNvSpPr txBox="1">
            <a:spLocks noGrp="1"/>
          </p:cNvSpPr>
          <p:nvPr>
            <p:ph type="subTitle" idx="3"/>
          </p:nvPr>
        </p:nvSpPr>
        <p:spPr>
          <a:xfrm>
            <a:off x="269651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09" name="Google Shape;409;p21"/>
          <p:cNvSpPr txBox="1">
            <a:spLocks noGrp="1"/>
          </p:cNvSpPr>
          <p:nvPr>
            <p:ph type="subTitle" idx="4"/>
          </p:nvPr>
        </p:nvSpPr>
        <p:spPr>
          <a:xfrm>
            <a:off x="269651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0" name="Google Shape;410;p21"/>
          <p:cNvSpPr txBox="1">
            <a:spLocks noGrp="1"/>
          </p:cNvSpPr>
          <p:nvPr>
            <p:ph type="subTitle" idx="5"/>
          </p:nvPr>
        </p:nvSpPr>
        <p:spPr>
          <a:xfrm>
            <a:off x="4648888"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11" name="Google Shape;411;p21"/>
          <p:cNvSpPr txBox="1">
            <a:spLocks noGrp="1"/>
          </p:cNvSpPr>
          <p:nvPr>
            <p:ph type="subTitle" idx="6"/>
          </p:nvPr>
        </p:nvSpPr>
        <p:spPr>
          <a:xfrm>
            <a:off x="4648888"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12" name="Google Shape;412;p21"/>
          <p:cNvSpPr txBox="1">
            <a:spLocks noGrp="1"/>
          </p:cNvSpPr>
          <p:nvPr>
            <p:ph type="subTitle" idx="7"/>
          </p:nvPr>
        </p:nvSpPr>
        <p:spPr>
          <a:xfrm>
            <a:off x="6601263" y="2662350"/>
            <a:ext cx="1856100" cy="34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200">
                <a:solidFill>
                  <a:schemeClr val="dk2"/>
                </a:solidFill>
                <a:latin typeface="Patrick Hand"/>
                <a:ea typeface="Patrick Hand"/>
                <a:cs typeface="Patrick Hand"/>
                <a:sym typeface="Patrick Hand"/>
              </a:defRPr>
            </a:lvl1pPr>
            <a:lvl2pPr lvl="1"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1600"/>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1600"/>
              </a:spcBef>
              <a:spcAft>
                <a:spcPts val="1600"/>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413" name="Google Shape;413;p21"/>
          <p:cNvSpPr txBox="1">
            <a:spLocks noGrp="1"/>
          </p:cNvSpPr>
          <p:nvPr>
            <p:ph type="subTitle" idx="8"/>
          </p:nvPr>
        </p:nvSpPr>
        <p:spPr>
          <a:xfrm>
            <a:off x="6601263" y="2933750"/>
            <a:ext cx="1856100" cy="126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3">
    <p:bg>
      <p:bgPr>
        <a:solidFill>
          <a:schemeClr val="dk1"/>
        </a:solidFill>
        <a:effectLst/>
      </p:bgPr>
    </p:bg>
    <p:spTree>
      <p:nvGrpSpPr>
        <p:cNvPr id="1" name="Shape 414"/>
        <p:cNvGrpSpPr/>
        <p:nvPr/>
      </p:nvGrpSpPr>
      <p:grpSpPr>
        <a:xfrm>
          <a:off x="0" y="0"/>
          <a:ext cx="0" cy="0"/>
          <a:chOff x="0" y="0"/>
          <a:chExt cx="0" cy="0"/>
        </a:xfrm>
      </p:grpSpPr>
      <p:sp>
        <p:nvSpPr>
          <p:cNvPr id="415" name="Google Shape;415;p22"/>
          <p:cNvSpPr/>
          <p:nvPr/>
        </p:nvSpPr>
        <p:spPr>
          <a:xfrm>
            <a:off x="1229700" y="436326"/>
            <a:ext cx="1248451" cy="78863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345078" y="254374"/>
            <a:ext cx="680461" cy="42990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6616450" y="562100"/>
            <a:ext cx="1337049" cy="846212"/>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8129338" y="311949"/>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1193900" y="4844250"/>
            <a:ext cx="4266954" cy="247400"/>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420" name="Google Shape;420;p22"/>
          <p:cNvSpPr/>
          <p:nvPr/>
        </p:nvSpPr>
        <p:spPr>
          <a:xfrm flipH="1">
            <a:off x="68" y="4925097"/>
            <a:ext cx="9143932"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txBox="1">
            <a:spLocks noGrp="1"/>
          </p:cNvSpPr>
          <p:nvPr>
            <p:ph type="subTitle" idx="1"/>
          </p:nvPr>
        </p:nvSpPr>
        <p:spPr>
          <a:xfrm>
            <a:off x="3435725" y="154927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2" name="Google Shape;422;p22"/>
          <p:cNvSpPr txBox="1">
            <a:spLocks noGrp="1"/>
          </p:cNvSpPr>
          <p:nvPr>
            <p:ph type="subTitle" idx="2"/>
          </p:nvPr>
        </p:nvSpPr>
        <p:spPr>
          <a:xfrm>
            <a:off x="3436726" y="181972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2"/>
          <p:cNvSpPr txBox="1">
            <a:spLocks noGrp="1"/>
          </p:cNvSpPr>
          <p:nvPr>
            <p:ph type="subTitle" idx="3"/>
          </p:nvPr>
        </p:nvSpPr>
        <p:spPr>
          <a:xfrm>
            <a:off x="3435725" y="2877025"/>
            <a:ext cx="22725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4" name="Google Shape;424;p22"/>
          <p:cNvSpPr txBox="1">
            <a:spLocks noGrp="1"/>
          </p:cNvSpPr>
          <p:nvPr>
            <p:ph type="subTitle" idx="4"/>
          </p:nvPr>
        </p:nvSpPr>
        <p:spPr>
          <a:xfrm>
            <a:off x="3436726" y="3147375"/>
            <a:ext cx="22707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22"/>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26" name="Google Shape;426;p22"/>
          <p:cNvSpPr txBox="1">
            <a:spLocks noGrp="1"/>
          </p:cNvSpPr>
          <p:nvPr>
            <p:ph type="subTitle" idx="5"/>
          </p:nvPr>
        </p:nvSpPr>
        <p:spPr>
          <a:xfrm>
            <a:off x="6153450" y="154927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7" name="Google Shape;427;p22"/>
          <p:cNvSpPr txBox="1">
            <a:spLocks noGrp="1"/>
          </p:cNvSpPr>
          <p:nvPr>
            <p:ph type="subTitle" idx="6"/>
          </p:nvPr>
        </p:nvSpPr>
        <p:spPr>
          <a:xfrm>
            <a:off x="6154450" y="181972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2"/>
          <p:cNvSpPr txBox="1">
            <a:spLocks noGrp="1"/>
          </p:cNvSpPr>
          <p:nvPr>
            <p:ph type="subTitle" idx="7"/>
          </p:nvPr>
        </p:nvSpPr>
        <p:spPr>
          <a:xfrm>
            <a:off x="6153450" y="2877025"/>
            <a:ext cx="22707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29" name="Google Shape;429;p22"/>
          <p:cNvSpPr txBox="1">
            <a:spLocks noGrp="1"/>
          </p:cNvSpPr>
          <p:nvPr>
            <p:ph type="subTitle" idx="8"/>
          </p:nvPr>
        </p:nvSpPr>
        <p:spPr>
          <a:xfrm>
            <a:off x="6154450" y="3147375"/>
            <a:ext cx="22686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0" name="Google Shape;430;p22"/>
          <p:cNvSpPr txBox="1">
            <a:spLocks noGrp="1"/>
          </p:cNvSpPr>
          <p:nvPr>
            <p:ph type="subTitle" idx="9"/>
          </p:nvPr>
        </p:nvSpPr>
        <p:spPr>
          <a:xfrm>
            <a:off x="722000" y="154927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31" name="Google Shape;431;p22"/>
          <p:cNvSpPr txBox="1">
            <a:spLocks noGrp="1"/>
          </p:cNvSpPr>
          <p:nvPr>
            <p:ph type="subTitle" idx="13"/>
          </p:nvPr>
        </p:nvSpPr>
        <p:spPr>
          <a:xfrm>
            <a:off x="723000" y="181972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2"/>
          <p:cNvSpPr txBox="1">
            <a:spLocks noGrp="1"/>
          </p:cNvSpPr>
          <p:nvPr>
            <p:ph type="subTitle" idx="14"/>
          </p:nvPr>
        </p:nvSpPr>
        <p:spPr>
          <a:xfrm>
            <a:off x="722000" y="2877025"/>
            <a:ext cx="2268600" cy="34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200">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433" name="Google Shape;433;p22"/>
          <p:cNvSpPr txBox="1">
            <a:spLocks noGrp="1"/>
          </p:cNvSpPr>
          <p:nvPr>
            <p:ph type="subTitle" idx="15"/>
          </p:nvPr>
        </p:nvSpPr>
        <p:spPr>
          <a:xfrm>
            <a:off x="723000" y="3147375"/>
            <a:ext cx="2266500" cy="64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785612" y="3481272"/>
            <a:ext cx="4309167" cy="1669408"/>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a:off x="884606"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196730"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66857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49466" y="3839498"/>
            <a:ext cx="3391103" cy="1313742"/>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txBox="1">
            <a:spLocks noGrp="1"/>
          </p:cNvSpPr>
          <p:nvPr>
            <p:ph type="title"/>
          </p:nvPr>
        </p:nvSpPr>
        <p:spPr>
          <a:xfrm>
            <a:off x="1700950" y="2420475"/>
            <a:ext cx="57420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3"/>
          <p:cNvSpPr txBox="1">
            <a:spLocks noGrp="1"/>
          </p:cNvSpPr>
          <p:nvPr>
            <p:ph type="subTitle" idx="1"/>
          </p:nvPr>
        </p:nvSpPr>
        <p:spPr>
          <a:xfrm>
            <a:off x="1701050" y="2947482"/>
            <a:ext cx="5742000" cy="47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1600"/>
            </a:lvl1pPr>
            <a:lvl2pPr lvl="1"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1600">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1716703" y="4761096"/>
            <a:ext cx="5710522" cy="40066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350087"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7924902" y="4666716"/>
            <a:ext cx="255429" cy="33250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453072" y="4399918"/>
            <a:ext cx="415135" cy="638067"/>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7219287" y="4718636"/>
            <a:ext cx="177073" cy="230528"/>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530862" y="4932295"/>
            <a:ext cx="3183988" cy="21838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64"/>
        <p:cNvGrpSpPr/>
        <p:nvPr/>
      </p:nvGrpSpPr>
      <p:grpSpPr>
        <a:xfrm>
          <a:off x="0" y="0"/>
          <a:ext cx="0" cy="0"/>
          <a:chOff x="0" y="0"/>
          <a:chExt cx="0" cy="0"/>
        </a:xfrm>
      </p:grpSpPr>
      <p:sp>
        <p:nvSpPr>
          <p:cNvPr id="65" name="Google Shape;65;p5"/>
          <p:cNvSpPr/>
          <p:nvPr/>
        </p:nvSpPr>
        <p:spPr>
          <a:xfrm>
            <a:off x="1116425" y="28654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315902" y="286552"/>
            <a:ext cx="800532" cy="5057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6601850" y="444601"/>
            <a:ext cx="1281282" cy="80950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8438037" y="513251"/>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7908000" y="230740"/>
            <a:ext cx="376439" cy="23783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txBox="1">
            <a:spLocks noGrp="1"/>
          </p:cNvSpPr>
          <p:nvPr>
            <p:ph type="body" idx="1"/>
          </p:nvPr>
        </p:nvSpPr>
        <p:spPr>
          <a:xfrm>
            <a:off x="2727230" y="1889952"/>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160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71" name="Google Shape;71;p5"/>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2" name="Google Shape;72;p5"/>
          <p:cNvSpPr txBox="1">
            <a:spLocks noGrp="1"/>
          </p:cNvSpPr>
          <p:nvPr>
            <p:ph type="subTitle" idx="2"/>
          </p:nvPr>
        </p:nvSpPr>
        <p:spPr>
          <a:xfrm>
            <a:off x="2727230" y="1673950"/>
            <a:ext cx="4285800" cy="237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73" name="Google Shape;73;p5"/>
          <p:cNvSpPr txBox="1">
            <a:spLocks noGrp="1"/>
          </p:cNvSpPr>
          <p:nvPr>
            <p:ph type="body" idx="3"/>
          </p:nvPr>
        </p:nvSpPr>
        <p:spPr>
          <a:xfrm>
            <a:off x="2727230" y="3316820"/>
            <a:ext cx="4285800" cy="1072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solidFill>
                  <a:schemeClr val="lt2"/>
                </a:solidFill>
              </a:defRPr>
            </a:lvl1pPr>
            <a:lvl2pPr marL="914400" lvl="1" indent="-304800" rtl="0">
              <a:spcBef>
                <a:spcPts val="0"/>
              </a:spcBef>
              <a:spcAft>
                <a:spcPts val="0"/>
              </a:spcAft>
              <a:buClr>
                <a:schemeClr val="lt2"/>
              </a:buClr>
              <a:buSzPts val="1200"/>
              <a:buChar char="○"/>
              <a:defRPr sz="1200">
                <a:solidFill>
                  <a:schemeClr val="lt2"/>
                </a:solidFill>
              </a:defRPr>
            </a:lvl2pPr>
            <a:lvl3pPr marL="1371600" lvl="2" indent="-304800" rtl="0">
              <a:spcBef>
                <a:spcPts val="1600"/>
              </a:spcBef>
              <a:spcAft>
                <a:spcPts val="0"/>
              </a:spcAft>
              <a:buClr>
                <a:schemeClr val="lt2"/>
              </a:buClr>
              <a:buSzPts val="1200"/>
              <a:buChar char="■"/>
              <a:defRPr sz="1200">
                <a:solidFill>
                  <a:schemeClr val="lt2"/>
                </a:solidFill>
              </a:defRPr>
            </a:lvl3pPr>
            <a:lvl4pPr marL="1828800" lvl="3" indent="-304800" rtl="0">
              <a:spcBef>
                <a:spcPts val="1600"/>
              </a:spcBef>
              <a:spcAft>
                <a:spcPts val="0"/>
              </a:spcAft>
              <a:buClr>
                <a:schemeClr val="lt2"/>
              </a:buClr>
              <a:buSzPts val="1200"/>
              <a:buChar char="●"/>
              <a:defRPr sz="1200">
                <a:solidFill>
                  <a:schemeClr val="lt2"/>
                </a:solidFill>
              </a:defRPr>
            </a:lvl4pPr>
            <a:lvl5pPr marL="2286000" lvl="4" indent="-304800" rtl="0">
              <a:spcBef>
                <a:spcPts val="1600"/>
              </a:spcBef>
              <a:spcAft>
                <a:spcPts val="0"/>
              </a:spcAft>
              <a:buClr>
                <a:schemeClr val="lt2"/>
              </a:buClr>
              <a:buSzPts val="1200"/>
              <a:buChar char="○"/>
              <a:defRPr sz="1200">
                <a:solidFill>
                  <a:schemeClr val="lt2"/>
                </a:solidFill>
              </a:defRPr>
            </a:lvl5pPr>
            <a:lvl6pPr marL="2743200" lvl="5" indent="-304800" rtl="0">
              <a:spcBef>
                <a:spcPts val="1600"/>
              </a:spcBef>
              <a:spcAft>
                <a:spcPts val="0"/>
              </a:spcAft>
              <a:buClr>
                <a:schemeClr val="lt2"/>
              </a:buClr>
              <a:buSzPts val="1200"/>
              <a:buChar char="■"/>
              <a:defRPr sz="1200">
                <a:solidFill>
                  <a:schemeClr val="lt2"/>
                </a:solidFill>
              </a:defRPr>
            </a:lvl6pPr>
            <a:lvl7pPr marL="3200400" lvl="6" indent="-304800" rtl="0">
              <a:spcBef>
                <a:spcPts val="1600"/>
              </a:spcBef>
              <a:spcAft>
                <a:spcPts val="0"/>
              </a:spcAft>
              <a:buClr>
                <a:schemeClr val="lt2"/>
              </a:buClr>
              <a:buSzPts val="1200"/>
              <a:buChar char="●"/>
              <a:defRPr sz="1200">
                <a:solidFill>
                  <a:schemeClr val="lt2"/>
                </a:solidFill>
              </a:defRPr>
            </a:lvl7pPr>
            <a:lvl8pPr marL="3657600" lvl="7" indent="-304800" rtl="0">
              <a:spcBef>
                <a:spcPts val="1600"/>
              </a:spcBef>
              <a:spcAft>
                <a:spcPts val="0"/>
              </a:spcAft>
              <a:buClr>
                <a:schemeClr val="lt2"/>
              </a:buClr>
              <a:buSzPts val="1200"/>
              <a:buChar char="○"/>
              <a:defRPr sz="1200">
                <a:solidFill>
                  <a:schemeClr val="lt2"/>
                </a:solidFill>
              </a:defRPr>
            </a:lvl8pPr>
            <a:lvl9pPr marL="4114800" lvl="8" indent="-304800" rtl="0">
              <a:spcBef>
                <a:spcPts val="1600"/>
              </a:spcBef>
              <a:spcAft>
                <a:spcPts val="1600"/>
              </a:spcAft>
              <a:buClr>
                <a:schemeClr val="lt2"/>
              </a:buClr>
              <a:buSzPts val="1200"/>
              <a:buChar char="■"/>
              <a:defRPr sz="1200">
                <a:solidFill>
                  <a:schemeClr val="lt2"/>
                </a:solidFill>
              </a:defRPr>
            </a:lvl9pPr>
          </a:lstStyle>
          <a:p>
            <a:endParaRPr/>
          </a:p>
        </p:txBody>
      </p:sp>
      <p:sp>
        <p:nvSpPr>
          <p:cNvPr id="74" name="Google Shape;74;p5"/>
          <p:cNvSpPr txBox="1">
            <a:spLocks noGrp="1"/>
          </p:cNvSpPr>
          <p:nvPr>
            <p:ph type="subTitle" idx="4"/>
          </p:nvPr>
        </p:nvSpPr>
        <p:spPr>
          <a:xfrm>
            <a:off x="2727230" y="3101650"/>
            <a:ext cx="4285800" cy="23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200">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2">
    <p:bg>
      <p:bgPr>
        <a:solidFill>
          <a:schemeClr val="dk1"/>
        </a:solidFill>
        <a:effectLst/>
      </p:bgPr>
    </p:bg>
    <p:spTree>
      <p:nvGrpSpPr>
        <p:cNvPr id="1" name="Shape 161"/>
        <p:cNvGrpSpPr/>
        <p:nvPr/>
      </p:nvGrpSpPr>
      <p:grpSpPr>
        <a:xfrm>
          <a:off x="0" y="0"/>
          <a:ext cx="0" cy="0"/>
          <a:chOff x="0" y="0"/>
          <a:chExt cx="0" cy="0"/>
        </a:xfrm>
      </p:grpSpPr>
      <p:sp>
        <p:nvSpPr>
          <p:cNvPr id="162" name="Google Shape;162;p13"/>
          <p:cNvSpPr/>
          <p:nvPr/>
        </p:nvSpPr>
        <p:spPr>
          <a:xfrm flipH="1">
            <a:off x="7443034" y="382628"/>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flipH="1">
            <a:off x="6497828" y="270474"/>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flipH="1">
            <a:off x="242538" y="428275"/>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flipH="1">
            <a:off x="1853279" y="356038"/>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flipH="1">
            <a:off x="8419535" y="1555974"/>
            <a:ext cx="544116" cy="34376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2_2">
    <p:bg>
      <p:bgPr>
        <a:solidFill>
          <a:schemeClr val="dk1"/>
        </a:solidFill>
        <a:effectLst/>
      </p:bgPr>
    </p:bg>
    <p:spTree>
      <p:nvGrpSpPr>
        <p:cNvPr id="1" name="Shape 170"/>
        <p:cNvGrpSpPr/>
        <p:nvPr/>
      </p:nvGrpSpPr>
      <p:grpSpPr>
        <a:xfrm>
          <a:off x="0" y="0"/>
          <a:ext cx="0" cy="0"/>
          <a:chOff x="0" y="0"/>
          <a:chExt cx="0" cy="0"/>
        </a:xfrm>
      </p:grpSpPr>
      <p:grpSp>
        <p:nvGrpSpPr>
          <p:cNvPr id="171" name="Google Shape;171;p14"/>
          <p:cNvGrpSpPr/>
          <p:nvPr/>
        </p:nvGrpSpPr>
        <p:grpSpPr>
          <a:xfrm flipH="1">
            <a:off x="3062687" y="3829748"/>
            <a:ext cx="3391103" cy="1313742"/>
            <a:chOff x="2189450" y="2220300"/>
            <a:chExt cx="3202175" cy="1240550"/>
          </a:xfrm>
        </p:grpSpPr>
        <p:sp>
          <p:nvSpPr>
            <p:cNvPr id="172" name="Google Shape;172;p1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4"/>
          <p:cNvGrpSpPr/>
          <p:nvPr/>
        </p:nvGrpSpPr>
        <p:grpSpPr>
          <a:xfrm flipH="1">
            <a:off x="4708478" y="3471522"/>
            <a:ext cx="4309167" cy="1669408"/>
            <a:chOff x="2189450" y="2220300"/>
            <a:chExt cx="3202175" cy="1240550"/>
          </a:xfrm>
        </p:grpSpPr>
        <p:sp>
          <p:nvSpPr>
            <p:cNvPr id="175" name="Google Shape;175;p1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4"/>
          <p:cNvSpPr/>
          <p:nvPr/>
        </p:nvSpPr>
        <p:spPr>
          <a:xfrm flipH="1">
            <a:off x="46" y="4851064"/>
            <a:ext cx="4467697" cy="2878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flipH="1">
            <a:off x="0" y="4547649"/>
            <a:ext cx="9143996" cy="595795"/>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1232100" y="718797"/>
            <a:ext cx="1781826" cy="11255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350084" y="398311"/>
            <a:ext cx="1035607" cy="65428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6848433" y="340500"/>
            <a:ext cx="1493235" cy="94341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8165389" y="1407427"/>
            <a:ext cx="634169" cy="40066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a:off x="6360175" y="1283907"/>
            <a:ext cx="438726" cy="27718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4"/>
          <p:cNvGrpSpPr/>
          <p:nvPr/>
        </p:nvGrpSpPr>
        <p:grpSpPr>
          <a:xfrm>
            <a:off x="893068" y="3907831"/>
            <a:ext cx="1186803" cy="1014012"/>
            <a:chOff x="6771225" y="2829938"/>
            <a:chExt cx="1528400" cy="1305875"/>
          </a:xfrm>
        </p:grpSpPr>
        <p:sp>
          <p:nvSpPr>
            <p:cNvPr id="185" name="Google Shape;185;p14"/>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4"/>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4"/>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9">
    <p:spTree>
      <p:nvGrpSpPr>
        <p:cNvPr id="1" name="Shape 195"/>
        <p:cNvGrpSpPr/>
        <p:nvPr/>
      </p:nvGrpSpPr>
      <p:grpSpPr>
        <a:xfrm>
          <a:off x="0" y="0"/>
          <a:ext cx="0" cy="0"/>
          <a:chOff x="0" y="0"/>
          <a:chExt cx="0" cy="0"/>
        </a:xfrm>
      </p:grpSpPr>
      <p:sp>
        <p:nvSpPr>
          <p:cNvPr id="196" name="Google Shape;196;p15"/>
          <p:cNvSpPr/>
          <p:nvPr/>
        </p:nvSpPr>
        <p:spPr>
          <a:xfrm>
            <a:off x="1860025" y="4608523"/>
            <a:ext cx="7283884" cy="534998"/>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1860025" y="4657223"/>
            <a:ext cx="3292737" cy="261170"/>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flipH="1">
            <a:off x="942" y="4781059"/>
            <a:ext cx="7642384" cy="36240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15"/>
          <p:cNvGrpSpPr/>
          <p:nvPr/>
        </p:nvGrpSpPr>
        <p:grpSpPr>
          <a:xfrm>
            <a:off x="456492" y="4397710"/>
            <a:ext cx="1802074" cy="757915"/>
            <a:chOff x="456506" y="4454146"/>
            <a:chExt cx="1639143" cy="689390"/>
          </a:xfrm>
        </p:grpSpPr>
        <p:sp>
          <p:nvSpPr>
            <p:cNvPr id="200" name="Google Shape;200;p15"/>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5"/>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5"/>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ly Title 2">
  <p:cSld name="CUSTOM_2_1">
    <p:bg>
      <p:bgPr>
        <a:solidFill>
          <a:schemeClr val="dk1"/>
        </a:solidFill>
        <a:effectLst/>
      </p:bgPr>
    </p:bg>
    <p:spTree>
      <p:nvGrpSpPr>
        <p:cNvPr id="1" name="Shape 212"/>
        <p:cNvGrpSpPr/>
        <p:nvPr/>
      </p:nvGrpSpPr>
      <p:grpSpPr>
        <a:xfrm>
          <a:off x="0" y="0"/>
          <a:ext cx="0" cy="0"/>
          <a:chOff x="0" y="0"/>
          <a:chExt cx="0" cy="0"/>
        </a:xfrm>
      </p:grpSpPr>
      <p:sp>
        <p:nvSpPr>
          <p:cNvPr id="213" name="Google Shape;213;p16"/>
          <p:cNvSpPr/>
          <p:nvPr/>
        </p:nvSpPr>
        <p:spPr>
          <a:xfrm>
            <a:off x="1203275" y="63070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6"/>
          <p:cNvSpPr/>
          <p:nvPr/>
        </p:nvSpPr>
        <p:spPr>
          <a:xfrm>
            <a:off x="3971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6180963" y="8955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79795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8238773" y="4753076"/>
            <a:ext cx="136704" cy="96410"/>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100" y="4699500"/>
            <a:ext cx="9143932" cy="443997"/>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3">
  <p:cSld name="CUSTOM_2_1_1">
    <p:bg>
      <p:bgPr>
        <a:solidFill>
          <a:schemeClr val="dk1"/>
        </a:solidFill>
        <a:effectLst/>
      </p:bgPr>
    </p:bg>
    <p:spTree>
      <p:nvGrpSpPr>
        <p:cNvPr id="1" name="Shape 221"/>
        <p:cNvGrpSpPr/>
        <p:nvPr/>
      </p:nvGrpSpPr>
      <p:grpSpPr>
        <a:xfrm>
          <a:off x="0" y="0"/>
          <a:ext cx="0" cy="0"/>
          <a:chOff x="0" y="0"/>
          <a:chExt cx="0" cy="0"/>
        </a:xfrm>
      </p:grpSpPr>
      <p:grpSp>
        <p:nvGrpSpPr>
          <p:cNvPr id="222" name="Google Shape;222;p17"/>
          <p:cNvGrpSpPr/>
          <p:nvPr/>
        </p:nvGrpSpPr>
        <p:grpSpPr>
          <a:xfrm>
            <a:off x="706465" y="3977886"/>
            <a:ext cx="3004281" cy="1163884"/>
            <a:chOff x="2189450" y="2220300"/>
            <a:chExt cx="3202175" cy="1240550"/>
          </a:xfrm>
        </p:grpSpPr>
        <p:sp>
          <p:nvSpPr>
            <p:cNvPr id="223" name="Google Shape;223;p1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7"/>
          <p:cNvGrpSpPr/>
          <p:nvPr/>
        </p:nvGrpSpPr>
        <p:grpSpPr>
          <a:xfrm>
            <a:off x="2493892" y="4227600"/>
            <a:ext cx="2364166" cy="915898"/>
            <a:chOff x="2189450" y="2220300"/>
            <a:chExt cx="3202175" cy="1240550"/>
          </a:xfrm>
        </p:grpSpPr>
        <p:sp>
          <p:nvSpPr>
            <p:cNvPr id="226" name="Google Shape;226;p17"/>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7"/>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17"/>
          <p:cNvSpPr/>
          <p:nvPr/>
        </p:nvSpPr>
        <p:spPr>
          <a:xfrm>
            <a:off x="484900" y="405453"/>
            <a:ext cx="1458433" cy="9213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7"/>
          <p:cNvSpPr/>
          <p:nvPr/>
        </p:nvSpPr>
        <p:spPr>
          <a:xfrm>
            <a:off x="2073514" y="293299"/>
            <a:ext cx="815025" cy="51492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7"/>
          <p:cNvSpPr/>
          <p:nvPr/>
        </p:nvSpPr>
        <p:spPr>
          <a:xfrm>
            <a:off x="7362013" y="451100"/>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6988925" y="378863"/>
            <a:ext cx="544163" cy="34379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3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33" name="Google Shape;233;p17"/>
          <p:cNvSpPr/>
          <p:nvPr/>
        </p:nvSpPr>
        <p:spPr>
          <a:xfrm>
            <a:off x="0" y="4961627"/>
            <a:ext cx="3397132" cy="181881"/>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p:nvPr/>
        </p:nvSpPr>
        <p:spPr>
          <a:xfrm flipH="1">
            <a:off x="3830701" y="4753075"/>
            <a:ext cx="5313299" cy="39042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a:off x="2465525" y="4931186"/>
            <a:ext cx="6678206" cy="218402"/>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1pPr>
            <a:lvl2pPr marL="914400" lvl="1"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2pPr>
            <a:lvl3pPr marL="1371600" lvl="2"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3pPr>
            <a:lvl4pPr marL="1828800" lvl="3"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4pPr>
            <a:lvl5pPr marL="2286000" lvl="4"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5pPr>
            <a:lvl6pPr marL="2743200" lvl="5"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6pPr>
            <a:lvl7pPr marL="3200400" lvl="6"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7pPr>
            <a:lvl8pPr marL="3657600" lvl="7" indent="-317500">
              <a:lnSpc>
                <a:spcPct val="115000"/>
              </a:lnSpc>
              <a:spcBef>
                <a:spcPts val="1600"/>
              </a:spcBef>
              <a:spcAft>
                <a:spcPts val="0"/>
              </a:spcAft>
              <a:buClr>
                <a:schemeClr val="lt2"/>
              </a:buClr>
              <a:buSzPts val="1400"/>
              <a:buFont typeface="Poppins Light"/>
              <a:buChar char="○"/>
              <a:defRPr>
                <a:solidFill>
                  <a:schemeClr val="lt2"/>
                </a:solidFill>
                <a:latin typeface="Poppins Light"/>
                <a:ea typeface="Poppins Light"/>
                <a:cs typeface="Poppins Light"/>
                <a:sym typeface="Poppins Light"/>
              </a:defRPr>
            </a:lvl8pPr>
            <a:lvl9pPr marL="4114800" lvl="8" indent="-317500">
              <a:lnSpc>
                <a:spcPct val="115000"/>
              </a:lnSpc>
              <a:spcBef>
                <a:spcPts val="1600"/>
              </a:spcBef>
              <a:spcAft>
                <a:spcPts val="1600"/>
              </a:spcAft>
              <a:buClr>
                <a:schemeClr val="lt2"/>
              </a:buClr>
              <a:buSzPts val="1400"/>
              <a:buFont typeface="Poppins Light"/>
              <a:buChar char="■"/>
              <a:defRPr>
                <a:solidFill>
                  <a:schemeClr val="lt2"/>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59" r:id="rId5"/>
    <p:sldLayoutId id="2147483660" r:id="rId6"/>
    <p:sldLayoutId id="2147483661" r:id="rId7"/>
    <p:sldLayoutId id="2147483662" r:id="rId8"/>
    <p:sldLayoutId id="2147483663" r:id="rId9"/>
    <p:sldLayoutId id="2147483665" r:id="rId10"/>
    <p:sldLayoutId id="2147483666" r:id="rId11"/>
    <p:sldLayoutId id="2147483667" r:id="rId12"/>
    <p:sldLayoutId id="214748366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23.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77" name="Subtitle 1"/>
          <p:cNvSpPr txBox="1">
            <a:spLocks/>
          </p:cNvSpPr>
          <p:nvPr/>
        </p:nvSpPr>
        <p:spPr>
          <a:xfrm>
            <a:off x="3964050" y="2321627"/>
            <a:ext cx="4099033" cy="11846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lt2"/>
                </a:solidFill>
                <a:latin typeface="Poppins Light"/>
                <a:ea typeface="Poppins Light"/>
                <a:cs typeface="Poppins Light"/>
                <a:sym typeface="Poppins Light"/>
              </a:defRPr>
            </a:lvl1pPr>
            <a:lvl2pPr marL="914400" marR="0" lvl="1"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2pPr>
            <a:lvl3pPr marL="1371600" marR="0" lvl="2"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3pPr>
            <a:lvl4pPr marL="1828800" marR="0" lvl="3"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4pPr>
            <a:lvl5pPr marL="2286000" marR="0" lvl="4"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5pPr>
            <a:lvl6pPr marL="2743200" marR="0" lvl="5"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6pPr>
            <a:lvl7pPr marL="3200400" marR="0" lvl="6"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7pPr>
            <a:lvl8pPr marL="3657600" marR="0" lvl="7"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8pPr>
            <a:lvl9pPr marL="4114800" marR="0" lvl="8" indent="-317500" algn="l" rtl="0">
              <a:lnSpc>
                <a:spcPct val="100000"/>
              </a:lnSpc>
              <a:spcBef>
                <a:spcPts val="0"/>
              </a:spcBef>
              <a:spcAft>
                <a:spcPts val="0"/>
              </a:spcAft>
              <a:buClr>
                <a:schemeClr val="accent6"/>
              </a:buClr>
              <a:buSzPts val="1600"/>
              <a:buFont typeface="Patrick Hand"/>
              <a:buNone/>
              <a:defRPr sz="1600" b="0" i="0" u="none" strike="noStrike" cap="none">
                <a:solidFill>
                  <a:schemeClr val="accent6"/>
                </a:solidFill>
                <a:latin typeface="Patrick Hand"/>
                <a:ea typeface="Patrick Hand"/>
                <a:cs typeface="Patrick Hand"/>
                <a:sym typeface="Patrick Hand"/>
              </a:defRPr>
            </a:lvl9pPr>
          </a:lstStyle>
          <a:p>
            <a:pPr marL="139700" indent="0"/>
            <a:r>
              <a:rPr lang="vi-VN" sz="2400" dirty="0">
                <a:latin typeface="Cambria" panose="02040503050406030204" pitchFamily="18" charset="0"/>
                <a:ea typeface="Cambria" panose="02040503050406030204" pitchFamily="18" charset="0"/>
              </a:rPr>
              <a:t>Theo em, vì sao lại xảy ra hiện tượng lũ lụt hàng năm?</a:t>
            </a:r>
          </a:p>
        </p:txBody>
      </p:sp>
      <p:pic>
        <p:nvPicPr>
          <p:cNvPr id="6" name="Picture 5"/>
          <p:cNvPicPr>
            <a:picLocks noChangeAspect="1"/>
          </p:cNvPicPr>
          <p:nvPr/>
        </p:nvPicPr>
        <p:blipFill>
          <a:blip r:embed="rId3"/>
          <a:stretch>
            <a:fillRect/>
          </a:stretch>
        </p:blipFill>
        <p:spPr>
          <a:xfrm>
            <a:off x="2883066" y="192575"/>
            <a:ext cx="5274942" cy="1951535"/>
          </a:xfrm>
          <a:prstGeom prst="rect">
            <a:avLst/>
          </a:prstGeom>
        </p:spPr>
      </p:pic>
      <p:pic>
        <p:nvPicPr>
          <p:cNvPr id="1026" name="Picture 2" descr="Detective Patiently Looking For Clues Clipart, Detective Clipart,  Detective, Clipart PNG Transparent Clipart Image and PSD File for Free  Downloa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8438"/>
                    </a14:imgEffect>
                  </a14:imgLayer>
                </a14:imgProps>
              </a:ext>
              <a:ext uri="{28A0092B-C50C-407E-A947-70E740481C1C}">
                <a14:useLocalDpi xmlns:a14="http://schemas.microsoft.com/office/drawing/2010/main" val="0"/>
              </a:ext>
            </a:extLst>
          </a:blip>
          <a:srcRect/>
          <a:stretch>
            <a:fillRect/>
          </a:stretch>
        </p:blipFill>
        <p:spPr bwMode="auto">
          <a:xfrm>
            <a:off x="532213" y="1135118"/>
            <a:ext cx="3557632" cy="35576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0" b="98224" l="100" r="100000">
                        <a14:foregroundMark x1="82500" y1="20959" x2="98200" y2="86146"/>
                        <a14:foregroundMark x1="97500" y1="29307" x2="67000" y2="96448"/>
                        <a14:foregroundMark x1="95300" y1="94494" x2="2500" y2="90764"/>
                        <a14:foregroundMark x1="85900" y1="79396" x2="74000" y2="77798"/>
                        <a14:foregroundMark x1="2200" y1="47247" x2="14400" y2="92185"/>
                        <a14:foregroundMark x1="3800" y1="61634" x2="1000" y2="95737"/>
                        <a14:foregroundMark x1="34500" y1="45471" x2="26600" y2="64121"/>
                        <a14:foregroundMark x1="93200" y1="69982" x2="84900" y2="69982"/>
                        <a14:foregroundMark x1="36700" y1="53819" x2="33100" y2="49023"/>
                        <a14:foregroundMark x1="99500" y1="16341" x2="94600" y2="22913"/>
                        <a14:backgroundMark x1="34200" y1="8881" x2="52000" y2="82238"/>
                        <a14:backgroundMark x1="74400" y1="10835" x2="30200" y2="76377"/>
                        <a14:backgroundMark x1="75500" y1="25755" x2="55700" y2="77975"/>
                        <a14:backgroundMark x1="8000" y1="6217" x2="95900" y2="4618"/>
                        <a14:backgroundMark x1="9100" y1="5506" x2="2300" y2="6927"/>
                        <a14:backgroundMark x1="43600" y1="73357" x2="36900" y2="87034"/>
                        <a14:backgroundMark x1="40600" y1="44227" x2="38900" y2="54529"/>
                        <a14:backgroundMark x1="37200" y1="48313" x2="35900" y2="49911"/>
                      </a14:backgroundRemoval>
                    </a14:imgEffect>
                  </a14:imgLayer>
                </a14:imgProps>
              </a:ext>
              <a:ext uri="{28A0092B-C50C-407E-A947-70E740481C1C}">
                <a14:useLocalDpi xmlns:a14="http://schemas.microsoft.com/office/drawing/2010/main" val="0"/>
              </a:ext>
            </a:extLst>
          </a:blip>
          <a:stretch>
            <a:fillRect/>
          </a:stretch>
        </p:blipFill>
        <p:spPr>
          <a:xfrm>
            <a:off x="0" y="-4572"/>
            <a:ext cx="9144000" cy="5148072"/>
          </a:xfrm>
          <a:prstGeom prst="rect">
            <a:avLst/>
          </a:prstGeom>
        </p:spPr>
      </p:pic>
      <p:pic>
        <p:nvPicPr>
          <p:cNvPr id="19" name="Picture 18"/>
          <p:cNvPicPr>
            <a:picLocks noChangeAspect="1"/>
          </p:cNvPicPr>
          <p:nvPr/>
        </p:nvPicPr>
        <p:blipFill>
          <a:blip r:embed="rId4"/>
          <a:stretch>
            <a:fillRect/>
          </a:stretch>
        </p:blipFill>
        <p:spPr>
          <a:xfrm>
            <a:off x="2072518" y="94593"/>
            <a:ext cx="5433373" cy="3121572"/>
          </a:xfrm>
          <a:prstGeom prst="rect">
            <a:avLst/>
          </a:prstGeom>
        </p:spPr>
      </p:pic>
    </p:spTree>
    <p:extLst>
      <p:ext uri="{BB962C8B-B14F-4D97-AF65-F5344CB8AC3E}">
        <p14:creationId xmlns:p14="http://schemas.microsoft.com/office/powerpoint/2010/main" val="2574153667"/>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cxnSp>
        <p:nvCxnSpPr>
          <p:cNvPr id="1269" name="Google Shape;1269;p38"/>
          <p:cNvCxnSpPr/>
          <p:nvPr/>
        </p:nvCxnSpPr>
        <p:spPr>
          <a:xfrm rot="10800000">
            <a:off x="3209571" y="1865681"/>
            <a:ext cx="1012800" cy="0"/>
          </a:xfrm>
          <a:prstGeom prst="straightConnector1">
            <a:avLst/>
          </a:prstGeom>
          <a:noFill/>
          <a:ln w="19050" cap="flat" cmpd="sng">
            <a:solidFill>
              <a:schemeClr val="accent1"/>
            </a:solidFill>
            <a:prstDash val="solid"/>
            <a:round/>
            <a:headEnd type="oval" w="med" len="med"/>
            <a:tailEnd type="none" w="med" len="med"/>
          </a:ln>
        </p:spPr>
      </p:cxnSp>
      <p:sp>
        <p:nvSpPr>
          <p:cNvPr id="1270" name="Google Shape;1270;p38"/>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HOẠT ĐỘNG NHÓM</a:t>
            </a:r>
            <a:endParaRPr dirty="0">
              <a:latin typeface="Cambria" panose="02040503050406030204" pitchFamily="18" charset="0"/>
              <a:ea typeface="Cambria" panose="02040503050406030204" pitchFamily="18" charset="0"/>
            </a:endParaRPr>
          </a:p>
        </p:txBody>
      </p:sp>
      <p:sp>
        <p:nvSpPr>
          <p:cNvPr id="1273" name="Google Shape;1273;p38"/>
          <p:cNvSpPr txBox="1">
            <a:spLocks noGrp="1"/>
          </p:cNvSpPr>
          <p:nvPr>
            <p:ph type="subTitle" idx="4294967295"/>
          </p:nvPr>
        </p:nvSpPr>
        <p:spPr>
          <a:xfrm>
            <a:off x="1891150" y="1412560"/>
            <a:ext cx="2278500" cy="3438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vi-VN" sz="2200" b="1" dirty="0">
                <a:solidFill>
                  <a:schemeClr val="accent3">
                    <a:lumMod val="75000"/>
                  </a:schemeClr>
                </a:solidFill>
                <a:latin typeface="Cambria" panose="02040503050406030204" pitchFamily="18" charset="0"/>
                <a:ea typeface="Cambria" panose="02040503050406030204" pitchFamily="18" charset="0"/>
                <a:cs typeface="Patrick Hand"/>
                <a:sym typeface="Patrick Hand"/>
              </a:rPr>
              <a:t>Nhóm</a:t>
            </a:r>
            <a:r>
              <a:rPr lang="en" sz="2200" b="1" dirty="0">
                <a:solidFill>
                  <a:schemeClr val="accent3">
                    <a:lumMod val="75000"/>
                  </a:schemeClr>
                </a:solidFill>
                <a:latin typeface="Cambria" panose="02040503050406030204" pitchFamily="18" charset="0"/>
                <a:ea typeface="Cambria" panose="02040503050406030204" pitchFamily="18" charset="0"/>
                <a:cs typeface="Patrick Hand"/>
                <a:sym typeface="Patrick Hand"/>
              </a:rPr>
              <a:t> 1</a:t>
            </a:r>
            <a:endParaRPr sz="2200" b="1" dirty="0">
              <a:solidFill>
                <a:schemeClr val="accent3">
                  <a:lumMod val="75000"/>
                </a:schemeClr>
              </a:solidFill>
              <a:latin typeface="Cambria" panose="02040503050406030204" pitchFamily="18" charset="0"/>
              <a:ea typeface="Cambria" panose="02040503050406030204" pitchFamily="18" charset="0"/>
              <a:cs typeface="Patrick Hand"/>
              <a:sym typeface="Patrick Hand"/>
            </a:endParaRPr>
          </a:p>
        </p:txBody>
      </p:sp>
      <p:sp>
        <p:nvSpPr>
          <p:cNvPr id="1274" name="Google Shape;1274;p38"/>
          <p:cNvSpPr txBox="1">
            <a:spLocks noGrp="1"/>
          </p:cNvSpPr>
          <p:nvPr>
            <p:ph type="subTitle" idx="4294967295"/>
          </p:nvPr>
        </p:nvSpPr>
        <p:spPr>
          <a:xfrm>
            <a:off x="-10663" y="1251913"/>
            <a:ext cx="3106200" cy="1984012"/>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 sz="2000" dirty="0">
                <a:latin typeface="Cambria" panose="02040503050406030204" pitchFamily="18" charset="0"/>
                <a:ea typeface="Cambria" panose="02040503050406030204" pitchFamily="18" charset="0"/>
              </a:rPr>
              <a:t>Em hãy tìm những chi tiết nói về Sơn Tinh, Thủy Tinh. Tại sao hai nhân vật này được gọi là thần? Chi tiết này có liên quan gì đến thể loại em đang học?</a:t>
            </a:r>
            <a:endParaRPr sz="2000" dirty="0">
              <a:solidFill>
                <a:schemeClr val="lt2"/>
              </a:solidFill>
              <a:latin typeface="Cambria" panose="02040503050406030204" pitchFamily="18" charset="0"/>
              <a:ea typeface="Cambria" panose="02040503050406030204" pitchFamily="18" charset="0"/>
            </a:endParaRPr>
          </a:p>
        </p:txBody>
      </p:sp>
      <p:sp>
        <p:nvSpPr>
          <p:cNvPr id="1275" name="Google Shape;1275;p38"/>
          <p:cNvSpPr txBox="1">
            <a:spLocks noGrp="1"/>
          </p:cNvSpPr>
          <p:nvPr>
            <p:ph type="subTitle" idx="4294967295"/>
          </p:nvPr>
        </p:nvSpPr>
        <p:spPr>
          <a:xfrm>
            <a:off x="1863038" y="3562441"/>
            <a:ext cx="2280300" cy="3438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sz="2200" b="1" dirty="0">
                <a:solidFill>
                  <a:schemeClr val="accent3">
                    <a:lumMod val="75000"/>
                  </a:schemeClr>
                </a:solidFill>
                <a:latin typeface="Cambria" panose="02040503050406030204" pitchFamily="18" charset="0"/>
                <a:ea typeface="Cambria" panose="02040503050406030204" pitchFamily="18" charset="0"/>
                <a:cs typeface="Patrick Hand"/>
                <a:sym typeface="Patrick Hand"/>
              </a:rPr>
              <a:t>Nhóm 3</a:t>
            </a:r>
            <a:endParaRPr sz="2200" b="1" dirty="0">
              <a:solidFill>
                <a:schemeClr val="accent3">
                  <a:lumMod val="75000"/>
                </a:schemeClr>
              </a:solidFill>
              <a:latin typeface="Cambria" panose="02040503050406030204" pitchFamily="18" charset="0"/>
              <a:ea typeface="Cambria" panose="02040503050406030204" pitchFamily="18" charset="0"/>
              <a:cs typeface="Patrick Hand"/>
              <a:sym typeface="Patrick Hand"/>
            </a:endParaRPr>
          </a:p>
        </p:txBody>
      </p:sp>
      <p:sp>
        <p:nvSpPr>
          <p:cNvPr id="1276" name="Google Shape;1276;p38"/>
          <p:cNvSpPr txBox="1">
            <a:spLocks noGrp="1"/>
          </p:cNvSpPr>
          <p:nvPr>
            <p:ph type="subTitle" idx="4294967295"/>
          </p:nvPr>
        </p:nvSpPr>
        <p:spPr>
          <a:xfrm>
            <a:off x="4222371" y="3455278"/>
            <a:ext cx="3801030" cy="1096697"/>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 sz="2000" dirty="0">
                <a:latin typeface="Cambria" panose="02040503050406030204" pitchFamily="18" charset="0"/>
                <a:ea typeface="Cambria" panose="02040503050406030204" pitchFamily="18" charset="0"/>
              </a:rPr>
              <a:t>Cuộc giao tranh của Sơn Tinh và Thủy Tinh đã diên ra như thế nào? Theo em kết thúc ấy có hợp lí không? Vì sao?</a:t>
            </a:r>
          </a:p>
        </p:txBody>
      </p:sp>
      <p:sp>
        <p:nvSpPr>
          <p:cNvPr id="1277" name="Google Shape;1277;p38"/>
          <p:cNvSpPr txBox="1">
            <a:spLocks noGrp="1"/>
          </p:cNvSpPr>
          <p:nvPr>
            <p:ph type="subTitle" idx="4294967295"/>
          </p:nvPr>
        </p:nvSpPr>
        <p:spPr>
          <a:xfrm>
            <a:off x="4919798" y="1422705"/>
            <a:ext cx="2284200" cy="3438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200" b="1" dirty="0">
                <a:solidFill>
                  <a:schemeClr val="accent3">
                    <a:lumMod val="75000"/>
                  </a:schemeClr>
                </a:solidFill>
                <a:latin typeface="Cambria" panose="02040503050406030204" pitchFamily="18" charset="0"/>
                <a:ea typeface="Cambria" panose="02040503050406030204" pitchFamily="18" charset="0"/>
                <a:cs typeface="Patrick Hand"/>
                <a:sym typeface="Patrick Hand"/>
              </a:rPr>
              <a:t>Nhóm 2</a:t>
            </a:r>
            <a:endParaRPr sz="2200" b="1" dirty="0">
              <a:solidFill>
                <a:schemeClr val="accent3">
                  <a:lumMod val="75000"/>
                </a:schemeClr>
              </a:solidFill>
              <a:latin typeface="Cambria" panose="02040503050406030204" pitchFamily="18" charset="0"/>
              <a:ea typeface="Cambria" panose="02040503050406030204" pitchFamily="18" charset="0"/>
              <a:cs typeface="Patrick Hand"/>
              <a:sym typeface="Patrick Hand"/>
            </a:endParaRPr>
          </a:p>
        </p:txBody>
      </p:sp>
      <p:sp>
        <p:nvSpPr>
          <p:cNvPr id="1278" name="Google Shape;1278;p38"/>
          <p:cNvSpPr txBox="1">
            <a:spLocks noGrp="1"/>
          </p:cNvSpPr>
          <p:nvPr>
            <p:ph type="subTitle" idx="4294967295"/>
          </p:nvPr>
        </p:nvSpPr>
        <p:spPr>
          <a:xfrm>
            <a:off x="5932736" y="1397368"/>
            <a:ext cx="3111900" cy="160441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 sz="2000" dirty="0">
                <a:latin typeface="Cambria" panose="02040503050406030204" pitchFamily="18" charset="0"/>
                <a:ea typeface="Cambria" panose="02040503050406030204" pitchFamily="18" charset="0"/>
              </a:rPr>
              <a:t>Vua Hùng đã ra sính lễ những gì? Theo em sinh lễ ấy có gì đặc biệt không? Đặc biệt ở điểm nào?</a:t>
            </a:r>
            <a:endParaRPr sz="2000" dirty="0">
              <a:solidFill>
                <a:schemeClr val="lt2"/>
              </a:solidFill>
              <a:latin typeface="Cambria" panose="02040503050406030204" pitchFamily="18" charset="0"/>
              <a:ea typeface="Cambria" panose="02040503050406030204" pitchFamily="18" charset="0"/>
            </a:endParaRPr>
          </a:p>
        </p:txBody>
      </p:sp>
      <p:sp>
        <p:nvSpPr>
          <p:cNvPr id="1325" name="Google Shape;1325;p38"/>
          <p:cNvSpPr/>
          <p:nvPr/>
        </p:nvSpPr>
        <p:spPr>
          <a:xfrm flipH="1">
            <a:off x="4222370" y="3291577"/>
            <a:ext cx="1831587" cy="1356623"/>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sp>
        <p:nvSpPr>
          <p:cNvPr id="1326" name="Google Shape;1326;p38"/>
          <p:cNvSpPr/>
          <p:nvPr/>
        </p:nvSpPr>
        <p:spPr>
          <a:xfrm rot="10800000">
            <a:off x="5022522" y="1878079"/>
            <a:ext cx="907628" cy="770996"/>
          </a:xfrm>
          <a:custGeom>
            <a:avLst/>
            <a:gdLst/>
            <a:ahLst/>
            <a:cxnLst/>
            <a:rect l="l" t="t" r="r" b="b"/>
            <a:pathLst>
              <a:path w="25549" h="31466" extrusionOk="0">
                <a:moveTo>
                  <a:pt x="0" y="31466"/>
                </a:moveTo>
                <a:lnTo>
                  <a:pt x="25549" y="31466"/>
                </a:lnTo>
                <a:lnTo>
                  <a:pt x="25549" y="0"/>
                </a:lnTo>
              </a:path>
            </a:pathLst>
          </a:custGeom>
          <a:noFill/>
          <a:ln w="19050" cap="flat" cmpd="sng">
            <a:solidFill>
              <a:schemeClr val="accent1"/>
            </a:solidFill>
            <a:prstDash val="solid"/>
            <a:round/>
            <a:headEnd type="none" w="med" len="med"/>
            <a:tailEnd type="oval" w="med" len="med"/>
          </a:ln>
        </p:spPr>
      </p:sp>
      <p:pic>
        <p:nvPicPr>
          <p:cNvPr id="4098" name="Picture 2" descr="Sơn Tinh Thủy Tinh"/>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9477" t="23115" r="9012" b="10954"/>
          <a:stretch/>
        </p:blipFill>
        <p:spPr bwMode="auto">
          <a:xfrm>
            <a:off x="3388727" y="1869992"/>
            <a:ext cx="2096325" cy="13825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70"/>
                                        </p:tgtEl>
                                        <p:attrNameLst>
                                          <p:attrName>style.visibility</p:attrName>
                                        </p:attrNameLst>
                                      </p:cBhvr>
                                      <p:to>
                                        <p:strVal val="visible"/>
                                      </p:to>
                                    </p:set>
                                    <p:animEffect transition="in" filter="barn(inVertical)">
                                      <p:cBhvr>
                                        <p:cTn id="7" dur="500"/>
                                        <p:tgtEl>
                                          <p:spTgt spid="12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69"/>
                                        </p:tgtEl>
                                        <p:attrNameLst>
                                          <p:attrName>style.visibility</p:attrName>
                                        </p:attrNameLst>
                                      </p:cBhvr>
                                      <p:to>
                                        <p:strVal val="visible"/>
                                      </p:to>
                                    </p:set>
                                    <p:animEffect transition="in" filter="fade">
                                      <p:cBhvr>
                                        <p:cTn id="17" dur="1000"/>
                                        <p:tgtEl>
                                          <p:spTgt spid="1269"/>
                                        </p:tgtEl>
                                      </p:cBhvr>
                                    </p:animEffect>
                                    <p:anim calcmode="lin" valueType="num">
                                      <p:cBhvr>
                                        <p:cTn id="18" dur="1000" fill="hold"/>
                                        <p:tgtEl>
                                          <p:spTgt spid="1269"/>
                                        </p:tgtEl>
                                        <p:attrNameLst>
                                          <p:attrName>ppt_x</p:attrName>
                                        </p:attrNameLst>
                                      </p:cBhvr>
                                      <p:tavLst>
                                        <p:tav tm="0">
                                          <p:val>
                                            <p:strVal val="#ppt_x"/>
                                          </p:val>
                                        </p:tav>
                                        <p:tav tm="100000">
                                          <p:val>
                                            <p:strVal val="#ppt_x"/>
                                          </p:val>
                                        </p:tav>
                                      </p:tavLst>
                                    </p:anim>
                                    <p:anim calcmode="lin" valueType="num">
                                      <p:cBhvr>
                                        <p:cTn id="19" dur="1000" fill="hold"/>
                                        <p:tgtEl>
                                          <p:spTgt spid="126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73">
                                            <p:txEl>
                                              <p:pRg st="0" end="0"/>
                                            </p:txEl>
                                          </p:spTgt>
                                        </p:tgtEl>
                                        <p:attrNameLst>
                                          <p:attrName>style.visibility</p:attrName>
                                        </p:attrNameLst>
                                      </p:cBhvr>
                                      <p:to>
                                        <p:strVal val="visible"/>
                                      </p:to>
                                    </p:set>
                                    <p:animEffect transition="in" filter="fade">
                                      <p:cBhvr>
                                        <p:cTn id="22" dur="1000"/>
                                        <p:tgtEl>
                                          <p:spTgt spid="1273">
                                            <p:txEl>
                                              <p:pRg st="0" end="0"/>
                                            </p:txEl>
                                          </p:spTgt>
                                        </p:tgtEl>
                                      </p:cBhvr>
                                    </p:animEffect>
                                    <p:anim calcmode="lin" valueType="num">
                                      <p:cBhvr>
                                        <p:cTn id="23" dur="1000" fill="hold"/>
                                        <p:tgtEl>
                                          <p:spTgt spid="127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7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74">
                                            <p:txEl>
                                              <p:pRg st="0" end="0"/>
                                            </p:txEl>
                                          </p:spTgt>
                                        </p:tgtEl>
                                        <p:attrNameLst>
                                          <p:attrName>style.visibility</p:attrName>
                                        </p:attrNameLst>
                                      </p:cBhvr>
                                      <p:to>
                                        <p:strVal val="visible"/>
                                      </p:to>
                                    </p:set>
                                    <p:animEffect transition="in" filter="fade">
                                      <p:cBhvr>
                                        <p:cTn id="27" dur="1000"/>
                                        <p:tgtEl>
                                          <p:spTgt spid="1274">
                                            <p:txEl>
                                              <p:pRg st="0" end="0"/>
                                            </p:txEl>
                                          </p:spTgt>
                                        </p:tgtEl>
                                      </p:cBhvr>
                                    </p:animEffect>
                                    <p:anim calcmode="lin" valueType="num">
                                      <p:cBhvr>
                                        <p:cTn id="28" dur="1000" fill="hold"/>
                                        <p:tgtEl>
                                          <p:spTgt spid="127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77">
                                            <p:txEl>
                                              <p:pRg st="0" end="0"/>
                                            </p:txEl>
                                          </p:spTgt>
                                        </p:tgtEl>
                                        <p:attrNameLst>
                                          <p:attrName>style.visibility</p:attrName>
                                        </p:attrNameLst>
                                      </p:cBhvr>
                                      <p:to>
                                        <p:strVal val="visible"/>
                                      </p:to>
                                    </p:set>
                                    <p:animEffect transition="in" filter="barn(inVertical)">
                                      <p:cBhvr>
                                        <p:cTn id="34" dur="500"/>
                                        <p:tgtEl>
                                          <p:spTgt spid="1277">
                                            <p:txEl>
                                              <p:pRg st="0" end="0"/>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78">
                                            <p:txEl>
                                              <p:pRg st="0" end="0"/>
                                            </p:txEl>
                                          </p:spTgt>
                                        </p:tgtEl>
                                        <p:attrNameLst>
                                          <p:attrName>style.visibility</p:attrName>
                                        </p:attrNameLst>
                                      </p:cBhvr>
                                      <p:to>
                                        <p:strVal val="visible"/>
                                      </p:to>
                                    </p:set>
                                    <p:animEffect transition="in" filter="barn(inVertical)">
                                      <p:cBhvr>
                                        <p:cTn id="37" dur="500"/>
                                        <p:tgtEl>
                                          <p:spTgt spid="1278">
                                            <p:txEl>
                                              <p:pRg st="0" end="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326"/>
                                        </p:tgtEl>
                                        <p:attrNameLst>
                                          <p:attrName>style.visibility</p:attrName>
                                        </p:attrNameLst>
                                      </p:cBhvr>
                                      <p:to>
                                        <p:strVal val="visible"/>
                                      </p:to>
                                    </p:set>
                                    <p:animEffect transition="in" filter="barn(inVertical)">
                                      <p:cBhvr>
                                        <p:cTn id="40" dur="500"/>
                                        <p:tgtEl>
                                          <p:spTgt spid="13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75">
                                            <p:txEl>
                                              <p:pRg st="0" end="0"/>
                                            </p:txEl>
                                          </p:spTgt>
                                        </p:tgtEl>
                                        <p:attrNameLst>
                                          <p:attrName>style.visibility</p:attrName>
                                        </p:attrNameLst>
                                      </p:cBhvr>
                                      <p:to>
                                        <p:strVal val="visible"/>
                                      </p:to>
                                    </p:set>
                                    <p:animEffect transition="in" filter="fade">
                                      <p:cBhvr>
                                        <p:cTn id="45" dur="1000"/>
                                        <p:tgtEl>
                                          <p:spTgt spid="1275">
                                            <p:txEl>
                                              <p:pRg st="0" end="0"/>
                                            </p:txEl>
                                          </p:spTgt>
                                        </p:tgtEl>
                                      </p:cBhvr>
                                    </p:animEffect>
                                    <p:anim calcmode="lin" valueType="num">
                                      <p:cBhvr>
                                        <p:cTn id="46" dur="1000" fill="hold"/>
                                        <p:tgtEl>
                                          <p:spTgt spid="127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275">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325"/>
                                        </p:tgtEl>
                                        <p:attrNameLst>
                                          <p:attrName>style.visibility</p:attrName>
                                        </p:attrNameLst>
                                      </p:cBhvr>
                                      <p:to>
                                        <p:strVal val="visible"/>
                                      </p:to>
                                    </p:set>
                                    <p:animEffect transition="in" filter="fade">
                                      <p:cBhvr>
                                        <p:cTn id="50" dur="1000"/>
                                        <p:tgtEl>
                                          <p:spTgt spid="1325"/>
                                        </p:tgtEl>
                                      </p:cBhvr>
                                    </p:animEffect>
                                    <p:anim calcmode="lin" valueType="num">
                                      <p:cBhvr>
                                        <p:cTn id="51" dur="1000" fill="hold"/>
                                        <p:tgtEl>
                                          <p:spTgt spid="1325"/>
                                        </p:tgtEl>
                                        <p:attrNameLst>
                                          <p:attrName>ppt_x</p:attrName>
                                        </p:attrNameLst>
                                      </p:cBhvr>
                                      <p:tavLst>
                                        <p:tav tm="0">
                                          <p:val>
                                            <p:strVal val="#ppt_x"/>
                                          </p:val>
                                        </p:tav>
                                        <p:tav tm="100000">
                                          <p:val>
                                            <p:strVal val="#ppt_x"/>
                                          </p:val>
                                        </p:tav>
                                      </p:tavLst>
                                    </p:anim>
                                    <p:anim calcmode="lin" valueType="num">
                                      <p:cBhvr>
                                        <p:cTn id="52" dur="1000" fill="hold"/>
                                        <p:tgtEl>
                                          <p:spTgt spid="13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76">
                                            <p:txEl>
                                              <p:pRg st="0" end="0"/>
                                            </p:txEl>
                                          </p:spTgt>
                                        </p:tgtEl>
                                        <p:attrNameLst>
                                          <p:attrName>style.visibility</p:attrName>
                                        </p:attrNameLst>
                                      </p:cBhvr>
                                      <p:to>
                                        <p:strVal val="visible"/>
                                      </p:to>
                                    </p:set>
                                    <p:animEffect transition="in" filter="fade">
                                      <p:cBhvr>
                                        <p:cTn id="55" dur="1000"/>
                                        <p:tgtEl>
                                          <p:spTgt spid="1276">
                                            <p:txEl>
                                              <p:pRg st="0" end="0"/>
                                            </p:txEl>
                                          </p:spTgt>
                                        </p:tgtEl>
                                      </p:cBhvr>
                                    </p:animEffect>
                                    <p:anim calcmode="lin" valueType="num">
                                      <p:cBhvr>
                                        <p:cTn id="56" dur="1000" fill="hold"/>
                                        <p:tgtEl>
                                          <p:spTgt spid="1276">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127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p:bldP spid="1273" grpId="0" build="p"/>
      <p:bldP spid="1274" grpId="0" build="p"/>
      <p:bldP spid="1275" grpId="0" build="p"/>
      <p:bldP spid="1276" grpId="0" build="p"/>
      <p:bldP spid="1277" grpId="0" build="p"/>
      <p:bldP spid="127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35"/>
          <p:cNvSpPr txBox="1">
            <a:spLocks noGrp="1"/>
          </p:cNvSpPr>
          <p:nvPr>
            <p:ph type="body" idx="1"/>
          </p:nvPr>
        </p:nvSpPr>
        <p:spPr>
          <a:xfrm>
            <a:off x="28441" y="1893717"/>
            <a:ext cx="1447080" cy="69368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b="1" dirty="0">
                <a:latin typeface="Cambria" panose="02040503050406030204" pitchFamily="18" charset="0"/>
                <a:ea typeface="Cambria" panose="02040503050406030204" pitchFamily="18" charset="0"/>
              </a:rPr>
              <a:t>Lai lịch</a:t>
            </a:r>
            <a:endParaRPr sz="2000" b="1" dirty="0">
              <a:latin typeface="Cambria" panose="02040503050406030204" pitchFamily="18" charset="0"/>
              <a:ea typeface="Cambria" panose="02040503050406030204" pitchFamily="18" charset="0"/>
            </a:endParaRPr>
          </a:p>
        </p:txBody>
      </p:sp>
      <p:sp>
        <p:nvSpPr>
          <p:cNvPr id="929" name="Google Shape;929;p35"/>
          <p:cNvSpPr txBox="1">
            <a:spLocks noGrp="1"/>
          </p:cNvSpPr>
          <p:nvPr>
            <p:ph type="title"/>
          </p:nvPr>
        </p:nvSpPr>
        <p:spPr>
          <a:xfrm>
            <a:off x="1166638" y="143189"/>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rPr>
              <a:t>1. Giới thiệu nhân vật</a:t>
            </a:r>
            <a:endParaRPr dirty="0">
              <a:solidFill>
                <a:schemeClr val="dk2"/>
              </a:solidFill>
              <a:latin typeface="Cambria" panose="02040503050406030204" pitchFamily="18" charset="0"/>
              <a:ea typeface="Cambria" panose="02040503050406030204" pitchFamily="18" charset="0"/>
            </a:endParaRPr>
          </a:p>
        </p:txBody>
      </p:sp>
      <p:sp>
        <p:nvSpPr>
          <p:cNvPr id="930" name="Google Shape;930;p35"/>
          <p:cNvSpPr txBox="1">
            <a:spLocks noGrp="1"/>
          </p:cNvSpPr>
          <p:nvPr>
            <p:ph type="subTitle" idx="2"/>
          </p:nvPr>
        </p:nvSpPr>
        <p:spPr>
          <a:xfrm>
            <a:off x="3712257" y="1006085"/>
            <a:ext cx="1587061" cy="33149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Sơn Tinh</a:t>
            </a:r>
            <a:endParaRPr sz="2000" b="1" dirty="0">
              <a:latin typeface="Cambria" panose="02040503050406030204" pitchFamily="18" charset="0"/>
              <a:ea typeface="Cambria" panose="02040503050406030204" pitchFamily="18" charset="0"/>
            </a:endParaRPr>
          </a:p>
        </p:txBody>
      </p:sp>
      <p:pic>
        <p:nvPicPr>
          <p:cNvPr id="248" name="Picture 6" descr="Sách Sơn Tinh Thủy Tinh - The War Between Mountain God And Water God -  FAHAS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2000" y1="83212" x2="98625" y2="99637"/>
                        <a14:backgroundMark x1="54937" y1="20422" x2="60563" y2="40189"/>
                      </a14:backgroundRemoval>
                    </a14:imgEffect>
                  </a14:imgLayer>
                </a14:imgProps>
              </a:ext>
              <a:ext uri="{28A0092B-C50C-407E-A947-70E740481C1C}">
                <a14:useLocalDpi xmlns:a14="http://schemas.microsoft.com/office/drawing/2010/main" val="0"/>
              </a:ext>
            </a:extLst>
          </a:blip>
          <a:srcRect/>
          <a:stretch>
            <a:fillRect/>
          </a:stretch>
        </p:blipFill>
        <p:spPr bwMode="auto">
          <a:xfrm>
            <a:off x="1926970" y="332721"/>
            <a:ext cx="2207172" cy="1960028"/>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8" descr="Sách Sơn Tinh Thủy Tinh - The War Between Mountain God And Water God -  FAHASA.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9" b="100000" l="174" r="100000">
                        <a14:foregroundMark x1="91551" y1="63111" x2="96470" y2="99864"/>
                        <a14:foregroundMark x1="83970" y1="95448" x2="84722" y2="94090"/>
                        <a14:foregroundMark x1="84722" y1="94090" x2="84722" y2="94090"/>
                        <a14:foregroundMark x1="63542" y1="39606" x2="66609" y2="39606"/>
                        <a14:foregroundMark x1="67766" y1="41304" x2="68692" y2="49592"/>
                        <a14:backgroundMark x1="4919" y1="65897" x2="19039" y2="85530"/>
                        <a14:backgroundMark x1="30093" y1="65082" x2="34838" y2="74185"/>
                        <a14:backgroundMark x1="11516" y1="52921" x2="14583" y2="57609"/>
                      </a14:backgroundRemoval>
                    </a14:imgEffect>
                  </a14:imgLayer>
                </a14:imgProps>
              </a:ext>
              <a:ext uri="{28A0092B-C50C-407E-A947-70E740481C1C}">
                <a14:useLocalDpi xmlns:a14="http://schemas.microsoft.com/office/drawing/2010/main" val="0"/>
              </a:ext>
            </a:extLst>
          </a:blip>
          <a:srcRect/>
          <a:stretch>
            <a:fillRect/>
          </a:stretch>
        </p:blipFill>
        <p:spPr bwMode="auto">
          <a:xfrm>
            <a:off x="5409681" y="425396"/>
            <a:ext cx="2176155" cy="1853762"/>
          </a:xfrm>
          <a:prstGeom prst="rect">
            <a:avLst/>
          </a:prstGeom>
          <a:noFill/>
          <a:extLst>
            <a:ext uri="{909E8E84-426E-40DD-AFC4-6F175D3DCCD1}">
              <a14:hiddenFill xmlns:a14="http://schemas.microsoft.com/office/drawing/2010/main">
                <a:solidFill>
                  <a:srgbClr val="FFFFFF"/>
                </a:solidFill>
              </a14:hiddenFill>
            </a:ext>
          </a:extLst>
        </p:spPr>
      </p:pic>
      <p:sp>
        <p:nvSpPr>
          <p:cNvPr id="250" name="Google Shape;930;p35"/>
          <p:cNvSpPr txBox="1">
            <a:spLocks noGrp="1"/>
          </p:cNvSpPr>
          <p:nvPr>
            <p:ph type="subTitle" idx="2"/>
          </p:nvPr>
        </p:nvSpPr>
        <p:spPr>
          <a:xfrm>
            <a:off x="7710419" y="995241"/>
            <a:ext cx="1947238" cy="3655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Thủy Tinh</a:t>
            </a:r>
            <a:endParaRPr sz="2000" b="1" dirty="0">
              <a:latin typeface="Cambria" panose="02040503050406030204" pitchFamily="18" charset="0"/>
              <a:ea typeface="Cambria" panose="02040503050406030204" pitchFamily="18" charset="0"/>
            </a:endParaRPr>
          </a:p>
        </p:txBody>
      </p:sp>
      <p:sp>
        <p:nvSpPr>
          <p:cNvPr id="251" name="Google Shape;928;p35"/>
          <p:cNvSpPr txBox="1">
            <a:spLocks noGrp="1"/>
          </p:cNvSpPr>
          <p:nvPr>
            <p:ph type="body" idx="1"/>
          </p:nvPr>
        </p:nvSpPr>
        <p:spPr>
          <a:xfrm>
            <a:off x="1624404" y="2274940"/>
            <a:ext cx="3461977" cy="69368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latin typeface="Cambria" panose="02040503050406030204" pitchFamily="18" charset="0"/>
                <a:ea typeface="Cambria" panose="02040503050406030204" pitchFamily="18" charset="0"/>
              </a:rPr>
              <a:t>Đến từ vùng núi Tản Viên</a:t>
            </a:r>
            <a:endParaRPr sz="2000" dirty="0">
              <a:latin typeface="Cambria" panose="02040503050406030204" pitchFamily="18" charset="0"/>
              <a:ea typeface="Cambria" panose="02040503050406030204" pitchFamily="18" charset="0"/>
            </a:endParaRPr>
          </a:p>
        </p:txBody>
      </p:sp>
      <p:sp>
        <p:nvSpPr>
          <p:cNvPr id="252" name="Google Shape;928;p35"/>
          <p:cNvSpPr txBox="1">
            <a:spLocks noGrp="1"/>
          </p:cNvSpPr>
          <p:nvPr>
            <p:ph type="body" idx="1"/>
          </p:nvPr>
        </p:nvSpPr>
        <p:spPr>
          <a:xfrm>
            <a:off x="5486402" y="2294817"/>
            <a:ext cx="3002134" cy="69368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dirty="0">
                <a:latin typeface="Cambria" panose="02040503050406030204" pitchFamily="18" charset="0"/>
                <a:ea typeface="Cambria" panose="02040503050406030204" pitchFamily="18" charset="0"/>
              </a:rPr>
              <a:t>Đến từ miền biển</a:t>
            </a:r>
            <a:endParaRPr sz="2000" dirty="0">
              <a:latin typeface="Cambria" panose="02040503050406030204" pitchFamily="18" charset="0"/>
              <a:ea typeface="Cambria" panose="02040503050406030204" pitchFamily="18" charset="0"/>
            </a:endParaRPr>
          </a:p>
        </p:txBody>
      </p:sp>
      <p:cxnSp>
        <p:nvCxnSpPr>
          <p:cNvPr id="5" name="Straight Connector 4"/>
          <p:cNvCxnSpPr/>
          <p:nvPr/>
        </p:nvCxnSpPr>
        <p:spPr>
          <a:xfrm>
            <a:off x="5251586" y="672662"/>
            <a:ext cx="3328" cy="3026979"/>
          </a:xfrm>
          <a:prstGeom prst="line">
            <a:avLst/>
          </a:prstGeom>
        </p:spPr>
        <p:style>
          <a:lnRef idx="1">
            <a:schemeClr val="accent1"/>
          </a:lnRef>
          <a:fillRef idx="0">
            <a:schemeClr val="accent1"/>
          </a:fillRef>
          <a:effectRef idx="0">
            <a:schemeClr val="accent1"/>
          </a:effectRef>
          <a:fontRef idx="minor">
            <a:schemeClr val="tx1"/>
          </a:fontRef>
        </p:style>
      </p:cxnSp>
      <p:sp>
        <p:nvSpPr>
          <p:cNvPr id="255" name="Google Shape;928;p35"/>
          <p:cNvSpPr txBox="1">
            <a:spLocks noGrp="1"/>
          </p:cNvSpPr>
          <p:nvPr>
            <p:ph type="body" idx="1"/>
          </p:nvPr>
        </p:nvSpPr>
        <p:spPr>
          <a:xfrm>
            <a:off x="56653" y="2840840"/>
            <a:ext cx="1447080" cy="69368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b="1" dirty="0">
                <a:latin typeface="Cambria" panose="02040503050406030204" pitchFamily="18" charset="0"/>
                <a:ea typeface="Cambria" panose="02040503050406030204" pitchFamily="18" charset="0"/>
              </a:rPr>
              <a:t>Tài năng</a:t>
            </a:r>
            <a:endParaRPr sz="2000" b="1" dirty="0">
              <a:latin typeface="Cambria" panose="02040503050406030204" pitchFamily="18" charset="0"/>
              <a:ea typeface="Cambria" panose="02040503050406030204" pitchFamily="18" charset="0"/>
            </a:endParaRPr>
          </a:p>
        </p:txBody>
      </p:sp>
      <p:sp>
        <p:nvSpPr>
          <p:cNvPr id="256" name="Google Shape;928;p35"/>
          <p:cNvSpPr txBox="1">
            <a:spLocks noGrp="1"/>
          </p:cNvSpPr>
          <p:nvPr>
            <p:ph type="body" idx="1"/>
          </p:nvPr>
        </p:nvSpPr>
        <p:spPr>
          <a:xfrm>
            <a:off x="1471448" y="2733303"/>
            <a:ext cx="3735604" cy="1200564"/>
          </a:xfrm>
          <a:prstGeom prst="rect">
            <a:avLst/>
          </a:prstGeom>
        </p:spPr>
        <p:txBody>
          <a:bodyPr spcFirstLastPara="1" wrap="square" lIns="91425" tIns="91425" rIns="91425" bIns="91425" anchor="t" anchorCtr="0">
            <a:noAutofit/>
          </a:bodyPr>
          <a:lstStyle/>
          <a:p>
            <a:pPr marL="0" lvl="0" indent="0" algn="just" rtl="0">
              <a:spcBef>
                <a:spcPts val="0"/>
              </a:spcBef>
              <a:spcAft>
                <a:spcPts val="600"/>
              </a:spcAft>
              <a:buNone/>
            </a:pPr>
            <a:r>
              <a:rPr lang="en" sz="2000" dirty="0">
                <a:latin typeface="Cambria" panose="02040503050406030204" pitchFamily="18" charset="0"/>
                <a:ea typeface="Cambria" panose="02040503050406030204" pitchFamily="18" charset="0"/>
              </a:rPr>
              <a:t>V</a:t>
            </a:r>
            <a:r>
              <a:rPr lang="vi-VN" sz="2000" dirty="0">
                <a:latin typeface="Cambria" panose="02040503050406030204" pitchFamily="18" charset="0"/>
                <a:ea typeface="Cambria" panose="02040503050406030204" pitchFamily="18" charset="0"/>
              </a:rPr>
              <a:t>ẫ</a:t>
            </a:r>
            <a:r>
              <a:rPr lang="en" sz="2000" dirty="0">
                <a:latin typeface="Cambria" panose="02040503050406030204" pitchFamily="18" charset="0"/>
                <a:ea typeface="Cambria" panose="02040503050406030204" pitchFamily="18" charset="0"/>
              </a:rPr>
              <a:t>y tay về phía đông, phía đông nổi cồn bãi.</a:t>
            </a:r>
            <a:r>
              <a:rPr lang="vi-VN" sz="2000" dirty="0">
                <a:latin typeface="Cambria" panose="02040503050406030204" pitchFamily="18" charset="0"/>
                <a:ea typeface="Cambria" panose="02040503050406030204" pitchFamily="18" charset="0"/>
              </a:rPr>
              <a:t> </a:t>
            </a:r>
            <a:r>
              <a:rPr lang="en" sz="2000" dirty="0">
                <a:latin typeface="Cambria" panose="02040503050406030204" pitchFamily="18" charset="0"/>
                <a:ea typeface="Cambria" panose="02040503050406030204" pitchFamily="18" charset="0"/>
              </a:rPr>
              <a:t>Vẫy tay về phía tây, phía tây nổi từng dãy núi đồi.</a:t>
            </a:r>
            <a:endParaRPr sz="2000" dirty="0">
              <a:latin typeface="Cambria" panose="02040503050406030204" pitchFamily="18" charset="0"/>
              <a:ea typeface="Cambria" panose="02040503050406030204" pitchFamily="18" charset="0"/>
            </a:endParaRPr>
          </a:p>
        </p:txBody>
      </p:sp>
      <p:sp>
        <p:nvSpPr>
          <p:cNvPr id="257" name="Google Shape;928;p35"/>
          <p:cNvSpPr txBox="1">
            <a:spLocks noGrp="1"/>
          </p:cNvSpPr>
          <p:nvPr>
            <p:ph type="body" idx="1"/>
          </p:nvPr>
        </p:nvSpPr>
        <p:spPr>
          <a:xfrm>
            <a:off x="5546732" y="2895098"/>
            <a:ext cx="3073708" cy="69368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2000" dirty="0" err="1">
                <a:latin typeface="Cambria" panose="02040503050406030204" pitchFamily="18" charset="0"/>
                <a:ea typeface="Cambria" panose="02040503050406030204" pitchFamily="18" charset="0"/>
              </a:rPr>
              <a:t>Gọi</a:t>
            </a:r>
            <a:r>
              <a:rPr lang="en-US" sz="2000" dirty="0">
                <a:latin typeface="Cambria" panose="02040503050406030204" pitchFamily="18" charset="0"/>
                <a:ea typeface="Cambria" panose="02040503050406030204" pitchFamily="18" charset="0"/>
              </a:rPr>
              <a:t> gió, gió đến, </a:t>
            </a:r>
            <a:r>
              <a:rPr lang="en-US" sz="2000" dirty="0" err="1">
                <a:latin typeface="Cambria" panose="02040503050406030204" pitchFamily="18" charset="0"/>
                <a:ea typeface="Cambria" panose="02040503050406030204" pitchFamily="18" charset="0"/>
              </a:rPr>
              <a:t>hô</a:t>
            </a:r>
            <a:r>
              <a:rPr lang="en-US" sz="2000" dirty="0">
                <a:latin typeface="Cambria" panose="02040503050406030204" pitchFamily="18" charset="0"/>
                <a:ea typeface="Cambria" panose="02040503050406030204" pitchFamily="18" charset="0"/>
              </a:rPr>
              <a:t> mưa, mưa về.</a:t>
            </a:r>
            <a:endParaRPr sz="2000" dirty="0">
              <a:latin typeface="Cambria" panose="02040503050406030204" pitchFamily="18" charset="0"/>
              <a:ea typeface="Cambria" panose="02040503050406030204" pitchFamily="18" charset="0"/>
            </a:endParaRPr>
          </a:p>
        </p:txBody>
      </p:sp>
      <p:sp>
        <p:nvSpPr>
          <p:cNvPr id="258" name="Google Shape;928;p35"/>
          <p:cNvSpPr txBox="1">
            <a:spLocks noGrp="1"/>
          </p:cNvSpPr>
          <p:nvPr>
            <p:ph type="body" idx="1"/>
          </p:nvPr>
        </p:nvSpPr>
        <p:spPr>
          <a:xfrm>
            <a:off x="3331622" y="3876914"/>
            <a:ext cx="5512120" cy="990878"/>
          </a:xfrm>
          <a:prstGeom prst="rect">
            <a:avLst/>
          </a:prstGeom>
        </p:spPr>
        <p:txBody>
          <a:bodyPr spcFirstLastPara="1" wrap="square" lIns="91425" tIns="91425" rIns="91425" bIns="91425" anchor="t" anchorCtr="0">
            <a:noAutofit/>
          </a:bodyPr>
          <a:lstStyle/>
          <a:p>
            <a:pPr marL="0" lvl="0" indent="0" algn="l" rtl="0">
              <a:spcBef>
                <a:spcPts val="0"/>
              </a:spcBef>
              <a:buNone/>
            </a:pPr>
            <a:r>
              <a:rPr lang="en" sz="2000" b="1" dirty="0">
                <a:latin typeface="Cambria" panose="02040503050406030204" pitchFamily="18" charset="0"/>
                <a:ea typeface="Cambria" panose="02040503050406030204" pitchFamily="18" charset="0"/>
              </a:rPr>
              <a:t>Là thần linh, tài giỏi, có nhiều phép thuật phi thường.</a:t>
            </a:r>
            <a:endParaRPr lang="vi-VN" sz="2000" b="1" dirty="0">
              <a:latin typeface="Cambria" panose="02040503050406030204" pitchFamily="18" charset="0"/>
              <a:ea typeface="Cambria" panose="02040503050406030204" pitchFamily="18" charset="0"/>
            </a:endParaRPr>
          </a:p>
          <a:p>
            <a:pPr marL="0" lvl="0" indent="0" algn="l" rtl="0">
              <a:spcBef>
                <a:spcPts val="0"/>
              </a:spcBef>
              <a:buNone/>
            </a:pPr>
            <a:r>
              <a:rPr lang="vi-VN" sz="2000" b="1" dirty="0">
                <a:latin typeface="Cambria" panose="02040503050406030204" pitchFamily="18" charset="0"/>
                <a:ea typeface="Cambria" panose="02040503050406030204" pitchFamily="18" charset="0"/>
              </a:rPr>
              <a:t>Ngang tài, ngang sức.</a:t>
            </a:r>
            <a:endParaRPr sz="2000" b="1" dirty="0">
              <a:latin typeface="Cambria" panose="02040503050406030204" pitchFamily="18" charset="0"/>
              <a:ea typeface="Cambria" panose="02040503050406030204" pitchFamily="18" charset="0"/>
            </a:endParaRPr>
          </a:p>
        </p:txBody>
      </p:sp>
      <p:cxnSp>
        <p:nvCxnSpPr>
          <p:cNvPr id="13" name="Straight Connector 12"/>
          <p:cNvCxnSpPr/>
          <p:nvPr/>
        </p:nvCxnSpPr>
        <p:spPr>
          <a:xfrm>
            <a:off x="38172" y="2733303"/>
            <a:ext cx="880557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2857135" y="4105807"/>
            <a:ext cx="346841" cy="606602"/>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0" name="Google Shape;928;p35"/>
          <p:cNvSpPr txBox="1">
            <a:spLocks noGrp="1"/>
          </p:cNvSpPr>
          <p:nvPr>
            <p:ph type="body" idx="1"/>
          </p:nvPr>
        </p:nvSpPr>
        <p:spPr>
          <a:xfrm>
            <a:off x="688984" y="4070194"/>
            <a:ext cx="1602272" cy="693683"/>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sz="2000" dirty="0">
                <a:latin typeface="Cambria" panose="02040503050406030204" pitchFamily="18" charset="0"/>
                <a:ea typeface="Cambria" panose="02040503050406030204" pitchFamily="18" charset="0"/>
              </a:rPr>
              <a:t>Yếu tố hoang đường, kì ảo.</a:t>
            </a:r>
            <a:endParaRPr sz="2000" dirty="0">
              <a:latin typeface="Cambria" panose="02040503050406030204" pitchFamily="18" charset="0"/>
              <a:ea typeface="Cambria" panose="02040503050406030204" pitchFamily="18" charset="0"/>
            </a:endParaRPr>
          </a:p>
        </p:txBody>
      </p:sp>
      <p:cxnSp>
        <p:nvCxnSpPr>
          <p:cNvPr id="3" name="Straight Connector 2"/>
          <p:cNvCxnSpPr/>
          <p:nvPr/>
        </p:nvCxnSpPr>
        <p:spPr>
          <a:xfrm>
            <a:off x="1397867" y="573089"/>
            <a:ext cx="0" cy="3210635"/>
          </a:xfrm>
          <a:prstGeom prst="line">
            <a:avLst/>
          </a:prstGeom>
        </p:spPr>
        <p:style>
          <a:lnRef idx="1">
            <a:schemeClr val="accent1"/>
          </a:lnRef>
          <a:fillRef idx="0">
            <a:schemeClr val="accent1"/>
          </a:fillRef>
          <a:effectRef idx="0">
            <a:schemeClr val="accent1"/>
          </a:effectRef>
          <a:fontRef idx="minor">
            <a:schemeClr val="tx1"/>
          </a:fontRef>
        </p:style>
      </p:cxnSp>
      <p:pic>
        <p:nvPicPr>
          <p:cNvPr id="5122" name="Picture 2" descr="Mountain free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7059" y="1817417"/>
            <a:ext cx="727004" cy="72700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a waves free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9385" y="1905081"/>
            <a:ext cx="727004" cy="727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barn(inVertical)">
                                      <p:cBhvr>
                                        <p:cTn id="7" dur="500"/>
                                        <p:tgtEl>
                                          <p:spTgt spid="9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8"/>
                                        </p:tgtEl>
                                        <p:attrNameLst>
                                          <p:attrName>style.visibility</p:attrName>
                                        </p:attrNameLst>
                                      </p:cBhvr>
                                      <p:to>
                                        <p:strVal val="visible"/>
                                      </p:to>
                                    </p:set>
                                    <p:animEffect transition="in" filter="barn(inVertical)">
                                      <p:cBhvr>
                                        <p:cTn id="12" dur="500"/>
                                        <p:tgtEl>
                                          <p:spTgt spid="2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30">
                                            <p:txEl>
                                              <p:pRg st="0" end="0"/>
                                            </p:txEl>
                                          </p:spTgt>
                                        </p:tgtEl>
                                        <p:attrNameLst>
                                          <p:attrName>style.visibility</p:attrName>
                                        </p:attrNameLst>
                                      </p:cBhvr>
                                      <p:to>
                                        <p:strVal val="visible"/>
                                      </p:to>
                                    </p:set>
                                    <p:animEffect transition="in" filter="barn(inVertical)">
                                      <p:cBhvr>
                                        <p:cTn id="15" dur="500"/>
                                        <p:tgtEl>
                                          <p:spTgt spid="9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9"/>
                                        </p:tgtEl>
                                        <p:attrNameLst>
                                          <p:attrName>style.visibility</p:attrName>
                                        </p:attrNameLst>
                                      </p:cBhvr>
                                      <p:to>
                                        <p:strVal val="visible"/>
                                      </p:to>
                                    </p:set>
                                    <p:animEffect transition="in" filter="barn(inVertical)">
                                      <p:cBhvr>
                                        <p:cTn id="20" dur="500"/>
                                        <p:tgtEl>
                                          <p:spTgt spid="24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0">
                                            <p:txEl>
                                              <p:pRg st="0" end="0"/>
                                            </p:txEl>
                                          </p:spTgt>
                                        </p:tgtEl>
                                        <p:attrNameLst>
                                          <p:attrName>style.visibility</p:attrName>
                                        </p:attrNameLst>
                                      </p:cBhvr>
                                      <p:to>
                                        <p:strVal val="visible"/>
                                      </p:to>
                                    </p:set>
                                    <p:animEffect transition="in" filter="barn(inVertical)">
                                      <p:cBhvr>
                                        <p:cTn id="23" dur="500"/>
                                        <p:tgtEl>
                                          <p:spTgt spid="25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28">
                                            <p:txEl>
                                              <p:pRg st="0" end="0"/>
                                            </p:txEl>
                                          </p:spTgt>
                                        </p:tgtEl>
                                        <p:attrNameLst>
                                          <p:attrName>style.visibility</p:attrName>
                                        </p:attrNameLst>
                                      </p:cBhvr>
                                      <p:to>
                                        <p:strVal val="visible"/>
                                      </p:to>
                                    </p:set>
                                    <p:animEffect transition="in" filter="barn(inVertical)">
                                      <p:cBhvr>
                                        <p:cTn id="28" dur="500"/>
                                        <p:tgtEl>
                                          <p:spTgt spid="92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1">
                                            <p:txEl>
                                              <p:pRg st="0" end="0"/>
                                            </p:txEl>
                                          </p:spTgt>
                                        </p:tgtEl>
                                        <p:attrNameLst>
                                          <p:attrName>style.visibility</p:attrName>
                                        </p:attrNameLst>
                                      </p:cBhvr>
                                      <p:to>
                                        <p:strVal val="visible"/>
                                      </p:to>
                                    </p:set>
                                    <p:animEffect transition="in" filter="barn(inVertical)">
                                      <p:cBhvr>
                                        <p:cTn id="33" dur="500"/>
                                        <p:tgtEl>
                                          <p:spTgt spid="2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barn(inVertical)">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2">
                                            <p:txEl>
                                              <p:pRg st="0" end="0"/>
                                            </p:txEl>
                                          </p:spTgt>
                                        </p:tgtEl>
                                        <p:attrNameLst>
                                          <p:attrName>style.visibility</p:attrName>
                                        </p:attrNameLst>
                                      </p:cBhvr>
                                      <p:to>
                                        <p:strVal val="visible"/>
                                      </p:to>
                                    </p:set>
                                    <p:animEffect transition="in" filter="barn(inVertical)">
                                      <p:cBhvr>
                                        <p:cTn id="43" dur="500"/>
                                        <p:tgtEl>
                                          <p:spTgt spid="25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124"/>
                                        </p:tgtEl>
                                        <p:attrNameLst>
                                          <p:attrName>style.visibility</p:attrName>
                                        </p:attrNameLst>
                                      </p:cBhvr>
                                      <p:to>
                                        <p:strVal val="visible"/>
                                      </p:to>
                                    </p:set>
                                    <p:animEffect transition="in" filter="fade">
                                      <p:cBhvr>
                                        <p:cTn id="48" dur="1000"/>
                                        <p:tgtEl>
                                          <p:spTgt spid="5124"/>
                                        </p:tgtEl>
                                      </p:cBhvr>
                                    </p:animEffect>
                                    <p:anim calcmode="lin" valueType="num">
                                      <p:cBhvr>
                                        <p:cTn id="49" dur="1000" fill="hold"/>
                                        <p:tgtEl>
                                          <p:spTgt spid="5124"/>
                                        </p:tgtEl>
                                        <p:attrNameLst>
                                          <p:attrName>ppt_x</p:attrName>
                                        </p:attrNameLst>
                                      </p:cBhvr>
                                      <p:tavLst>
                                        <p:tav tm="0">
                                          <p:val>
                                            <p:strVal val="#ppt_x"/>
                                          </p:val>
                                        </p:tav>
                                        <p:tav tm="100000">
                                          <p:val>
                                            <p:strVal val="#ppt_x"/>
                                          </p:val>
                                        </p:tav>
                                      </p:tavLst>
                                    </p:anim>
                                    <p:anim calcmode="lin" valueType="num">
                                      <p:cBhvr>
                                        <p:cTn id="5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55">
                                            <p:txEl>
                                              <p:pRg st="0" end="0"/>
                                            </p:txEl>
                                          </p:spTgt>
                                        </p:tgtEl>
                                        <p:attrNameLst>
                                          <p:attrName>style.visibility</p:attrName>
                                        </p:attrNameLst>
                                      </p:cBhvr>
                                      <p:to>
                                        <p:strVal val="visible"/>
                                      </p:to>
                                    </p:set>
                                    <p:animEffect transition="in" filter="fade">
                                      <p:cBhvr>
                                        <p:cTn id="55" dur="1000"/>
                                        <p:tgtEl>
                                          <p:spTgt spid="255">
                                            <p:txEl>
                                              <p:pRg st="0" end="0"/>
                                            </p:txEl>
                                          </p:spTgt>
                                        </p:tgtEl>
                                      </p:cBhvr>
                                    </p:animEffect>
                                    <p:anim calcmode="lin" valueType="num">
                                      <p:cBhvr>
                                        <p:cTn id="56" dur="1000" fill="hold"/>
                                        <p:tgtEl>
                                          <p:spTgt spid="25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2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6">
                                            <p:txEl>
                                              <p:pRg st="0" end="0"/>
                                            </p:txEl>
                                          </p:spTgt>
                                        </p:tgtEl>
                                        <p:attrNameLst>
                                          <p:attrName>style.visibility</p:attrName>
                                        </p:attrNameLst>
                                      </p:cBhvr>
                                      <p:to>
                                        <p:strVal val="visible"/>
                                      </p:to>
                                    </p:set>
                                    <p:animEffect transition="in" filter="barn(inVertical)">
                                      <p:cBhvr>
                                        <p:cTn id="62" dur="500"/>
                                        <p:tgtEl>
                                          <p:spTgt spid="25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7">
                                            <p:txEl>
                                              <p:pRg st="0" end="0"/>
                                            </p:txEl>
                                          </p:spTgt>
                                        </p:tgtEl>
                                        <p:attrNameLst>
                                          <p:attrName>style.visibility</p:attrName>
                                        </p:attrNameLst>
                                      </p:cBhvr>
                                      <p:to>
                                        <p:strVal val="visible"/>
                                      </p:to>
                                    </p:set>
                                    <p:animEffect transition="in" filter="barn(inVertical)">
                                      <p:cBhvr>
                                        <p:cTn id="67" dur="500"/>
                                        <p:tgtEl>
                                          <p:spTgt spid="25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70">
                                            <p:txEl>
                                              <p:pRg st="0" end="0"/>
                                            </p:txEl>
                                          </p:spTgt>
                                        </p:tgtEl>
                                        <p:attrNameLst>
                                          <p:attrName>style.visibility</p:attrName>
                                        </p:attrNameLst>
                                      </p:cBhvr>
                                      <p:to>
                                        <p:strVal val="visible"/>
                                      </p:to>
                                    </p:set>
                                    <p:animEffect transition="in" filter="barn(inVertical)">
                                      <p:cBhvr>
                                        <p:cTn id="72" dur="500"/>
                                        <p:tgtEl>
                                          <p:spTgt spid="270">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down)">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8">
                                            <p:txEl>
                                              <p:pRg st="0" end="0"/>
                                            </p:txEl>
                                          </p:spTgt>
                                        </p:tgtEl>
                                        <p:attrNameLst>
                                          <p:attrName>style.visibility</p:attrName>
                                        </p:attrNameLst>
                                      </p:cBhvr>
                                      <p:to>
                                        <p:strVal val="visible"/>
                                      </p:to>
                                    </p:set>
                                    <p:animEffect transition="in" filter="fade">
                                      <p:cBhvr>
                                        <p:cTn id="82" dur="1000"/>
                                        <p:tgtEl>
                                          <p:spTgt spid="258">
                                            <p:txEl>
                                              <p:pRg st="0" end="0"/>
                                            </p:txEl>
                                          </p:spTgt>
                                        </p:tgtEl>
                                      </p:cBhvr>
                                    </p:animEffect>
                                    <p:anim calcmode="lin" valueType="num">
                                      <p:cBhvr>
                                        <p:cTn id="83" dur="1000" fill="hold"/>
                                        <p:tgtEl>
                                          <p:spTgt spid="258">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2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58">
                                            <p:txEl>
                                              <p:pRg st="1" end="1"/>
                                            </p:txEl>
                                          </p:spTgt>
                                        </p:tgtEl>
                                        <p:attrNameLst>
                                          <p:attrName>style.visibility</p:attrName>
                                        </p:attrNameLst>
                                      </p:cBhvr>
                                      <p:to>
                                        <p:strVal val="visible"/>
                                      </p:to>
                                    </p:set>
                                    <p:animEffect transition="in" filter="fade">
                                      <p:cBhvr>
                                        <p:cTn id="89" dur="1000"/>
                                        <p:tgtEl>
                                          <p:spTgt spid="258">
                                            <p:txEl>
                                              <p:pRg st="1" end="1"/>
                                            </p:txEl>
                                          </p:spTgt>
                                        </p:tgtEl>
                                      </p:cBhvr>
                                    </p:animEffect>
                                    <p:anim calcmode="lin" valueType="num">
                                      <p:cBhvr>
                                        <p:cTn id="90" dur="1000" fill="hold"/>
                                        <p:tgtEl>
                                          <p:spTgt spid="258">
                                            <p:txEl>
                                              <p:pRg st="1" end="1"/>
                                            </p:txEl>
                                          </p:spTgt>
                                        </p:tgtEl>
                                        <p:attrNameLst>
                                          <p:attrName>ppt_x</p:attrName>
                                        </p:attrNameLst>
                                      </p:cBhvr>
                                      <p:tavLst>
                                        <p:tav tm="0">
                                          <p:val>
                                            <p:strVal val="#ppt_x"/>
                                          </p:val>
                                        </p:tav>
                                        <p:tav tm="100000">
                                          <p:val>
                                            <p:strVal val="#ppt_x"/>
                                          </p:val>
                                        </p:tav>
                                      </p:tavLst>
                                    </p:anim>
                                    <p:anim calcmode="lin" valueType="num">
                                      <p:cBhvr>
                                        <p:cTn id="91" dur="1000" fill="hold"/>
                                        <p:tgtEl>
                                          <p:spTgt spid="25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 grpId="0" build="p"/>
      <p:bldP spid="929" grpId="0"/>
      <p:bldP spid="930" grpId="0" build="p"/>
      <p:bldP spid="250" grpId="0" build="p"/>
      <p:bldP spid="251" grpId="0" build="p"/>
      <p:bldP spid="252" grpId="0" build="p"/>
      <p:bldP spid="255" grpId="0" build="p"/>
      <p:bldP spid="256" grpId="0" build="p"/>
      <p:bldP spid="257" grpId="0" build="p"/>
      <p:bldP spid="258" grpId="0" build="p"/>
      <p:bldP spid="15" grpId="0" animBg="1"/>
      <p:bldP spid="27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9" name="Google Shape;929;p35"/>
          <p:cNvSpPr txBox="1">
            <a:spLocks noGrp="1"/>
          </p:cNvSpPr>
          <p:nvPr>
            <p:ph type="title"/>
          </p:nvPr>
        </p:nvSpPr>
        <p:spPr>
          <a:xfrm>
            <a:off x="114251" y="121418"/>
            <a:ext cx="5078235"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2"/>
                </a:solidFill>
                <a:latin typeface="Cambria" panose="02040503050406030204" pitchFamily="18" charset="0"/>
                <a:ea typeface="Cambria" panose="02040503050406030204" pitchFamily="18" charset="0"/>
              </a:rPr>
              <a:t>2. </a:t>
            </a:r>
            <a:r>
              <a:rPr lang="vi-VN" dirty="0">
                <a:solidFill>
                  <a:schemeClr val="dk2"/>
                </a:solidFill>
                <a:latin typeface="Cambria" panose="02040503050406030204" pitchFamily="18" charset="0"/>
                <a:ea typeface="Cambria" panose="02040503050406030204" pitchFamily="18" charset="0"/>
              </a:rPr>
              <a:t>V</a:t>
            </a:r>
            <a:r>
              <a:rPr lang="en" dirty="0">
                <a:solidFill>
                  <a:schemeClr val="dk2"/>
                </a:solidFill>
                <a:latin typeface="Cambria" panose="02040503050406030204" pitchFamily="18" charset="0"/>
                <a:ea typeface="Cambria" panose="02040503050406030204" pitchFamily="18" charset="0"/>
              </a:rPr>
              <a:t>ua Hùng kén rể</a:t>
            </a:r>
            <a:endParaRPr dirty="0">
              <a:solidFill>
                <a:schemeClr val="dk2"/>
              </a:solidFill>
              <a:latin typeface="Cambria" panose="02040503050406030204" pitchFamily="18" charset="0"/>
              <a:ea typeface="Cambria" panose="02040503050406030204" pitchFamily="18" charset="0"/>
            </a:endParaRPr>
          </a:p>
        </p:txBody>
      </p:sp>
      <p:sp>
        <p:nvSpPr>
          <p:cNvPr id="11" name="Subtitle 10"/>
          <p:cNvSpPr>
            <a:spLocks noGrp="1"/>
          </p:cNvSpPr>
          <p:nvPr>
            <p:ph type="subTitle" idx="2"/>
          </p:nvPr>
        </p:nvSpPr>
        <p:spPr>
          <a:xfrm>
            <a:off x="3807147" y="791410"/>
            <a:ext cx="1385339" cy="630791"/>
          </a:xfrm>
        </p:spPr>
        <p:txBody>
          <a:bodyPr/>
          <a:lstStyle/>
          <a:p>
            <a:pPr marL="139700" indent="0"/>
            <a:r>
              <a:rPr lang="en-US" sz="2000" b="1" dirty="0" err="1">
                <a:solidFill>
                  <a:schemeClr val="accent2">
                    <a:lumMod val="50000"/>
                  </a:schemeClr>
                </a:solidFill>
                <a:latin typeface="Cambria" panose="02040503050406030204" pitchFamily="18" charset="0"/>
                <a:ea typeface="Cambria" panose="02040503050406030204" pitchFamily="18" charset="0"/>
              </a:rPr>
              <a:t>Sính</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lễ</a:t>
            </a:r>
            <a:r>
              <a:rPr lang="en-US" sz="2000" b="1" dirty="0">
                <a:solidFill>
                  <a:schemeClr val="accent2">
                    <a:lumMod val="50000"/>
                  </a:schemeClr>
                </a:solidFill>
                <a:latin typeface="Cambria" panose="02040503050406030204" pitchFamily="18" charset="0"/>
                <a:ea typeface="Cambria" panose="02040503050406030204" pitchFamily="18" charset="0"/>
              </a:rPr>
              <a:t>:</a:t>
            </a:r>
            <a:endParaRPr lang="vi-VN" sz="20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Subtitle 11"/>
          <p:cNvSpPr>
            <a:spLocks noGrp="1"/>
          </p:cNvSpPr>
          <p:nvPr>
            <p:ph type="subTitle" idx="2"/>
          </p:nvPr>
        </p:nvSpPr>
        <p:spPr>
          <a:xfrm>
            <a:off x="61881" y="791411"/>
            <a:ext cx="3544526" cy="994314"/>
          </a:xfrm>
        </p:spPr>
        <p:txBody>
          <a:bodyPr/>
          <a:lstStyle/>
          <a:p>
            <a:pPr marL="139700" indent="0" algn="ctr"/>
            <a:r>
              <a:rPr lang="en-US" sz="2000" b="1" dirty="0" err="1">
                <a:solidFill>
                  <a:schemeClr val="accent2">
                    <a:lumMod val="50000"/>
                  </a:schemeClr>
                </a:solidFill>
                <a:latin typeface="Cambria" panose="02040503050406030204" pitchFamily="18" charset="0"/>
                <a:ea typeface="Cambria" panose="02040503050406030204" pitchFamily="18" charset="0"/>
              </a:rPr>
              <a:t>Lí</a:t>
            </a:r>
            <a:r>
              <a:rPr lang="en-US" sz="2000" b="1" dirty="0">
                <a:solidFill>
                  <a:schemeClr val="accent2">
                    <a:lumMod val="50000"/>
                  </a:schemeClr>
                </a:solidFill>
                <a:latin typeface="Cambria" panose="02040503050406030204" pitchFamily="18" charset="0"/>
                <a:ea typeface="Cambria" panose="02040503050406030204" pitchFamily="18" charset="0"/>
              </a:rPr>
              <a:t> do: </a:t>
            </a:r>
          </a:p>
          <a:p>
            <a:pPr marL="139700" indent="0" algn="just"/>
            <a:r>
              <a:rPr lang="en-US" sz="2000" dirty="0" err="1">
                <a:solidFill>
                  <a:schemeClr val="accent2">
                    <a:lumMod val="50000"/>
                  </a:schemeClr>
                </a:solidFill>
                <a:latin typeface="Cambria" panose="02040503050406030204" pitchFamily="18" charset="0"/>
                <a:ea typeface="Cambria" panose="02040503050406030204" pitchFamily="18" charset="0"/>
              </a:rPr>
              <a:t>Muốn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kén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cho</a:t>
            </a:r>
            <a:r>
              <a:rPr lang="en-US" sz="2000" dirty="0">
                <a:solidFill>
                  <a:schemeClr val="accent2">
                    <a:lumMod val="50000"/>
                  </a:schemeClr>
                </a:solidFill>
                <a:latin typeface="Cambria" panose="02040503050406030204" pitchFamily="18" charset="0"/>
                <a:ea typeface="Cambria" panose="02040503050406030204" pitchFamily="18" charset="0"/>
              </a:rPr>
              <a:t> Mị Nương 1 người </a:t>
            </a:r>
            <a:r>
              <a:rPr lang="en-US" sz="2000" dirty="0" err="1">
                <a:solidFill>
                  <a:schemeClr val="accent2">
                    <a:lumMod val="50000"/>
                  </a:schemeClr>
                </a:solidFill>
                <a:latin typeface="Cambria" panose="02040503050406030204" pitchFamily="18" charset="0"/>
                <a:ea typeface="Cambria" panose="02040503050406030204" pitchFamily="18" charset="0"/>
              </a:rPr>
              <a:t>chồng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thật</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xứng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đáng</a:t>
            </a:r>
            <a:r>
              <a:rPr lang="en-US" sz="2000" dirty="0">
                <a:solidFill>
                  <a:schemeClr val="accent2">
                    <a:lumMod val="50000"/>
                  </a:schemeClr>
                </a:solidFill>
                <a:latin typeface="Cambria" panose="02040503050406030204" pitchFamily="18" charset="0"/>
                <a:ea typeface="Cambria" panose="02040503050406030204" pitchFamily="18" charset="0"/>
              </a:rPr>
              <a:t>.</a:t>
            </a:r>
            <a:endParaRPr lang="vi-VN" sz="2000" dirty="0">
              <a:solidFill>
                <a:schemeClr val="accent2">
                  <a:lumMod val="50000"/>
                </a:schemeClr>
              </a:solidFill>
              <a:latin typeface="Cambria" panose="02040503050406030204" pitchFamily="18" charset="0"/>
              <a:ea typeface="Cambria" panose="02040503050406030204" pitchFamily="18" charset="0"/>
            </a:endParaRPr>
          </a:p>
        </p:txBody>
      </p:sp>
      <p:sp>
        <p:nvSpPr>
          <p:cNvPr id="29" name="Subtitle 10"/>
          <p:cNvSpPr>
            <a:spLocks noGrp="1"/>
          </p:cNvSpPr>
          <p:nvPr>
            <p:ph type="subTitle" idx="2"/>
          </p:nvPr>
        </p:nvSpPr>
        <p:spPr>
          <a:xfrm>
            <a:off x="4939654" y="599973"/>
            <a:ext cx="3710360" cy="2007043"/>
          </a:xfrm>
        </p:spPr>
        <p:txBody>
          <a:bodyPr/>
          <a:lstStyle/>
          <a:p>
            <a:pPr marL="482600" indent="-342900">
              <a:buFontTx/>
              <a:buChar char="-"/>
            </a:pPr>
            <a:r>
              <a:rPr lang="en-US" sz="2000" dirty="0">
                <a:solidFill>
                  <a:schemeClr val="accent2">
                    <a:lumMod val="50000"/>
                  </a:schemeClr>
                </a:solidFill>
                <a:latin typeface="Cambria" panose="02040503050406030204" pitchFamily="18" charset="0"/>
                <a:ea typeface="Cambria" panose="02040503050406030204" pitchFamily="18" charset="0"/>
              </a:rPr>
              <a:t>100 </a:t>
            </a:r>
            <a:r>
              <a:rPr lang="en-US" sz="2000" dirty="0" err="1">
                <a:solidFill>
                  <a:schemeClr val="accent2">
                    <a:lumMod val="50000"/>
                  </a:schemeClr>
                </a:solidFill>
                <a:latin typeface="Cambria" panose="02040503050406030204" pitchFamily="18" charset="0"/>
                <a:ea typeface="Cambria" panose="02040503050406030204" pitchFamily="18" charset="0"/>
              </a:rPr>
              <a:t>ván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cơm</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nếp</a:t>
            </a:r>
            <a:r>
              <a:rPr lang="en-US" sz="2000" dirty="0">
                <a:solidFill>
                  <a:schemeClr val="accent2">
                    <a:lumMod val="50000"/>
                  </a:schemeClr>
                </a:solidFill>
                <a:latin typeface="Cambria" panose="02040503050406030204" pitchFamily="18" charset="0"/>
                <a:ea typeface="Cambria" panose="02040503050406030204" pitchFamily="18" charset="0"/>
              </a:rPr>
              <a:t>.</a:t>
            </a:r>
          </a:p>
          <a:p>
            <a:pPr marL="482600" indent="-342900">
              <a:buFontTx/>
              <a:buChar char="-"/>
            </a:pPr>
            <a:r>
              <a:rPr lang="en-US" sz="2000" dirty="0">
                <a:solidFill>
                  <a:schemeClr val="accent2">
                    <a:lumMod val="50000"/>
                  </a:schemeClr>
                </a:solidFill>
                <a:latin typeface="Cambria" panose="02040503050406030204" pitchFamily="18" charset="0"/>
                <a:ea typeface="Cambria" panose="02040503050406030204" pitchFamily="18" charset="0"/>
              </a:rPr>
              <a:t>100 </a:t>
            </a:r>
            <a:r>
              <a:rPr lang="en-US" sz="2000" dirty="0" err="1">
                <a:solidFill>
                  <a:schemeClr val="accent2">
                    <a:lumMod val="50000"/>
                  </a:schemeClr>
                </a:solidFill>
                <a:latin typeface="Cambria" panose="02040503050406030204" pitchFamily="18" charset="0"/>
                <a:ea typeface="Cambria" panose="02040503050406030204" pitchFamily="18" charset="0"/>
              </a:rPr>
              <a:t>nệp</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bánh</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chưng</a:t>
            </a:r>
            <a:endParaRPr lang="en-US" sz="2000" dirty="0">
              <a:solidFill>
                <a:schemeClr val="accent2">
                  <a:lumMod val="50000"/>
                </a:schemeClr>
              </a:solidFill>
              <a:latin typeface="Cambria" panose="02040503050406030204" pitchFamily="18" charset="0"/>
              <a:ea typeface="Cambria" panose="02040503050406030204" pitchFamily="18" charset="0"/>
            </a:endParaRPr>
          </a:p>
          <a:p>
            <a:pPr marL="482600" indent="-342900">
              <a:buFontTx/>
              <a:buChar char="-"/>
            </a:pPr>
            <a:r>
              <a:rPr lang="en-US" sz="2000" dirty="0" err="1">
                <a:solidFill>
                  <a:schemeClr val="accent2">
                    <a:lumMod val="50000"/>
                  </a:schemeClr>
                </a:solidFill>
                <a:latin typeface="Cambria" panose="02040503050406030204" pitchFamily="18" charset="0"/>
                <a:ea typeface="Cambria" panose="02040503050406030204" pitchFamily="18" charset="0"/>
              </a:rPr>
              <a:t>Voi</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chín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ngà</a:t>
            </a:r>
            <a:endParaRPr lang="en-US" sz="2000" dirty="0">
              <a:solidFill>
                <a:schemeClr val="accent2">
                  <a:lumMod val="50000"/>
                </a:schemeClr>
              </a:solidFill>
              <a:latin typeface="Cambria" panose="02040503050406030204" pitchFamily="18" charset="0"/>
              <a:ea typeface="Cambria" panose="02040503050406030204" pitchFamily="18" charset="0"/>
            </a:endParaRPr>
          </a:p>
          <a:p>
            <a:pPr marL="482600" indent="-342900">
              <a:buFontTx/>
              <a:buChar char="-"/>
            </a:pPr>
            <a:r>
              <a:rPr lang="en-US" sz="2000" dirty="0" err="1">
                <a:solidFill>
                  <a:schemeClr val="accent2">
                    <a:lumMod val="50000"/>
                  </a:schemeClr>
                </a:solidFill>
                <a:latin typeface="Cambria" panose="02040503050406030204" pitchFamily="18" charset="0"/>
                <a:ea typeface="Cambria" panose="02040503050406030204" pitchFamily="18" charset="0"/>
              </a:rPr>
              <a:t>Gà</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chín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cựa</a:t>
            </a:r>
            <a:endParaRPr lang="en-US" sz="2000" dirty="0">
              <a:solidFill>
                <a:schemeClr val="accent2">
                  <a:lumMod val="50000"/>
                </a:schemeClr>
              </a:solidFill>
              <a:latin typeface="Cambria" panose="02040503050406030204" pitchFamily="18" charset="0"/>
              <a:ea typeface="Cambria" panose="02040503050406030204" pitchFamily="18" charset="0"/>
            </a:endParaRPr>
          </a:p>
          <a:p>
            <a:pPr marL="482600" indent="-342900">
              <a:buFontTx/>
              <a:buChar char="-"/>
            </a:pPr>
            <a:r>
              <a:rPr lang="en-US" sz="2000" dirty="0" err="1">
                <a:solidFill>
                  <a:schemeClr val="accent2">
                    <a:lumMod val="50000"/>
                  </a:schemeClr>
                </a:solidFill>
                <a:latin typeface="Cambria" panose="02040503050406030204" pitchFamily="18" charset="0"/>
                <a:ea typeface="Cambria" panose="02040503050406030204" pitchFamily="18" charset="0"/>
              </a:rPr>
              <a:t>Ngựa</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chín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hồng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mao</a:t>
            </a:r>
            <a:endParaRPr lang="en-US" sz="2000" dirty="0">
              <a:solidFill>
                <a:schemeClr val="accent2">
                  <a:lumMod val="50000"/>
                </a:schemeClr>
              </a:solidFill>
              <a:latin typeface="Cambria" panose="02040503050406030204" pitchFamily="18" charset="0"/>
              <a:ea typeface="Cambria" panose="02040503050406030204" pitchFamily="18" charset="0"/>
            </a:endParaRPr>
          </a:p>
          <a:p>
            <a:pPr marL="482600" indent="-342900">
              <a:buFontTx/>
              <a:buChar char="-"/>
            </a:pPr>
            <a:r>
              <a:rPr lang="en-US" sz="2000" dirty="0" err="1">
                <a:solidFill>
                  <a:schemeClr val="accent2">
                    <a:lumMod val="50000"/>
                  </a:schemeClr>
                </a:solidFill>
                <a:latin typeface="Cambria" panose="02040503050406030204" pitchFamily="18" charset="0"/>
                <a:ea typeface="Cambria" panose="02040503050406030204" pitchFamily="18" charset="0"/>
              </a:rPr>
              <a:t>Mỗi</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thứ</a:t>
            </a:r>
            <a:r>
              <a:rPr lang="en-US" sz="2000" dirty="0">
                <a:solidFill>
                  <a:schemeClr val="accent2">
                    <a:lumMod val="50000"/>
                  </a:schemeClr>
                </a:solidFill>
                <a:latin typeface="Cambria" panose="02040503050406030204" pitchFamily="18" charset="0"/>
                <a:ea typeface="Cambria" panose="02040503050406030204" pitchFamily="18" charset="0"/>
              </a:rPr>
              <a:t> 1 </a:t>
            </a:r>
            <a:r>
              <a:rPr lang="en-US" sz="2000" dirty="0" err="1">
                <a:solidFill>
                  <a:schemeClr val="accent2">
                    <a:lumMod val="50000"/>
                  </a:schemeClr>
                </a:solidFill>
                <a:latin typeface="Cambria" panose="02040503050406030204" pitchFamily="18" charset="0"/>
                <a:ea typeface="Cambria" panose="02040503050406030204" pitchFamily="18" charset="0"/>
              </a:rPr>
              <a:t>đôi</a:t>
            </a:r>
            <a:endParaRPr lang="vi-VN" sz="2000" dirty="0">
              <a:solidFill>
                <a:schemeClr val="accent2">
                  <a:lumMod val="50000"/>
                </a:schemeClr>
              </a:solidFill>
              <a:latin typeface="Cambria" panose="02040503050406030204" pitchFamily="18" charset="0"/>
              <a:ea typeface="Cambria" panose="02040503050406030204" pitchFamily="18" charset="0"/>
            </a:endParaRPr>
          </a:p>
        </p:txBody>
      </p:sp>
      <p:pic>
        <p:nvPicPr>
          <p:cNvPr id="31" name="Picture 3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83400" y1="58970" x2="63700" y2="89520"/>
                        <a14:foregroundMark x1="93700" y1="69449" x2="71500" y2="98401"/>
                        <a14:foregroundMark x1="98000" y1="72114" x2="79500" y2="94494"/>
                        <a14:foregroundMark x1="94000" y1="9769" x2="95500" y2="41563"/>
                        <a14:foregroundMark x1="23800" y1="33037" x2="29100" y2="68206"/>
                        <a14:foregroundMark x1="17800" y1="1421" x2="23400" y2="32327"/>
                        <a14:foregroundMark x1="15300" y1="533" x2="25100" y2="28419"/>
                        <a14:foregroundMark x1="26000" y1="1776" x2="24600" y2="16874"/>
                        <a14:foregroundMark x1="2100" y1="91119" x2="6100" y2="97513"/>
                        <a14:foregroundMark x1="71700" y1="60746" x2="69300" y2="59858"/>
                        <a14:backgroundMark x1="42400" y1="6927" x2="50700" y2="45115"/>
                        <a14:backgroundMark x1="36800" y1="34991" x2="46200" y2="60746"/>
                        <a14:backgroundMark x1="51500" y1="70870" x2="52600" y2="78153"/>
                      </a14:backgroundRemoval>
                    </a14:imgEffect>
                  </a14:imgLayer>
                </a14:imgProps>
              </a:ext>
              <a:ext uri="{28A0092B-C50C-407E-A947-70E740481C1C}">
                <a14:useLocalDpi xmlns:a14="http://schemas.microsoft.com/office/drawing/2010/main" val="0"/>
              </a:ext>
            </a:extLst>
          </a:blip>
          <a:srcRect l="52111"/>
          <a:stretch/>
        </p:blipFill>
        <p:spPr>
          <a:xfrm>
            <a:off x="6335485" y="1785725"/>
            <a:ext cx="2808515" cy="3301791"/>
          </a:xfrm>
          <a:prstGeom prst="rect">
            <a:avLst/>
          </a:prstGeom>
        </p:spPr>
      </p:pic>
      <p:sp>
        <p:nvSpPr>
          <p:cNvPr id="32" name="Subtitle 10"/>
          <p:cNvSpPr>
            <a:spLocks noGrp="1"/>
          </p:cNvSpPr>
          <p:nvPr>
            <p:ph type="subTitle" idx="2"/>
          </p:nvPr>
        </p:nvSpPr>
        <p:spPr>
          <a:xfrm>
            <a:off x="3540615" y="2550287"/>
            <a:ext cx="3966516" cy="934988"/>
          </a:xfrm>
        </p:spPr>
        <p:txBody>
          <a:bodyPr/>
          <a:lstStyle/>
          <a:p>
            <a:r>
              <a:rPr lang="en-US" sz="2000" b="1" dirty="0">
                <a:solidFill>
                  <a:schemeClr val="accent2">
                    <a:lumMod val="50000"/>
                  </a:schemeClr>
                </a:solidFill>
                <a:latin typeface="Cambria" panose="02040503050406030204" pitchFamily="18" charset="0"/>
                <a:ea typeface="Cambria" panose="02040503050406030204" pitchFamily="18" charset="0"/>
              </a:rPr>
              <a:t>Những </a:t>
            </a:r>
            <a:r>
              <a:rPr lang="en-US" sz="2000" b="1" dirty="0" err="1">
                <a:solidFill>
                  <a:schemeClr val="accent2">
                    <a:lumMod val="50000"/>
                  </a:schemeClr>
                </a:solidFill>
                <a:latin typeface="Cambria" panose="02040503050406030204" pitchFamily="18" charset="0"/>
                <a:ea typeface="Cambria" panose="02040503050406030204" pitchFamily="18" charset="0"/>
              </a:rPr>
              <a:t>lễ</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vật</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kì</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lạ</a:t>
            </a:r>
            <a:r>
              <a:rPr lang="en-US" sz="2000" b="1" dirty="0">
                <a:solidFill>
                  <a:schemeClr val="accent2">
                    <a:lumMod val="50000"/>
                  </a:schemeClr>
                </a:solidFill>
                <a:latin typeface="Cambria" panose="02040503050406030204" pitchFamily="18" charset="0"/>
                <a:ea typeface="Cambria" panose="02040503050406030204" pitchFamily="18" charset="0"/>
              </a:rPr>
              <a:t> và </a:t>
            </a:r>
            <a:r>
              <a:rPr lang="en-US" sz="2000" b="1" dirty="0" err="1">
                <a:solidFill>
                  <a:schemeClr val="accent2">
                    <a:lumMod val="50000"/>
                  </a:schemeClr>
                </a:solidFill>
                <a:latin typeface="Cambria" panose="02040503050406030204" pitchFamily="18" charset="0"/>
                <a:ea typeface="Cambria" panose="02040503050406030204" pitchFamily="18" charset="0"/>
              </a:rPr>
              <a:t>khó</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kiếm</a:t>
            </a:r>
            <a:r>
              <a:rPr lang="en-US" sz="2000" b="1" dirty="0">
                <a:solidFill>
                  <a:schemeClr val="accent2">
                    <a:lumMod val="50000"/>
                  </a:schemeClr>
                </a:solidFill>
                <a:latin typeface="Cambria" panose="02040503050406030204" pitchFamily="18" charset="0"/>
                <a:ea typeface="Cambria" panose="02040503050406030204" pitchFamily="18" charset="0"/>
              </a:rPr>
              <a:t>.</a:t>
            </a:r>
          </a:p>
          <a:p>
            <a:r>
              <a:rPr lang="en-US" sz="2000" b="1" dirty="0">
                <a:solidFill>
                  <a:schemeClr val="accent2">
                    <a:lumMod val="50000"/>
                  </a:schemeClr>
                </a:solidFill>
                <a:latin typeface="Cambria" panose="02040503050406030204" pitchFamily="18" charset="0"/>
                <a:ea typeface="Cambria" panose="02040503050406030204" pitchFamily="18" charset="0"/>
              </a:rPr>
              <a:t>Những </a:t>
            </a:r>
            <a:r>
              <a:rPr lang="en-US" sz="2000" b="1" dirty="0" err="1">
                <a:solidFill>
                  <a:schemeClr val="accent2">
                    <a:lumMod val="50000"/>
                  </a:schemeClr>
                </a:solidFill>
                <a:latin typeface="Cambria" panose="02040503050406030204" pitchFamily="18" charset="0"/>
                <a:ea typeface="Cambria" panose="02040503050406030204" pitchFamily="18" charset="0"/>
              </a:rPr>
              <a:t>lễ</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vật</a:t>
            </a:r>
            <a:r>
              <a:rPr lang="en-US" sz="2000" b="1" dirty="0">
                <a:solidFill>
                  <a:schemeClr val="accent2">
                    <a:lumMod val="50000"/>
                  </a:schemeClr>
                </a:solidFill>
                <a:latin typeface="Cambria" panose="02040503050406030204" pitchFamily="18" charset="0"/>
                <a:ea typeface="Cambria" panose="02040503050406030204" pitchFamily="18" charset="0"/>
              </a:rPr>
              <a:t> ở </a:t>
            </a:r>
            <a:r>
              <a:rPr lang="en-US" sz="2000" b="1" dirty="0" err="1">
                <a:solidFill>
                  <a:schemeClr val="accent2">
                    <a:lumMod val="50000"/>
                  </a:schemeClr>
                </a:solidFill>
                <a:latin typeface="Cambria" panose="02040503050406030204" pitchFamily="18" charset="0"/>
                <a:ea typeface="Cambria" panose="02040503050406030204" pitchFamily="18" charset="0"/>
              </a:rPr>
              <a:t>trên</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cạn</a:t>
            </a:r>
            <a:r>
              <a:rPr lang="en-US" sz="2000" b="1" dirty="0">
                <a:solidFill>
                  <a:schemeClr val="accent2">
                    <a:lumMod val="50000"/>
                  </a:schemeClr>
                </a:solidFill>
                <a:latin typeface="Cambria" panose="02040503050406030204" pitchFamily="18" charset="0"/>
                <a:ea typeface="Cambria" panose="02040503050406030204" pitchFamily="18" charset="0"/>
              </a:rPr>
              <a:t>.</a:t>
            </a:r>
            <a:endParaRPr lang="vi-VN" sz="2000" b="1" dirty="0">
              <a:solidFill>
                <a:schemeClr val="accent2">
                  <a:lumMod val="50000"/>
                </a:schemeClr>
              </a:solidFill>
              <a:latin typeface="Cambria" panose="02040503050406030204" pitchFamily="18" charset="0"/>
              <a:ea typeface="Cambria" panose="02040503050406030204" pitchFamily="18" charset="0"/>
            </a:endParaRPr>
          </a:p>
        </p:txBody>
      </p:sp>
      <p:sp>
        <p:nvSpPr>
          <p:cNvPr id="33" name="Subtitle 10"/>
          <p:cNvSpPr>
            <a:spLocks noGrp="1"/>
          </p:cNvSpPr>
          <p:nvPr>
            <p:ph type="subTitle" idx="2"/>
          </p:nvPr>
        </p:nvSpPr>
        <p:spPr>
          <a:xfrm>
            <a:off x="2773631" y="3485275"/>
            <a:ext cx="3966516" cy="934988"/>
          </a:xfrm>
        </p:spPr>
        <p:txBody>
          <a:bodyPr/>
          <a:lstStyle/>
          <a:p>
            <a:r>
              <a:rPr lang="en-US" sz="2000" b="1" i="1" dirty="0" err="1">
                <a:solidFill>
                  <a:schemeClr val="accent2">
                    <a:lumMod val="50000"/>
                  </a:schemeClr>
                </a:solidFill>
                <a:latin typeface="Cambria" panose="02040503050406030204" pitchFamily="18" charset="0"/>
                <a:ea typeface="Cambria" panose="02040503050406030204" pitchFamily="18" charset="0"/>
              </a:rPr>
              <a:t>Vua</a:t>
            </a:r>
            <a:r>
              <a:rPr lang="en-US" sz="2000" b="1" i="1" dirty="0">
                <a:solidFill>
                  <a:schemeClr val="accent2">
                    <a:lumMod val="50000"/>
                  </a:schemeClr>
                </a:solidFill>
                <a:latin typeface="Cambria" panose="02040503050406030204" pitchFamily="18" charset="0"/>
                <a:ea typeface="Cambria" panose="02040503050406030204" pitchFamily="18" charset="0"/>
              </a:rPr>
              <a:t> </a:t>
            </a:r>
            <a:r>
              <a:rPr lang="en-US" sz="2000" b="1" i="1" dirty="0" err="1">
                <a:solidFill>
                  <a:schemeClr val="accent2">
                    <a:lumMod val="50000"/>
                  </a:schemeClr>
                </a:solidFill>
                <a:latin typeface="Cambria" panose="02040503050406030204" pitchFamily="18" charset="0"/>
                <a:ea typeface="Cambria" panose="02040503050406030204" pitchFamily="18" charset="0"/>
              </a:rPr>
              <a:t>Hùng</a:t>
            </a:r>
            <a:r>
              <a:rPr lang="en-US" sz="2000" b="1" i="1" dirty="0">
                <a:solidFill>
                  <a:schemeClr val="accent2">
                    <a:lumMod val="50000"/>
                  </a:schemeClr>
                </a:solidFill>
                <a:latin typeface="Cambria" panose="02040503050406030204" pitchFamily="18" charset="0"/>
                <a:ea typeface="Cambria" panose="02040503050406030204" pitchFamily="18" charset="0"/>
              </a:rPr>
              <a:t> </a:t>
            </a:r>
            <a:r>
              <a:rPr lang="en-US" sz="2000" b="1" i="1" dirty="0" err="1">
                <a:solidFill>
                  <a:schemeClr val="accent2">
                    <a:lumMod val="50000"/>
                  </a:schemeClr>
                </a:solidFill>
                <a:latin typeface="Cambria" panose="02040503050406030204" pitchFamily="18" charset="0"/>
                <a:ea typeface="Cambria" panose="02040503050406030204" pitchFamily="18" charset="0"/>
              </a:rPr>
              <a:t>ưu</a:t>
            </a:r>
            <a:r>
              <a:rPr lang="en-US" sz="2000" b="1" i="1" dirty="0">
                <a:solidFill>
                  <a:schemeClr val="accent2">
                    <a:lumMod val="50000"/>
                  </a:schemeClr>
                </a:solidFill>
                <a:latin typeface="Cambria" panose="02040503050406030204" pitchFamily="18" charset="0"/>
                <a:ea typeface="Cambria" panose="02040503050406030204" pitchFamily="18" charset="0"/>
              </a:rPr>
              <a:t> </a:t>
            </a:r>
            <a:r>
              <a:rPr lang="en-US" sz="2000" b="1" i="1" dirty="0" err="1">
                <a:solidFill>
                  <a:schemeClr val="accent2">
                    <a:lumMod val="50000"/>
                  </a:schemeClr>
                </a:solidFill>
                <a:latin typeface="Cambria" panose="02040503050406030204" pitchFamily="18" charset="0"/>
                <a:ea typeface="Cambria" panose="02040503050406030204" pitchFamily="18" charset="0"/>
              </a:rPr>
              <a:t>ái</a:t>
            </a:r>
            <a:r>
              <a:rPr lang="en-US" sz="2000" b="1" i="1" dirty="0">
                <a:solidFill>
                  <a:schemeClr val="accent2">
                    <a:lumMod val="50000"/>
                  </a:schemeClr>
                </a:solidFill>
                <a:latin typeface="Cambria" panose="02040503050406030204" pitchFamily="18" charset="0"/>
                <a:ea typeface="Cambria" panose="02040503050406030204" pitchFamily="18" charset="0"/>
              </a:rPr>
              <a:t> </a:t>
            </a:r>
            <a:r>
              <a:rPr lang="en-US" sz="2000" b="1" i="1" dirty="0" err="1">
                <a:solidFill>
                  <a:schemeClr val="accent2">
                    <a:lumMod val="50000"/>
                  </a:schemeClr>
                </a:solidFill>
                <a:latin typeface="Cambria" panose="02040503050406030204" pitchFamily="18" charset="0"/>
                <a:ea typeface="Cambria" panose="02040503050406030204" pitchFamily="18" charset="0"/>
              </a:rPr>
              <a:t>cho</a:t>
            </a:r>
            <a:r>
              <a:rPr lang="en-US" sz="2000" b="1" i="1" dirty="0">
                <a:solidFill>
                  <a:schemeClr val="accent2">
                    <a:lumMod val="50000"/>
                  </a:schemeClr>
                </a:solidFill>
                <a:latin typeface="Cambria" panose="02040503050406030204" pitchFamily="18" charset="0"/>
                <a:ea typeface="Cambria" panose="02040503050406030204" pitchFamily="18" charset="0"/>
              </a:rPr>
              <a:t> Sơn Tinh</a:t>
            </a:r>
            <a:r>
              <a:rPr lang="en-US" sz="2000" dirty="0">
                <a:solidFill>
                  <a:schemeClr val="accent2">
                    <a:lumMod val="50000"/>
                  </a:schemeClr>
                </a:solidFill>
                <a:latin typeface="Cambria" panose="02040503050406030204" pitchFamily="18" charset="0"/>
                <a:ea typeface="Cambria" panose="02040503050406030204" pitchFamily="18" charset="0"/>
              </a:rPr>
              <a:t>.</a:t>
            </a:r>
            <a:endParaRPr lang="vi-VN" sz="2000" dirty="0">
              <a:solidFill>
                <a:schemeClr val="accent2">
                  <a:lumMod val="50000"/>
                </a:schemeClr>
              </a:solidFill>
              <a:latin typeface="Cambria" panose="02040503050406030204" pitchFamily="18" charset="0"/>
              <a:ea typeface="Cambria" panose="02040503050406030204" pitchFamily="18" charset="0"/>
            </a:endParaRPr>
          </a:p>
        </p:txBody>
      </p:sp>
      <p:sp>
        <p:nvSpPr>
          <p:cNvPr id="14" name="Right Arrow 13"/>
          <p:cNvSpPr/>
          <p:nvPr/>
        </p:nvSpPr>
        <p:spPr>
          <a:xfrm>
            <a:off x="3216475" y="2699605"/>
            <a:ext cx="389932" cy="737015"/>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accent2">
                  <a:lumMod val="50000"/>
                </a:schemeClr>
              </a:solidFill>
            </a:endParaRPr>
          </a:p>
        </p:txBody>
      </p:sp>
      <p:sp>
        <p:nvSpPr>
          <p:cNvPr id="35" name="Right Arrow 34"/>
          <p:cNvSpPr/>
          <p:nvPr/>
        </p:nvSpPr>
        <p:spPr>
          <a:xfrm>
            <a:off x="2587827" y="3755265"/>
            <a:ext cx="371607" cy="521814"/>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accent2">
                  <a:lumMod val="50000"/>
                </a:schemeClr>
              </a:solidFill>
            </a:endParaRPr>
          </a:p>
        </p:txBody>
      </p:sp>
      <p:pic>
        <p:nvPicPr>
          <p:cNvPr id="5122" name="Picture 2" descr="Sách Sơn Tinh Thủy Tinh - The War Between Mountain God And Water God -  FAHASA.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253" l="2771" r="100000">
                        <a14:foregroundMark x1="48880" y1="68818" x2="6368" y2="9565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3596" y="1936853"/>
            <a:ext cx="3783551" cy="3206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1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barn(inVertical)">
                                      <p:cBhvr>
                                        <p:cTn id="7" dur="500"/>
                                        <p:tgtEl>
                                          <p:spTgt spid="9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1000"/>
                                        <p:tgtEl>
                                          <p:spTgt spid="11">
                                            <p:txEl>
                                              <p:pRg st="0" end="0"/>
                                            </p:txEl>
                                          </p:spTgt>
                                        </p:tgtEl>
                                      </p:cBhvr>
                                    </p:animEffect>
                                    <p:anim calcmode="lin" valueType="num">
                                      <p:cBhvr>
                                        <p:cTn id="3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animEffect transition="in" filter="fade">
                                      <p:cBhvr>
                                        <p:cTn id="45" dur="1000"/>
                                        <p:tgtEl>
                                          <p:spTgt spid="29">
                                            <p:txEl>
                                              <p:pRg st="0" end="0"/>
                                            </p:txEl>
                                          </p:spTgt>
                                        </p:tgtEl>
                                      </p:cBhvr>
                                    </p:animEffect>
                                    <p:anim calcmode="lin" valueType="num">
                                      <p:cBhvr>
                                        <p:cTn id="46"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9">
                                            <p:txEl>
                                              <p:pRg st="2" end="2"/>
                                            </p:txEl>
                                          </p:spTgt>
                                        </p:tgtEl>
                                        <p:attrNameLst>
                                          <p:attrName>style.visibility</p:attrName>
                                        </p:attrNameLst>
                                      </p:cBhvr>
                                      <p:to>
                                        <p:strVal val="visible"/>
                                      </p:to>
                                    </p:set>
                                    <p:animEffect transition="in" filter="fade">
                                      <p:cBhvr>
                                        <p:cTn id="59" dur="1000"/>
                                        <p:tgtEl>
                                          <p:spTgt spid="29">
                                            <p:txEl>
                                              <p:pRg st="2" end="2"/>
                                            </p:txEl>
                                          </p:spTgt>
                                        </p:tgtEl>
                                      </p:cBhvr>
                                    </p:animEffect>
                                    <p:anim calcmode="lin" valueType="num">
                                      <p:cBhvr>
                                        <p:cTn id="60"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9">
                                            <p:txEl>
                                              <p:pRg st="3" end="3"/>
                                            </p:txEl>
                                          </p:spTgt>
                                        </p:tgtEl>
                                        <p:attrNameLst>
                                          <p:attrName>style.visibility</p:attrName>
                                        </p:attrNameLst>
                                      </p:cBhvr>
                                      <p:to>
                                        <p:strVal val="visible"/>
                                      </p:to>
                                    </p:set>
                                    <p:animEffect transition="in" filter="fade">
                                      <p:cBhvr>
                                        <p:cTn id="66" dur="1000"/>
                                        <p:tgtEl>
                                          <p:spTgt spid="29">
                                            <p:txEl>
                                              <p:pRg st="3" end="3"/>
                                            </p:txEl>
                                          </p:spTgt>
                                        </p:tgtEl>
                                      </p:cBhvr>
                                    </p:animEffect>
                                    <p:anim calcmode="lin" valueType="num">
                                      <p:cBhvr>
                                        <p:cTn id="67" dur="1000" fill="hold"/>
                                        <p:tgtEl>
                                          <p:spTgt spid="29">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xEl>
                                              <p:pRg st="4" end="4"/>
                                            </p:txEl>
                                          </p:spTgt>
                                        </p:tgtEl>
                                        <p:attrNameLst>
                                          <p:attrName>style.visibility</p:attrName>
                                        </p:attrNameLst>
                                      </p:cBhvr>
                                      <p:to>
                                        <p:strVal val="visible"/>
                                      </p:to>
                                    </p:set>
                                    <p:animEffect transition="in" filter="fade">
                                      <p:cBhvr>
                                        <p:cTn id="73" dur="1000"/>
                                        <p:tgtEl>
                                          <p:spTgt spid="29">
                                            <p:txEl>
                                              <p:pRg st="4" end="4"/>
                                            </p:txEl>
                                          </p:spTgt>
                                        </p:tgtEl>
                                      </p:cBhvr>
                                    </p:animEffect>
                                    <p:anim calcmode="lin" valueType="num">
                                      <p:cBhvr>
                                        <p:cTn id="74"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p:cTn id="75" dur="1000" fill="hold"/>
                                        <p:tgtEl>
                                          <p:spTgt spid="2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9">
                                            <p:txEl>
                                              <p:pRg st="5" end="5"/>
                                            </p:txEl>
                                          </p:spTgt>
                                        </p:tgtEl>
                                        <p:attrNameLst>
                                          <p:attrName>style.visibility</p:attrName>
                                        </p:attrNameLst>
                                      </p:cBhvr>
                                      <p:to>
                                        <p:strVal val="visible"/>
                                      </p:to>
                                    </p:set>
                                    <p:animEffect transition="in" filter="fade">
                                      <p:cBhvr>
                                        <p:cTn id="80" dur="1000"/>
                                        <p:tgtEl>
                                          <p:spTgt spid="29">
                                            <p:txEl>
                                              <p:pRg st="5" end="5"/>
                                            </p:txEl>
                                          </p:spTgt>
                                        </p:tgtEl>
                                      </p:cBhvr>
                                    </p:animEffect>
                                    <p:anim calcmode="lin" valueType="num">
                                      <p:cBhvr>
                                        <p:cTn id="81" dur="1000" fill="hold"/>
                                        <p:tgtEl>
                                          <p:spTgt spid="29">
                                            <p:txEl>
                                              <p:pRg st="5" end="5"/>
                                            </p:txEl>
                                          </p:spTgt>
                                        </p:tgtEl>
                                        <p:attrNameLst>
                                          <p:attrName>ppt_x</p:attrName>
                                        </p:attrNameLst>
                                      </p:cBhvr>
                                      <p:tavLst>
                                        <p:tav tm="0">
                                          <p:val>
                                            <p:strVal val="#ppt_x"/>
                                          </p:val>
                                        </p:tav>
                                        <p:tav tm="100000">
                                          <p:val>
                                            <p:strVal val="#ppt_x"/>
                                          </p:val>
                                        </p:tav>
                                      </p:tavLst>
                                    </p:anim>
                                    <p:anim calcmode="lin" valueType="num">
                                      <p:cBhvr>
                                        <p:cTn id="82" dur="1000" fill="hold"/>
                                        <p:tgtEl>
                                          <p:spTgt spid="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down)">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2">
                                            <p:txEl>
                                              <p:pRg st="0" end="0"/>
                                            </p:txEl>
                                          </p:spTgt>
                                        </p:tgtEl>
                                        <p:attrNameLst>
                                          <p:attrName>style.visibility</p:attrName>
                                        </p:attrNameLst>
                                      </p:cBhvr>
                                      <p:to>
                                        <p:strVal val="visible"/>
                                      </p:to>
                                    </p:set>
                                    <p:animEffect transition="in" filter="barn(inVertical)">
                                      <p:cBhvr>
                                        <p:cTn id="92" dur="500"/>
                                        <p:tgtEl>
                                          <p:spTgt spid="32">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2">
                                            <p:txEl>
                                              <p:pRg st="1" end="1"/>
                                            </p:txEl>
                                          </p:spTgt>
                                        </p:tgtEl>
                                        <p:attrNameLst>
                                          <p:attrName>style.visibility</p:attrName>
                                        </p:attrNameLst>
                                      </p:cBhvr>
                                      <p:to>
                                        <p:strVal val="visible"/>
                                      </p:to>
                                    </p:set>
                                    <p:animEffect transition="in" filter="barn(inVertical)">
                                      <p:cBhvr>
                                        <p:cTn id="97" dur="500"/>
                                        <p:tgtEl>
                                          <p:spTgt spid="32">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barn(inVertical)">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3">
                                            <p:txEl>
                                              <p:pRg st="0" end="0"/>
                                            </p:txEl>
                                          </p:spTgt>
                                        </p:tgtEl>
                                        <p:attrNameLst>
                                          <p:attrName>style.visibility</p:attrName>
                                        </p:attrNameLst>
                                      </p:cBhvr>
                                      <p:to>
                                        <p:strVal val="visible"/>
                                      </p:to>
                                    </p:set>
                                    <p:animEffect transition="in" filter="fade">
                                      <p:cBhvr>
                                        <p:cTn id="107" dur="1000"/>
                                        <p:tgtEl>
                                          <p:spTgt spid="33">
                                            <p:txEl>
                                              <p:pRg st="0" end="0"/>
                                            </p:txEl>
                                          </p:spTgt>
                                        </p:tgtEl>
                                      </p:cBhvr>
                                    </p:animEffect>
                                    <p:anim calcmode="lin" valueType="num">
                                      <p:cBhvr>
                                        <p:cTn id="108"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09" dur="10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p:bldP spid="11" grpId="0" build="p"/>
      <p:bldP spid="12" grpId="0" build="p"/>
      <p:bldP spid="29" grpId="0" build="p"/>
      <p:bldP spid="32" grpId="0" build="p"/>
      <p:bldP spid="33" grpId="0" build="p"/>
      <p:bldP spid="1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9" name="Google Shape;929;p35"/>
          <p:cNvSpPr txBox="1">
            <a:spLocks noGrp="1"/>
          </p:cNvSpPr>
          <p:nvPr>
            <p:ph type="title"/>
          </p:nvPr>
        </p:nvSpPr>
        <p:spPr>
          <a:xfrm>
            <a:off x="114251" y="121418"/>
            <a:ext cx="8262493"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2"/>
                </a:solidFill>
                <a:latin typeface="Cambria" panose="02040503050406030204" pitchFamily="18" charset="0"/>
                <a:ea typeface="Cambria" panose="02040503050406030204" pitchFamily="18" charset="0"/>
              </a:rPr>
              <a:t>3. Cuộc </a:t>
            </a:r>
            <a:r>
              <a:rPr lang="en-US" dirty="0" err="1">
                <a:solidFill>
                  <a:schemeClr val="dk2"/>
                </a:solidFill>
                <a:latin typeface="Cambria" panose="02040503050406030204" pitchFamily="18" charset="0"/>
                <a:ea typeface="Cambria" panose="02040503050406030204" pitchFamily="18" charset="0"/>
              </a:rPr>
              <a:t>giao</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tranh</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giữa</a:t>
            </a:r>
            <a:r>
              <a:rPr lang="en-US" dirty="0">
                <a:solidFill>
                  <a:schemeClr val="dk2"/>
                </a:solidFill>
                <a:latin typeface="Cambria" panose="02040503050406030204" pitchFamily="18" charset="0"/>
                <a:ea typeface="Cambria" panose="02040503050406030204" pitchFamily="18" charset="0"/>
              </a:rPr>
              <a:t> Sơn Tinh – Thủy Tinh</a:t>
            </a:r>
            <a:endParaRPr dirty="0">
              <a:solidFill>
                <a:schemeClr val="dk2"/>
              </a:solidFill>
              <a:latin typeface="Cambria" panose="02040503050406030204" pitchFamily="18" charset="0"/>
              <a:ea typeface="Cambria" panose="02040503050406030204" pitchFamily="18" charset="0"/>
            </a:endParaRPr>
          </a:p>
        </p:txBody>
      </p:sp>
      <p:sp>
        <p:nvSpPr>
          <p:cNvPr id="12" name="Subtitle 11"/>
          <p:cNvSpPr>
            <a:spLocks noGrp="1"/>
          </p:cNvSpPr>
          <p:nvPr>
            <p:ph type="subTitle" idx="2"/>
          </p:nvPr>
        </p:nvSpPr>
        <p:spPr>
          <a:xfrm>
            <a:off x="98614" y="621248"/>
            <a:ext cx="6810703" cy="1664154"/>
          </a:xfrm>
        </p:spPr>
        <p:txBody>
          <a:bodyPr anchor="t"/>
          <a:lstStyle/>
          <a:p>
            <a:pPr marL="139700" indent="0" algn="ctr"/>
            <a:r>
              <a:rPr lang="en-US" sz="2000" b="1" dirty="0" err="1">
                <a:solidFill>
                  <a:schemeClr val="accent2">
                    <a:lumMod val="50000"/>
                  </a:schemeClr>
                </a:solidFill>
                <a:latin typeface="Cambria" panose="02040503050406030204" pitchFamily="18" charset="0"/>
                <a:ea typeface="Cambria" panose="02040503050406030204" pitchFamily="18" charset="0"/>
              </a:rPr>
              <a:t>Nguyên</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nhân</a:t>
            </a:r>
            <a:r>
              <a:rPr lang="en-US" sz="2000" dirty="0">
                <a:solidFill>
                  <a:schemeClr val="accent2">
                    <a:lumMod val="50000"/>
                  </a:schemeClr>
                </a:solidFill>
                <a:latin typeface="Cambria" panose="02040503050406030204" pitchFamily="18" charset="0"/>
                <a:ea typeface="Cambria" panose="02040503050406030204" pitchFamily="18" charset="0"/>
              </a:rPr>
              <a:t>.</a:t>
            </a:r>
          </a:p>
          <a:p>
            <a:pPr marL="139700" indent="0" algn="ctr"/>
            <a:endParaRPr lang="en-US" sz="2000" dirty="0">
              <a:solidFill>
                <a:schemeClr val="accent2">
                  <a:lumMod val="50000"/>
                </a:schemeClr>
              </a:solidFill>
              <a:latin typeface="Cambria" panose="02040503050406030204" pitchFamily="18" charset="0"/>
              <a:ea typeface="Cambria" panose="02040503050406030204" pitchFamily="18" charset="0"/>
            </a:endParaRPr>
          </a:p>
          <a:p>
            <a:pPr marL="482600" indent="-342900" algn="just">
              <a:buFont typeface="Arial" panose="020B0604020202020204" pitchFamily="34" charset="0"/>
              <a:buChar char="•"/>
            </a:pPr>
            <a:r>
              <a:rPr lang="en-US" sz="2000" dirty="0">
                <a:solidFill>
                  <a:schemeClr val="accent2">
                    <a:lumMod val="50000"/>
                  </a:schemeClr>
                </a:solidFill>
                <a:latin typeface="Cambria" panose="02040503050406030204" pitchFamily="18" charset="0"/>
                <a:ea typeface="Cambria" panose="02040503050406030204" pitchFamily="18" charset="0"/>
              </a:rPr>
              <a:t>Sơn Tinh đến </a:t>
            </a:r>
            <a:r>
              <a:rPr lang="en-US" sz="2000" dirty="0" err="1">
                <a:solidFill>
                  <a:schemeClr val="accent2">
                    <a:lumMod val="50000"/>
                  </a:schemeClr>
                </a:solidFill>
                <a:latin typeface="Cambria" panose="02040503050406030204" pitchFamily="18" charset="0"/>
                <a:ea typeface="Cambria" panose="02040503050406030204" pitchFamily="18" charset="0"/>
              </a:rPr>
              <a:t>sau</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không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lấy</a:t>
            </a:r>
            <a:r>
              <a:rPr lang="en-US" sz="2000" dirty="0">
                <a:solidFill>
                  <a:schemeClr val="accent2">
                    <a:lumMod val="50000"/>
                  </a:schemeClr>
                </a:solidFill>
                <a:latin typeface="Cambria" panose="02040503050406030204" pitchFamily="18" charset="0"/>
                <a:ea typeface="Cambria" panose="02040503050406030204" pitchFamily="18" charset="0"/>
              </a:rPr>
              <a:t> được Mị Nương.</a:t>
            </a:r>
          </a:p>
          <a:p>
            <a:pPr marL="482600" indent="-342900" algn="just">
              <a:buFont typeface="Arial" panose="020B0604020202020204" pitchFamily="34" charset="0"/>
              <a:buChar char="•"/>
            </a:pPr>
            <a:r>
              <a:rPr lang="en-US" sz="2000" dirty="0" err="1">
                <a:solidFill>
                  <a:schemeClr val="accent2">
                    <a:lumMod val="50000"/>
                  </a:schemeClr>
                </a:solidFill>
                <a:latin typeface="Cambria" panose="02040503050406030204" pitchFamily="18" charset="0"/>
                <a:ea typeface="Cambria" panose="02040503050406030204" pitchFamily="18" charset="0"/>
              </a:rPr>
              <a:t>Đùng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đùng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nổi</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giận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đem</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quân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tiến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đánh</a:t>
            </a:r>
            <a:r>
              <a:rPr lang="en-US" sz="2000" dirty="0">
                <a:solidFill>
                  <a:schemeClr val="accent2">
                    <a:lumMod val="50000"/>
                  </a:schemeClr>
                </a:solidFill>
                <a:latin typeface="Cambria" panose="02040503050406030204" pitchFamily="18" charset="0"/>
                <a:ea typeface="Cambria" panose="02040503050406030204" pitchFamily="18" charset="0"/>
              </a:rPr>
              <a:t> Sơn Tinh.</a:t>
            </a: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78" b="100000" l="0" r="99800"/>
                    </a14:imgEffect>
                  </a14:imgLayer>
                </a14:imgProps>
              </a:ext>
              <a:ext uri="{28A0092B-C50C-407E-A947-70E740481C1C}">
                <a14:useLocalDpi xmlns:a14="http://schemas.microsoft.com/office/drawing/2010/main" val="0"/>
              </a:ext>
            </a:extLst>
          </a:blip>
          <a:srcRect l="12400" r="25607" b="14622"/>
          <a:stretch/>
        </p:blipFill>
        <p:spPr>
          <a:xfrm>
            <a:off x="0" y="2246009"/>
            <a:ext cx="3731173" cy="2897491"/>
          </a:xfrm>
          <a:prstGeom prst="rect">
            <a:avLst/>
          </a:prstGeom>
        </p:spPr>
      </p:pic>
      <p:pic>
        <p:nvPicPr>
          <p:cNvPr id="2050" name="Picture 2" descr="Kid thinking.vector and illustration. ⬇ Vector Image by ©  eempris.hotmail.com | Vector Stock 14358387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6" b="93927" l="10000" r="93125">
                        <a14:foregroundMark x1="43125" y1="26474" x2="43438" y2="65389"/>
                        <a14:foregroundMark x1="57563" y1="26474" x2="53312" y2="60377"/>
                        <a14:foregroundMark x1="57188" y1="29127" x2="44875" y2="28774"/>
                        <a14:foregroundMark x1="55813" y1="30778" x2="50500" y2="33785"/>
                        <a14:foregroundMark x1="41000" y1="63031" x2="38563" y2="66333"/>
                      </a14:backgroundRemoval>
                    </a14:imgEffect>
                  </a14:imgLayer>
                </a14:imgProps>
              </a:ext>
              <a:ext uri="{28A0092B-C50C-407E-A947-70E740481C1C}">
                <a14:useLocalDpi xmlns:a14="http://schemas.microsoft.com/office/drawing/2010/main" val="0"/>
              </a:ext>
            </a:extLst>
          </a:blip>
          <a:srcRect r="13552" b="33639"/>
          <a:stretch/>
        </p:blipFill>
        <p:spPr bwMode="auto">
          <a:xfrm>
            <a:off x="6575121" y="2917101"/>
            <a:ext cx="2736148" cy="2226399"/>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3731173" y="2074368"/>
            <a:ext cx="3985471" cy="2667331"/>
          </a:xfrm>
          <a:prstGeom prst="cloud">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Subtitle 11"/>
          <p:cNvSpPr>
            <a:spLocks noGrp="1"/>
          </p:cNvSpPr>
          <p:nvPr>
            <p:ph type="subTitle" idx="2"/>
          </p:nvPr>
        </p:nvSpPr>
        <p:spPr>
          <a:xfrm>
            <a:off x="4013554" y="2543549"/>
            <a:ext cx="3201285" cy="1566720"/>
          </a:xfrm>
        </p:spPr>
        <p:txBody>
          <a:bodyPr anchor="t"/>
          <a:lstStyle/>
          <a:p>
            <a:pPr marL="139700" indent="0" algn="just"/>
            <a:r>
              <a:rPr lang="en-US" sz="2000" b="1" dirty="0" err="1">
                <a:solidFill>
                  <a:schemeClr val="accent2">
                    <a:lumMod val="50000"/>
                  </a:schemeClr>
                </a:solidFill>
                <a:latin typeface="Cambria" panose="02040503050406030204" pitchFamily="18" charset="0"/>
                <a:ea typeface="Cambria" panose="02040503050406030204" pitchFamily="18" charset="0"/>
              </a:rPr>
              <a:t>Em</a:t>
            </a:r>
            <a:r>
              <a:rPr lang="en-US" sz="2000" b="1" dirty="0">
                <a:solidFill>
                  <a:schemeClr val="accent2">
                    <a:lumMod val="50000"/>
                  </a:schemeClr>
                </a:solidFill>
                <a:latin typeface="Cambria" panose="02040503050406030204" pitchFamily="18" charset="0"/>
                <a:ea typeface="Cambria" panose="02040503050406030204" pitchFamily="18" charset="0"/>
              </a:rPr>
              <a:t> có </a:t>
            </a:r>
            <a:r>
              <a:rPr lang="en-US" sz="2000" b="1" dirty="0" err="1">
                <a:solidFill>
                  <a:schemeClr val="accent2">
                    <a:lumMod val="50000"/>
                  </a:schemeClr>
                </a:solidFill>
                <a:latin typeface="Cambria" panose="02040503050406030204" pitchFamily="18" charset="0"/>
                <a:ea typeface="Cambria" panose="02040503050406030204" pitchFamily="18" charset="0"/>
              </a:rPr>
              <a:t>suy</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nghĩ</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gì</a:t>
            </a:r>
            <a:r>
              <a:rPr lang="en-US" sz="2000" b="1" dirty="0">
                <a:solidFill>
                  <a:schemeClr val="accent2">
                    <a:lumMod val="50000"/>
                  </a:schemeClr>
                </a:solidFill>
                <a:latin typeface="Cambria" panose="02040503050406030204" pitchFamily="18" charset="0"/>
                <a:ea typeface="Cambria" panose="02040503050406030204" pitchFamily="18" charset="0"/>
              </a:rPr>
              <a:t> về </a:t>
            </a:r>
            <a:r>
              <a:rPr lang="en-US" sz="2000" b="1" dirty="0" err="1">
                <a:solidFill>
                  <a:schemeClr val="accent2">
                    <a:lumMod val="50000"/>
                  </a:schemeClr>
                </a:solidFill>
                <a:latin typeface="Cambria" panose="02040503050406030204" pitchFamily="18" charset="0"/>
                <a:ea typeface="Cambria" panose="02040503050406030204" pitchFamily="18" charset="0"/>
              </a:rPr>
              <a:t>việc</a:t>
            </a:r>
            <a:r>
              <a:rPr lang="en-US" sz="2000" b="1" dirty="0">
                <a:solidFill>
                  <a:schemeClr val="accent2">
                    <a:lumMod val="50000"/>
                  </a:schemeClr>
                </a:solidFill>
                <a:latin typeface="Cambria" panose="02040503050406030204" pitchFamily="18" charset="0"/>
                <a:ea typeface="Cambria" panose="02040503050406030204" pitchFamily="18" charset="0"/>
              </a:rPr>
              <a:t> Thủy Tinh </a:t>
            </a:r>
            <a:r>
              <a:rPr lang="en-US" sz="2000" b="1" dirty="0" err="1">
                <a:solidFill>
                  <a:schemeClr val="accent2">
                    <a:lumMod val="50000"/>
                  </a:schemeClr>
                </a:solidFill>
                <a:latin typeface="Cambria" panose="02040503050406030204" pitchFamily="18" charset="0"/>
                <a:ea typeface="Cambria" panose="02040503050406030204" pitchFamily="18" charset="0"/>
              </a:rPr>
              <a:t>đem</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quân</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tiến</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đánh</a:t>
            </a:r>
            <a:r>
              <a:rPr lang="en-US" sz="2000" b="1" dirty="0">
                <a:solidFill>
                  <a:schemeClr val="accent2">
                    <a:lumMod val="50000"/>
                  </a:schemeClr>
                </a:solidFill>
                <a:latin typeface="Cambria" panose="02040503050406030204" pitchFamily="18" charset="0"/>
                <a:ea typeface="Cambria" panose="02040503050406030204" pitchFamily="18" charset="0"/>
              </a:rPr>
              <a:t> Sơn Tinh </a:t>
            </a:r>
            <a:r>
              <a:rPr lang="en-US" sz="2000" b="1" dirty="0" err="1">
                <a:solidFill>
                  <a:schemeClr val="accent2">
                    <a:lumMod val="50000"/>
                  </a:schemeClr>
                </a:solidFill>
                <a:latin typeface="Cambria" panose="02040503050406030204" pitchFamily="18" charset="0"/>
                <a:ea typeface="Cambria" panose="02040503050406030204" pitchFamily="18" charset="0"/>
              </a:rPr>
              <a:t>khi</a:t>
            </a:r>
            <a:r>
              <a:rPr lang="en-US" sz="2000" b="1" dirty="0">
                <a:solidFill>
                  <a:schemeClr val="accent2">
                    <a:lumMod val="50000"/>
                  </a:schemeClr>
                </a:solidFill>
                <a:latin typeface="Cambria" panose="02040503050406030204" pitchFamily="18" charset="0"/>
                <a:ea typeface="Cambria" panose="02040503050406030204" pitchFamily="18" charset="0"/>
              </a:rPr>
              <a:t> đến </a:t>
            </a:r>
            <a:r>
              <a:rPr lang="en-US" sz="2000" b="1" dirty="0" err="1">
                <a:solidFill>
                  <a:schemeClr val="accent2">
                    <a:lumMod val="50000"/>
                  </a:schemeClr>
                </a:solidFill>
                <a:latin typeface="Cambria" panose="02040503050406030204" pitchFamily="18" charset="0"/>
                <a:ea typeface="Cambria" panose="02040503050406030204" pitchFamily="18" charset="0"/>
              </a:rPr>
              <a:t>sau</a:t>
            </a:r>
            <a:r>
              <a:rPr lang="en-US" sz="2000" b="1" dirty="0">
                <a:solidFill>
                  <a:schemeClr val="accent2">
                    <a:lumMod val="50000"/>
                  </a:schemeClr>
                </a:solidFill>
                <a:latin typeface="Cambria" panose="02040503050406030204" pitchFamily="18" charset="0"/>
                <a:ea typeface="Cambria" panose="02040503050406030204" pitchFamily="18" charset="0"/>
              </a:rPr>
              <a:t> và </a:t>
            </a:r>
            <a:r>
              <a:rPr lang="en-US" sz="2000" b="1" dirty="0" err="1">
                <a:solidFill>
                  <a:schemeClr val="accent2">
                    <a:lumMod val="50000"/>
                  </a:schemeClr>
                </a:solidFill>
                <a:latin typeface="Cambria" panose="02040503050406030204" pitchFamily="18" charset="0"/>
                <a:ea typeface="Cambria" panose="02040503050406030204" pitchFamily="18" charset="0"/>
              </a:rPr>
              <a:t>không</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lấy</a:t>
            </a:r>
            <a:r>
              <a:rPr lang="en-US" sz="2000" b="1" dirty="0">
                <a:solidFill>
                  <a:schemeClr val="accent2">
                    <a:lumMod val="50000"/>
                  </a:schemeClr>
                </a:solidFill>
                <a:latin typeface="Cambria" panose="02040503050406030204" pitchFamily="18" charset="0"/>
                <a:ea typeface="Cambria" panose="02040503050406030204" pitchFamily="18" charset="0"/>
              </a:rPr>
              <a:t> được Mị Nương?</a:t>
            </a:r>
            <a:endParaRPr lang="en-US" sz="2000"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0066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barn(inVertical)">
                                      <p:cBhvr>
                                        <p:cTn id="7" dur="500"/>
                                        <p:tgtEl>
                                          <p:spTgt spid="9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1000"/>
                                        <p:tgtEl>
                                          <p:spTgt spid="12">
                                            <p:txEl>
                                              <p:pRg st="2" end="2"/>
                                            </p:txEl>
                                          </p:spTgt>
                                        </p:tgtEl>
                                      </p:cBhvr>
                                    </p:animEffect>
                                    <p:anim calcmode="lin" valueType="num">
                                      <p:cBhvr>
                                        <p:cTn id="2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1000"/>
                                        <p:tgtEl>
                                          <p:spTgt spid="12">
                                            <p:txEl>
                                              <p:pRg st="3" end="3"/>
                                            </p:txEl>
                                          </p:spTgt>
                                        </p:tgtEl>
                                      </p:cBhvr>
                                    </p:animEffect>
                                    <p:anim calcmode="lin" valueType="num">
                                      <p:cBhvr>
                                        <p:cTn id="34"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circle(in)">
                                      <p:cBhvr>
                                        <p:cTn id="40" dur="2000"/>
                                        <p:tgtEl>
                                          <p:spTgt spid="20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circle(in)">
                                      <p:cBhvr>
                                        <p:cTn id="43" dur="2000"/>
                                        <p:tgtEl>
                                          <p:spTgt spid="9">
                                            <p:txEl>
                                              <p:pRg st="0" end="0"/>
                                            </p:txEl>
                                          </p:spTgt>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in)">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0"/>
      <p:bldP spid="12" grpId="0" build="p"/>
      <p:bldP spid="2" grpId="0" animBg="1"/>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9" name="Google Shape;929;p35"/>
          <p:cNvSpPr txBox="1">
            <a:spLocks noGrp="1"/>
          </p:cNvSpPr>
          <p:nvPr>
            <p:ph type="title"/>
          </p:nvPr>
        </p:nvSpPr>
        <p:spPr>
          <a:xfrm>
            <a:off x="114251" y="121418"/>
            <a:ext cx="8262493"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2"/>
                </a:solidFill>
                <a:latin typeface="Cambria" panose="02040503050406030204" pitchFamily="18" charset="0"/>
                <a:ea typeface="Cambria" panose="02040503050406030204" pitchFamily="18" charset="0"/>
              </a:rPr>
              <a:t>3. Cuộc </a:t>
            </a:r>
            <a:r>
              <a:rPr lang="en-US" dirty="0" err="1">
                <a:solidFill>
                  <a:schemeClr val="dk2"/>
                </a:solidFill>
                <a:latin typeface="Cambria" panose="02040503050406030204" pitchFamily="18" charset="0"/>
                <a:ea typeface="Cambria" panose="02040503050406030204" pitchFamily="18" charset="0"/>
              </a:rPr>
              <a:t>giao</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tranh</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giữa</a:t>
            </a:r>
            <a:r>
              <a:rPr lang="en-US" dirty="0">
                <a:solidFill>
                  <a:schemeClr val="dk2"/>
                </a:solidFill>
                <a:latin typeface="Cambria" panose="02040503050406030204" pitchFamily="18" charset="0"/>
                <a:ea typeface="Cambria" panose="02040503050406030204" pitchFamily="18" charset="0"/>
              </a:rPr>
              <a:t> Sơn Tinh – Thủy Tinh</a:t>
            </a:r>
            <a:endParaRPr dirty="0">
              <a:solidFill>
                <a:schemeClr val="dk2"/>
              </a:solidFill>
              <a:latin typeface="Cambria" panose="02040503050406030204" pitchFamily="18" charset="0"/>
              <a:ea typeface="Cambria" panose="02040503050406030204" pitchFamily="18" charset="0"/>
            </a:endParaRPr>
          </a:p>
        </p:txBody>
      </p:sp>
      <p:sp>
        <p:nvSpPr>
          <p:cNvPr id="17" name="Subtitle 11"/>
          <p:cNvSpPr>
            <a:spLocks noGrp="1"/>
          </p:cNvSpPr>
          <p:nvPr>
            <p:ph type="subTitle" idx="2"/>
          </p:nvPr>
        </p:nvSpPr>
        <p:spPr>
          <a:xfrm>
            <a:off x="2798279" y="865025"/>
            <a:ext cx="3013742" cy="623630"/>
          </a:xfrm>
        </p:spPr>
        <p:txBody>
          <a:bodyPr anchor="t"/>
          <a:lstStyle/>
          <a:p>
            <a:pPr marL="139700" indent="0" algn="ctr"/>
            <a:r>
              <a:rPr lang="en-US" sz="2000" b="1" dirty="0" err="1">
                <a:solidFill>
                  <a:schemeClr val="accent2">
                    <a:lumMod val="50000"/>
                  </a:schemeClr>
                </a:solidFill>
                <a:latin typeface="Cambria" panose="02040503050406030204" pitchFamily="18" charset="0"/>
                <a:ea typeface="Cambria" panose="02040503050406030204" pitchFamily="18" charset="0"/>
              </a:rPr>
              <a:t>Diễn</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biến</a:t>
            </a:r>
            <a:endParaRPr lang="en-US" sz="2000" b="1" dirty="0">
              <a:solidFill>
                <a:schemeClr val="accent2">
                  <a:lumMod val="50000"/>
                </a:schemeClr>
              </a:solidFill>
              <a:latin typeface="Cambria" panose="02040503050406030204" pitchFamily="18" charset="0"/>
              <a:ea typeface="Cambria" panose="02040503050406030204" pitchFamily="18" charset="0"/>
            </a:endParaRPr>
          </a:p>
          <a:p>
            <a:pPr marL="139700" indent="0" algn="ctr"/>
            <a:endParaRPr lang="en-US" sz="2000" dirty="0">
              <a:solidFill>
                <a:schemeClr val="accent2">
                  <a:lumMod val="50000"/>
                </a:schemeClr>
              </a:solidFill>
              <a:latin typeface="Cambria" panose="02040503050406030204" pitchFamily="18" charset="0"/>
              <a:ea typeface="Cambria" panose="02040503050406030204" pitchFamily="18" charset="0"/>
            </a:endParaRPr>
          </a:p>
        </p:txBody>
      </p:sp>
      <p:pic>
        <p:nvPicPr>
          <p:cNvPr id="11" name="Picture 6" descr="Sách Sơn Tinh Thủy Tinh - The War Between Mountain God And Water God -  FAHAS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2000" y1="83212" x2="98625" y2="99637"/>
                        <a14:backgroundMark x1="54937" y1="20422" x2="60563" y2="4018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12021" y="369158"/>
            <a:ext cx="2144111" cy="19040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ách Sơn Tinh Thủy Tinh - The War Between Mountain God And Water God -  FAHASA.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9" b="100000" l="174" r="100000">
                        <a14:foregroundMark x1="91551" y1="63111" x2="96470" y2="99864"/>
                        <a14:foregroundMark x1="83970" y1="95448" x2="84722" y2="94090"/>
                        <a14:foregroundMark x1="84722" y1="94090" x2="84722" y2="94090"/>
                        <a14:foregroundMark x1="63542" y1="39606" x2="66609" y2="39606"/>
                        <a14:foregroundMark x1="67766" y1="41304" x2="68692" y2="49592"/>
                        <a14:backgroundMark x1="4919" y1="65897" x2="19039" y2="85530"/>
                        <a14:backgroundMark x1="30093" y1="65082" x2="34838" y2="74185"/>
                        <a14:backgroundMark x1="11516" y1="52921" x2="14583" y2="5760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75" y="343025"/>
            <a:ext cx="2301766" cy="2041343"/>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p:cNvSpPr/>
          <p:nvPr/>
        </p:nvSpPr>
        <p:spPr>
          <a:xfrm>
            <a:off x="283779" y="2520340"/>
            <a:ext cx="3855935" cy="918834"/>
          </a:xfrm>
          <a:prstGeom prst="flowChartAlternateProcess">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Flowchart: Alternate Process 15"/>
          <p:cNvSpPr/>
          <p:nvPr/>
        </p:nvSpPr>
        <p:spPr>
          <a:xfrm>
            <a:off x="4997670" y="2520339"/>
            <a:ext cx="4025464" cy="918835"/>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lowchart: Alternate Process 17"/>
          <p:cNvSpPr/>
          <p:nvPr/>
        </p:nvSpPr>
        <p:spPr>
          <a:xfrm>
            <a:off x="5046327" y="3691299"/>
            <a:ext cx="3987311" cy="922742"/>
          </a:xfrm>
          <a:prstGeom prst="flowChartAlternateProces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lowchart: Alternate Process 20"/>
          <p:cNvSpPr/>
          <p:nvPr/>
        </p:nvSpPr>
        <p:spPr>
          <a:xfrm>
            <a:off x="108994" y="3691299"/>
            <a:ext cx="4030720" cy="922742"/>
          </a:xfrm>
          <a:prstGeom prst="flowChartAlternateProces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Subtitle 11"/>
          <p:cNvSpPr>
            <a:spLocks noGrp="1"/>
          </p:cNvSpPr>
          <p:nvPr>
            <p:ph type="subTitle" idx="2"/>
          </p:nvPr>
        </p:nvSpPr>
        <p:spPr>
          <a:xfrm>
            <a:off x="119504" y="2516430"/>
            <a:ext cx="4025463" cy="962611"/>
          </a:xfrm>
        </p:spPr>
        <p:txBody>
          <a:bodyPr anchor="t"/>
          <a:lstStyle/>
          <a:p>
            <a:pPr marL="139700" indent="0" algn="just"/>
            <a:r>
              <a:rPr lang="vi-VN" sz="2000" dirty="0">
                <a:solidFill>
                  <a:schemeClr val="tx1">
                    <a:lumMod val="10000"/>
                  </a:schemeClr>
                </a:solidFill>
                <a:latin typeface="Cambria" panose="02040503050406030204" pitchFamily="18" charset="0"/>
                <a:ea typeface="Cambria" panose="02040503050406030204" pitchFamily="18" charset="0"/>
              </a:rPr>
              <a:t> Hô mưa, gọi gió, làm thành giông bão, rung chuyển cả đất trời.</a:t>
            </a:r>
            <a:endParaRPr lang="en-US" sz="2000" dirty="0">
              <a:solidFill>
                <a:schemeClr val="tx1">
                  <a:lumMod val="10000"/>
                </a:schemeClr>
              </a:solidFill>
              <a:latin typeface="Cambria" panose="02040503050406030204" pitchFamily="18" charset="0"/>
              <a:ea typeface="Cambria" panose="02040503050406030204" pitchFamily="18" charset="0"/>
            </a:endParaRPr>
          </a:p>
        </p:txBody>
      </p:sp>
      <p:sp>
        <p:nvSpPr>
          <p:cNvPr id="23" name="Subtitle 11"/>
          <p:cNvSpPr>
            <a:spLocks noGrp="1"/>
          </p:cNvSpPr>
          <p:nvPr>
            <p:ph type="subTitle" idx="2"/>
          </p:nvPr>
        </p:nvSpPr>
        <p:spPr>
          <a:xfrm>
            <a:off x="119504" y="3593731"/>
            <a:ext cx="3990039" cy="931646"/>
          </a:xfrm>
        </p:spPr>
        <p:txBody>
          <a:bodyPr anchor="t"/>
          <a:lstStyle/>
          <a:p>
            <a:pPr marL="139700" indent="0" algn="just"/>
            <a:r>
              <a:rPr lang="vi-VN" sz="2000" dirty="0">
                <a:solidFill>
                  <a:schemeClr val="tx1">
                    <a:lumMod val="10000"/>
                  </a:schemeClr>
                </a:solidFill>
                <a:latin typeface="Cambria" panose="02040503050406030204" pitchFamily="18" charset="0"/>
                <a:ea typeface="Cambria" panose="02040503050406030204" pitchFamily="18" charset="0"/>
              </a:rPr>
              <a:t>Nước ngập ruộng đồng, nước tràn nhà cửa, thành Phong Châu nổi lềnh bềnh trên biển nước.</a:t>
            </a:r>
            <a:endParaRPr lang="en-US" sz="2000" dirty="0">
              <a:solidFill>
                <a:schemeClr val="tx1">
                  <a:lumMod val="10000"/>
                </a:schemeClr>
              </a:solidFill>
              <a:latin typeface="Cambria" panose="02040503050406030204" pitchFamily="18" charset="0"/>
              <a:ea typeface="Cambria" panose="02040503050406030204" pitchFamily="18" charset="0"/>
            </a:endParaRPr>
          </a:p>
        </p:txBody>
      </p:sp>
      <p:sp>
        <p:nvSpPr>
          <p:cNvPr id="24" name="Subtitle 11"/>
          <p:cNvSpPr>
            <a:spLocks noGrp="1"/>
          </p:cNvSpPr>
          <p:nvPr>
            <p:ph type="subTitle" idx="2"/>
          </p:nvPr>
        </p:nvSpPr>
        <p:spPr>
          <a:xfrm>
            <a:off x="5139559" y="2411210"/>
            <a:ext cx="3894079" cy="1027964"/>
          </a:xfrm>
        </p:spPr>
        <p:txBody>
          <a:bodyPr anchor="t"/>
          <a:lstStyle/>
          <a:p>
            <a:pPr marL="139700" indent="0" algn="just"/>
            <a:r>
              <a:rPr lang="vi-VN" sz="2000" dirty="0">
                <a:solidFill>
                  <a:schemeClr val="tx1">
                    <a:lumMod val="10000"/>
                  </a:schemeClr>
                </a:solidFill>
                <a:latin typeface="Cambria" panose="02040503050406030204" pitchFamily="18" charset="0"/>
                <a:ea typeface="Cambria" panose="02040503050406030204" pitchFamily="18" charset="0"/>
              </a:rPr>
              <a:t> Bốc từng quả đồi, dời từng dãy núi, dựng thành lũy đất ngăn chặn dòng nước lũ.</a:t>
            </a:r>
            <a:endParaRPr lang="en-US" sz="2000" dirty="0">
              <a:solidFill>
                <a:schemeClr val="tx1">
                  <a:lumMod val="10000"/>
                </a:schemeClr>
              </a:solidFill>
              <a:latin typeface="Cambria" panose="02040503050406030204" pitchFamily="18" charset="0"/>
              <a:ea typeface="Cambria" panose="02040503050406030204" pitchFamily="18" charset="0"/>
            </a:endParaRPr>
          </a:p>
        </p:txBody>
      </p:sp>
      <p:sp>
        <p:nvSpPr>
          <p:cNvPr id="25" name="Subtitle 11"/>
          <p:cNvSpPr>
            <a:spLocks noGrp="1"/>
          </p:cNvSpPr>
          <p:nvPr>
            <p:ph type="subTitle" idx="2"/>
          </p:nvPr>
        </p:nvSpPr>
        <p:spPr>
          <a:xfrm>
            <a:off x="5244661" y="3737227"/>
            <a:ext cx="3788977" cy="876814"/>
          </a:xfrm>
        </p:spPr>
        <p:txBody>
          <a:bodyPr anchor="t"/>
          <a:lstStyle/>
          <a:p>
            <a:pPr marL="139700" indent="0" algn="just"/>
            <a:r>
              <a:rPr lang="vi-VN" sz="2000" dirty="0">
                <a:solidFill>
                  <a:schemeClr val="tx1">
                    <a:lumMod val="10000"/>
                  </a:schemeClr>
                </a:solidFill>
                <a:latin typeface="Cambria" panose="02040503050406030204" pitchFamily="18" charset="0"/>
                <a:ea typeface="Cambria" panose="02040503050406030204" pitchFamily="18" charset="0"/>
              </a:rPr>
              <a:t>Nước dâng cao bao nhiêu, đồi núi cao lên bấy nhiêu.</a:t>
            </a:r>
            <a:endParaRPr lang="en-US" sz="2000" dirty="0">
              <a:solidFill>
                <a:schemeClr val="tx1">
                  <a:lumMod val="10000"/>
                </a:schemeClr>
              </a:solidFill>
              <a:latin typeface="Cambria" panose="02040503050406030204" pitchFamily="18" charset="0"/>
              <a:ea typeface="Cambria" panose="02040503050406030204" pitchFamily="18" charset="0"/>
            </a:endParaRPr>
          </a:p>
        </p:txBody>
      </p:sp>
      <p:cxnSp>
        <p:nvCxnSpPr>
          <p:cNvPr id="10" name="Straight Arrow Connector 9"/>
          <p:cNvCxnSpPr/>
          <p:nvPr/>
        </p:nvCxnSpPr>
        <p:spPr>
          <a:xfrm>
            <a:off x="4267200" y="2853388"/>
            <a:ext cx="651641" cy="0"/>
          </a:xfrm>
          <a:prstGeom prst="straightConnector1">
            <a:avLst/>
          </a:prstGeom>
          <a:ln w="571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267200" y="3951719"/>
            <a:ext cx="651641" cy="0"/>
          </a:xfrm>
          <a:prstGeom prst="straightConnector1">
            <a:avLst/>
          </a:prstGeom>
          <a:ln w="571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Storm free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59813"/>
            <a:ext cx="598544" cy="598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orm free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9" y="3240649"/>
            <a:ext cx="608596" cy="608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ntain free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8734" y="2004050"/>
            <a:ext cx="639762" cy="6397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untain free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9144" y="3296054"/>
            <a:ext cx="632700" cy="63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77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barn(inVertical)">
                                      <p:cBhvr>
                                        <p:cTn id="25" dur="500"/>
                                        <p:tgtEl>
                                          <p:spTgt spid="22">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barn(inVertical)">
                                      <p:cBhvr>
                                        <p:cTn id="38" dur="500"/>
                                        <p:tgtEl>
                                          <p:spTgt spid="103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barn(inVertical)">
                                      <p:cBhvr>
                                        <p:cTn id="41" dur="500"/>
                                        <p:tgtEl>
                                          <p:spTgt spid="24">
                                            <p:txEl>
                                              <p:pRg st="0" end="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barn(inVertical)">
                                      <p:cBhvr>
                                        <p:cTn id="49" dur="500"/>
                                        <p:tgtEl>
                                          <p:spTgt spid="102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animEffect transition="in" filter="barn(inVertical)">
                                      <p:cBhvr>
                                        <p:cTn id="55" dur="500"/>
                                        <p:tgtEl>
                                          <p:spTgt spid="2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034"/>
                                        </p:tgtEl>
                                        <p:attrNameLst>
                                          <p:attrName>style.visibility</p:attrName>
                                        </p:attrNameLst>
                                      </p:cBhvr>
                                      <p:to>
                                        <p:strVal val="visible"/>
                                      </p:to>
                                    </p:set>
                                    <p:animEffect transition="in" filter="barn(inVertical)">
                                      <p:cBhvr>
                                        <p:cTn id="65" dur="500"/>
                                        <p:tgtEl>
                                          <p:spTgt spid="103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5">
                                            <p:txEl>
                                              <p:pRg st="0" end="0"/>
                                            </p:txEl>
                                          </p:spTgt>
                                        </p:tgtEl>
                                        <p:attrNameLst>
                                          <p:attrName>style.visibility</p:attrName>
                                        </p:attrNameLst>
                                      </p:cBhvr>
                                      <p:to>
                                        <p:strVal val="visible"/>
                                      </p:to>
                                    </p:set>
                                    <p:animEffect transition="in" filter="barn(inVertical)">
                                      <p:cBhvr>
                                        <p:cTn id="68" dur="500"/>
                                        <p:tgtEl>
                                          <p:spTgt spid="25">
                                            <p:txEl>
                                              <p:pRg st="0" end="0"/>
                                            </p:txEl>
                                          </p:spTgt>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animBg="1"/>
      <p:bldP spid="16" grpId="0" animBg="1"/>
      <p:bldP spid="18" grpId="0" animBg="1"/>
      <p:bldP spid="21" grpId="0" animBg="1"/>
      <p:bldP spid="22" grpId="0" build="p"/>
      <p:bldP spid="23" grpId="0" build="p"/>
      <p:bldP spid="24" grpId="0"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9" name="Google Shape;929;p35"/>
          <p:cNvSpPr txBox="1">
            <a:spLocks noGrp="1"/>
          </p:cNvSpPr>
          <p:nvPr>
            <p:ph type="title"/>
          </p:nvPr>
        </p:nvSpPr>
        <p:spPr>
          <a:xfrm>
            <a:off x="114251" y="121418"/>
            <a:ext cx="8262493"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2"/>
                </a:solidFill>
                <a:latin typeface="Cambria" panose="02040503050406030204" pitchFamily="18" charset="0"/>
                <a:ea typeface="Cambria" panose="02040503050406030204" pitchFamily="18" charset="0"/>
              </a:rPr>
              <a:t>3. Cuộc </a:t>
            </a:r>
            <a:r>
              <a:rPr lang="en-US" dirty="0" err="1">
                <a:solidFill>
                  <a:schemeClr val="dk2"/>
                </a:solidFill>
                <a:latin typeface="Cambria" panose="02040503050406030204" pitchFamily="18" charset="0"/>
                <a:ea typeface="Cambria" panose="02040503050406030204" pitchFamily="18" charset="0"/>
              </a:rPr>
              <a:t>giao</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tranh</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giữa</a:t>
            </a:r>
            <a:r>
              <a:rPr lang="en-US" dirty="0">
                <a:solidFill>
                  <a:schemeClr val="dk2"/>
                </a:solidFill>
                <a:latin typeface="Cambria" panose="02040503050406030204" pitchFamily="18" charset="0"/>
                <a:ea typeface="Cambria" panose="02040503050406030204" pitchFamily="18" charset="0"/>
              </a:rPr>
              <a:t> Sơn Tinh – Thủy Tinh</a:t>
            </a:r>
            <a:endParaRPr dirty="0">
              <a:solidFill>
                <a:schemeClr val="dk2"/>
              </a:solidFill>
              <a:latin typeface="Cambria" panose="02040503050406030204" pitchFamily="18" charset="0"/>
              <a:ea typeface="Cambria" panose="02040503050406030204" pitchFamily="18" charset="0"/>
            </a:endParaRPr>
          </a:p>
        </p:txBody>
      </p:sp>
      <p:pic>
        <p:nvPicPr>
          <p:cNvPr id="16" name="Picture 2" descr="Truyền thuyết Con Rồng cháu Tiên [Trăm trứng nở trăm con] - Truyện dân gia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76" b="100000" l="11900" r="99200">
                        <a14:foregroundMark x1="28500" y1="59325" x2="60300" y2="93606"/>
                        <a14:foregroundMark x1="53000" y1="6039" x2="89600" y2="3020"/>
                      </a14:backgroundRemoval>
                    </a14:imgEffect>
                  </a14:imgLayer>
                </a14:imgProps>
              </a:ext>
              <a:ext uri="{28A0092B-C50C-407E-A947-70E740481C1C}">
                <a14:useLocalDpi xmlns:a14="http://schemas.microsoft.com/office/drawing/2010/main" val="0"/>
              </a:ext>
            </a:extLst>
          </a:blip>
          <a:srcRect l="25431"/>
          <a:stretch/>
        </p:blipFill>
        <p:spPr bwMode="auto">
          <a:xfrm>
            <a:off x="3692328" y="551318"/>
            <a:ext cx="6082293" cy="4592182"/>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11"/>
          <p:cNvSpPr>
            <a:spLocks noGrp="1"/>
          </p:cNvSpPr>
          <p:nvPr>
            <p:ph type="subTitle" idx="2"/>
          </p:nvPr>
        </p:nvSpPr>
        <p:spPr>
          <a:xfrm>
            <a:off x="388883" y="690163"/>
            <a:ext cx="4351284" cy="1569562"/>
          </a:xfrm>
        </p:spPr>
        <p:txBody>
          <a:bodyPr anchor="t"/>
          <a:lstStyle/>
          <a:p>
            <a:pPr marL="139700" indent="0" algn="ctr"/>
            <a:r>
              <a:rPr lang="en-US" sz="2000" b="1" dirty="0" err="1">
                <a:solidFill>
                  <a:schemeClr val="accent2">
                    <a:lumMod val="50000"/>
                  </a:schemeClr>
                </a:solidFill>
                <a:latin typeface="Cambria" panose="02040503050406030204" pitchFamily="18" charset="0"/>
                <a:ea typeface="Cambria" panose="02040503050406030204" pitchFamily="18" charset="0"/>
              </a:rPr>
              <a:t>Kết</a:t>
            </a:r>
            <a:r>
              <a:rPr lang="en-US" sz="2000" b="1" dirty="0">
                <a:solidFill>
                  <a:schemeClr val="accent2">
                    <a:lumMod val="50000"/>
                  </a:schemeClr>
                </a:solidFill>
                <a:latin typeface="Cambria" panose="02040503050406030204" pitchFamily="18" charset="0"/>
                <a:ea typeface="Cambria" panose="02040503050406030204" pitchFamily="18" charset="0"/>
              </a:rPr>
              <a:t> </a:t>
            </a:r>
            <a:r>
              <a:rPr lang="en-US" sz="2000" b="1" dirty="0" err="1">
                <a:solidFill>
                  <a:schemeClr val="accent2">
                    <a:lumMod val="50000"/>
                  </a:schemeClr>
                </a:solidFill>
                <a:latin typeface="Cambria" panose="02040503050406030204" pitchFamily="18" charset="0"/>
                <a:ea typeface="Cambria" panose="02040503050406030204" pitchFamily="18" charset="0"/>
              </a:rPr>
              <a:t>quả</a:t>
            </a:r>
            <a:endParaRPr lang="en-US" sz="2000" b="1" dirty="0">
              <a:solidFill>
                <a:schemeClr val="accent2">
                  <a:lumMod val="50000"/>
                </a:schemeClr>
              </a:solidFill>
              <a:latin typeface="Cambria" panose="02040503050406030204" pitchFamily="18" charset="0"/>
              <a:ea typeface="Cambria" panose="02040503050406030204" pitchFamily="18" charset="0"/>
            </a:endParaRPr>
          </a:p>
          <a:p>
            <a:pPr marL="139700" indent="0" algn="ctr"/>
            <a:endParaRPr lang="en-US" sz="2000" dirty="0">
              <a:solidFill>
                <a:schemeClr val="accent2">
                  <a:lumMod val="50000"/>
                </a:schemeClr>
              </a:solidFill>
              <a:latin typeface="Cambria" panose="02040503050406030204" pitchFamily="18" charset="0"/>
              <a:ea typeface="Cambria" panose="02040503050406030204" pitchFamily="18" charset="0"/>
            </a:endParaRPr>
          </a:p>
          <a:p>
            <a:pPr marL="482600" indent="-342900" algn="just">
              <a:buFont typeface="Arial" panose="020B0604020202020204" pitchFamily="34" charset="0"/>
              <a:buChar char="•"/>
            </a:pPr>
            <a:r>
              <a:rPr lang="en-US" sz="2000" dirty="0">
                <a:solidFill>
                  <a:schemeClr val="accent2">
                    <a:lumMod val="50000"/>
                  </a:schemeClr>
                </a:solidFill>
                <a:latin typeface="Cambria" panose="02040503050406030204" pitchFamily="18" charset="0"/>
                <a:ea typeface="Cambria" panose="02040503050406030204" pitchFamily="18" charset="0"/>
              </a:rPr>
              <a:t>Sơn Tinh </a:t>
            </a:r>
            <a:r>
              <a:rPr lang="en-US" sz="2000" dirty="0" err="1">
                <a:solidFill>
                  <a:schemeClr val="accent2">
                    <a:lumMod val="50000"/>
                  </a:schemeClr>
                </a:solidFill>
                <a:latin typeface="Cambria" panose="02040503050406030204" pitchFamily="18" charset="0"/>
                <a:ea typeface="Cambria" panose="02040503050406030204" pitchFamily="18" charset="0"/>
              </a:rPr>
              <a:t>vững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vàng</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sức</a:t>
            </a:r>
            <a:r>
              <a:rPr lang="en-US" sz="2000" dirty="0">
                <a:solidFill>
                  <a:schemeClr val="accent2">
                    <a:lumMod val="50000"/>
                  </a:schemeClr>
                </a:solidFill>
                <a:latin typeface="Cambria" panose="02040503050406030204" pitchFamily="18" charset="0"/>
                <a:ea typeface="Cambria" panose="02040503050406030204" pitchFamily="18" charset="0"/>
              </a:rPr>
              <a:t> Thủy Tinh </a:t>
            </a:r>
            <a:r>
              <a:rPr lang="en-US" sz="2000" dirty="0" err="1">
                <a:solidFill>
                  <a:schemeClr val="accent2">
                    <a:lumMod val="50000"/>
                  </a:schemeClr>
                </a:solidFill>
                <a:latin typeface="Cambria" panose="02040503050406030204" pitchFamily="18" charset="0"/>
                <a:ea typeface="Cambria" panose="02040503050406030204" pitchFamily="18" charset="0"/>
              </a:rPr>
              <a:t>đã</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kiệt</a:t>
            </a:r>
            <a:r>
              <a:rPr lang="en-US" sz="2000" dirty="0">
                <a:solidFill>
                  <a:schemeClr val="accent2">
                    <a:lumMod val="50000"/>
                  </a:schemeClr>
                </a:solidFill>
                <a:latin typeface="Cambria" panose="02040503050406030204" pitchFamily="18" charset="0"/>
                <a:ea typeface="Cambria" panose="02040503050406030204" pitchFamily="18" charset="0"/>
              </a:rPr>
              <a:t>.</a:t>
            </a:r>
          </a:p>
          <a:p>
            <a:pPr marL="482600" indent="-342900" algn="just">
              <a:buFont typeface="Arial" panose="020B0604020202020204" pitchFamily="34" charset="0"/>
              <a:buChar char="•"/>
            </a:pPr>
            <a:r>
              <a:rPr lang="en-US" sz="2000" dirty="0" err="1">
                <a:solidFill>
                  <a:schemeClr val="accent2">
                    <a:lumMod val="50000"/>
                  </a:schemeClr>
                </a:solidFill>
                <a:latin typeface="Cambria" panose="02040503050406030204" pitchFamily="18" charset="0"/>
                <a:ea typeface="Cambria" panose="02040503050406030204" pitchFamily="18" charset="0"/>
              </a:rPr>
              <a:t>Thần</a:t>
            </a:r>
            <a:r>
              <a:rPr lang="en-US" sz="2000" dirty="0">
                <a:solidFill>
                  <a:schemeClr val="accent2">
                    <a:lumMod val="50000"/>
                  </a:schemeClr>
                </a:solidFill>
                <a:latin typeface="Cambria" panose="02040503050406030204" pitchFamily="18" charset="0"/>
                <a:ea typeface="Cambria" panose="02040503050406030204" pitchFamily="18" charset="0"/>
              </a:rPr>
              <a:t> Nước </a:t>
            </a:r>
            <a:r>
              <a:rPr lang="en-US" sz="2000" dirty="0" err="1">
                <a:solidFill>
                  <a:schemeClr val="accent2">
                    <a:lumMod val="50000"/>
                  </a:schemeClr>
                </a:solidFill>
                <a:latin typeface="Cambria" panose="02040503050406030204" pitchFamily="18" charset="0"/>
                <a:ea typeface="Cambria" panose="02040503050406030204" pitchFamily="18" charset="0"/>
              </a:rPr>
              <a:t>rút</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quân</a:t>
            </a:r>
            <a:r>
              <a:rPr lang="en-US" sz="2000" dirty="0">
                <a:solidFill>
                  <a:schemeClr val="accent2">
                    <a:lumMod val="50000"/>
                  </a:schemeClr>
                </a:solidFill>
                <a:latin typeface="Cambria" panose="02040503050406030204" pitchFamily="18" charset="0"/>
                <a:ea typeface="Cambria" panose="02040503050406030204" pitchFamily="18" charset="0"/>
              </a:rPr>
              <a:t>.</a:t>
            </a:r>
            <a:endParaRPr lang="vi-VN" sz="2000" dirty="0">
              <a:solidFill>
                <a:schemeClr val="accent2">
                  <a:lumMod val="50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294289" y="2869323"/>
            <a:ext cx="3398039" cy="2060029"/>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Subtitle 11"/>
          <p:cNvSpPr>
            <a:spLocks noGrp="1"/>
          </p:cNvSpPr>
          <p:nvPr>
            <p:ph type="subTitle" idx="2"/>
          </p:nvPr>
        </p:nvSpPr>
        <p:spPr>
          <a:xfrm>
            <a:off x="273845" y="3032233"/>
            <a:ext cx="3258890" cy="1734208"/>
          </a:xfrm>
        </p:spPr>
        <p:txBody>
          <a:bodyPr anchor="t"/>
          <a:lstStyle/>
          <a:p>
            <a:pPr marL="139700" indent="0" algn="just"/>
            <a:r>
              <a:rPr lang="en-US" sz="2000" dirty="0">
                <a:solidFill>
                  <a:schemeClr val="accent2">
                    <a:lumMod val="50000"/>
                  </a:schemeClr>
                </a:solidFill>
                <a:latin typeface="Cambria" panose="02040503050406030204" pitchFamily="18" charset="0"/>
                <a:ea typeface="Cambria" panose="02040503050406030204" pitchFamily="18" charset="0"/>
              </a:rPr>
              <a:t>Theo </a:t>
            </a:r>
            <a:r>
              <a:rPr lang="en-US" sz="2000" dirty="0" err="1">
                <a:solidFill>
                  <a:schemeClr val="accent2">
                    <a:lumMod val="50000"/>
                  </a:schemeClr>
                </a:solidFill>
                <a:latin typeface="Cambria" panose="02040503050406030204" pitchFamily="18" charset="0"/>
                <a:ea typeface="Cambria" panose="02040503050406030204" pitchFamily="18" charset="0"/>
              </a:rPr>
              <a:t>em</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chiến</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thắng</a:t>
            </a:r>
            <a:r>
              <a:rPr lang="en-US" sz="2000" dirty="0">
                <a:solidFill>
                  <a:schemeClr val="accent2">
                    <a:lumMod val="50000"/>
                  </a:schemeClr>
                </a:solidFill>
                <a:latin typeface="Cambria" panose="02040503050406030204" pitchFamily="18" charset="0"/>
                <a:ea typeface="Cambria" panose="02040503050406030204" pitchFamily="18" charset="0"/>
              </a:rPr>
              <a:t> của Sơn Tinh </a:t>
            </a:r>
            <a:r>
              <a:rPr lang="en-US" sz="2000" dirty="0" err="1">
                <a:solidFill>
                  <a:schemeClr val="accent2">
                    <a:lumMod val="50000"/>
                  </a:schemeClr>
                </a:solidFill>
                <a:latin typeface="Cambria" panose="02040503050406030204" pitchFamily="18" charset="0"/>
                <a:ea typeface="Cambria" panose="02040503050406030204" pitchFamily="18" charset="0"/>
              </a:rPr>
              <a:t>trước</a:t>
            </a:r>
            <a:r>
              <a:rPr lang="en-US" sz="2000" dirty="0">
                <a:solidFill>
                  <a:schemeClr val="accent2">
                    <a:lumMod val="50000"/>
                  </a:schemeClr>
                </a:solidFill>
                <a:latin typeface="Cambria" panose="02040503050406030204" pitchFamily="18" charset="0"/>
                <a:ea typeface="Cambria" panose="02040503050406030204" pitchFamily="18" charset="0"/>
              </a:rPr>
              <a:t> Thủy Tinh có phải </a:t>
            </a:r>
            <a:r>
              <a:rPr lang="en-US" sz="2000" dirty="0" err="1">
                <a:solidFill>
                  <a:schemeClr val="accent2">
                    <a:lumMod val="50000"/>
                  </a:schemeClr>
                </a:solidFill>
                <a:latin typeface="Cambria" panose="02040503050406030204" pitchFamily="18" charset="0"/>
                <a:ea typeface="Cambria" panose="02040503050406030204" pitchFamily="18" charset="0"/>
              </a:rPr>
              <a:t>nhờ</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vào</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sức</a:t>
            </a:r>
            <a:r>
              <a:rPr lang="en-US" sz="2000" dirty="0">
                <a:solidFill>
                  <a:schemeClr val="accent2">
                    <a:lumMod val="50000"/>
                  </a:schemeClr>
                </a:solidFill>
                <a:latin typeface="Cambria" panose="02040503050406030204" pitchFamily="18" charset="0"/>
                <a:ea typeface="Cambria" panose="02040503050406030204" pitchFamily="18" charset="0"/>
              </a:rPr>
              <a:t> </a:t>
            </a:r>
            <a:r>
              <a:rPr lang="en-US" sz="2000" dirty="0" err="1">
                <a:solidFill>
                  <a:schemeClr val="accent2">
                    <a:lumMod val="50000"/>
                  </a:schemeClr>
                </a:solidFill>
                <a:latin typeface="Cambria" panose="02040503050406030204" pitchFamily="18" charset="0"/>
                <a:ea typeface="Cambria" panose="02040503050406030204" pitchFamily="18" charset="0"/>
              </a:rPr>
              <a:t>mạnh</a:t>
            </a:r>
            <a:r>
              <a:rPr lang="en-US" sz="2000" dirty="0">
                <a:solidFill>
                  <a:schemeClr val="accent2">
                    <a:lumMod val="50000"/>
                  </a:schemeClr>
                </a:solidFill>
                <a:latin typeface="Cambria" panose="02040503050406030204" pitchFamily="18" charset="0"/>
                <a:ea typeface="Cambria" panose="02040503050406030204" pitchFamily="18" charset="0"/>
              </a:rPr>
              <a:t> của 1 </a:t>
            </a:r>
            <a:r>
              <a:rPr lang="en-US" sz="2000" dirty="0" err="1">
                <a:solidFill>
                  <a:schemeClr val="accent2">
                    <a:lumMod val="50000"/>
                  </a:schemeClr>
                </a:solidFill>
                <a:latin typeface="Cambria" panose="02040503050406030204" pitchFamily="18" charset="0"/>
                <a:ea typeface="Cambria" panose="02040503050406030204" pitchFamily="18" charset="0"/>
              </a:rPr>
              <a:t>mình</a:t>
            </a:r>
            <a:r>
              <a:rPr lang="en-US" sz="2000" dirty="0">
                <a:solidFill>
                  <a:schemeClr val="accent2">
                    <a:lumMod val="50000"/>
                  </a:schemeClr>
                </a:solidFill>
                <a:latin typeface="Cambria" panose="02040503050406030204" pitchFamily="18" charset="0"/>
                <a:ea typeface="Cambria" panose="02040503050406030204" pitchFamily="18" charset="0"/>
              </a:rPr>
              <a:t> Sơn Tinh hay </a:t>
            </a:r>
            <a:r>
              <a:rPr lang="en-US" sz="2000" dirty="0" err="1">
                <a:solidFill>
                  <a:schemeClr val="accent2">
                    <a:lumMod val="50000"/>
                  </a:schemeClr>
                </a:solidFill>
                <a:latin typeface="Cambria" panose="02040503050406030204" pitchFamily="18" charset="0"/>
                <a:ea typeface="Cambria" panose="02040503050406030204" pitchFamily="18" charset="0"/>
              </a:rPr>
              <a:t>không</a:t>
            </a:r>
            <a:r>
              <a:rPr lang="en-US" sz="2000" dirty="0">
                <a:solidFill>
                  <a:schemeClr val="accent2">
                    <a:lumMod val="50000"/>
                  </a:schemeClr>
                </a:solidFill>
                <a:latin typeface="Cambria" panose="02040503050406030204" pitchFamily="18" charset="0"/>
                <a:ea typeface="Cambria" panose="02040503050406030204" pitchFamily="18" charset="0"/>
              </a:rPr>
              <a:t>?</a:t>
            </a:r>
            <a:endParaRPr lang="vi-VN" sz="2000"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666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1000"/>
                                        <p:tgtEl>
                                          <p:spTgt spid="18">
                                            <p:txEl>
                                              <p:pRg st="2" end="2"/>
                                            </p:txEl>
                                          </p:spTgt>
                                        </p:tgtEl>
                                      </p:cBhvr>
                                    </p:animEffect>
                                    <p:anim calcmode="lin" valueType="num">
                                      <p:cBhvr>
                                        <p:cTn id="20"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xEl>
                                              <p:pRg st="3" end="3"/>
                                            </p:txEl>
                                          </p:spTgt>
                                        </p:tgtEl>
                                        <p:attrNameLst>
                                          <p:attrName>style.visibility</p:attrName>
                                        </p:attrNameLst>
                                      </p:cBhvr>
                                      <p:to>
                                        <p:strVal val="visible"/>
                                      </p:to>
                                    </p:set>
                                    <p:animEffect transition="in" filter="fade">
                                      <p:cBhvr>
                                        <p:cTn id="26" dur="1000"/>
                                        <p:tgtEl>
                                          <p:spTgt spid="18">
                                            <p:txEl>
                                              <p:pRg st="3" end="3"/>
                                            </p:txEl>
                                          </p:spTgt>
                                        </p:tgtEl>
                                      </p:cBhvr>
                                    </p:animEffect>
                                    <p:anim calcmode="lin" valueType="num">
                                      <p:cBhvr>
                                        <p:cTn id="27"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1000"/>
                                        <p:tgtEl>
                                          <p:spTgt spid="8">
                                            <p:txEl>
                                              <p:pRg st="0" end="0"/>
                                            </p:txEl>
                                          </p:spTgt>
                                        </p:tgtEl>
                                      </p:cBhvr>
                                    </p:animEffect>
                                    <p:anim calcmode="lin" valueType="num">
                                      <p:cBhvr>
                                        <p:cTn id="3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 grpId="0" animBg="1"/>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9" name="Google Shape;929;p35"/>
          <p:cNvSpPr txBox="1">
            <a:spLocks noGrp="1"/>
          </p:cNvSpPr>
          <p:nvPr>
            <p:ph type="title"/>
          </p:nvPr>
        </p:nvSpPr>
        <p:spPr>
          <a:xfrm>
            <a:off x="114251" y="121418"/>
            <a:ext cx="8262493"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2"/>
                </a:solidFill>
                <a:latin typeface="Cambria" panose="02040503050406030204" pitchFamily="18" charset="0"/>
                <a:ea typeface="Cambria" panose="02040503050406030204" pitchFamily="18" charset="0"/>
              </a:rPr>
              <a:t>3. Cuộc </a:t>
            </a:r>
            <a:r>
              <a:rPr lang="en-US" dirty="0" err="1">
                <a:solidFill>
                  <a:schemeClr val="dk2"/>
                </a:solidFill>
                <a:latin typeface="Cambria" panose="02040503050406030204" pitchFamily="18" charset="0"/>
                <a:ea typeface="Cambria" panose="02040503050406030204" pitchFamily="18" charset="0"/>
              </a:rPr>
              <a:t>giao</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tranh</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giữa</a:t>
            </a:r>
            <a:r>
              <a:rPr lang="en-US" dirty="0">
                <a:solidFill>
                  <a:schemeClr val="dk2"/>
                </a:solidFill>
                <a:latin typeface="Cambria" panose="02040503050406030204" pitchFamily="18" charset="0"/>
                <a:ea typeface="Cambria" panose="02040503050406030204" pitchFamily="18" charset="0"/>
              </a:rPr>
              <a:t> Sơn Tinh – Thủy Tinh</a:t>
            </a:r>
            <a:endParaRPr dirty="0">
              <a:solidFill>
                <a:schemeClr val="dk2"/>
              </a:solidFill>
              <a:latin typeface="Cambria" panose="02040503050406030204" pitchFamily="18" charset="0"/>
              <a:ea typeface="Cambria" panose="02040503050406030204" pitchFamily="18" charset="0"/>
            </a:endParaRPr>
          </a:p>
        </p:txBody>
      </p:sp>
      <p:sp>
        <p:nvSpPr>
          <p:cNvPr id="12" name="Subtitle 11"/>
          <p:cNvSpPr>
            <a:spLocks noGrp="1"/>
          </p:cNvSpPr>
          <p:nvPr>
            <p:ph type="subTitle" idx="2"/>
          </p:nvPr>
        </p:nvSpPr>
        <p:spPr>
          <a:xfrm>
            <a:off x="1798803" y="2480738"/>
            <a:ext cx="2464302" cy="1302973"/>
          </a:xfrm>
        </p:spPr>
        <p:txBody>
          <a:bodyPr anchor="t"/>
          <a:lstStyle/>
          <a:p>
            <a:pPr marL="139700" indent="0" algn="just"/>
            <a:r>
              <a:rPr lang="vi-VN" sz="2000" b="1" i="1" dirty="0">
                <a:solidFill>
                  <a:schemeClr val="tx1">
                    <a:lumMod val="10000"/>
                  </a:schemeClr>
                </a:solidFill>
                <a:latin typeface="Cambria" panose="02040503050406030204" pitchFamily="18" charset="0"/>
                <a:ea typeface="Cambria" panose="02040503050406030204" pitchFamily="18" charset="0"/>
              </a:rPr>
              <a:t>Đại diện cho sức mạnh lũ lụt, thiên tai đe dọa cuộc sống con người.</a:t>
            </a:r>
            <a:endParaRPr lang="en-US" sz="2000" b="1" i="1" dirty="0">
              <a:solidFill>
                <a:schemeClr val="tx1">
                  <a:lumMod val="10000"/>
                </a:schemeClr>
              </a:solidFill>
              <a:latin typeface="Cambria" panose="02040503050406030204" pitchFamily="18" charset="0"/>
              <a:ea typeface="Cambria" panose="02040503050406030204" pitchFamily="18" charset="0"/>
            </a:endParaRPr>
          </a:p>
        </p:txBody>
      </p:sp>
      <p:sp>
        <p:nvSpPr>
          <p:cNvPr id="16" name="Subtitle 11"/>
          <p:cNvSpPr>
            <a:spLocks noGrp="1"/>
          </p:cNvSpPr>
          <p:nvPr>
            <p:ph type="subTitle" idx="2"/>
          </p:nvPr>
        </p:nvSpPr>
        <p:spPr>
          <a:xfrm>
            <a:off x="4783874" y="2585391"/>
            <a:ext cx="2834762" cy="1093666"/>
          </a:xfrm>
        </p:spPr>
        <p:txBody>
          <a:bodyPr anchor="t"/>
          <a:lstStyle/>
          <a:p>
            <a:pPr marL="139700" indent="0" algn="just"/>
            <a:r>
              <a:rPr lang="vi-VN" sz="2000" b="1" i="1" dirty="0">
                <a:solidFill>
                  <a:schemeClr val="tx1">
                    <a:lumMod val="10000"/>
                  </a:schemeClr>
                </a:solidFill>
                <a:latin typeface="Cambria" panose="02040503050406030204" pitchFamily="18" charset="0"/>
                <a:ea typeface="Cambria" panose="02040503050406030204" pitchFamily="18" charset="0"/>
              </a:rPr>
              <a:t>Đại diện cho sự đoàn kết, sức mạnh của nhân dân đồng lòng chế ngự thiên tai, trị thủy.</a:t>
            </a:r>
            <a:endParaRPr lang="en-US" sz="2000" b="1" i="1" dirty="0">
              <a:solidFill>
                <a:schemeClr val="tx1">
                  <a:lumMod val="10000"/>
                </a:schemeClr>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224" l="100" r="100000">
                        <a14:foregroundMark x1="82500" y1="20959" x2="98200" y2="86146"/>
                        <a14:foregroundMark x1="97500" y1="29307" x2="67000" y2="96448"/>
                        <a14:foregroundMark x1="95300" y1="94494" x2="2500" y2="90764"/>
                        <a14:foregroundMark x1="85900" y1="79396" x2="74000" y2="77798"/>
                        <a14:foregroundMark x1="2200" y1="47247" x2="14400" y2="92185"/>
                        <a14:foregroundMark x1="3800" y1="61634" x2="1000" y2="95737"/>
                        <a14:foregroundMark x1="34500" y1="45471" x2="26600" y2="64121"/>
                        <a14:foregroundMark x1="93200" y1="69982" x2="84900" y2="69982"/>
                        <a14:foregroundMark x1="36700" y1="53819" x2="33100" y2="49023"/>
                        <a14:foregroundMark x1="99500" y1="16341" x2="94600" y2="22913"/>
                        <a14:backgroundMark x1="34200" y1="8881" x2="52000" y2="82238"/>
                        <a14:backgroundMark x1="74400" y1="10835" x2="30200" y2="76377"/>
                        <a14:backgroundMark x1="75500" y1="25755" x2="55700" y2="77975"/>
                        <a14:backgroundMark x1="8000" y1="6217" x2="95900" y2="4618"/>
                        <a14:backgroundMark x1="9100" y1="5506" x2="2300" y2="6927"/>
                        <a14:backgroundMark x1="43600" y1="73357" x2="36900" y2="87034"/>
                        <a14:backgroundMark x1="40600" y1="44227" x2="38900" y2="54529"/>
                        <a14:backgroundMark x1="37200" y1="48313" x2="35900" y2="49911"/>
                      </a14:backgroundRemoval>
                    </a14:imgEffect>
                  </a14:imgLayer>
                </a14:imgProps>
              </a:ext>
              <a:ext uri="{28A0092B-C50C-407E-A947-70E740481C1C}">
                <a14:useLocalDpi xmlns:a14="http://schemas.microsoft.com/office/drawing/2010/main" val="0"/>
              </a:ext>
            </a:extLst>
          </a:blip>
          <a:srcRect r="49310"/>
          <a:stretch/>
        </p:blipFill>
        <p:spPr>
          <a:xfrm>
            <a:off x="0" y="2114418"/>
            <a:ext cx="2727230" cy="3029081"/>
          </a:xfrm>
          <a:prstGeom prst="rect">
            <a:avLst/>
          </a:prstGeom>
        </p:spPr>
      </p:pic>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224" l="100" r="100000">
                        <a14:foregroundMark x1="82500" y1="20959" x2="98200" y2="86146"/>
                        <a14:foregroundMark x1="97500" y1="29307" x2="67000" y2="96448"/>
                        <a14:foregroundMark x1="95300" y1="94494" x2="2500" y2="90764"/>
                        <a14:foregroundMark x1="85900" y1="79396" x2="74000" y2="77798"/>
                        <a14:foregroundMark x1="2200" y1="47247" x2="14400" y2="92185"/>
                        <a14:foregroundMark x1="3800" y1="61634" x2="1000" y2="95737"/>
                        <a14:foregroundMark x1="34500" y1="45471" x2="26600" y2="64121"/>
                        <a14:foregroundMark x1="93200" y1="69982" x2="84900" y2="69982"/>
                        <a14:foregroundMark x1="36700" y1="53819" x2="33100" y2="49023"/>
                        <a14:foregroundMark x1="99500" y1="16341" x2="94600" y2="22913"/>
                        <a14:backgroundMark x1="34200" y1="8881" x2="52000" y2="82238"/>
                        <a14:backgroundMark x1="74400" y1="10835" x2="30200" y2="76377"/>
                        <a14:backgroundMark x1="75500" y1="25755" x2="55700" y2="77975"/>
                        <a14:backgroundMark x1="8000" y1="6217" x2="95900" y2="4618"/>
                        <a14:backgroundMark x1="9100" y1="5506" x2="2300" y2="6927"/>
                        <a14:backgroundMark x1="43600" y1="73357" x2="36900" y2="87034"/>
                        <a14:backgroundMark x1="40600" y1="44227" x2="38900" y2="54529"/>
                        <a14:backgroundMark x1="37200" y1="48313" x2="35900" y2="49911"/>
                      </a14:backgroundRemoval>
                    </a14:imgEffect>
                  </a14:imgLayer>
                </a14:imgProps>
              </a:ext>
              <a:ext uri="{28A0092B-C50C-407E-A947-70E740481C1C}">
                <a14:useLocalDpi xmlns:a14="http://schemas.microsoft.com/office/drawing/2010/main" val="0"/>
              </a:ext>
            </a:extLst>
          </a:blip>
          <a:srcRect l="52069"/>
          <a:stretch/>
        </p:blipFill>
        <p:spPr>
          <a:xfrm>
            <a:off x="6484883" y="2020090"/>
            <a:ext cx="2659117" cy="3123410"/>
          </a:xfrm>
          <a:prstGeom prst="rect">
            <a:avLst/>
          </a:prstGeom>
        </p:spPr>
      </p:pic>
      <p:sp>
        <p:nvSpPr>
          <p:cNvPr id="2" name="Flowchart: Alternate Process 1"/>
          <p:cNvSpPr/>
          <p:nvPr/>
        </p:nvSpPr>
        <p:spPr>
          <a:xfrm>
            <a:off x="398177" y="786035"/>
            <a:ext cx="3657600" cy="1234054"/>
          </a:xfrm>
          <a:prstGeom prst="flowChartAlternate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Flowchart: Alternate Process 10"/>
          <p:cNvSpPr/>
          <p:nvPr/>
        </p:nvSpPr>
        <p:spPr>
          <a:xfrm>
            <a:off x="4949007" y="786035"/>
            <a:ext cx="3657600" cy="1234054"/>
          </a:xfrm>
          <a:prstGeom prst="flowChartAlternateProcess">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Subtitle 11"/>
          <p:cNvSpPr>
            <a:spLocks noGrp="1"/>
          </p:cNvSpPr>
          <p:nvPr>
            <p:ph type="subTitle" idx="2"/>
          </p:nvPr>
        </p:nvSpPr>
        <p:spPr>
          <a:xfrm>
            <a:off x="443989" y="851982"/>
            <a:ext cx="3547122" cy="1093666"/>
          </a:xfrm>
        </p:spPr>
        <p:txBody>
          <a:bodyPr anchor="t"/>
          <a:lstStyle/>
          <a:p>
            <a:pPr marL="139700" indent="0" algn="just"/>
            <a:r>
              <a:rPr lang="vi-VN" sz="2000" dirty="0">
                <a:solidFill>
                  <a:schemeClr val="tx1">
                    <a:lumMod val="10000"/>
                  </a:schemeClr>
                </a:solidFill>
                <a:latin typeface="Cambria" panose="02040503050406030204" pitchFamily="18" charset="0"/>
                <a:ea typeface="Cambria" panose="02040503050406030204" pitchFamily="18" charset="0"/>
              </a:rPr>
              <a:t>Sức tàn phá ghê gớm của thiên tai, ảnh hưởng tới đời sống nhân dân, muôn loài.</a:t>
            </a:r>
            <a:endParaRPr lang="en-US" sz="2000" dirty="0">
              <a:solidFill>
                <a:schemeClr val="tx1">
                  <a:lumMod val="10000"/>
                </a:schemeClr>
              </a:solidFill>
              <a:latin typeface="Cambria" panose="02040503050406030204" pitchFamily="18" charset="0"/>
              <a:ea typeface="Cambria" panose="02040503050406030204" pitchFamily="18" charset="0"/>
            </a:endParaRPr>
          </a:p>
        </p:txBody>
      </p:sp>
      <p:sp>
        <p:nvSpPr>
          <p:cNvPr id="15" name="Subtitle 11"/>
          <p:cNvSpPr>
            <a:spLocks noGrp="1"/>
          </p:cNvSpPr>
          <p:nvPr>
            <p:ph type="subTitle" idx="2"/>
          </p:nvPr>
        </p:nvSpPr>
        <p:spPr>
          <a:xfrm>
            <a:off x="4949008" y="903926"/>
            <a:ext cx="3657599" cy="831922"/>
          </a:xfrm>
        </p:spPr>
        <p:txBody>
          <a:bodyPr anchor="t"/>
          <a:lstStyle/>
          <a:p>
            <a:pPr marL="139700" indent="0" algn="just"/>
            <a:r>
              <a:rPr lang="vi-VN" sz="2000" dirty="0">
                <a:solidFill>
                  <a:schemeClr val="tx1">
                    <a:lumMod val="10000"/>
                  </a:schemeClr>
                </a:solidFill>
                <a:latin typeface="Cambria" panose="02040503050406030204" pitchFamily="18" charset="0"/>
                <a:ea typeface="Cambria" panose="02040503050406030204" pitchFamily="18" charset="0"/>
              </a:rPr>
              <a:t>Bảo vệ, giữ gìn nhà cửa, đất đai và cuộc sống của nhân dân.</a:t>
            </a:r>
            <a:endParaRPr lang="en-US" sz="2000" dirty="0">
              <a:solidFill>
                <a:schemeClr val="tx1">
                  <a:lumMod val="10000"/>
                </a:schemeClr>
              </a:solidFill>
              <a:latin typeface="Cambria" panose="02040503050406030204" pitchFamily="18" charset="0"/>
              <a:ea typeface="Cambria" panose="02040503050406030204" pitchFamily="18" charset="0"/>
            </a:endParaRPr>
          </a:p>
        </p:txBody>
      </p:sp>
      <p:sp>
        <p:nvSpPr>
          <p:cNvPr id="5" name="Down Arrow 4"/>
          <p:cNvSpPr/>
          <p:nvPr/>
        </p:nvSpPr>
        <p:spPr>
          <a:xfrm>
            <a:off x="2531327" y="2071831"/>
            <a:ext cx="649394" cy="3575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Down Arrow 16"/>
          <p:cNvSpPr/>
          <p:nvPr/>
        </p:nvSpPr>
        <p:spPr>
          <a:xfrm>
            <a:off x="5156336" y="2071830"/>
            <a:ext cx="649394" cy="3575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661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1000"/>
                                        <p:tgtEl>
                                          <p:spTgt spid="15">
                                            <p:txEl>
                                              <p:pRg st="0" end="0"/>
                                            </p:txEl>
                                          </p:spTgt>
                                        </p:tgtEl>
                                      </p:cBhvr>
                                    </p:animEffect>
                                    <p:anim calcmode="lin" valueType="num">
                                      <p:cBhvr>
                                        <p:cTn id="2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up)">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barn(inVertical)">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xEl>
                                              <p:pRg st="0" end="0"/>
                                            </p:txEl>
                                          </p:spTgt>
                                        </p:tgtEl>
                                        <p:attrNameLst>
                                          <p:attrName>style.visibility</p:attrName>
                                        </p:attrNameLst>
                                      </p:cBhvr>
                                      <p:to>
                                        <p:strVal val="visible"/>
                                      </p:to>
                                    </p:set>
                                    <p:animEffect transition="in" filter="barn(inVertical)">
                                      <p:cBhvr>
                                        <p:cTn id="5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6" grpId="0" build="p"/>
      <p:bldP spid="2" grpId="0" animBg="1"/>
      <p:bldP spid="11" grpId="0" animBg="1"/>
      <p:bldP spid="13" grpId="0" build="p"/>
      <p:bldP spid="15" grpId="0" build="p"/>
      <p:bldP spid="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9" name="Google Shape;929;p35"/>
          <p:cNvSpPr txBox="1">
            <a:spLocks noGrp="1"/>
          </p:cNvSpPr>
          <p:nvPr>
            <p:ph type="title"/>
          </p:nvPr>
        </p:nvSpPr>
        <p:spPr>
          <a:xfrm>
            <a:off x="114251" y="121418"/>
            <a:ext cx="8262493"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dk2"/>
                </a:solidFill>
                <a:latin typeface="Cambria" panose="02040503050406030204" pitchFamily="18" charset="0"/>
                <a:ea typeface="Cambria" panose="02040503050406030204" pitchFamily="18" charset="0"/>
              </a:rPr>
              <a:t>3. Cuộc </a:t>
            </a:r>
            <a:r>
              <a:rPr lang="en-US" dirty="0" err="1">
                <a:solidFill>
                  <a:schemeClr val="dk2"/>
                </a:solidFill>
                <a:latin typeface="Cambria" panose="02040503050406030204" pitchFamily="18" charset="0"/>
                <a:ea typeface="Cambria" panose="02040503050406030204" pitchFamily="18" charset="0"/>
              </a:rPr>
              <a:t>giao</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tranh</a:t>
            </a:r>
            <a:r>
              <a:rPr lang="en-US" dirty="0">
                <a:solidFill>
                  <a:schemeClr val="dk2"/>
                </a:solidFill>
                <a:latin typeface="Cambria" panose="02040503050406030204" pitchFamily="18" charset="0"/>
                <a:ea typeface="Cambria" panose="02040503050406030204" pitchFamily="18" charset="0"/>
              </a:rPr>
              <a:t> </a:t>
            </a:r>
            <a:r>
              <a:rPr lang="en-US" dirty="0" err="1">
                <a:solidFill>
                  <a:schemeClr val="dk2"/>
                </a:solidFill>
                <a:latin typeface="Cambria" panose="02040503050406030204" pitchFamily="18" charset="0"/>
                <a:ea typeface="Cambria" panose="02040503050406030204" pitchFamily="18" charset="0"/>
              </a:rPr>
              <a:t>giữa</a:t>
            </a:r>
            <a:r>
              <a:rPr lang="en-US" dirty="0">
                <a:solidFill>
                  <a:schemeClr val="dk2"/>
                </a:solidFill>
                <a:latin typeface="Cambria" panose="02040503050406030204" pitchFamily="18" charset="0"/>
                <a:ea typeface="Cambria" panose="02040503050406030204" pitchFamily="18" charset="0"/>
              </a:rPr>
              <a:t> Sơn Tinh – Thủy Tinh</a:t>
            </a:r>
            <a:endParaRPr dirty="0">
              <a:solidFill>
                <a:schemeClr val="dk2"/>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224" l="100" r="100000">
                        <a14:foregroundMark x1="82500" y1="20959" x2="98200" y2="86146"/>
                        <a14:foregroundMark x1="97500" y1="29307" x2="67000" y2="96448"/>
                        <a14:foregroundMark x1="95300" y1="94494" x2="2500" y2="90764"/>
                        <a14:foregroundMark x1="85900" y1="79396" x2="74000" y2="77798"/>
                        <a14:foregroundMark x1="2200" y1="47247" x2="14400" y2="92185"/>
                        <a14:foregroundMark x1="3800" y1="61634" x2="1000" y2="95737"/>
                        <a14:foregroundMark x1="34500" y1="45471" x2="26600" y2="64121"/>
                        <a14:foregroundMark x1="93200" y1="69982" x2="84900" y2="69982"/>
                        <a14:foregroundMark x1="36700" y1="53819" x2="33100" y2="49023"/>
                        <a14:foregroundMark x1="99500" y1="16341" x2="94600" y2="22913"/>
                        <a14:backgroundMark x1="34200" y1="8881" x2="52000" y2="82238"/>
                        <a14:backgroundMark x1="74400" y1="10835" x2="30200" y2="76377"/>
                        <a14:backgroundMark x1="75500" y1="25755" x2="55700" y2="77975"/>
                        <a14:backgroundMark x1="8000" y1="6217" x2="95900" y2="4618"/>
                        <a14:backgroundMark x1="9100" y1="5506" x2="2300" y2="6927"/>
                        <a14:backgroundMark x1="43600" y1="73357" x2="36900" y2="87034"/>
                        <a14:backgroundMark x1="40600" y1="44227" x2="38900" y2="54529"/>
                        <a14:backgroundMark x1="37200" y1="48313" x2="35900" y2="49911"/>
                      </a14:backgroundRemoval>
                    </a14:imgEffect>
                  </a14:imgLayer>
                </a14:imgProps>
              </a:ext>
              <a:ext uri="{28A0092B-C50C-407E-A947-70E740481C1C}">
                <a14:useLocalDpi xmlns:a14="http://schemas.microsoft.com/office/drawing/2010/main" val="0"/>
              </a:ext>
            </a:extLst>
          </a:blip>
          <a:srcRect r="49310"/>
          <a:stretch/>
        </p:blipFill>
        <p:spPr>
          <a:xfrm>
            <a:off x="-1" y="1671146"/>
            <a:ext cx="3205655" cy="3472354"/>
          </a:xfrm>
          <a:prstGeom prst="rect">
            <a:avLst/>
          </a:prstGeom>
        </p:spPr>
      </p:pic>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224" l="100" r="100000">
                        <a14:foregroundMark x1="82500" y1="20959" x2="98200" y2="86146"/>
                        <a14:foregroundMark x1="97500" y1="29307" x2="67000" y2="96448"/>
                        <a14:foregroundMark x1="95300" y1="94494" x2="2500" y2="90764"/>
                        <a14:foregroundMark x1="85900" y1="79396" x2="74000" y2="77798"/>
                        <a14:foregroundMark x1="2200" y1="47247" x2="14400" y2="92185"/>
                        <a14:foregroundMark x1="3800" y1="61634" x2="1000" y2="95737"/>
                        <a14:foregroundMark x1="34500" y1="45471" x2="26600" y2="64121"/>
                        <a14:foregroundMark x1="93200" y1="69982" x2="84900" y2="69982"/>
                        <a14:foregroundMark x1="36700" y1="53819" x2="33100" y2="49023"/>
                        <a14:foregroundMark x1="99500" y1="16341" x2="94600" y2="22913"/>
                        <a14:backgroundMark x1="34200" y1="8881" x2="52000" y2="82238"/>
                        <a14:backgroundMark x1="74400" y1="10835" x2="30200" y2="76377"/>
                        <a14:backgroundMark x1="75500" y1="25755" x2="55700" y2="77975"/>
                        <a14:backgroundMark x1="8000" y1="6217" x2="95900" y2="4618"/>
                        <a14:backgroundMark x1="9100" y1="5506" x2="2300" y2="6927"/>
                        <a14:backgroundMark x1="43600" y1="73357" x2="36900" y2="87034"/>
                        <a14:backgroundMark x1="40600" y1="44227" x2="38900" y2="54529"/>
                        <a14:backgroundMark x1="37200" y1="48313" x2="35900" y2="49911"/>
                      </a14:backgroundRemoval>
                    </a14:imgEffect>
                  </a14:imgLayer>
                </a14:imgProps>
              </a:ext>
              <a:ext uri="{28A0092B-C50C-407E-A947-70E740481C1C}">
                <a14:useLocalDpi xmlns:a14="http://schemas.microsoft.com/office/drawing/2010/main" val="0"/>
              </a:ext>
            </a:extLst>
          </a:blip>
          <a:srcRect l="52069"/>
          <a:stretch/>
        </p:blipFill>
        <p:spPr>
          <a:xfrm>
            <a:off x="6085489" y="2020090"/>
            <a:ext cx="2984939" cy="3123410"/>
          </a:xfrm>
          <a:prstGeom prst="rect">
            <a:avLst/>
          </a:prstGeom>
        </p:spPr>
      </p:pic>
      <p:sp>
        <p:nvSpPr>
          <p:cNvPr id="13" name="Subtitle 1"/>
          <p:cNvSpPr>
            <a:spLocks noGrp="1"/>
          </p:cNvSpPr>
          <p:nvPr>
            <p:ph type="subTitle" idx="2"/>
          </p:nvPr>
        </p:nvSpPr>
        <p:spPr>
          <a:xfrm>
            <a:off x="2158337" y="1056291"/>
            <a:ext cx="5391039" cy="1229710"/>
          </a:xfrm>
        </p:spPr>
        <p:txBody>
          <a:bodyPr anchor="t"/>
          <a:lstStyle/>
          <a:p>
            <a:pPr marL="482600" indent="-342900" algn="just">
              <a:buFontTx/>
              <a:buChar char="-"/>
            </a:pPr>
            <a:r>
              <a:rPr lang="en-US" sz="2100" b="1" i="1" dirty="0" err="1">
                <a:solidFill>
                  <a:schemeClr val="accent2">
                    <a:lumMod val="50000"/>
                  </a:schemeClr>
                </a:solidFill>
                <a:latin typeface="Cambria" panose="02040503050406030204" pitchFamily="18" charset="0"/>
                <a:ea typeface="Cambria" panose="02040503050406030204" pitchFamily="18" charset="0"/>
              </a:rPr>
              <a:t>Giải</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thích</a:t>
            </a:r>
            <a:r>
              <a:rPr lang="en-US" sz="2100" b="1" i="1" dirty="0">
                <a:solidFill>
                  <a:schemeClr val="accent2">
                    <a:lumMod val="50000"/>
                  </a:schemeClr>
                </a:solidFill>
                <a:latin typeface="Cambria" panose="02040503050406030204" pitchFamily="18" charset="0"/>
                <a:ea typeface="Cambria" panose="02040503050406030204" pitchFamily="18" charset="0"/>
              </a:rPr>
              <a:t> hiện </a:t>
            </a:r>
            <a:r>
              <a:rPr lang="en-US" sz="2100" b="1" i="1" dirty="0" err="1">
                <a:solidFill>
                  <a:schemeClr val="accent2">
                    <a:lumMod val="50000"/>
                  </a:schemeClr>
                </a:solidFill>
                <a:latin typeface="Cambria" panose="02040503050406030204" pitchFamily="18" charset="0"/>
                <a:ea typeface="Cambria" panose="02040503050406030204" pitchFamily="18" charset="0"/>
              </a:rPr>
              <a:t>tượng</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lũ</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lụt</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hàng</a:t>
            </a:r>
            <a:r>
              <a:rPr lang="en-US" sz="2100" b="1" i="1" dirty="0">
                <a:solidFill>
                  <a:schemeClr val="accent2">
                    <a:lumMod val="50000"/>
                  </a:schemeClr>
                </a:solidFill>
                <a:latin typeface="Cambria" panose="02040503050406030204" pitchFamily="18" charset="0"/>
                <a:ea typeface="Cambria" panose="02040503050406030204" pitchFamily="18" charset="0"/>
              </a:rPr>
              <a:t> năm.</a:t>
            </a:r>
          </a:p>
        </p:txBody>
      </p:sp>
      <p:sp>
        <p:nvSpPr>
          <p:cNvPr id="6" name="Subtitle 1"/>
          <p:cNvSpPr>
            <a:spLocks noGrp="1"/>
          </p:cNvSpPr>
          <p:nvPr>
            <p:ph type="subTitle" idx="2"/>
          </p:nvPr>
        </p:nvSpPr>
        <p:spPr>
          <a:xfrm>
            <a:off x="2158338" y="2020090"/>
            <a:ext cx="4755418" cy="1229710"/>
          </a:xfrm>
        </p:spPr>
        <p:txBody>
          <a:bodyPr anchor="t"/>
          <a:lstStyle/>
          <a:p>
            <a:pPr marL="482600" indent="-342900" algn="just">
              <a:buFontTx/>
              <a:buChar char="-"/>
            </a:pPr>
            <a:r>
              <a:rPr lang="en-US" sz="2100" b="1" i="1" dirty="0" err="1">
                <a:solidFill>
                  <a:schemeClr val="accent2">
                    <a:lumMod val="50000"/>
                  </a:schemeClr>
                </a:solidFill>
                <a:latin typeface="Cambria" panose="02040503050406030204" pitchFamily="18" charset="0"/>
                <a:ea typeface="Cambria" panose="02040503050406030204" pitchFamily="18" charset="0"/>
              </a:rPr>
              <a:t>Thể</a:t>
            </a:r>
            <a:r>
              <a:rPr lang="en-US" sz="2100" b="1" i="1" dirty="0">
                <a:solidFill>
                  <a:schemeClr val="accent2">
                    <a:lumMod val="50000"/>
                  </a:schemeClr>
                </a:solidFill>
                <a:latin typeface="Cambria" panose="02040503050406030204" pitchFamily="18" charset="0"/>
                <a:ea typeface="Cambria" panose="02040503050406030204" pitchFamily="18" charset="0"/>
              </a:rPr>
              <a:t> hiện </a:t>
            </a:r>
            <a:r>
              <a:rPr lang="en-US" sz="2100" b="1" i="1" dirty="0" err="1">
                <a:solidFill>
                  <a:schemeClr val="accent2">
                    <a:lumMod val="50000"/>
                  </a:schemeClr>
                </a:solidFill>
                <a:latin typeface="Cambria" panose="02040503050406030204" pitchFamily="18" charset="0"/>
                <a:ea typeface="Cambria" panose="02040503050406030204" pitchFamily="18" charset="0"/>
              </a:rPr>
              <a:t>ước</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mơ</a:t>
            </a:r>
            <a:r>
              <a:rPr lang="en-US" sz="2100" b="1" i="1" dirty="0">
                <a:solidFill>
                  <a:schemeClr val="accent2">
                    <a:lumMod val="50000"/>
                  </a:schemeClr>
                </a:solidFill>
                <a:latin typeface="Cambria" panose="02040503050406030204" pitchFamily="18" charset="0"/>
                <a:ea typeface="Cambria" panose="02040503050406030204" pitchFamily="18" charset="0"/>
              </a:rPr>
              <a:t> của </a:t>
            </a:r>
            <a:r>
              <a:rPr lang="en-US" sz="2100" b="1" i="1" dirty="0" err="1">
                <a:solidFill>
                  <a:schemeClr val="accent2">
                    <a:lumMod val="50000"/>
                  </a:schemeClr>
                </a:solidFill>
                <a:latin typeface="Cambria" panose="02040503050406030204" pitchFamily="18" charset="0"/>
                <a:ea typeface="Cambria" panose="02040503050406030204" pitchFamily="18" charset="0"/>
              </a:rPr>
              <a:t>nhân</a:t>
            </a:r>
            <a:r>
              <a:rPr lang="en-US" sz="2100" b="1" i="1" dirty="0">
                <a:solidFill>
                  <a:schemeClr val="accent2">
                    <a:lumMod val="50000"/>
                  </a:schemeClr>
                </a:solidFill>
                <a:latin typeface="Cambria" panose="02040503050406030204" pitchFamily="18" charset="0"/>
                <a:ea typeface="Cambria" panose="02040503050406030204" pitchFamily="18" charset="0"/>
              </a:rPr>
              <a:t> dân trong </a:t>
            </a:r>
            <a:r>
              <a:rPr lang="en-US" sz="2100" b="1" i="1" dirty="0" err="1">
                <a:solidFill>
                  <a:schemeClr val="accent2">
                    <a:lumMod val="50000"/>
                  </a:schemeClr>
                </a:solidFill>
                <a:latin typeface="Cambria" panose="02040503050406030204" pitchFamily="18" charset="0"/>
                <a:ea typeface="Cambria" panose="02040503050406030204" pitchFamily="18" charset="0"/>
              </a:rPr>
              <a:t>việc</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chiến</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thắng</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thiên</a:t>
            </a:r>
            <a:r>
              <a:rPr lang="en-US" sz="2100" b="1" i="1" dirty="0">
                <a:solidFill>
                  <a:schemeClr val="accent2">
                    <a:lumMod val="50000"/>
                  </a:schemeClr>
                </a:solidFill>
                <a:latin typeface="Cambria" panose="02040503050406030204" pitchFamily="18" charset="0"/>
                <a:ea typeface="Cambria" panose="02040503050406030204" pitchFamily="18" charset="0"/>
              </a:rPr>
              <a:t> tai, </a:t>
            </a:r>
            <a:r>
              <a:rPr lang="en-US" sz="2100" b="1" i="1" dirty="0" err="1">
                <a:solidFill>
                  <a:schemeClr val="accent2">
                    <a:lumMod val="50000"/>
                  </a:schemeClr>
                </a:solidFill>
                <a:latin typeface="Cambria" panose="02040503050406030204" pitchFamily="18" charset="0"/>
                <a:ea typeface="Cambria" panose="02040503050406030204" pitchFamily="18" charset="0"/>
              </a:rPr>
              <a:t>bão</a:t>
            </a:r>
            <a:r>
              <a:rPr lang="en-US" sz="2100" b="1" i="1" dirty="0">
                <a:solidFill>
                  <a:schemeClr val="accent2">
                    <a:lumMod val="50000"/>
                  </a:schemeClr>
                </a:solidFill>
                <a:latin typeface="Cambria" panose="02040503050406030204" pitchFamily="18" charset="0"/>
                <a:ea typeface="Cambria" panose="02040503050406030204" pitchFamily="18" charset="0"/>
              </a:rPr>
              <a:t> </a:t>
            </a:r>
            <a:r>
              <a:rPr lang="en-US" sz="2100" b="1" i="1" dirty="0" err="1">
                <a:solidFill>
                  <a:schemeClr val="accent2">
                    <a:lumMod val="50000"/>
                  </a:schemeClr>
                </a:solidFill>
                <a:latin typeface="Cambria" panose="02040503050406030204" pitchFamily="18" charset="0"/>
                <a:ea typeface="Cambria" panose="02040503050406030204" pitchFamily="18" charset="0"/>
              </a:rPr>
              <a:t>lụt</a:t>
            </a:r>
            <a:r>
              <a:rPr lang="en-US" sz="2100" b="1" i="1" dirty="0">
                <a:solidFill>
                  <a:schemeClr val="accent2">
                    <a:lumMod val="50000"/>
                  </a:schemeClr>
                </a:solidFill>
                <a:latin typeface="Cambria" panose="02040503050406030204" pitchFamily="18" charset="0"/>
                <a:ea typeface="Cambria" panose="02040503050406030204" pitchFamily="18" charset="0"/>
              </a:rPr>
              <a:t>.</a:t>
            </a:r>
          </a:p>
          <a:p>
            <a:pPr algn="just"/>
            <a:endParaRPr lang="vi-VN" sz="2100" b="1" i="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14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6600" y1="64298" x2="90000" y2="99112"/>
                        <a14:foregroundMark x1="90500" y1="71226" x2="76500" y2="83304"/>
                        <a14:foregroundMark x1="14700" y1="93783" x2="8700" y2="99645"/>
                        <a14:foregroundMark x1="56400" y1="7638" x2="62000" y2="15631"/>
                        <a14:backgroundMark x1="36800" y1="26821" x2="6700" y2="81350"/>
                        <a14:backgroundMark x1="10500" y1="19361" x2="1100" y2="31972"/>
                        <a14:backgroundMark x1="38300" y1="57549" x2="1900" y2="35702"/>
                        <a14:backgroundMark x1="16400" y1="25577" x2="8200" y2="37300"/>
                        <a14:backgroundMark x1="16500" y1="19538" x2="5200" y2="28419"/>
                        <a14:backgroundMark x1="43100" y1="35879" x2="38600" y2="51687"/>
                        <a14:backgroundMark x1="72000" y1="42806" x2="71000" y2="52753"/>
                        <a14:backgroundMark x1="64000" y1="68561" x2="65300" y2="68206"/>
                        <a14:backgroundMark x1="63900" y1="3020" x2="63900" y2="6217"/>
                        <a14:backgroundMark x1="68500" y1="1954" x2="68400" y2="4796"/>
                        <a14:backgroundMark x1="72200" y1="75311" x2="70700" y2="77442"/>
                        <a14:backgroundMark x1="50900" y1="95027" x2="50000" y2="93073"/>
                        <a14:backgroundMark x1="33400" y1="63410" x2="28200" y2="74245"/>
                        <a14:backgroundMark x1="43600" y1="41385" x2="41500" y2="48668"/>
                        <a14:backgroundMark x1="35200" y1="67673" x2="9500" y2="90231"/>
                        <a14:backgroundMark x1="28900" y1="75488" x2="10600" y2="93783"/>
                        <a14:backgroundMark x1="42000" y1="50799" x2="39300" y2="55950"/>
                      </a14:backgroundRemoval>
                    </a14:imgEffect>
                  </a14:imgLayer>
                </a14:imgProps>
              </a:ext>
              <a:ext uri="{28A0092B-C50C-407E-A947-70E740481C1C}">
                <a14:useLocalDpi xmlns:a14="http://schemas.microsoft.com/office/drawing/2010/main" val="0"/>
              </a:ext>
            </a:extLst>
          </a:blip>
          <a:stretch>
            <a:fillRect/>
          </a:stretch>
        </p:blipFill>
        <p:spPr>
          <a:xfrm>
            <a:off x="126486" y="36129"/>
            <a:ext cx="9017514" cy="5101459"/>
          </a:xfrm>
          <a:prstGeom prst="rect">
            <a:avLst/>
          </a:prstGeom>
          <a:noFill/>
          <a:ln>
            <a:noFill/>
          </a:ln>
        </p:spPr>
      </p:pic>
      <p:pic>
        <p:nvPicPr>
          <p:cNvPr id="16" name="Picture 15"/>
          <p:cNvPicPr>
            <a:picLocks noChangeAspect="1"/>
          </p:cNvPicPr>
          <p:nvPr/>
        </p:nvPicPr>
        <p:blipFill>
          <a:blip r:embed="rId4"/>
          <a:stretch>
            <a:fillRect/>
          </a:stretch>
        </p:blipFill>
        <p:spPr>
          <a:xfrm>
            <a:off x="-138339" y="590024"/>
            <a:ext cx="4773582" cy="2091109"/>
          </a:xfrm>
          <a:prstGeom prst="rect">
            <a:avLst/>
          </a:prstGeom>
        </p:spPr>
      </p:pic>
    </p:spTree>
    <p:extLst>
      <p:ext uri="{BB962C8B-B14F-4D97-AF65-F5344CB8AC3E}">
        <p14:creationId xmlns:p14="http://schemas.microsoft.com/office/powerpoint/2010/main" val="101916858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ách Sơn Tinh Thủy Tinh - The War Between Mountain God And Water God -  FAHAS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52000" y1="83212" x2="98625" y2="99637"/>
                        <a14:backgroundMark x1="54937" y1="20422" x2="60563" y2="40189"/>
                      </a14:backgroundRemoval>
                    </a14:imgEffect>
                  </a14:imgLayer>
                </a14:imgProps>
              </a:ext>
              <a:ext uri="{28A0092B-C50C-407E-A947-70E740481C1C}">
                <a14:useLocalDpi xmlns:a14="http://schemas.microsoft.com/office/drawing/2010/main" val="0"/>
              </a:ext>
            </a:extLst>
          </a:blip>
          <a:srcRect/>
          <a:stretch>
            <a:fillRect/>
          </a:stretch>
        </p:blipFill>
        <p:spPr bwMode="auto">
          <a:xfrm>
            <a:off x="-1" y="783771"/>
            <a:ext cx="4909457" cy="43597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ách Sơn Tinh Thủy Tinh - The War Between Mountain God And Water God -  FAHASA.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9" b="100000" l="174" r="100000">
                        <a14:foregroundMark x1="91551" y1="63111" x2="96470" y2="99864"/>
                        <a14:foregroundMark x1="83970" y1="95448" x2="84722" y2="94090"/>
                        <a14:foregroundMark x1="84722" y1="94090" x2="84722" y2="94090"/>
                        <a14:foregroundMark x1="63542" y1="39606" x2="66609" y2="39606"/>
                        <a14:foregroundMark x1="67766" y1="41304" x2="68692" y2="49592"/>
                        <a14:backgroundMark x1="4919" y1="65897" x2="19039" y2="85530"/>
                        <a14:backgroundMark x1="30093" y1="65082" x2="34838" y2="74185"/>
                        <a14:backgroundMark x1="11516" y1="52921" x2="14583" y2="57609"/>
                      </a14:backgroundRemoval>
                    </a14:imgEffect>
                  </a14:imgLayer>
                </a14:imgProps>
              </a:ext>
              <a:ext uri="{28A0092B-C50C-407E-A947-70E740481C1C}">
                <a14:useLocalDpi xmlns:a14="http://schemas.microsoft.com/office/drawing/2010/main" val="0"/>
              </a:ext>
            </a:extLst>
          </a:blip>
          <a:srcRect/>
          <a:stretch>
            <a:fillRect/>
          </a:stretch>
        </p:blipFill>
        <p:spPr bwMode="auto">
          <a:xfrm>
            <a:off x="4026058" y="783771"/>
            <a:ext cx="5117942" cy="43597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stretch>
            <a:fillRect/>
          </a:stretch>
        </p:blipFill>
        <p:spPr>
          <a:xfrm>
            <a:off x="1463301" y="-140090"/>
            <a:ext cx="6124041" cy="2981261"/>
          </a:xfrm>
          <a:prstGeom prst="rect">
            <a:avLst/>
          </a:prstGeom>
        </p:spPr>
      </p:pic>
    </p:spTree>
    <p:extLst>
      <p:ext uri="{BB962C8B-B14F-4D97-AF65-F5344CB8AC3E}">
        <p14:creationId xmlns:p14="http://schemas.microsoft.com/office/powerpoint/2010/main" val="363203378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479" y="354342"/>
            <a:ext cx="6927477" cy="814964"/>
          </a:xfrm>
        </p:spPr>
        <p:txBody>
          <a:bodyPr/>
          <a:lstStyle/>
          <a:p>
            <a:r>
              <a:rPr lang="en-US" sz="2000" dirty="0">
                <a:latin typeface="Cambria" panose="02040503050406030204" pitchFamily="18" charset="0"/>
                <a:ea typeface="Cambria" panose="02040503050406030204" pitchFamily="18" charset="0"/>
              </a:rPr>
              <a:t>Qua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a:t>
            </a:r>
            <a:r>
              <a:rPr lang="en-US" sz="2000" dirty="0">
                <a:latin typeface="Cambria" panose="02040503050406030204" pitchFamily="18" charset="0"/>
                <a:ea typeface="Cambria" panose="02040503050406030204" pitchFamily="18" charset="0"/>
              </a:rPr>
              <a:t> văn </a:t>
            </a:r>
            <a:r>
              <a:rPr lang="en-US" sz="2000" dirty="0" err="1">
                <a:latin typeface="Cambria" panose="02040503050406030204" pitchFamily="18" charset="0"/>
                <a:ea typeface="Cambria" panose="02040503050406030204" pitchFamily="18" charset="0"/>
              </a:rPr>
              <a:t>bản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nhận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dân ta </a:t>
            </a:r>
            <a:r>
              <a:rPr lang="en-US" sz="2000" dirty="0" err="1">
                <a:latin typeface="Cambria" panose="02040503050406030204" pitchFamily="18" charset="0"/>
                <a:ea typeface="Cambria" panose="02040503050406030204" pitchFamily="18" charset="0"/>
              </a:rPr>
              <a:t>muốn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nói</a:t>
            </a:r>
            <a:r>
              <a:rPr lang="en-US" sz="2000" dirty="0">
                <a:latin typeface="Cambria" panose="02040503050406030204" pitchFamily="18" charset="0"/>
                <a:ea typeface="Cambria" panose="02040503050406030204" pitchFamily="18" charset="0"/>
              </a:rPr>
              <a:t> đến </a:t>
            </a:r>
            <a:r>
              <a:rPr lang="en-US" sz="2000" dirty="0" err="1">
                <a:latin typeface="Cambria" panose="02040503050406030204" pitchFamily="18" charset="0"/>
                <a:ea typeface="Cambria" panose="02040503050406030204" pitchFamily="18" charset="0"/>
              </a:rPr>
              <a:t>điều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thông</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truyền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thuyết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7" name="Title 2"/>
          <p:cNvSpPr txBox="1">
            <a:spLocks/>
          </p:cNvSpPr>
          <p:nvPr/>
        </p:nvSpPr>
        <p:spPr>
          <a:xfrm>
            <a:off x="355657" y="1648409"/>
            <a:ext cx="7015299" cy="8149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Patrick Hand"/>
              <a:buNone/>
              <a:defRPr sz="3000" b="1" i="0" u="none" strike="noStrike" cap="none">
                <a:solidFill>
                  <a:schemeClr val="accent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nhận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đặc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nào</a:t>
            </a:r>
            <a:r>
              <a:rPr lang="en-US" sz="2000" dirty="0">
                <a:latin typeface="Cambria" panose="02040503050406030204" pitchFamily="18" charset="0"/>
                <a:ea typeface="Cambria" panose="02040503050406030204" pitchFamily="18" charset="0"/>
              </a:rPr>
              <a:t> của </a:t>
            </a:r>
            <a:r>
              <a:rPr lang="en-US" sz="2000" dirty="0" err="1">
                <a:latin typeface="Cambria" panose="02040503050406030204" pitchFamily="18" charset="0"/>
                <a:ea typeface="Cambria" panose="02040503050406030204" pitchFamily="18" charset="0"/>
              </a:rPr>
              <a:t>thể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loại</a:t>
            </a:r>
            <a:r>
              <a:rPr lang="en-US" sz="2000" dirty="0">
                <a:latin typeface="Cambria" panose="02040503050406030204" pitchFamily="18" charset="0"/>
                <a:ea typeface="Cambria" panose="02040503050406030204" pitchFamily="18" charset="0"/>
              </a:rPr>
              <a:t> được </a:t>
            </a:r>
            <a:r>
              <a:rPr lang="en-US" sz="2000" dirty="0" err="1">
                <a:latin typeface="Cambria" panose="02040503050406030204" pitchFamily="18" charset="0"/>
                <a:ea typeface="Cambria" panose="02040503050406030204" pitchFamily="18" charset="0"/>
              </a:rPr>
              <a:t>thể</a:t>
            </a:r>
            <a:r>
              <a:rPr lang="en-US" sz="2000" dirty="0">
                <a:latin typeface="Cambria" panose="02040503050406030204" pitchFamily="18" charset="0"/>
                <a:ea typeface="Cambria" panose="02040503050406030204" pitchFamily="18" charset="0"/>
              </a:rPr>
              <a:t> hiện qua văn </a:t>
            </a:r>
            <a:r>
              <a:rPr lang="en-US" sz="2000" dirty="0" err="1">
                <a:latin typeface="Cambria" panose="02040503050406030204" pitchFamily="18" charset="0"/>
                <a:ea typeface="Cambria" panose="02040503050406030204" pitchFamily="18" charset="0"/>
              </a:rPr>
              <a:t>bản</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8" name="Title 2"/>
          <p:cNvSpPr txBox="1">
            <a:spLocks/>
          </p:cNvSpPr>
          <p:nvPr/>
        </p:nvSpPr>
        <p:spPr>
          <a:xfrm>
            <a:off x="443479" y="3018209"/>
            <a:ext cx="5834658" cy="8149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Patrick Hand"/>
              <a:buNone/>
              <a:defRPr sz="3000" b="1" i="0" u="none" strike="noStrike" cap="none">
                <a:solidFill>
                  <a:schemeClr val="accent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r>
              <a:rPr lang="en-US" sz="2000" dirty="0" err="1">
                <a:latin typeface="Cambria" panose="02040503050406030204" pitchFamily="18" charset="0"/>
                <a:ea typeface="Cambria" panose="02040503050406030204" pitchFamily="18" charset="0"/>
              </a:rPr>
              <a:t>Thông</a:t>
            </a:r>
            <a:r>
              <a:rPr lang="en-US" sz="2000" dirty="0">
                <a:latin typeface="Cambria" panose="02040503050406030204" pitchFamily="18" charset="0"/>
                <a:ea typeface="Cambria" panose="02040503050406030204" pitchFamily="18" charset="0"/>
              </a:rPr>
              <a:t> qua văn </a:t>
            </a:r>
            <a:r>
              <a:rPr lang="en-US" sz="2000" dirty="0" err="1">
                <a:latin typeface="Cambria" panose="02040503050406030204" pitchFamily="18" charset="0"/>
                <a:ea typeface="Cambria" panose="02040503050406030204" pitchFamily="18" charset="0"/>
              </a:rPr>
              <a:t>bản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có </a:t>
            </a:r>
            <a:r>
              <a:rPr lang="en-US" sz="2000" dirty="0" err="1">
                <a:latin typeface="Cambria" panose="02040503050406030204" pitchFamily="18" charset="0"/>
                <a:ea typeface="Cambria" panose="02040503050406030204" pitchFamily="18" charset="0"/>
              </a:rPr>
              <a:t>thêm</a:t>
            </a:r>
            <a:r>
              <a:rPr lang="en-US" sz="2000" dirty="0">
                <a:latin typeface="Cambria" panose="02040503050406030204" pitchFamily="18" charset="0"/>
                <a:ea typeface="Cambria" panose="02040503050406030204" pitchFamily="18" charset="0"/>
              </a:rPr>
              <a:t> được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bản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/tình </a:t>
            </a:r>
            <a:r>
              <a:rPr lang="en-US" sz="2000" dirty="0" err="1">
                <a:latin typeface="Cambria" panose="02040503050406030204" pitchFamily="18" charset="0"/>
                <a:ea typeface="Cambria" panose="02040503050406030204" pitchFamily="18" charset="0"/>
              </a:rPr>
              <a:t>cảm</a:t>
            </a:r>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suy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nghĩ</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pic>
        <p:nvPicPr>
          <p:cNvPr id="4098" name="Picture 2" descr="Cute Thinking Little Girl, Lovely, Little Girl, Thinking PNG Transparent  Clipart Image and PSD Fil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52225" y="1724142"/>
            <a:ext cx="4522025" cy="452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46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843" y="432399"/>
            <a:ext cx="4380425" cy="1831299"/>
          </a:xfrm>
        </p:spPr>
        <p:txBody>
          <a:bodyPr/>
          <a:lstStyle/>
          <a:p>
            <a:r>
              <a:rPr lang="vi-VN" sz="2000" i="1" dirty="0">
                <a:latin typeface="Cambria" panose="02040503050406030204" pitchFamily="18" charset="0"/>
                <a:ea typeface="Cambria" panose="02040503050406030204" pitchFamily="18" charset="0"/>
              </a:rPr>
              <a:t>Nội dung</a:t>
            </a:r>
            <a:br>
              <a:rPr lang="vi-VN" sz="2000" b="0" dirty="0">
                <a:latin typeface="Cambria" panose="02040503050406030204" pitchFamily="18" charset="0"/>
                <a:ea typeface="Cambria" panose="02040503050406030204" pitchFamily="18" charset="0"/>
              </a:rPr>
            </a:br>
            <a:r>
              <a:rPr lang="vi-VN" sz="2000" b="0" dirty="0">
                <a:latin typeface="Cambria" panose="02040503050406030204" pitchFamily="18" charset="0"/>
                <a:ea typeface="Cambria" panose="02040503050406030204" pitchFamily="18" charset="0"/>
              </a:rPr>
              <a:t>Truyện nhằm giải thích hiện tượng mưa gió bão lụt hàng năm vẫn diễn ra ở vùng sông Hồng ,đồng thời thể hiện ước mơ chiến thắng thiên tai bão lụt của người Việt cổ</a:t>
            </a:r>
            <a:r>
              <a:rPr lang="en-US" sz="2000" b="0" dirty="0">
                <a:latin typeface="Cambria" panose="02040503050406030204" pitchFamily="18" charset="0"/>
                <a:ea typeface="Cambria" panose="02040503050406030204" pitchFamily="18" charset="0"/>
              </a:rPr>
              <a:t>.</a:t>
            </a:r>
            <a:endParaRPr lang="vi-VN" sz="2000" b="0" dirty="0">
              <a:latin typeface="Cambria" panose="02040503050406030204" pitchFamily="18" charset="0"/>
              <a:ea typeface="Cambria" panose="02040503050406030204" pitchFamily="18" charset="0"/>
            </a:endParaRPr>
          </a:p>
        </p:txBody>
      </p:sp>
      <p:sp>
        <p:nvSpPr>
          <p:cNvPr id="7" name="Title 2"/>
          <p:cNvSpPr txBox="1">
            <a:spLocks/>
          </p:cNvSpPr>
          <p:nvPr/>
        </p:nvSpPr>
        <p:spPr>
          <a:xfrm>
            <a:off x="4995746" y="1516888"/>
            <a:ext cx="3831772" cy="16849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Patrick Hand"/>
              <a:buNone/>
              <a:defRPr sz="3000" b="1" i="0" u="none" strike="noStrike" cap="none">
                <a:solidFill>
                  <a:schemeClr val="accent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r>
              <a:rPr lang="vi-VN" sz="2000" i="1" dirty="0">
                <a:latin typeface="Cambria" panose="02040503050406030204" pitchFamily="18" charset="0"/>
                <a:ea typeface="Cambria" panose="02040503050406030204" pitchFamily="18" charset="0"/>
              </a:rPr>
              <a:t>Nghệ thuật</a:t>
            </a:r>
          </a:p>
          <a:p>
            <a:pPr algn="just"/>
            <a:r>
              <a:rPr lang="vi-VN" sz="2000" b="0" dirty="0">
                <a:latin typeface="Cambria" panose="02040503050406030204" pitchFamily="18" charset="0"/>
                <a:ea typeface="Cambria" panose="02040503050406030204" pitchFamily="18" charset="0"/>
              </a:rPr>
              <a:t>Truyện được xây dựng bằng trí tưởng tượng hồn nhiên với những yếu tố hoang đường kì lạ ,có sức hấp dẫn để giải thích hiện tượng tự nhiên.</a:t>
            </a:r>
          </a:p>
        </p:txBody>
      </p:sp>
      <p:sp>
        <p:nvSpPr>
          <p:cNvPr id="8" name="Title 2"/>
          <p:cNvSpPr txBox="1">
            <a:spLocks/>
          </p:cNvSpPr>
          <p:nvPr/>
        </p:nvSpPr>
        <p:spPr>
          <a:xfrm>
            <a:off x="782118" y="2832410"/>
            <a:ext cx="4102116" cy="18957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000"/>
              <a:buFont typeface="Patrick Hand"/>
              <a:buNone/>
              <a:defRPr sz="3000" b="1" i="0" u="none" strike="noStrike" cap="none">
                <a:solidFill>
                  <a:schemeClr val="accent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r>
              <a:rPr lang="en-US" sz="2000" i="1" dirty="0" err="1">
                <a:latin typeface="Cambria" panose="02040503050406030204" pitchFamily="18" charset="0"/>
                <a:ea typeface="Cambria" panose="02040503050406030204" pitchFamily="18" charset="0"/>
              </a:rPr>
              <a:t>Liên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hệ</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bản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thân</a:t>
            </a:r>
            <a:endParaRPr lang="en-US" sz="2000" i="1" dirty="0">
              <a:latin typeface="Cambria" panose="02040503050406030204" pitchFamily="18" charset="0"/>
              <a:ea typeface="Cambria" panose="02040503050406030204" pitchFamily="18" charset="0"/>
            </a:endParaRPr>
          </a:p>
          <a:p>
            <a:pPr algn="just"/>
            <a:r>
              <a:rPr lang="en-US" sz="2000" b="0" dirty="0" err="1">
                <a:latin typeface="Cambria" panose="02040503050406030204" pitchFamily="18" charset="0"/>
                <a:ea typeface="Cambria" panose="02040503050406030204" pitchFamily="18" charset="0"/>
              </a:rPr>
              <a:t>Trân</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trọng</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công</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lao</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trị</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thủy</a:t>
            </a:r>
            <a:r>
              <a:rPr lang="en-US" sz="2000" b="0" dirty="0">
                <a:latin typeface="Cambria" panose="02040503050406030204" pitchFamily="18" charset="0"/>
                <a:ea typeface="Cambria" panose="02040503050406030204" pitchFamily="18" charset="0"/>
              </a:rPr>
              <a:t> của </a:t>
            </a:r>
            <a:r>
              <a:rPr lang="en-US" sz="2000" b="0" dirty="0" err="1">
                <a:latin typeface="Cambria" panose="02040503050406030204" pitchFamily="18" charset="0"/>
                <a:ea typeface="Cambria" panose="02040503050406030204" pitchFamily="18" charset="0"/>
              </a:rPr>
              <a:t>nhân</a:t>
            </a:r>
            <a:r>
              <a:rPr lang="en-US" sz="2000" b="0" dirty="0">
                <a:latin typeface="Cambria" panose="02040503050406030204" pitchFamily="18" charset="0"/>
                <a:ea typeface="Cambria" panose="02040503050406030204" pitchFamily="18" charset="0"/>
              </a:rPr>
              <a:t> dân.</a:t>
            </a:r>
          </a:p>
          <a:p>
            <a:pPr algn="just"/>
            <a:r>
              <a:rPr lang="en-US" sz="2000" b="0" dirty="0" err="1">
                <a:latin typeface="Cambria" panose="02040503050406030204" pitchFamily="18" charset="0"/>
                <a:ea typeface="Cambria" panose="02040503050406030204" pitchFamily="18" charset="0"/>
              </a:rPr>
              <a:t>Biết</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yêu</a:t>
            </a:r>
            <a:r>
              <a:rPr lang="en-US" sz="2000" b="0" dirty="0">
                <a:latin typeface="Cambria" panose="02040503050406030204" pitchFamily="18" charset="0"/>
                <a:ea typeface="Cambria" panose="02040503050406030204" pitchFamily="18" charset="0"/>
              </a:rPr>
              <a:t> và </a:t>
            </a:r>
            <a:r>
              <a:rPr lang="en-US" sz="2000" b="0" dirty="0" err="1">
                <a:latin typeface="Cambria" panose="02040503050406030204" pitchFamily="18" charset="0"/>
                <a:ea typeface="Cambria" panose="02040503050406030204" pitchFamily="18" charset="0"/>
              </a:rPr>
              <a:t>tự</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hào</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với</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truyền</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thống</a:t>
            </a:r>
            <a:r>
              <a:rPr lang="en-US" sz="2000" b="0" dirty="0">
                <a:latin typeface="Cambria" panose="02040503050406030204" pitchFamily="18" charset="0"/>
                <a:ea typeface="Cambria" panose="02040503050406030204" pitchFamily="18" charset="0"/>
              </a:rPr>
              <a:t> của dân </a:t>
            </a:r>
            <a:r>
              <a:rPr lang="en-US" sz="2000" b="0" dirty="0" err="1">
                <a:latin typeface="Cambria" panose="02040503050406030204" pitchFamily="18" charset="0"/>
                <a:ea typeface="Cambria" panose="02040503050406030204" pitchFamily="18" charset="0"/>
              </a:rPr>
              <a:t>tộc</a:t>
            </a:r>
            <a:r>
              <a:rPr lang="en-US" sz="2000" b="0" dirty="0">
                <a:latin typeface="Cambria" panose="02040503050406030204" pitchFamily="18" charset="0"/>
                <a:ea typeface="Cambria" panose="02040503050406030204" pitchFamily="18" charset="0"/>
              </a:rPr>
              <a:t> và </a:t>
            </a:r>
            <a:r>
              <a:rPr lang="en-US" sz="2000" b="0" dirty="0" err="1">
                <a:latin typeface="Cambria" panose="02040503050406030204" pitchFamily="18" charset="0"/>
                <a:ea typeface="Cambria" panose="02040503050406030204" pitchFamily="18" charset="0"/>
              </a:rPr>
              <a:t>những</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vị</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thần</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đã</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gây</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dựng</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nên</a:t>
            </a:r>
            <a:r>
              <a:rPr lang="en-US" sz="2000" b="0" dirty="0">
                <a:latin typeface="Cambria" panose="02040503050406030204" pitchFamily="18" charset="0"/>
                <a:ea typeface="Cambria" panose="02040503050406030204" pitchFamily="18" charset="0"/>
              </a:rPr>
              <a:t> </a:t>
            </a:r>
            <a:r>
              <a:rPr lang="en-US" sz="2000" b="0" dirty="0" err="1">
                <a:latin typeface="Cambria" panose="02040503050406030204" pitchFamily="18" charset="0"/>
                <a:ea typeface="Cambria" panose="02040503050406030204" pitchFamily="18" charset="0"/>
              </a:rPr>
              <a:t>đất</a:t>
            </a:r>
            <a:r>
              <a:rPr lang="en-US" sz="2000" b="0" dirty="0">
                <a:latin typeface="Cambria" panose="02040503050406030204" pitchFamily="18" charset="0"/>
                <a:ea typeface="Cambria" panose="02040503050406030204" pitchFamily="18" charset="0"/>
              </a:rPr>
              <a:t> nước.</a:t>
            </a:r>
            <a:endParaRPr lang="vi-VN" sz="2000" b="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210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ách Sơn Tinh Thủy Tinh - The War Between Mountain God And Water God -  FAHASA.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3585" y1="3533" x2="85259" y2="40489"/>
                        <a14:foregroundMark x1="87146" y1="87296" x2="85672" y2="96603"/>
                        <a14:foregroundMark x1="76238" y1="90353" x2="81899" y2="98573"/>
                        <a14:foregroundMark x1="36380" y1="71603" x2="31132" y2="71603"/>
                        <a14:backgroundMark x1="6132" y1="67052" x2="0" y2="96603"/>
                      </a14:backgroundRemoval>
                    </a14:imgEffect>
                  </a14:imgLayer>
                </a14:imgProps>
              </a:ext>
              <a:ext uri="{28A0092B-C50C-407E-A947-70E740481C1C}">
                <a14:useLocalDpi xmlns:a14="http://schemas.microsoft.com/office/drawing/2010/main" val="0"/>
              </a:ext>
            </a:extLst>
          </a:blip>
          <a:srcRect/>
          <a:stretch>
            <a:fillRect/>
          </a:stretch>
        </p:blipFill>
        <p:spPr bwMode="auto">
          <a:xfrm>
            <a:off x="3316357" y="0"/>
            <a:ext cx="582764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92074" y="817291"/>
            <a:ext cx="5066845" cy="3027914"/>
          </a:xfrm>
          <a:prstGeom prst="rect">
            <a:avLst/>
          </a:prstGeom>
        </p:spPr>
      </p:pic>
    </p:spTree>
    <p:extLst>
      <p:ext uri="{BB962C8B-B14F-4D97-AF65-F5344CB8AC3E}">
        <p14:creationId xmlns:p14="http://schemas.microsoft.com/office/powerpoint/2010/main" val="2027271514"/>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513" y="144966"/>
            <a:ext cx="8474926" cy="1115122"/>
          </a:xfrm>
        </p:spPr>
        <p:txBody>
          <a:bodyPr/>
          <a:lstStyle/>
          <a:p>
            <a:r>
              <a:rPr lang="en-US" sz="2800" dirty="0" err="1">
                <a:latin typeface="Cambria" panose="02040503050406030204" pitchFamily="18" charset="0"/>
                <a:ea typeface="Cambria" panose="02040503050406030204" pitchFamily="18" charset="0"/>
              </a:rPr>
              <a:t>Em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hãy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chọn</a:t>
            </a:r>
            <a:r>
              <a:rPr lang="en-US" sz="2800" dirty="0">
                <a:latin typeface="Cambria" panose="02040503050406030204" pitchFamily="18" charset="0"/>
                <a:ea typeface="Cambria" panose="02040503050406030204" pitchFamily="18" charset="0"/>
              </a:rPr>
              <a:t> 1 trong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dưới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của </a:t>
            </a:r>
            <a:r>
              <a:rPr lang="en-US" sz="2800" dirty="0" err="1">
                <a:latin typeface="Cambria" panose="02040503050406030204" pitchFamily="18" charset="0"/>
                <a:ea typeface="Cambria" panose="02040503050406030204" pitchFamily="18" charset="0"/>
              </a:rPr>
              <a:t>mình</a:t>
            </a:r>
            <a:endParaRPr lang="vi-VN" sz="2800" dirty="0">
              <a:latin typeface="Cambria" panose="02040503050406030204" pitchFamily="18" charset="0"/>
              <a:ea typeface="Cambria" panose="02040503050406030204" pitchFamily="18" charset="0"/>
            </a:endParaRPr>
          </a:p>
        </p:txBody>
      </p:sp>
      <p:sp>
        <p:nvSpPr>
          <p:cNvPr id="5" name="Text Placeholder 4"/>
          <p:cNvSpPr>
            <a:spLocks noGrp="1"/>
          </p:cNvSpPr>
          <p:nvPr>
            <p:ph type="body" idx="3"/>
          </p:nvPr>
        </p:nvSpPr>
        <p:spPr>
          <a:xfrm>
            <a:off x="190858" y="1260088"/>
            <a:ext cx="4285800" cy="1300732"/>
          </a:xfrm>
        </p:spPr>
        <p:txBody>
          <a:bodyPr/>
          <a:lstStyle/>
          <a:p>
            <a:pPr marL="139700" indent="0" algn="just">
              <a:buNone/>
            </a:pPr>
            <a:r>
              <a:rPr lang="en-US" sz="2000" dirty="0">
                <a:latin typeface="Cambria" panose="02040503050406030204" pitchFamily="18" charset="0"/>
                <a:ea typeface="Cambria" panose="02040503050406030204" pitchFamily="18" charset="0"/>
              </a:rPr>
              <a:t>1.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hãy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tượng</a:t>
            </a:r>
            <a:r>
              <a:rPr lang="en-US" sz="2000" dirty="0">
                <a:latin typeface="Cambria" panose="02040503050406030204" pitchFamily="18" charset="0"/>
                <a:ea typeface="Cambria" panose="02040503050406030204" pitchFamily="18" charset="0"/>
              </a:rPr>
              <a:t> lại </a:t>
            </a:r>
            <a:r>
              <a:rPr lang="en-US" sz="2000" dirty="0" err="1">
                <a:latin typeface="Cambria" panose="02040503050406030204" pitchFamily="18" charset="0"/>
                <a:ea typeface="Cambria" panose="02040503050406030204" pitchFamily="18" charset="0"/>
              </a:rPr>
              <a:t>ngoại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của Sơn Tinh (</a:t>
            </a:r>
            <a:r>
              <a:rPr lang="en-US" sz="2000" dirty="0" err="1">
                <a:latin typeface="Cambria" panose="02040503050406030204" pitchFamily="18" charset="0"/>
                <a:ea typeface="Cambria" panose="02040503050406030204" pitchFamily="18" charset="0"/>
              </a:rPr>
              <a:t>hoặc</a:t>
            </a:r>
            <a:r>
              <a:rPr lang="en-US" sz="2000" dirty="0">
                <a:latin typeface="Cambria" panose="02040503050406030204" pitchFamily="18" charset="0"/>
                <a:ea typeface="Cambria" panose="02040503050406030204" pitchFamily="18" charset="0"/>
              </a:rPr>
              <a:t> Thủy Tinh) và </a:t>
            </a:r>
            <a:r>
              <a:rPr lang="en-US" sz="2000" dirty="0" err="1">
                <a:latin typeface="Cambria" panose="02040503050406030204" pitchFamily="18" charset="0"/>
                <a:ea typeface="Cambria" panose="02040503050406030204" pitchFamily="18" charset="0"/>
              </a:rPr>
              <a:t>miêu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tả</a:t>
            </a:r>
            <a:r>
              <a:rPr lang="en-US" sz="2000" dirty="0">
                <a:latin typeface="Cambria" panose="02040503050406030204" pitchFamily="18" charset="0"/>
                <a:ea typeface="Cambria" panose="02040503050406030204" pitchFamily="18" charset="0"/>
              </a:rPr>
              <a:t> lại bằng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đoạn</a:t>
            </a:r>
            <a:r>
              <a:rPr lang="en-US" sz="2000" dirty="0">
                <a:latin typeface="Cambria" panose="02040503050406030204" pitchFamily="18" charset="0"/>
                <a:ea typeface="Cambria" panose="02040503050406030204" pitchFamily="18" charset="0"/>
              </a:rPr>
              <a:t> văn </a:t>
            </a:r>
            <a:r>
              <a:rPr lang="en-US" sz="2000" dirty="0" err="1">
                <a:latin typeface="Cambria" panose="02040503050406030204" pitchFamily="18" charset="0"/>
                <a:ea typeface="Cambria" panose="02040503050406030204" pitchFamily="18" charset="0"/>
              </a:rPr>
              <a:t>ngắn</a:t>
            </a:r>
            <a:r>
              <a:rPr lang="en-US" sz="2000" dirty="0">
                <a:latin typeface="Cambria" panose="02040503050406030204" pitchFamily="18" charset="0"/>
                <a:ea typeface="Cambria" panose="02040503050406030204" pitchFamily="18" charset="0"/>
              </a:rPr>
              <a:t> (5-7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7" name="Text Placeholder 4"/>
          <p:cNvSpPr>
            <a:spLocks noGrp="1"/>
          </p:cNvSpPr>
          <p:nvPr>
            <p:ph type="body" idx="3"/>
          </p:nvPr>
        </p:nvSpPr>
        <p:spPr>
          <a:xfrm>
            <a:off x="283050" y="2870506"/>
            <a:ext cx="4193608" cy="1935670"/>
          </a:xfrm>
        </p:spPr>
        <p:txBody>
          <a:bodyPr/>
          <a:lstStyle/>
          <a:p>
            <a:pPr marL="139700" indent="0" algn="just">
              <a:buNone/>
            </a:pPr>
            <a:r>
              <a:rPr lang="en-US" sz="2000" dirty="0">
                <a:latin typeface="Cambria" panose="02040503050406030204" pitchFamily="18" charset="0"/>
                <a:ea typeface="Cambria" panose="02040503050406030204" pitchFamily="18" charset="0"/>
              </a:rPr>
              <a:t>2.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hãy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tượng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người dân được </a:t>
            </a:r>
            <a:r>
              <a:rPr lang="en-US" sz="2000" dirty="0" err="1">
                <a:latin typeface="Cambria" panose="02040503050406030204" pitchFamily="18" charset="0"/>
                <a:ea typeface="Cambria" panose="02040503050406030204" pitchFamily="18" charset="0"/>
              </a:rPr>
              <a:t>chứng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kiến</a:t>
            </a:r>
            <a:r>
              <a:rPr lang="en-US" sz="2000" dirty="0">
                <a:latin typeface="Cambria" panose="02040503050406030204" pitchFamily="18" charset="0"/>
                <a:ea typeface="Cambria" panose="02040503050406030204" pitchFamily="18" charset="0"/>
              </a:rPr>
              <a:t> cuộc </a:t>
            </a:r>
            <a:r>
              <a:rPr lang="en-US" sz="2000" dirty="0" err="1">
                <a:latin typeface="Cambria" panose="02040503050406030204" pitchFamily="18" charset="0"/>
                <a:ea typeface="Cambria" panose="02040503050406030204" pitchFamily="18" charset="0"/>
              </a:rPr>
              <a:t>giao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Sơn Tinh và Thủy Tinh. </a:t>
            </a:r>
            <a:r>
              <a:rPr lang="en-US" sz="2000" dirty="0" err="1">
                <a:latin typeface="Cambria" panose="02040503050406030204" pitchFamily="18" charset="0"/>
                <a:ea typeface="Cambria" panose="02040503050406030204" pitchFamily="18" charset="0"/>
              </a:rPr>
              <a:t>Hãy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kể</a:t>
            </a:r>
            <a:r>
              <a:rPr lang="en-US" sz="2000" dirty="0">
                <a:latin typeface="Cambria" panose="02040503050406030204" pitchFamily="18" charset="0"/>
                <a:ea typeface="Cambria" panose="02040503050406030204" pitchFamily="18" charset="0"/>
              </a:rPr>
              <a:t> lại cuộc </a:t>
            </a:r>
            <a:r>
              <a:rPr lang="en-US" sz="2000" dirty="0" err="1">
                <a:latin typeface="Cambria" panose="02040503050406030204" pitchFamily="18" charset="0"/>
                <a:ea typeface="Cambria" panose="02040503050406030204" pitchFamily="18" charset="0"/>
              </a:rPr>
              <a:t>giao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ấy</a:t>
            </a:r>
            <a:r>
              <a:rPr lang="en-US" sz="2000" dirty="0">
                <a:latin typeface="Cambria" panose="02040503050406030204" pitchFamily="18" charset="0"/>
                <a:ea typeface="Cambria" panose="02040503050406030204" pitchFamily="18" charset="0"/>
              </a:rPr>
              <a:t> bằng </a:t>
            </a:r>
            <a:r>
              <a:rPr lang="en-US" sz="2000" dirty="0" err="1">
                <a:latin typeface="Cambria" panose="02040503050406030204" pitchFamily="18" charset="0"/>
                <a:ea typeface="Cambria" panose="02040503050406030204" pitchFamily="18" charset="0"/>
              </a:rPr>
              <a:t>đoạn</a:t>
            </a:r>
            <a:r>
              <a:rPr lang="en-US" sz="2000" dirty="0">
                <a:latin typeface="Cambria" panose="02040503050406030204" pitchFamily="18" charset="0"/>
                <a:ea typeface="Cambria" panose="02040503050406030204" pitchFamily="18" charset="0"/>
              </a:rPr>
              <a:t> văn </a:t>
            </a:r>
            <a:r>
              <a:rPr lang="en-US" sz="2000" dirty="0" err="1">
                <a:latin typeface="Cambria" panose="02040503050406030204" pitchFamily="18" charset="0"/>
                <a:ea typeface="Cambria" panose="02040503050406030204" pitchFamily="18" charset="0"/>
              </a:rPr>
              <a:t>ngắn</a:t>
            </a:r>
            <a:r>
              <a:rPr lang="en-US" sz="2000" dirty="0">
                <a:latin typeface="Cambria" panose="02040503050406030204" pitchFamily="18" charset="0"/>
                <a:ea typeface="Cambria" panose="02040503050406030204" pitchFamily="18" charset="0"/>
              </a:rPr>
              <a:t> (5-7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8" name="Text Placeholder 4"/>
          <p:cNvSpPr>
            <a:spLocks noGrp="1"/>
          </p:cNvSpPr>
          <p:nvPr>
            <p:ph type="body" idx="3"/>
          </p:nvPr>
        </p:nvSpPr>
        <p:spPr>
          <a:xfrm>
            <a:off x="4685985" y="2334106"/>
            <a:ext cx="4285800" cy="1814148"/>
          </a:xfrm>
        </p:spPr>
        <p:txBody>
          <a:bodyPr/>
          <a:lstStyle/>
          <a:p>
            <a:pPr marL="139700" indent="0" algn="just">
              <a:buNone/>
            </a:pPr>
            <a:r>
              <a:rPr lang="en-US" sz="2000" dirty="0">
                <a:latin typeface="Cambria" panose="02040503050406030204" pitchFamily="18" charset="0"/>
                <a:ea typeface="Cambria" panose="02040503050406030204" pitchFamily="18" charset="0"/>
              </a:rPr>
              <a:t>3. </a:t>
            </a:r>
            <a:r>
              <a:rPr lang="en-US" sz="2000" dirty="0" err="1">
                <a:latin typeface="Cambria" panose="02040503050406030204" pitchFamily="18" charset="0"/>
                <a:ea typeface="Cambria" panose="02040503050406030204" pitchFamily="18" charset="0"/>
              </a:rPr>
              <a:t>Lựa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chọn</a:t>
            </a:r>
            <a:r>
              <a:rPr lang="en-US" sz="2000" dirty="0">
                <a:latin typeface="Cambria" panose="02040503050406030204" pitchFamily="18" charset="0"/>
                <a:ea typeface="Cambria" panose="02040503050406030204" pitchFamily="18" charset="0"/>
              </a:rPr>
              <a:t> 1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trong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r>
              <a:rPr lang="en-US" sz="2000" dirty="0">
                <a:latin typeface="Cambria" panose="02040503050406030204" pitchFamily="18" charset="0"/>
                <a:ea typeface="Cambria" panose="02040503050406030204" pitchFamily="18" charset="0"/>
              </a:rPr>
              <a:t> Sơn Tinh – Thủy Tinh </a:t>
            </a:r>
            <a:r>
              <a:rPr lang="en-US" sz="2000" dirty="0" err="1">
                <a:latin typeface="Cambria" panose="02040503050406030204" pitchFamily="18" charset="0"/>
                <a:ea typeface="Cambria" panose="02040503050406030204" pitchFamily="18" charset="0"/>
              </a:rPr>
              <a:t>mà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ấn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tượng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hãy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suy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nghĩ</a:t>
            </a:r>
            <a:r>
              <a:rPr lang="en-US" sz="2000" dirty="0">
                <a:latin typeface="Cambria" panose="02040503050406030204" pitchFamily="18" charset="0"/>
                <a:ea typeface="Cambria" panose="02040503050406030204" pitchFamily="18" charset="0"/>
              </a:rPr>
              <a:t> của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 về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ấy</a:t>
            </a:r>
            <a:r>
              <a:rPr lang="en-US" sz="2000" dirty="0">
                <a:latin typeface="Cambria" panose="02040503050406030204" pitchFamily="18" charset="0"/>
                <a:ea typeface="Cambria" panose="02040503050406030204" pitchFamily="18" charset="0"/>
              </a:rPr>
              <a:t> bằng </a:t>
            </a:r>
            <a:r>
              <a:rPr lang="en-US" sz="2000" dirty="0" err="1">
                <a:latin typeface="Cambria" panose="02040503050406030204" pitchFamily="18" charset="0"/>
                <a:ea typeface="Cambria" panose="02040503050406030204" pitchFamily="18" charset="0"/>
              </a:rPr>
              <a:t>đoạn</a:t>
            </a:r>
            <a:r>
              <a:rPr lang="en-US" sz="2000" dirty="0">
                <a:latin typeface="Cambria" panose="02040503050406030204" pitchFamily="18" charset="0"/>
                <a:ea typeface="Cambria" panose="02040503050406030204" pitchFamily="18" charset="0"/>
              </a:rPr>
              <a:t> văn </a:t>
            </a:r>
            <a:r>
              <a:rPr lang="en-US" sz="2000" dirty="0" err="1">
                <a:latin typeface="Cambria" panose="02040503050406030204" pitchFamily="18" charset="0"/>
                <a:ea typeface="Cambria" panose="02040503050406030204" pitchFamily="18" charset="0"/>
              </a:rPr>
              <a:t>ngắn</a:t>
            </a:r>
            <a:r>
              <a:rPr lang="en-US" sz="2000" dirty="0">
                <a:latin typeface="Cambria" panose="02040503050406030204" pitchFamily="18" charset="0"/>
                <a:ea typeface="Cambria" panose="02040503050406030204" pitchFamily="18" charset="0"/>
              </a:rPr>
              <a:t> (5-7 </a:t>
            </a: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8079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30"/>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solidFill>
                  <a:schemeClr val="bg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 TIÊU BÀI HỌC</a:t>
            </a:r>
            <a:endParaRPr b="1" dirty="0">
              <a:solidFill>
                <a:schemeClr val="bg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564" name="Google Shape;564;p30"/>
          <p:cNvSpPr/>
          <p:nvPr/>
        </p:nvSpPr>
        <p:spPr>
          <a:xfrm>
            <a:off x="692965" y="1590750"/>
            <a:ext cx="536725" cy="378525"/>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50000"/>
                </a:schemeClr>
              </a:solidFill>
              <a:latin typeface="Cambria" panose="02040503050406030204" pitchFamily="18" charset="0"/>
              <a:ea typeface="Cambria" panose="02040503050406030204" pitchFamily="18" charset="0"/>
            </a:endParaRPr>
          </a:p>
        </p:txBody>
      </p:sp>
      <p:sp>
        <p:nvSpPr>
          <p:cNvPr id="565" name="Google Shape;565;p30"/>
          <p:cNvSpPr txBox="1"/>
          <p:nvPr/>
        </p:nvSpPr>
        <p:spPr>
          <a:xfrm>
            <a:off x="791959" y="1609037"/>
            <a:ext cx="348000" cy="34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900" dirty="0">
                <a:solidFill>
                  <a:schemeClr val="bg1"/>
                </a:solidFill>
                <a:latin typeface="Cambria" panose="02040503050406030204" pitchFamily="18" charset="0"/>
                <a:ea typeface="Cambria" panose="02040503050406030204" pitchFamily="18" charset="0"/>
                <a:cs typeface="Patrick Hand"/>
                <a:sym typeface="Patrick Hand"/>
              </a:rPr>
              <a:t>1</a:t>
            </a:r>
            <a:endParaRPr sz="2900" dirty="0">
              <a:solidFill>
                <a:schemeClr val="bg1"/>
              </a:solidFill>
              <a:latin typeface="Cambria" panose="02040503050406030204" pitchFamily="18" charset="0"/>
              <a:ea typeface="Cambria" panose="02040503050406030204" pitchFamily="18" charset="0"/>
              <a:cs typeface="Patrick Hand"/>
              <a:sym typeface="Patrick Hand"/>
            </a:endParaRPr>
          </a:p>
        </p:txBody>
      </p:sp>
      <p:sp>
        <p:nvSpPr>
          <p:cNvPr id="566" name="Google Shape;566;p30"/>
          <p:cNvSpPr/>
          <p:nvPr/>
        </p:nvSpPr>
        <p:spPr>
          <a:xfrm>
            <a:off x="5007836" y="1607188"/>
            <a:ext cx="536725" cy="378525"/>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50000"/>
                </a:schemeClr>
              </a:solidFill>
              <a:latin typeface="Cambria" panose="02040503050406030204" pitchFamily="18" charset="0"/>
              <a:ea typeface="Cambria" panose="02040503050406030204" pitchFamily="18" charset="0"/>
            </a:endParaRPr>
          </a:p>
        </p:txBody>
      </p:sp>
      <p:sp>
        <p:nvSpPr>
          <p:cNvPr id="567" name="Google Shape;567;p30"/>
          <p:cNvSpPr txBox="1"/>
          <p:nvPr/>
        </p:nvSpPr>
        <p:spPr>
          <a:xfrm>
            <a:off x="5106830" y="1625475"/>
            <a:ext cx="348000" cy="34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chemeClr val="bg1"/>
                </a:solidFill>
                <a:latin typeface="Cambria" panose="02040503050406030204" pitchFamily="18" charset="0"/>
                <a:ea typeface="Cambria" panose="02040503050406030204" pitchFamily="18" charset="0"/>
                <a:cs typeface="Patrick Hand"/>
                <a:sym typeface="Patrick Hand"/>
              </a:rPr>
              <a:t>2</a:t>
            </a:r>
            <a:endParaRPr sz="2900">
              <a:solidFill>
                <a:schemeClr val="bg1"/>
              </a:solidFill>
              <a:latin typeface="Cambria" panose="02040503050406030204" pitchFamily="18" charset="0"/>
              <a:ea typeface="Cambria" panose="02040503050406030204" pitchFamily="18" charset="0"/>
              <a:cs typeface="Patrick Hand"/>
              <a:sym typeface="Patrick Hand"/>
            </a:endParaRPr>
          </a:p>
        </p:txBody>
      </p:sp>
      <p:sp>
        <p:nvSpPr>
          <p:cNvPr id="568" name="Google Shape;568;p30"/>
          <p:cNvSpPr/>
          <p:nvPr/>
        </p:nvSpPr>
        <p:spPr>
          <a:xfrm>
            <a:off x="3110760" y="3355106"/>
            <a:ext cx="536725" cy="378525"/>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lumMod val="50000"/>
                </a:schemeClr>
              </a:solidFill>
              <a:latin typeface="Cambria" panose="02040503050406030204" pitchFamily="18" charset="0"/>
              <a:ea typeface="Cambria" panose="02040503050406030204" pitchFamily="18" charset="0"/>
            </a:endParaRPr>
          </a:p>
        </p:txBody>
      </p:sp>
      <p:sp>
        <p:nvSpPr>
          <p:cNvPr id="569" name="Google Shape;569;p30"/>
          <p:cNvSpPr txBox="1"/>
          <p:nvPr/>
        </p:nvSpPr>
        <p:spPr>
          <a:xfrm>
            <a:off x="3209754" y="3372468"/>
            <a:ext cx="348000" cy="34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900">
                <a:solidFill>
                  <a:schemeClr val="bg1"/>
                </a:solidFill>
                <a:latin typeface="Cambria" panose="02040503050406030204" pitchFamily="18" charset="0"/>
                <a:ea typeface="Cambria" panose="02040503050406030204" pitchFamily="18" charset="0"/>
                <a:cs typeface="Patrick Hand"/>
                <a:sym typeface="Patrick Hand"/>
              </a:rPr>
              <a:t>3</a:t>
            </a:r>
            <a:endParaRPr sz="2900">
              <a:solidFill>
                <a:schemeClr val="bg1"/>
              </a:solidFill>
              <a:latin typeface="Cambria" panose="02040503050406030204" pitchFamily="18" charset="0"/>
              <a:ea typeface="Cambria" panose="02040503050406030204" pitchFamily="18" charset="0"/>
              <a:cs typeface="Patrick Hand"/>
              <a:sym typeface="Patrick Hand"/>
            </a:endParaRPr>
          </a:p>
        </p:txBody>
      </p:sp>
      <p:sp>
        <p:nvSpPr>
          <p:cNvPr id="572" name="Google Shape;572;p30"/>
          <p:cNvSpPr txBox="1">
            <a:spLocks noGrp="1"/>
          </p:cNvSpPr>
          <p:nvPr>
            <p:ph type="subTitle" idx="1"/>
          </p:nvPr>
        </p:nvSpPr>
        <p:spPr>
          <a:xfrm>
            <a:off x="5603200" y="1590750"/>
            <a:ext cx="3467228" cy="101581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solidFill>
                  <a:schemeClr val="bg2">
                    <a:lumMod val="50000"/>
                  </a:schemeClr>
                </a:solidFill>
                <a:latin typeface="Cambria" panose="02040503050406030204" pitchFamily="18" charset="0"/>
                <a:ea typeface="Cambria" panose="02040503050406030204" pitchFamily="18" charset="0"/>
              </a:rPr>
              <a:t>HS phân tích được chủ đề truyện và ý nghĩa tượng trưng của các nhân vật.</a:t>
            </a:r>
            <a:endParaRPr dirty="0">
              <a:solidFill>
                <a:schemeClr val="bg2">
                  <a:lumMod val="50000"/>
                </a:schemeClr>
              </a:solidFill>
              <a:latin typeface="Cambria" panose="02040503050406030204" pitchFamily="18" charset="0"/>
              <a:ea typeface="Cambria" panose="02040503050406030204" pitchFamily="18" charset="0"/>
            </a:endParaRPr>
          </a:p>
        </p:txBody>
      </p:sp>
      <p:sp>
        <p:nvSpPr>
          <p:cNvPr id="574" name="Google Shape;574;p30"/>
          <p:cNvSpPr txBox="1">
            <a:spLocks noGrp="1"/>
          </p:cNvSpPr>
          <p:nvPr>
            <p:ph type="subTitle" idx="3"/>
          </p:nvPr>
        </p:nvSpPr>
        <p:spPr>
          <a:xfrm>
            <a:off x="1288329" y="1626674"/>
            <a:ext cx="2876971" cy="9798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solidFill>
                  <a:schemeClr val="bg2">
                    <a:lumMod val="50000"/>
                  </a:schemeClr>
                </a:solidFill>
                <a:latin typeface="Cambria" panose="02040503050406030204" pitchFamily="18" charset="0"/>
                <a:ea typeface="Cambria" panose="02040503050406030204" pitchFamily="18" charset="0"/>
              </a:rPr>
              <a:t>HS nhận diện được những đặc điểm của thể loại truyền thuyết trong văn bản</a:t>
            </a:r>
            <a:endParaRPr dirty="0">
              <a:solidFill>
                <a:schemeClr val="bg2">
                  <a:lumMod val="50000"/>
                </a:schemeClr>
              </a:solidFill>
              <a:latin typeface="Cambria" panose="02040503050406030204" pitchFamily="18" charset="0"/>
              <a:ea typeface="Cambria" panose="02040503050406030204" pitchFamily="18" charset="0"/>
            </a:endParaRPr>
          </a:p>
        </p:txBody>
      </p:sp>
      <p:sp>
        <p:nvSpPr>
          <p:cNvPr id="578" name="Google Shape;578;p30"/>
          <p:cNvSpPr txBox="1">
            <a:spLocks noGrp="1"/>
          </p:cNvSpPr>
          <p:nvPr>
            <p:ph type="subTitle" idx="7"/>
          </p:nvPr>
        </p:nvSpPr>
        <p:spPr>
          <a:xfrm>
            <a:off x="3708223" y="3121573"/>
            <a:ext cx="3585955" cy="88286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dirty="0">
                <a:solidFill>
                  <a:schemeClr val="bg2">
                    <a:lumMod val="50000"/>
                  </a:schemeClr>
                </a:solidFill>
                <a:latin typeface="Cambria" panose="02040503050406030204" pitchFamily="18" charset="0"/>
                <a:ea typeface="Cambria" panose="02040503050406030204" pitchFamily="18" charset="0"/>
              </a:rPr>
              <a:t>HS có liên hệ cá nhân, suy ngẫm sau bài học</a:t>
            </a:r>
            <a:endParaRPr dirty="0">
              <a:solidFill>
                <a:schemeClr val="bg2">
                  <a:lumMod val="5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barn(inVertical)">
                                      <p:cBhvr>
                                        <p:cTn id="7" dur="500"/>
                                        <p:tgtEl>
                                          <p:spTgt spid="5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4"/>
                                        </p:tgtEl>
                                        <p:attrNameLst>
                                          <p:attrName>style.visibility</p:attrName>
                                        </p:attrNameLst>
                                      </p:cBhvr>
                                      <p:to>
                                        <p:strVal val="visible"/>
                                      </p:to>
                                    </p:set>
                                    <p:animEffect transition="in" filter="barn(inVertical)">
                                      <p:cBhvr>
                                        <p:cTn id="12" dur="500"/>
                                        <p:tgtEl>
                                          <p:spTgt spid="56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65"/>
                                        </p:tgtEl>
                                        <p:attrNameLst>
                                          <p:attrName>style.visibility</p:attrName>
                                        </p:attrNameLst>
                                      </p:cBhvr>
                                      <p:to>
                                        <p:strVal val="visible"/>
                                      </p:to>
                                    </p:set>
                                    <p:animEffect transition="in" filter="barn(inVertical)">
                                      <p:cBhvr>
                                        <p:cTn id="15" dur="500"/>
                                        <p:tgtEl>
                                          <p:spTgt spid="56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74">
                                            <p:txEl>
                                              <p:pRg st="0" end="0"/>
                                            </p:txEl>
                                          </p:spTgt>
                                        </p:tgtEl>
                                        <p:attrNameLst>
                                          <p:attrName>style.visibility</p:attrName>
                                        </p:attrNameLst>
                                      </p:cBhvr>
                                      <p:to>
                                        <p:strVal val="visible"/>
                                      </p:to>
                                    </p:set>
                                    <p:animEffect transition="in" filter="barn(inVertical)">
                                      <p:cBhvr>
                                        <p:cTn id="18" dur="500"/>
                                        <p:tgtEl>
                                          <p:spTgt spid="57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66"/>
                                        </p:tgtEl>
                                        <p:attrNameLst>
                                          <p:attrName>style.visibility</p:attrName>
                                        </p:attrNameLst>
                                      </p:cBhvr>
                                      <p:to>
                                        <p:strVal val="visible"/>
                                      </p:to>
                                    </p:set>
                                    <p:animEffect transition="in" filter="barn(inVertical)">
                                      <p:cBhvr>
                                        <p:cTn id="23" dur="500"/>
                                        <p:tgtEl>
                                          <p:spTgt spid="56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67"/>
                                        </p:tgtEl>
                                        <p:attrNameLst>
                                          <p:attrName>style.visibility</p:attrName>
                                        </p:attrNameLst>
                                      </p:cBhvr>
                                      <p:to>
                                        <p:strVal val="visible"/>
                                      </p:to>
                                    </p:set>
                                    <p:animEffect transition="in" filter="barn(inVertical)">
                                      <p:cBhvr>
                                        <p:cTn id="26" dur="500"/>
                                        <p:tgtEl>
                                          <p:spTgt spid="5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72">
                                            <p:txEl>
                                              <p:pRg st="0" end="0"/>
                                            </p:txEl>
                                          </p:spTgt>
                                        </p:tgtEl>
                                        <p:attrNameLst>
                                          <p:attrName>style.visibility</p:attrName>
                                        </p:attrNameLst>
                                      </p:cBhvr>
                                      <p:to>
                                        <p:strVal val="visible"/>
                                      </p:to>
                                    </p:set>
                                    <p:animEffect transition="in" filter="barn(inVertical)">
                                      <p:cBhvr>
                                        <p:cTn id="29" dur="500"/>
                                        <p:tgtEl>
                                          <p:spTgt spid="57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68"/>
                                        </p:tgtEl>
                                        <p:attrNameLst>
                                          <p:attrName>style.visibility</p:attrName>
                                        </p:attrNameLst>
                                      </p:cBhvr>
                                      <p:to>
                                        <p:strVal val="visible"/>
                                      </p:to>
                                    </p:set>
                                    <p:animEffect transition="in" filter="barn(inVertical)">
                                      <p:cBhvr>
                                        <p:cTn id="34" dur="500"/>
                                        <p:tgtEl>
                                          <p:spTgt spid="56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69"/>
                                        </p:tgtEl>
                                        <p:attrNameLst>
                                          <p:attrName>style.visibility</p:attrName>
                                        </p:attrNameLst>
                                      </p:cBhvr>
                                      <p:to>
                                        <p:strVal val="visible"/>
                                      </p:to>
                                    </p:set>
                                    <p:animEffect transition="in" filter="barn(inVertical)">
                                      <p:cBhvr>
                                        <p:cTn id="37" dur="500"/>
                                        <p:tgtEl>
                                          <p:spTgt spid="56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78">
                                            <p:txEl>
                                              <p:pRg st="0" end="0"/>
                                            </p:txEl>
                                          </p:spTgt>
                                        </p:tgtEl>
                                        <p:attrNameLst>
                                          <p:attrName>style.visibility</p:attrName>
                                        </p:attrNameLst>
                                      </p:cBhvr>
                                      <p:to>
                                        <p:strVal val="visible"/>
                                      </p:to>
                                    </p:set>
                                    <p:animEffect transition="in" filter="barn(inVertical)">
                                      <p:cBhvr>
                                        <p:cTn id="40" dur="500"/>
                                        <p:tgtEl>
                                          <p:spTgt spid="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p:bldP spid="564" grpId="0" animBg="1"/>
      <p:bldP spid="565" grpId="0"/>
      <p:bldP spid="566" grpId="0" animBg="1"/>
      <p:bldP spid="567" grpId="0"/>
      <p:bldP spid="568" grpId="0" animBg="1"/>
      <p:bldP spid="569" grpId="0"/>
      <p:bldP spid="572" grpId="0" build="p"/>
      <p:bldP spid="574" grpId="0" build="p"/>
      <p:bldP spid="57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533" b="100000" l="0" r="100000">
                        <a14:foregroundMark x1="29600" y1="52753" x2="300" y2="97513"/>
                        <a14:foregroundMark x1="38700" y1="95737" x2="10400" y2="95915"/>
                        <a14:foregroundMark x1="38400" y1="80639" x2="29300" y2="86679"/>
                        <a14:foregroundMark x1="29900" y1="1599" x2="26300" y2="20959"/>
                        <a14:foregroundMark x1="21000" y1="57904" x2="200" y2="79396"/>
                        <a14:foregroundMark x1="26000" y1="61456" x2="23800" y2="75311"/>
                        <a14:foregroundMark x1="72300" y1="96092" x2="98200" y2="95737"/>
                        <a14:backgroundMark x1="39200" y1="4796" x2="80300" y2="51865"/>
                      </a14:backgroundRemoval>
                    </a14:imgEffect>
                  </a14:imgLayer>
                </a14:imgProps>
              </a:ext>
              <a:ext uri="{28A0092B-C50C-407E-A947-70E740481C1C}">
                <a14:useLocalDpi xmlns:a14="http://schemas.microsoft.com/office/drawing/2010/main" val="0"/>
              </a:ext>
            </a:extLst>
          </a:blip>
          <a:stretch>
            <a:fillRect/>
          </a:stretch>
        </p:blipFill>
        <p:spPr>
          <a:xfrm>
            <a:off x="0" y="-4571"/>
            <a:ext cx="9144000" cy="5148072"/>
          </a:xfrm>
          <a:prstGeom prst="rect">
            <a:avLst/>
          </a:prstGeom>
        </p:spPr>
      </p:pic>
      <p:pic>
        <p:nvPicPr>
          <p:cNvPr id="5" name="Picture 4"/>
          <p:cNvPicPr>
            <a:picLocks noChangeAspect="1"/>
          </p:cNvPicPr>
          <p:nvPr/>
        </p:nvPicPr>
        <p:blipFill>
          <a:blip r:embed="rId4"/>
          <a:stretch>
            <a:fillRect/>
          </a:stretch>
        </p:blipFill>
        <p:spPr>
          <a:xfrm>
            <a:off x="4151595" y="285377"/>
            <a:ext cx="4645555" cy="3237257"/>
          </a:xfrm>
          <a:prstGeom prst="rect">
            <a:avLst/>
          </a:prstGeom>
        </p:spPr>
      </p:pic>
    </p:spTree>
    <p:extLst>
      <p:ext uri="{BB962C8B-B14F-4D97-AF65-F5344CB8AC3E}">
        <p14:creationId xmlns:p14="http://schemas.microsoft.com/office/powerpoint/2010/main" val="2926099634"/>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dk2"/>
                </a:solidFill>
                <a:latin typeface="Cambria" panose="02040503050406030204" pitchFamily="18" charset="0"/>
                <a:ea typeface="Cambria" panose="02040503050406030204" pitchFamily="18" charset="0"/>
              </a:rPr>
              <a:t>Hoàn thành nhanh sau đọc</a:t>
            </a:r>
            <a:endParaRPr dirty="0">
              <a:solidFill>
                <a:schemeClr val="dk2"/>
              </a:solidFill>
              <a:latin typeface="Cambria" panose="02040503050406030204" pitchFamily="18" charset="0"/>
              <a:ea typeface="Cambria" panose="02040503050406030204" pitchFamily="18" charset="0"/>
            </a:endParaRPr>
          </a:p>
        </p:txBody>
      </p:sp>
      <p:grpSp>
        <p:nvGrpSpPr>
          <p:cNvPr id="1221" name="Google Shape;1221;p37"/>
          <p:cNvGrpSpPr/>
          <p:nvPr/>
        </p:nvGrpSpPr>
        <p:grpSpPr>
          <a:xfrm>
            <a:off x="732604" y="2442347"/>
            <a:ext cx="7678792" cy="82422"/>
            <a:chOff x="1140531" y="2320655"/>
            <a:chExt cx="7143727" cy="93534"/>
          </a:xfrm>
        </p:grpSpPr>
        <p:grpSp>
          <p:nvGrpSpPr>
            <p:cNvPr id="1222" name="Google Shape;1222;p37"/>
            <p:cNvGrpSpPr/>
            <p:nvPr/>
          </p:nvGrpSpPr>
          <p:grpSpPr>
            <a:xfrm>
              <a:off x="1140531" y="2320655"/>
              <a:ext cx="5347581" cy="93530"/>
              <a:chOff x="1071402" y="2294047"/>
              <a:chExt cx="6862912" cy="120034"/>
            </a:xfrm>
          </p:grpSpPr>
          <p:grpSp>
            <p:nvGrpSpPr>
              <p:cNvPr id="1223" name="Google Shape;1223;p37"/>
              <p:cNvGrpSpPr/>
              <p:nvPr/>
            </p:nvGrpSpPr>
            <p:grpSpPr>
              <a:xfrm flipH="1">
                <a:off x="1071402" y="2294047"/>
                <a:ext cx="4611262" cy="120034"/>
                <a:chOff x="344975" y="3111400"/>
                <a:chExt cx="6920700" cy="180150"/>
              </a:xfrm>
            </p:grpSpPr>
            <p:sp>
              <p:nvSpPr>
                <p:cNvPr id="1224" name="Google Shape;1224;p37"/>
                <p:cNvSpPr/>
                <p:nvPr/>
              </p:nvSpPr>
              <p:spPr>
                <a:xfrm>
                  <a:off x="344975" y="3111400"/>
                  <a:ext cx="3460600" cy="180150"/>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5" name="Google Shape;1225;p37"/>
                <p:cNvSpPr/>
                <p:nvPr/>
              </p:nvSpPr>
              <p:spPr>
                <a:xfrm>
                  <a:off x="3805075" y="3111400"/>
                  <a:ext cx="3460600" cy="180150"/>
                </a:xfrm>
                <a:custGeom>
                  <a:avLst/>
                  <a:gdLst/>
                  <a:ahLst/>
                  <a:cxnLst/>
                  <a:rect l="l" t="t" r="r" b="b"/>
                  <a:pathLst>
                    <a:path w="138424" h="7206" extrusionOk="0">
                      <a:moveTo>
                        <a:pt x="122477" y="1"/>
                      </a:moveTo>
                      <a:cubicBezTo>
                        <a:pt x="121702" y="1"/>
                        <a:pt x="120929" y="53"/>
                        <a:pt x="120166" y="167"/>
                      </a:cubicBezTo>
                      <a:cubicBezTo>
                        <a:pt x="113782" y="1119"/>
                        <a:pt x="107510" y="3994"/>
                        <a:pt x="105101" y="5189"/>
                      </a:cubicBezTo>
                      <a:lnTo>
                        <a:pt x="104840" y="5320"/>
                      </a:lnTo>
                      <a:lnTo>
                        <a:pt x="104597" y="5208"/>
                      </a:lnTo>
                      <a:cubicBezTo>
                        <a:pt x="101143" y="3607"/>
                        <a:pt x="93237" y="352"/>
                        <a:pt x="86553" y="352"/>
                      </a:cubicBezTo>
                      <a:cubicBezTo>
                        <a:pt x="85362" y="352"/>
                        <a:pt x="84210" y="456"/>
                        <a:pt x="83129" y="690"/>
                      </a:cubicBezTo>
                      <a:cubicBezTo>
                        <a:pt x="77286" y="1959"/>
                        <a:pt x="72059" y="4031"/>
                        <a:pt x="69446" y="5152"/>
                      </a:cubicBezTo>
                      <a:lnTo>
                        <a:pt x="69166" y="5282"/>
                      </a:lnTo>
                      <a:lnTo>
                        <a:pt x="68923" y="5114"/>
                      </a:lnTo>
                      <a:cubicBezTo>
                        <a:pt x="66195" y="3484"/>
                        <a:pt x="59688" y="1"/>
                        <a:pt x="53363" y="1"/>
                      </a:cubicBezTo>
                      <a:cubicBezTo>
                        <a:pt x="52589" y="1"/>
                        <a:pt x="51818" y="53"/>
                        <a:pt x="51058" y="167"/>
                      </a:cubicBezTo>
                      <a:cubicBezTo>
                        <a:pt x="44673" y="1119"/>
                        <a:pt x="38401" y="3994"/>
                        <a:pt x="35993" y="5189"/>
                      </a:cubicBezTo>
                      <a:lnTo>
                        <a:pt x="35731" y="5320"/>
                      </a:lnTo>
                      <a:lnTo>
                        <a:pt x="35489" y="5189"/>
                      </a:lnTo>
                      <a:cubicBezTo>
                        <a:pt x="32035" y="3604"/>
                        <a:pt x="24129" y="352"/>
                        <a:pt x="17445" y="352"/>
                      </a:cubicBezTo>
                      <a:cubicBezTo>
                        <a:pt x="16254" y="352"/>
                        <a:pt x="15102" y="456"/>
                        <a:pt x="14021" y="690"/>
                      </a:cubicBezTo>
                      <a:cubicBezTo>
                        <a:pt x="8178" y="1959"/>
                        <a:pt x="2932" y="4031"/>
                        <a:pt x="337" y="5152"/>
                      </a:cubicBezTo>
                      <a:lnTo>
                        <a:pt x="57" y="5282"/>
                      </a:lnTo>
                      <a:lnTo>
                        <a:pt x="1" y="5245"/>
                      </a:lnTo>
                      <a:lnTo>
                        <a:pt x="1" y="7205"/>
                      </a:lnTo>
                      <a:lnTo>
                        <a:pt x="748" y="6645"/>
                      </a:lnTo>
                      <a:lnTo>
                        <a:pt x="822" y="6589"/>
                      </a:lnTo>
                      <a:lnTo>
                        <a:pt x="878" y="6570"/>
                      </a:lnTo>
                      <a:cubicBezTo>
                        <a:pt x="1588" y="6234"/>
                        <a:pt x="8028" y="3285"/>
                        <a:pt x="15103" y="1735"/>
                      </a:cubicBezTo>
                      <a:cubicBezTo>
                        <a:pt x="15834" y="1577"/>
                        <a:pt x="16630" y="1506"/>
                        <a:pt x="17470" y="1506"/>
                      </a:cubicBezTo>
                      <a:cubicBezTo>
                        <a:pt x="24527" y="1506"/>
                        <a:pt x="34663" y="6520"/>
                        <a:pt x="34779" y="6570"/>
                      </a:cubicBezTo>
                      <a:lnTo>
                        <a:pt x="35825" y="7093"/>
                      </a:lnTo>
                      <a:lnTo>
                        <a:pt x="36814" y="6552"/>
                      </a:lnTo>
                      <a:cubicBezTo>
                        <a:pt x="36889" y="6514"/>
                        <a:pt x="44449" y="2389"/>
                        <a:pt x="51823" y="1287"/>
                      </a:cubicBezTo>
                      <a:cubicBezTo>
                        <a:pt x="52310" y="1217"/>
                        <a:pt x="52813" y="1184"/>
                        <a:pt x="53327" y="1184"/>
                      </a:cubicBezTo>
                      <a:cubicBezTo>
                        <a:pt x="58799" y="1184"/>
                        <a:pt x="65519" y="4907"/>
                        <a:pt x="67840" y="6477"/>
                      </a:cubicBezTo>
                      <a:lnTo>
                        <a:pt x="68811" y="7205"/>
                      </a:lnTo>
                      <a:lnTo>
                        <a:pt x="69931" y="6589"/>
                      </a:lnTo>
                      <a:lnTo>
                        <a:pt x="69968" y="6570"/>
                      </a:lnTo>
                      <a:cubicBezTo>
                        <a:pt x="70678" y="6253"/>
                        <a:pt x="77025" y="3303"/>
                        <a:pt x="84212" y="1754"/>
                      </a:cubicBezTo>
                      <a:cubicBezTo>
                        <a:pt x="84959" y="1586"/>
                        <a:pt x="85743" y="1511"/>
                        <a:pt x="86583" y="1511"/>
                      </a:cubicBezTo>
                      <a:cubicBezTo>
                        <a:pt x="93658" y="1511"/>
                        <a:pt x="103776" y="6514"/>
                        <a:pt x="103888" y="6570"/>
                      </a:cubicBezTo>
                      <a:lnTo>
                        <a:pt x="104933" y="7093"/>
                      </a:lnTo>
                      <a:lnTo>
                        <a:pt x="105923" y="6552"/>
                      </a:lnTo>
                      <a:cubicBezTo>
                        <a:pt x="105997" y="6514"/>
                        <a:pt x="113558" y="2389"/>
                        <a:pt x="120951" y="1287"/>
                      </a:cubicBezTo>
                      <a:cubicBezTo>
                        <a:pt x="121440" y="1215"/>
                        <a:pt x="121946" y="1182"/>
                        <a:pt x="122464" y="1182"/>
                      </a:cubicBezTo>
                      <a:cubicBezTo>
                        <a:pt x="127705" y="1182"/>
                        <a:pt x="134120" y="4625"/>
                        <a:pt x="136669" y="6290"/>
                      </a:cubicBezTo>
                      <a:lnTo>
                        <a:pt x="138424" y="5357"/>
                      </a:lnTo>
                      <a:cubicBezTo>
                        <a:pt x="136081" y="3901"/>
                        <a:pt x="129179" y="1"/>
                        <a:pt x="122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226" name="Google Shape;1226;p37"/>
              <p:cNvSpPr/>
              <p:nvPr/>
            </p:nvSpPr>
            <p:spPr>
              <a:xfrm>
                <a:off x="5628517" y="2294047"/>
                <a:ext cx="2305798" cy="120034"/>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227" name="Google Shape;1227;p37"/>
            <p:cNvSpPr/>
            <p:nvPr/>
          </p:nvSpPr>
          <p:spPr>
            <a:xfrm flipH="1">
              <a:off x="6487515" y="2320655"/>
              <a:ext cx="1796744" cy="93534"/>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228" name="Google Shape;1228;p37"/>
          <p:cNvSpPr/>
          <p:nvPr/>
        </p:nvSpPr>
        <p:spPr>
          <a:xfrm>
            <a:off x="1571496" y="2418777"/>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9" name="Google Shape;1229;p37"/>
          <p:cNvSpPr/>
          <p:nvPr/>
        </p:nvSpPr>
        <p:spPr>
          <a:xfrm>
            <a:off x="7383909" y="2411450"/>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0" name="Google Shape;1230;p37"/>
          <p:cNvSpPr/>
          <p:nvPr/>
        </p:nvSpPr>
        <p:spPr>
          <a:xfrm>
            <a:off x="3508964" y="2411450"/>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9" name="Google Shape;1249;p37"/>
          <p:cNvSpPr/>
          <p:nvPr/>
        </p:nvSpPr>
        <p:spPr>
          <a:xfrm>
            <a:off x="5446439" y="2411450"/>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4" name="Google Shape;1254;p37"/>
          <p:cNvSpPr txBox="1">
            <a:spLocks noGrp="1"/>
          </p:cNvSpPr>
          <p:nvPr>
            <p:ph type="subTitle" idx="4294967295"/>
          </p:nvPr>
        </p:nvSpPr>
        <p:spPr>
          <a:xfrm>
            <a:off x="744163" y="2665400"/>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dirty="0">
                <a:solidFill>
                  <a:schemeClr val="accent2"/>
                </a:solidFill>
                <a:latin typeface="Cambria" panose="02040503050406030204" pitchFamily="18" charset="0"/>
                <a:ea typeface="Cambria" panose="02040503050406030204" pitchFamily="18" charset="0"/>
                <a:cs typeface="Patrick Hand"/>
                <a:sym typeface="Patrick Hand"/>
              </a:rPr>
              <a:t>Thể loại</a:t>
            </a:r>
            <a:endParaRPr sz="2200"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1255" name="Google Shape;1255;p37"/>
          <p:cNvSpPr txBox="1">
            <a:spLocks noGrp="1"/>
          </p:cNvSpPr>
          <p:nvPr>
            <p:ph type="subTitle" idx="4294967295"/>
          </p:nvPr>
        </p:nvSpPr>
        <p:spPr>
          <a:xfrm>
            <a:off x="744163" y="2936797"/>
            <a:ext cx="1856100" cy="1078245"/>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dirty="0">
                <a:latin typeface="Cambria" panose="02040503050406030204" pitchFamily="18" charset="0"/>
                <a:ea typeface="Cambria" panose="02040503050406030204" pitchFamily="18" charset="0"/>
              </a:rPr>
              <a:t>......................................................................................</a:t>
            </a:r>
            <a:endParaRPr dirty="0">
              <a:latin typeface="Cambria" panose="02040503050406030204" pitchFamily="18" charset="0"/>
              <a:ea typeface="Cambria" panose="02040503050406030204" pitchFamily="18" charset="0"/>
            </a:endParaRPr>
          </a:p>
        </p:txBody>
      </p:sp>
      <p:sp>
        <p:nvSpPr>
          <p:cNvPr id="1256" name="Google Shape;1256;p37"/>
          <p:cNvSpPr txBox="1">
            <a:spLocks noGrp="1"/>
          </p:cNvSpPr>
          <p:nvPr>
            <p:ph type="subTitle" idx="4294967295"/>
          </p:nvPr>
        </p:nvSpPr>
        <p:spPr>
          <a:xfrm>
            <a:off x="2681631" y="2665400"/>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dirty="0">
                <a:solidFill>
                  <a:schemeClr val="accent2"/>
                </a:solidFill>
                <a:latin typeface="Cambria" panose="02040503050406030204" pitchFamily="18" charset="0"/>
                <a:ea typeface="Cambria" panose="02040503050406030204" pitchFamily="18" charset="0"/>
                <a:cs typeface="Patrick Hand"/>
                <a:sym typeface="Patrick Hand"/>
              </a:rPr>
              <a:t>PTBĐ</a:t>
            </a:r>
            <a:endParaRPr sz="2200"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1258" name="Google Shape;1258;p37"/>
          <p:cNvSpPr txBox="1">
            <a:spLocks noGrp="1"/>
          </p:cNvSpPr>
          <p:nvPr>
            <p:ph type="subTitle" idx="4294967295"/>
          </p:nvPr>
        </p:nvSpPr>
        <p:spPr>
          <a:xfrm>
            <a:off x="4619105" y="2665400"/>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dirty="0">
                <a:solidFill>
                  <a:schemeClr val="accent2"/>
                </a:solidFill>
                <a:latin typeface="Cambria" panose="02040503050406030204" pitchFamily="18" charset="0"/>
                <a:ea typeface="Cambria" panose="02040503050406030204" pitchFamily="18" charset="0"/>
                <a:cs typeface="Patrick Hand"/>
                <a:sym typeface="Patrick Hand"/>
              </a:rPr>
              <a:t>Nhân vật</a:t>
            </a:r>
            <a:endParaRPr sz="2200"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1260" name="Google Shape;1260;p37"/>
          <p:cNvSpPr txBox="1">
            <a:spLocks noGrp="1"/>
          </p:cNvSpPr>
          <p:nvPr>
            <p:ph type="subTitle" idx="4294967295"/>
          </p:nvPr>
        </p:nvSpPr>
        <p:spPr>
          <a:xfrm>
            <a:off x="6556575" y="2665400"/>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dirty="0">
                <a:solidFill>
                  <a:schemeClr val="accent2"/>
                </a:solidFill>
                <a:latin typeface="Cambria" panose="02040503050406030204" pitchFamily="18" charset="0"/>
                <a:ea typeface="Cambria" panose="02040503050406030204" pitchFamily="18" charset="0"/>
                <a:cs typeface="Patrick Hand"/>
                <a:sym typeface="Patrick Hand"/>
              </a:rPr>
              <a:t>Ngôi kể</a:t>
            </a:r>
            <a:endParaRPr sz="2200"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80" name="Google Shape;1255;p37"/>
          <p:cNvSpPr txBox="1">
            <a:spLocks/>
          </p:cNvSpPr>
          <p:nvPr/>
        </p:nvSpPr>
        <p:spPr>
          <a:xfrm>
            <a:off x="2693371" y="2929471"/>
            <a:ext cx="1856100" cy="1078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1pPr>
            <a:lvl2pPr marL="914400" marR="0" lvl="1"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2pPr>
            <a:lvl3pPr marL="1371600" marR="0" lvl="2"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3pPr>
            <a:lvl4pPr marL="1828800" marR="0" lvl="3"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4pPr>
            <a:lvl5pPr marL="2286000" marR="0" lvl="4"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5pPr>
            <a:lvl6pPr marL="2743200" marR="0" lvl="5"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6pPr>
            <a:lvl7pPr marL="3200400" marR="0" lvl="6"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7pPr>
            <a:lvl8pPr marL="3657600" marR="0" lvl="7"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8pPr>
            <a:lvl9pPr marL="4114800" marR="0" lvl="8" indent="-317500" algn="l" rtl="0">
              <a:lnSpc>
                <a:spcPct val="115000"/>
              </a:lnSpc>
              <a:spcBef>
                <a:spcPts val="1600"/>
              </a:spcBef>
              <a:spcAft>
                <a:spcPts val="160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9pPr>
          </a:lstStyle>
          <a:p>
            <a:pPr marL="0" indent="0" algn="ctr">
              <a:lnSpc>
                <a:spcPct val="150000"/>
              </a:lnSpc>
              <a:buFont typeface="Poppins Light"/>
              <a:buNone/>
            </a:pPr>
            <a:r>
              <a:rPr lang="vi-VN">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81" name="Google Shape;1255;p37"/>
          <p:cNvSpPr txBox="1">
            <a:spLocks/>
          </p:cNvSpPr>
          <p:nvPr/>
        </p:nvSpPr>
        <p:spPr>
          <a:xfrm>
            <a:off x="4642579" y="2922145"/>
            <a:ext cx="1856100" cy="1078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1pPr>
            <a:lvl2pPr marL="914400" marR="0" lvl="1"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2pPr>
            <a:lvl3pPr marL="1371600" marR="0" lvl="2"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3pPr>
            <a:lvl4pPr marL="1828800" marR="0" lvl="3"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4pPr>
            <a:lvl5pPr marL="2286000" marR="0" lvl="4"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5pPr>
            <a:lvl6pPr marL="2743200" marR="0" lvl="5"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6pPr>
            <a:lvl7pPr marL="3200400" marR="0" lvl="6"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7pPr>
            <a:lvl8pPr marL="3657600" marR="0" lvl="7"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8pPr>
            <a:lvl9pPr marL="4114800" marR="0" lvl="8" indent="-317500" algn="l" rtl="0">
              <a:lnSpc>
                <a:spcPct val="115000"/>
              </a:lnSpc>
              <a:spcBef>
                <a:spcPts val="1600"/>
              </a:spcBef>
              <a:spcAft>
                <a:spcPts val="160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9pPr>
          </a:lstStyle>
          <a:p>
            <a:pPr marL="0" indent="0" algn="ctr">
              <a:lnSpc>
                <a:spcPct val="150000"/>
              </a:lnSpc>
              <a:buFont typeface="Poppins Light"/>
              <a:buNone/>
            </a:pPr>
            <a:r>
              <a:rPr lang="vi-VN">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82" name="Google Shape;1255;p37"/>
          <p:cNvSpPr txBox="1">
            <a:spLocks/>
          </p:cNvSpPr>
          <p:nvPr/>
        </p:nvSpPr>
        <p:spPr>
          <a:xfrm>
            <a:off x="6591787" y="2914819"/>
            <a:ext cx="1856100" cy="1078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1pPr>
            <a:lvl2pPr marL="914400" marR="0" lvl="1"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2pPr>
            <a:lvl3pPr marL="1371600" marR="0" lvl="2"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3pPr>
            <a:lvl4pPr marL="1828800" marR="0" lvl="3"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4pPr>
            <a:lvl5pPr marL="2286000" marR="0" lvl="4"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5pPr>
            <a:lvl6pPr marL="2743200" marR="0" lvl="5"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6pPr>
            <a:lvl7pPr marL="3200400" marR="0" lvl="6"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7pPr>
            <a:lvl8pPr marL="3657600" marR="0" lvl="7"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8pPr>
            <a:lvl9pPr marL="4114800" marR="0" lvl="8" indent="-317500" algn="l" rtl="0">
              <a:lnSpc>
                <a:spcPct val="115000"/>
              </a:lnSpc>
              <a:spcBef>
                <a:spcPts val="1600"/>
              </a:spcBef>
              <a:spcAft>
                <a:spcPts val="160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9pPr>
          </a:lstStyle>
          <a:p>
            <a:pPr marL="0" indent="0" algn="ctr">
              <a:lnSpc>
                <a:spcPct val="150000"/>
              </a:lnSpc>
              <a:buFont typeface="Poppins Light"/>
              <a:buNone/>
            </a:pPr>
            <a:r>
              <a:rPr lang="vi-VN">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pic>
        <p:nvPicPr>
          <p:cNvPr id="1026" name="Picture 2" descr="Open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833" y="1555712"/>
            <a:ext cx="756192" cy="756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868" y="1555712"/>
            <a:ext cx="756192" cy="7561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ople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2533" y="1623963"/>
            <a:ext cx="756192" cy="7561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riting fre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813" y="1533485"/>
            <a:ext cx="756192" cy="756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4"/>
                                        </p:tgtEl>
                                        <p:attrNameLst>
                                          <p:attrName>style.visibility</p:attrName>
                                        </p:attrNameLst>
                                      </p:cBhvr>
                                      <p:to>
                                        <p:strVal val="visible"/>
                                      </p:to>
                                    </p:set>
                                    <p:animEffect transition="in" filter="barn(inVertical)">
                                      <p:cBhvr>
                                        <p:cTn id="7" dur="500"/>
                                        <p:tgtEl>
                                          <p:spTgt spid="118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1"/>
                                        </p:tgtEl>
                                        <p:attrNameLst>
                                          <p:attrName>style.visibility</p:attrName>
                                        </p:attrNameLst>
                                      </p:cBhvr>
                                      <p:to>
                                        <p:strVal val="visible"/>
                                      </p:to>
                                    </p:set>
                                    <p:animEffect transition="in" filter="fade">
                                      <p:cBhvr>
                                        <p:cTn id="12" dur="1000"/>
                                        <p:tgtEl>
                                          <p:spTgt spid="1221"/>
                                        </p:tgtEl>
                                      </p:cBhvr>
                                    </p:animEffect>
                                    <p:anim calcmode="lin" valueType="num">
                                      <p:cBhvr>
                                        <p:cTn id="13" dur="1000" fill="hold"/>
                                        <p:tgtEl>
                                          <p:spTgt spid="1221"/>
                                        </p:tgtEl>
                                        <p:attrNameLst>
                                          <p:attrName>ppt_x</p:attrName>
                                        </p:attrNameLst>
                                      </p:cBhvr>
                                      <p:tavLst>
                                        <p:tav tm="0">
                                          <p:val>
                                            <p:strVal val="#ppt_x"/>
                                          </p:val>
                                        </p:tav>
                                        <p:tav tm="100000">
                                          <p:val>
                                            <p:strVal val="#ppt_x"/>
                                          </p:val>
                                        </p:tav>
                                      </p:tavLst>
                                    </p:anim>
                                    <p:anim calcmode="lin" valueType="num">
                                      <p:cBhvr>
                                        <p:cTn id="14" dur="1000" fill="hold"/>
                                        <p:tgtEl>
                                          <p:spTgt spid="12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28"/>
                                        </p:tgtEl>
                                        <p:attrNameLst>
                                          <p:attrName>style.visibility</p:attrName>
                                        </p:attrNameLst>
                                      </p:cBhvr>
                                      <p:to>
                                        <p:strVal val="visible"/>
                                      </p:to>
                                    </p:set>
                                    <p:animEffect transition="in" filter="fade">
                                      <p:cBhvr>
                                        <p:cTn id="17" dur="1000"/>
                                        <p:tgtEl>
                                          <p:spTgt spid="1228"/>
                                        </p:tgtEl>
                                      </p:cBhvr>
                                    </p:animEffect>
                                    <p:anim calcmode="lin" valueType="num">
                                      <p:cBhvr>
                                        <p:cTn id="18" dur="1000" fill="hold"/>
                                        <p:tgtEl>
                                          <p:spTgt spid="1228"/>
                                        </p:tgtEl>
                                        <p:attrNameLst>
                                          <p:attrName>ppt_x</p:attrName>
                                        </p:attrNameLst>
                                      </p:cBhvr>
                                      <p:tavLst>
                                        <p:tav tm="0">
                                          <p:val>
                                            <p:strVal val="#ppt_x"/>
                                          </p:val>
                                        </p:tav>
                                        <p:tav tm="100000">
                                          <p:val>
                                            <p:strVal val="#ppt_x"/>
                                          </p:val>
                                        </p:tav>
                                      </p:tavLst>
                                    </p:anim>
                                    <p:anim calcmode="lin" valueType="num">
                                      <p:cBhvr>
                                        <p:cTn id="19" dur="1000" fill="hold"/>
                                        <p:tgtEl>
                                          <p:spTgt spid="12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29"/>
                                        </p:tgtEl>
                                        <p:attrNameLst>
                                          <p:attrName>style.visibility</p:attrName>
                                        </p:attrNameLst>
                                      </p:cBhvr>
                                      <p:to>
                                        <p:strVal val="visible"/>
                                      </p:to>
                                    </p:set>
                                    <p:animEffect transition="in" filter="fade">
                                      <p:cBhvr>
                                        <p:cTn id="22" dur="1000"/>
                                        <p:tgtEl>
                                          <p:spTgt spid="1229"/>
                                        </p:tgtEl>
                                      </p:cBhvr>
                                    </p:animEffect>
                                    <p:anim calcmode="lin" valueType="num">
                                      <p:cBhvr>
                                        <p:cTn id="23" dur="1000" fill="hold"/>
                                        <p:tgtEl>
                                          <p:spTgt spid="1229"/>
                                        </p:tgtEl>
                                        <p:attrNameLst>
                                          <p:attrName>ppt_x</p:attrName>
                                        </p:attrNameLst>
                                      </p:cBhvr>
                                      <p:tavLst>
                                        <p:tav tm="0">
                                          <p:val>
                                            <p:strVal val="#ppt_x"/>
                                          </p:val>
                                        </p:tav>
                                        <p:tav tm="100000">
                                          <p:val>
                                            <p:strVal val="#ppt_x"/>
                                          </p:val>
                                        </p:tav>
                                      </p:tavLst>
                                    </p:anim>
                                    <p:anim calcmode="lin" valueType="num">
                                      <p:cBhvr>
                                        <p:cTn id="24" dur="1000" fill="hold"/>
                                        <p:tgtEl>
                                          <p:spTgt spid="12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30"/>
                                        </p:tgtEl>
                                        <p:attrNameLst>
                                          <p:attrName>style.visibility</p:attrName>
                                        </p:attrNameLst>
                                      </p:cBhvr>
                                      <p:to>
                                        <p:strVal val="visible"/>
                                      </p:to>
                                    </p:set>
                                    <p:animEffect transition="in" filter="fade">
                                      <p:cBhvr>
                                        <p:cTn id="27" dur="1000"/>
                                        <p:tgtEl>
                                          <p:spTgt spid="1230"/>
                                        </p:tgtEl>
                                      </p:cBhvr>
                                    </p:animEffect>
                                    <p:anim calcmode="lin" valueType="num">
                                      <p:cBhvr>
                                        <p:cTn id="28" dur="1000" fill="hold"/>
                                        <p:tgtEl>
                                          <p:spTgt spid="1230"/>
                                        </p:tgtEl>
                                        <p:attrNameLst>
                                          <p:attrName>ppt_x</p:attrName>
                                        </p:attrNameLst>
                                      </p:cBhvr>
                                      <p:tavLst>
                                        <p:tav tm="0">
                                          <p:val>
                                            <p:strVal val="#ppt_x"/>
                                          </p:val>
                                        </p:tav>
                                        <p:tav tm="100000">
                                          <p:val>
                                            <p:strVal val="#ppt_x"/>
                                          </p:val>
                                        </p:tav>
                                      </p:tavLst>
                                    </p:anim>
                                    <p:anim calcmode="lin" valueType="num">
                                      <p:cBhvr>
                                        <p:cTn id="29" dur="1000" fill="hold"/>
                                        <p:tgtEl>
                                          <p:spTgt spid="123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49"/>
                                        </p:tgtEl>
                                        <p:attrNameLst>
                                          <p:attrName>style.visibility</p:attrName>
                                        </p:attrNameLst>
                                      </p:cBhvr>
                                      <p:to>
                                        <p:strVal val="visible"/>
                                      </p:to>
                                    </p:set>
                                    <p:animEffect transition="in" filter="fade">
                                      <p:cBhvr>
                                        <p:cTn id="32" dur="1000"/>
                                        <p:tgtEl>
                                          <p:spTgt spid="1249"/>
                                        </p:tgtEl>
                                      </p:cBhvr>
                                    </p:animEffect>
                                    <p:anim calcmode="lin" valueType="num">
                                      <p:cBhvr>
                                        <p:cTn id="33" dur="1000" fill="hold"/>
                                        <p:tgtEl>
                                          <p:spTgt spid="1249"/>
                                        </p:tgtEl>
                                        <p:attrNameLst>
                                          <p:attrName>ppt_x</p:attrName>
                                        </p:attrNameLst>
                                      </p:cBhvr>
                                      <p:tavLst>
                                        <p:tav tm="0">
                                          <p:val>
                                            <p:strVal val="#ppt_x"/>
                                          </p:val>
                                        </p:tav>
                                        <p:tav tm="100000">
                                          <p:val>
                                            <p:strVal val="#ppt_x"/>
                                          </p:val>
                                        </p:tav>
                                      </p:tavLst>
                                    </p:anim>
                                    <p:anim calcmode="lin" valueType="num">
                                      <p:cBhvr>
                                        <p:cTn id="34" dur="1000" fill="hold"/>
                                        <p:tgtEl>
                                          <p:spTgt spid="124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54">
                                            <p:txEl>
                                              <p:pRg st="0" end="0"/>
                                            </p:txEl>
                                          </p:spTgt>
                                        </p:tgtEl>
                                        <p:attrNameLst>
                                          <p:attrName>style.visibility</p:attrName>
                                        </p:attrNameLst>
                                      </p:cBhvr>
                                      <p:to>
                                        <p:strVal val="visible"/>
                                      </p:to>
                                    </p:set>
                                    <p:animEffect transition="in" filter="fade">
                                      <p:cBhvr>
                                        <p:cTn id="37" dur="1000"/>
                                        <p:tgtEl>
                                          <p:spTgt spid="1254">
                                            <p:txEl>
                                              <p:pRg st="0" end="0"/>
                                            </p:txEl>
                                          </p:spTgt>
                                        </p:tgtEl>
                                      </p:cBhvr>
                                    </p:animEffect>
                                    <p:anim calcmode="lin" valueType="num">
                                      <p:cBhvr>
                                        <p:cTn id="38" dur="1000" fill="hold"/>
                                        <p:tgtEl>
                                          <p:spTgt spid="1254">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254">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55">
                                            <p:txEl>
                                              <p:pRg st="0" end="0"/>
                                            </p:txEl>
                                          </p:spTgt>
                                        </p:tgtEl>
                                        <p:attrNameLst>
                                          <p:attrName>style.visibility</p:attrName>
                                        </p:attrNameLst>
                                      </p:cBhvr>
                                      <p:to>
                                        <p:strVal val="visible"/>
                                      </p:to>
                                    </p:set>
                                    <p:animEffect transition="in" filter="fade">
                                      <p:cBhvr>
                                        <p:cTn id="42" dur="1000"/>
                                        <p:tgtEl>
                                          <p:spTgt spid="1255">
                                            <p:txEl>
                                              <p:pRg st="0" end="0"/>
                                            </p:txEl>
                                          </p:spTgt>
                                        </p:tgtEl>
                                      </p:cBhvr>
                                    </p:animEffect>
                                    <p:anim calcmode="lin" valueType="num">
                                      <p:cBhvr>
                                        <p:cTn id="43" dur="1000" fill="hold"/>
                                        <p:tgtEl>
                                          <p:spTgt spid="125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255">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56">
                                            <p:txEl>
                                              <p:pRg st="0" end="0"/>
                                            </p:txEl>
                                          </p:spTgt>
                                        </p:tgtEl>
                                        <p:attrNameLst>
                                          <p:attrName>style.visibility</p:attrName>
                                        </p:attrNameLst>
                                      </p:cBhvr>
                                      <p:to>
                                        <p:strVal val="visible"/>
                                      </p:to>
                                    </p:set>
                                    <p:animEffect transition="in" filter="fade">
                                      <p:cBhvr>
                                        <p:cTn id="47" dur="1000"/>
                                        <p:tgtEl>
                                          <p:spTgt spid="1256">
                                            <p:txEl>
                                              <p:pRg st="0" end="0"/>
                                            </p:txEl>
                                          </p:spTgt>
                                        </p:tgtEl>
                                      </p:cBhvr>
                                    </p:animEffect>
                                    <p:anim calcmode="lin" valueType="num">
                                      <p:cBhvr>
                                        <p:cTn id="48" dur="1000" fill="hold"/>
                                        <p:tgtEl>
                                          <p:spTgt spid="1256">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56">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58">
                                            <p:txEl>
                                              <p:pRg st="0" end="0"/>
                                            </p:txEl>
                                          </p:spTgt>
                                        </p:tgtEl>
                                        <p:attrNameLst>
                                          <p:attrName>style.visibility</p:attrName>
                                        </p:attrNameLst>
                                      </p:cBhvr>
                                      <p:to>
                                        <p:strVal val="visible"/>
                                      </p:to>
                                    </p:set>
                                    <p:animEffect transition="in" filter="fade">
                                      <p:cBhvr>
                                        <p:cTn id="52" dur="1000"/>
                                        <p:tgtEl>
                                          <p:spTgt spid="1258">
                                            <p:txEl>
                                              <p:pRg st="0" end="0"/>
                                            </p:txEl>
                                          </p:spTgt>
                                        </p:tgtEl>
                                      </p:cBhvr>
                                    </p:animEffect>
                                    <p:anim calcmode="lin" valueType="num">
                                      <p:cBhvr>
                                        <p:cTn id="53" dur="1000" fill="hold"/>
                                        <p:tgtEl>
                                          <p:spTgt spid="1258">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258">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260">
                                            <p:txEl>
                                              <p:pRg st="0" end="0"/>
                                            </p:txEl>
                                          </p:spTgt>
                                        </p:tgtEl>
                                        <p:attrNameLst>
                                          <p:attrName>style.visibility</p:attrName>
                                        </p:attrNameLst>
                                      </p:cBhvr>
                                      <p:to>
                                        <p:strVal val="visible"/>
                                      </p:to>
                                    </p:set>
                                    <p:animEffect transition="in" filter="fade">
                                      <p:cBhvr>
                                        <p:cTn id="57" dur="1000"/>
                                        <p:tgtEl>
                                          <p:spTgt spid="1260">
                                            <p:txEl>
                                              <p:pRg st="0" end="0"/>
                                            </p:txEl>
                                          </p:spTgt>
                                        </p:tgtEl>
                                      </p:cBhvr>
                                    </p:animEffect>
                                    <p:anim calcmode="lin" valueType="num">
                                      <p:cBhvr>
                                        <p:cTn id="58" dur="1000" fill="hold"/>
                                        <p:tgtEl>
                                          <p:spTgt spid="1260">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1260">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1000"/>
                                        <p:tgtEl>
                                          <p:spTgt spid="80"/>
                                        </p:tgtEl>
                                      </p:cBhvr>
                                    </p:animEffect>
                                    <p:anim calcmode="lin" valueType="num">
                                      <p:cBhvr>
                                        <p:cTn id="63" dur="1000" fill="hold"/>
                                        <p:tgtEl>
                                          <p:spTgt spid="80"/>
                                        </p:tgtEl>
                                        <p:attrNameLst>
                                          <p:attrName>ppt_x</p:attrName>
                                        </p:attrNameLst>
                                      </p:cBhvr>
                                      <p:tavLst>
                                        <p:tav tm="0">
                                          <p:val>
                                            <p:strVal val="#ppt_x"/>
                                          </p:val>
                                        </p:tav>
                                        <p:tav tm="100000">
                                          <p:val>
                                            <p:strVal val="#ppt_x"/>
                                          </p:val>
                                        </p:tav>
                                      </p:tavLst>
                                    </p:anim>
                                    <p:anim calcmode="lin" valueType="num">
                                      <p:cBhvr>
                                        <p:cTn id="64" dur="1000" fill="hold"/>
                                        <p:tgtEl>
                                          <p:spTgt spid="8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1000"/>
                                        <p:tgtEl>
                                          <p:spTgt spid="81"/>
                                        </p:tgtEl>
                                      </p:cBhvr>
                                    </p:animEffect>
                                    <p:anim calcmode="lin" valueType="num">
                                      <p:cBhvr>
                                        <p:cTn id="68" dur="1000" fill="hold"/>
                                        <p:tgtEl>
                                          <p:spTgt spid="81"/>
                                        </p:tgtEl>
                                        <p:attrNameLst>
                                          <p:attrName>ppt_x</p:attrName>
                                        </p:attrNameLst>
                                      </p:cBhvr>
                                      <p:tavLst>
                                        <p:tav tm="0">
                                          <p:val>
                                            <p:strVal val="#ppt_x"/>
                                          </p:val>
                                        </p:tav>
                                        <p:tav tm="100000">
                                          <p:val>
                                            <p:strVal val="#ppt_x"/>
                                          </p:val>
                                        </p:tav>
                                      </p:tavLst>
                                    </p:anim>
                                    <p:anim calcmode="lin" valueType="num">
                                      <p:cBhvr>
                                        <p:cTn id="69" dur="1000" fill="hold"/>
                                        <p:tgtEl>
                                          <p:spTgt spid="8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82"/>
                                        </p:tgtEl>
                                        <p:attrNameLst>
                                          <p:attrName>style.visibility</p:attrName>
                                        </p:attrNameLst>
                                      </p:cBhvr>
                                      <p:to>
                                        <p:strVal val="visible"/>
                                      </p:to>
                                    </p:set>
                                    <p:animEffect transition="in" filter="fade">
                                      <p:cBhvr>
                                        <p:cTn id="72" dur="1000"/>
                                        <p:tgtEl>
                                          <p:spTgt spid="82"/>
                                        </p:tgtEl>
                                      </p:cBhvr>
                                    </p:animEffect>
                                    <p:anim calcmode="lin" valueType="num">
                                      <p:cBhvr>
                                        <p:cTn id="73" dur="1000" fill="hold"/>
                                        <p:tgtEl>
                                          <p:spTgt spid="82"/>
                                        </p:tgtEl>
                                        <p:attrNameLst>
                                          <p:attrName>ppt_x</p:attrName>
                                        </p:attrNameLst>
                                      </p:cBhvr>
                                      <p:tavLst>
                                        <p:tav tm="0">
                                          <p:val>
                                            <p:strVal val="#ppt_x"/>
                                          </p:val>
                                        </p:tav>
                                        <p:tav tm="100000">
                                          <p:val>
                                            <p:strVal val="#ppt_x"/>
                                          </p:val>
                                        </p:tav>
                                      </p:tavLst>
                                    </p:anim>
                                    <p:anim calcmode="lin" valueType="num">
                                      <p:cBhvr>
                                        <p:cTn id="74" dur="1000" fill="hold"/>
                                        <p:tgtEl>
                                          <p:spTgt spid="8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026"/>
                                        </p:tgtEl>
                                        <p:attrNameLst>
                                          <p:attrName>style.visibility</p:attrName>
                                        </p:attrNameLst>
                                      </p:cBhvr>
                                      <p:to>
                                        <p:strVal val="visible"/>
                                      </p:to>
                                    </p:set>
                                    <p:animEffect transition="in" filter="fade">
                                      <p:cBhvr>
                                        <p:cTn id="77" dur="1000"/>
                                        <p:tgtEl>
                                          <p:spTgt spid="1026"/>
                                        </p:tgtEl>
                                      </p:cBhvr>
                                    </p:animEffect>
                                    <p:anim calcmode="lin" valueType="num">
                                      <p:cBhvr>
                                        <p:cTn id="78" dur="1000" fill="hold"/>
                                        <p:tgtEl>
                                          <p:spTgt spid="1026"/>
                                        </p:tgtEl>
                                        <p:attrNameLst>
                                          <p:attrName>ppt_x</p:attrName>
                                        </p:attrNameLst>
                                      </p:cBhvr>
                                      <p:tavLst>
                                        <p:tav tm="0">
                                          <p:val>
                                            <p:strVal val="#ppt_x"/>
                                          </p:val>
                                        </p:tav>
                                        <p:tav tm="100000">
                                          <p:val>
                                            <p:strVal val="#ppt_x"/>
                                          </p:val>
                                        </p:tav>
                                      </p:tavLst>
                                    </p:anim>
                                    <p:anim calcmode="lin" valueType="num">
                                      <p:cBhvr>
                                        <p:cTn id="79" dur="1000" fill="hold"/>
                                        <p:tgtEl>
                                          <p:spTgt spid="102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028"/>
                                        </p:tgtEl>
                                        <p:attrNameLst>
                                          <p:attrName>style.visibility</p:attrName>
                                        </p:attrNameLst>
                                      </p:cBhvr>
                                      <p:to>
                                        <p:strVal val="visible"/>
                                      </p:to>
                                    </p:set>
                                    <p:animEffect transition="in" filter="fade">
                                      <p:cBhvr>
                                        <p:cTn id="82" dur="1000"/>
                                        <p:tgtEl>
                                          <p:spTgt spid="1028"/>
                                        </p:tgtEl>
                                      </p:cBhvr>
                                    </p:animEffect>
                                    <p:anim calcmode="lin" valueType="num">
                                      <p:cBhvr>
                                        <p:cTn id="83" dur="1000" fill="hold"/>
                                        <p:tgtEl>
                                          <p:spTgt spid="1028"/>
                                        </p:tgtEl>
                                        <p:attrNameLst>
                                          <p:attrName>ppt_x</p:attrName>
                                        </p:attrNameLst>
                                      </p:cBhvr>
                                      <p:tavLst>
                                        <p:tav tm="0">
                                          <p:val>
                                            <p:strVal val="#ppt_x"/>
                                          </p:val>
                                        </p:tav>
                                        <p:tav tm="100000">
                                          <p:val>
                                            <p:strVal val="#ppt_x"/>
                                          </p:val>
                                        </p:tav>
                                      </p:tavLst>
                                    </p:anim>
                                    <p:anim calcmode="lin" valueType="num">
                                      <p:cBhvr>
                                        <p:cTn id="84" dur="1000" fill="hold"/>
                                        <p:tgtEl>
                                          <p:spTgt spid="102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 grpId="0"/>
      <p:bldP spid="1228" grpId="0" animBg="1"/>
      <p:bldP spid="1229" grpId="0" animBg="1"/>
      <p:bldP spid="1230" grpId="0" animBg="1"/>
      <p:bldP spid="1249" grpId="0" animBg="1"/>
      <p:bldP spid="1254" grpId="0" build="p"/>
      <p:bldP spid="1255" grpId="0" build="p"/>
      <p:bldP spid="1256" grpId="0" build="p"/>
      <p:bldP spid="1258" grpId="0" build="p"/>
      <p:bldP spid="1260" grpId="0" build="p"/>
      <p:bldP spid="80" grpId="0"/>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37"/>
          <p:cNvSpPr txBox="1">
            <a:spLocks noGrp="1"/>
          </p:cNvSpPr>
          <p:nvPr>
            <p:ph type="title"/>
          </p:nvPr>
        </p:nvSpPr>
        <p:spPr>
          <a:xfrm>
            <a:off x="1229700" y="545750"/>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dk2"/>
                </a:solidFill>
                <a:latin typeface="Cambria" panose="02040503050406030204" pitchFamily="18" charset="0"/>
                <a:ea typeface="Cambria" panose="02040503050406030204" pitchFamily="18" charset="0"/>
              </a:rPr>
              <a:t>Cùng so sánh</a:t>
            </a:r>
            <a:endParaRPr dirty="0">
              <a:solidFill>
                <a:schemeClr val="dk2"/>
              </a:solidFill>
              <a:latin typeface="Cambria" panose="02040503050406030204" pitchFamily="18" charset="0"/>
              <a:ea typeface="Cambria" panose="02040503050406030204" pitchFamily="18" charset="0"/>
            </a:endParaRPr>
          </a:p>
        </p:txBody>
      </p:sp>
      <p:grpSp>
        <p:nvGrpSpPr>
          <p:cNvPr id="1221" name="Google Shape;1221;p37"/>
          <p:cNvGrpSpPr/>
          <p:nvPr/>
        </p:nvGrpSpPr>
        <p:grpSpPr>
          <a:xfrm>
            <a:off x="764135" y="2000912"/>
            <a:ext cx="7678792" cy="82422"/>
            <a:chOff x="1140531" y="2320655"/>
            <a:chExt cx="7143727" cy="93534"/>
          </a:xfrm>
        </p:grpSpPr>
        <p:grpSp>
          <p:nvGrpSpPr>
            <p:cNvPr id="1222" name="Google Shape;1222;p37"/>
            <p:cNvGrpSpPr/>
            <p:nvPr/>
          </p:nvGrpSpPr>
          <p:grpSpPr>
            <a:xfrm>
              <a:off x="1140531" y="2320655"/>
              <a:ext cx="5347581" cy="93530"/>
              <a:chOff x="1071402" y="2294047"/>
              <a:chExt cx="6862912" cy="120034"/>
            </a:xfrm>
          </p:grpSpPr>
          <p:grpSp>
            <p:nvGrpSpPr>
              <p:cNvPr id="1223" name="Google Shape;1223;p37"/>
              <p:cNvGrpSpPr/>
              <p:nvPr/>
            </p:nvGrpSpPr>
            <p:grpSpPr>
              <a:xfrm flipH="1">
                <a:off x="1071402" y="2294047"/>
                <a:ext cx="4611262" cy="120034"/>
                <a:chOff x="344975" y="3111400"/>
                <a:chExt cx="6920700" cy="180150"/>
              </a:xfrm>
            </p:grpSpPr>
            <p:sp>
              <p:nvSpPr>
                <p:cNvPr id="1224" name="Google Shape;1224;p37"/>
                <p:cNvSpPr/>
                <p:nvPr/>
              </p:nvSpPr>
              <p:spPr>
                <a:xfrm>
                  <a:off x="344975" y="3111400"/>
                  <a:ext cx="3460600" cy="180150"/>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5" name="Google Shape;1225;p37"/>
                <p:cNvSpPr/>
                <p:nvPr/>
              </p:nvSpPr>
              <p:spPr>
                <a:xfrm>
                  <a:off x="3805075" y="3111400"/>
                  <a:ext cx="3460600" cy="180150"/>
                </a:xfrm>
                <a:custGeom>
                  <a:avLst/>
                  <a:gdLst/>
                  <a:ahLst/>
                  <a:cxnLst/>
                  <a:rect l="l" t="t" r="r" b="b"/>
                  <a:pathLst>
                    <a:path w="138424" h="7206" extrusionOk="0">
                      <a:moveTo>
                        <a:pt x="122477" y="1"/>
                      </a:moveTo>
                      <a:cubicBezTo>
                        <a:pt x="121702" y="1"/>
                        <a:pt x="120929" y="53"/>
                        <a:pt x="120166" y="167"/>
                      </a:cubicBezTo>
                      <a:cubicBezTo>
                        <a:pt x="113782" y="1119"/>
                        <a:pt x="107510" y="3994"/>
                        <a:pt x="105101" y="5189"/>
                      </a:cubicBezTo>
                      <a:lnTo>
                        <a:pt x="104840" y="5320"/>
                      </a:lnTo>
                      <a:lnTo>
                        <a:pt x="104597" y="5208"/>
                      </a:lnTo>
                      <a:cubicBezTo>
                        <a:pt x="101143" y="3607"/>
                        <a:pt x="93237" y="352"/>
                        <a:pt x="86553" y="352"/>
                      </a:cubicBezTo>
                      <a:cubicBezTo>
                        <a:pt x="85362" y="352"/>
                        <a:pt x="84210" y="456"/>
                        <a:pt x="83129" y="690"/>
                      </a:cubicBezTo>
                      <a:cubicBezTo>
                        <a:pt x="77286" y="1959"/>
                        <a:pt x="72059" y="4031"/>
                        <a:pt x="69446" y="5152"/>
                      </a:cubicBezTo>
                      <a:lnTo>
                        <a:pt x="69166" y="5282"/>
                      </a:lnTo>
                      <a:lnTo>
                        <a:pt x="68923" y="5114"/>
                      </a:lnTo>
                      <a:cubicBezTo>
                        <a:pt x="66195" y="3484"/>
                        <a:pt x="59688" y="1"/>
                        <a:pt x="53363" y="1"/>
                      </a:cubicBezTo>
                      <a:cubicBezTo>
                        <a:pt x="52589" y="1"/>
                        <a:pt x="51818" y="53"/>
                        <a:pt x="51058" y="167"/>
                      </a:cubicBezTo>
                      <a:cubicBezTo>
                        <a:pt x="44673" y="1119"/>
                        <a:pt x="38401" y="3994"/>
                        <a:pt x="35993" y="5189"/>
                      </a:cubicBezTo>
                      <a:lnTo>
                        <a:pt x="35731" y="5320"/>
                      </a:lnTo>
                      <a:lnTo>
                        <a:pt x="35489" y="5189"/>
                      </a:lnTo>
                      <a:cubicBezTo>
                        <a:pt x="32035" y="3604"/>
                        <a:pt x="24129" y="352"/>
                        <a:pt x="17445" y="352"/>
                      </a:cubicBezTo>
                      <a:cubicBezTo>
                        <a:pt x="16254" y="352"/>
                        <a:pt x="15102" y="456"/>
                        <a:pt x="14021" y="690"/>
                      </a:cubicBezTo>
                      <a:cubicBezTo>
                        <a:pt x="8178" y="1959"/>
                        <a:pt x="2932" y="4031"/>
                        <a:pt x="337" y="5152"/>
                      </a:cubicBezTo>
                      <a:lnTo>
                        <a:pt x="57" y="5282"/>
                      </a:lnTo>
                      <a:lnTo>
                        <a:pt x="1" y="5245"/>
                      </a:lnTo>
                      <a:lnTo>
                        <a:pt x="1" y="7205"/>
                      </a:lnTo>
                      <a:lnTo>
                        <a:pt x="748" y="6645"/>
                      </a:lnTo>
                      <a:lnTo>
                        <a:pt x="822" y="6589"/>
                      </a:lnTo>
                      <a:lnTo>
                        <a:pt x="878" y="6570"/>
                      </a:lnTo>
                      <a:cubicBezTo>
                        <a:pt x="1588" y="6234"/>
                        <a:pt x="8028" y="3285"/>
                        <a:pt x="15103" y="1735"/>
                      </a:cubicBezTo>
                      <a:cubicBezTo>
                        <a:pt x="15834" y="1577"/>
                        <a:pt x="16630" y="1506"/>
                        <a:pt x="17470" y="1506"/>
                      </a:cubicBezTo>
                      <a:cubicBezTo>
                        <a:pt x="24527" y="1506"/>
                        <a:pt x="34663" y="6520"/>
                        <a:pt x="34779" y="6570"/>
                      </a:cubicBezTo>
                      <a:lnTo>
                        <a:pt x="35825" y="7093"/>
                      </a:lnTo>
                      <a:lnTo>
                        <a:pt x="36814" y="6552"/>
                      </a:lnTo>
                      <a:cubicBezTo>
                        <a:pt x="36889" y="6514"/>
                        <a:pt x="44449" y="2389"/>
                        <a:pt x="51823" y="1287"/>
                      </a:cubicBezTo>
                      <a:cubicBezTo>
                        <a:pt x="52310" y="1217"/>
                        <a:pt x="52813" y="1184"/>
                        <a:pt x="53327" y="1184"/>
                      </a:cubicBezTo>
                      <a:cubicBezTo>
                        <a:pt x="58799" y="1184"/>
                        <a:pt x="65519" y="4907"/>
                        <a:pt x="67840" y="6477"/>
                      </a:cubicBezTo>
                      <a:lnTo>
                        <a:pt x="68811" y="7205"/>
                      </a:lnTo>
                      <a:lnTo>
                        <a:pt x="69931" y="6589"/>
                      </a:lnTo>
                      <a:lnTo>
                        <a:pt x="69968" y="6570"/>
                      </a:lnTo>
                      <a:cubicBezTo>
                        <a:pt x="70678" y="6253"/>
                        <a:pt x="77025" y="3303"/>
                        <a:pt x="84212" y="1754"/>
                      </a:cubicBezTo>
                      <a:cubicBezTo>
                        <a:pt x="84959" y="1586"/>
                        <a:pt x="85743" y="1511"/>
                        <a:pt x="86583" y="1511"/>
                      </a:cubicBezTo>
                      <a:cubicBezTo>
                        <a:pt x="93658" y="1511"/>
                        <a:pt x="103776" y="6514"/>
                        <a:pt x="103888" y="6570"/>
                      </a:cubicBezTo>
                      <a:lnTo>
                        <a:pt x="104933" y="7093"/>
                      </a:lnTo>
                      <a:lnTo>
                        <a:pt x="105923" y="6552"/>
                      </a:lnTo>
                      <a:cubicBezTo>
                        <a:pt x="105997" y="6514"/>
                        <a:pt x="113558" y="2389"/>
                        <a:pt x="120951" y="1287"/>
                      </a:cubicBezTo>
                      <a:cubicBezTo>
                        <a:pt x="121440" y="1215"/>
                        <a:pt x="121946" y="1182"/>
                        <a:pt x="122464" y="1182"/>
                      </a:cubicBezTo>
                      <a:cubicBezTo>
                        <a:pt x="127705" y="1182"/>
                        <a:pt x="134120" y="4625"/>
                        <a:pt x="136669" y="6290"/>
                      </a:cubicBezTo>
                      <a:lnTo>
                        <a:pt x="138424" y="5357"/>
                      </a:lnTo>
                      <a:cubicBezTo>
                        <a:pt x="136081" y="3901"/>
                        <a:pt x="129179" y="1"/>
                        <a:pt x="122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226" name="Google Shape;1226;p37"/>
              <p:cNvSpPr/>
              <p:nvPr/>
            </p:nvSpPr>
            <p:spPr>
              <a:xfrm>
                <a:off x="5628517" y="2294047"/>
                <a:ext cx="2305798" cy="120034"/>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227" name="Google Shape;1227;p37"/>
            <p:cNvSpPr/>
            <p:nvPr/>
          </p:nvSpPr>
          <p:spPr>
            <a:xfrm flipH="1">
              <a:off x="6487515" y="2320655"/>
              <a:ext cx="1796744" cy="93534"/>
            </a:xfrm>
            <a:custGeom>
              <a:avLst/>
              <a:gdLst/>
              <a:ahLst/>
              <a:cxnLst/>
              <a:rect l="l" t="t" r="r" b="b"/>
              <a:pathLst>
                <a:path w="138424" h="7206" extrusionOk="0">
                  <a:moveTo>
                    <a:pt x="15948" y="1"/>
                  </a:moveTo>
                  <a:cubicBezTo>
                    <a:pt x="9245" y="1"/>
                    <a:pt x="2344" y="3901"/>
                    <a:pt x="1" y="5357"/>
                  </a:cubicBezTo>
                  <a:lnTo>
                    <a:pt x="1756" y="6290"/>
                  </a:lnTo>
                  <a:cubicBezTo>
                    <a:pt x="4304" y="4625"/>
                    <a:pt x="10719" y="1182"/>
                    <a:pt x="15961" y="1182"/>
                  </a:cubicBezTo>
                  <a:cubicBezTo>
                    <a:pt x="16479" y="1182"/>
                    <a:pt x="16984" y="1215"/>
                    <a:pt x="17474" y="1287"/>
                  </a:cubicBezTo>
                  <a:cubicBezTo>
                    <a:pt x="24867" y="2389"/>
                    <a:pt x="32427" y="6514"/>
                    <a:pt x="32502" y="6552"/>
                  </a:cubicBezTo>
                  <a:lnTo>
                    <a:pt x="33491" y="7093"/>
                  </a:lnTo>
                  <a:lnTo>
                    <a:pt x="34537" y="6570"/>
                  </a:lnTo>
                  <a:cubicBezTo>
                    <a:pt x="34649" y="6514"/>
                    <a:pt x="44767" y="1511"/>
                    <a:pt x="51823" y="1511"/>
                  </a:cubicBezTo>
                  <a:cubicBezTo>
                    <a:pt x="52663" y="1511"/>
                    <a:pt x="53466" y="1586"/>
                    <a:pt x="54194" y="1735"/>
                  </a:cubicBezTo>
                  <a:cubicBezTo>
                    <a:pt x="61381" y="3303"/>
                    <a:pt x="67747" y="6253"/>
                    <a:pt x="68456" y="6570"/>
                  </a:cubicBezTo>
                  <a:lnTo>
                    <a:pt x="68494" y="6589"/>
                  </a:lnTo>
                  <a:lnTo>
                    <a:pt x="69595" y="7205"/>
                  </a:lnTo>
                  <a:lnTo>
                    <a:pt x="70566" y="6477"/>
                  </a:lnTo>
                  <a:cubicBezTo>
                    <a:pt x="72887" y="4907"/>
                    <a:pt x="79623" y="1184"/>
                    <a:pt x="85083" y="1184"/>
                  </a:cubicBezTo>
                  <a:cubicBezTo>
                    <a:pt x="85596" y="1184"/>
                    <a:pt x="86097" y="1217"/>
                    <a:pt x="86583" y="1287"/>
                  </a:cubicBezTo>
                  <a:cubicBezTo>
                    <a:pt x="93975" y="2389"/>
                    <a:pt x="101536" y="6514"/>
                    <a:pt x="101611" y="6552"/>
                  </a:cubicBezTo>
                  <a:lnTo>
                    <a:pt x="102600" y="7093"/>
                  </a:lnTo>
                  <a:lnTo>
                    <a:pt x="103645" y="6570"/>
                  </a:lnTo>
                  <a:cubicBezTo>
                    <a:pt x="103762" y="6504"/>
                    <a:pt x="113877" y="1505"/>
                    <a:pt x="120944" y="1505"/>
                  </a:cubicBezTo>
                  <a:cubicBezTo>
                    <a:pt x="121787" y="1505"/>
                    <a:pt x="122587" y="1576"/>
                    <a:pt x="123321" y="1735"/>
                  </a:cubicBezTo>
                  <a:cubicBezTo>
                    <a:pt x="130378" y="3285"/>
                    <a:pt x="136837" y="6234"/>
                    <a:pt x="137546" y="6570"/>
                  </a:cubicBezTo>
                  <a:lnTo>
                    <a:pt x="137602" y="6589"/>
                  </a:lnTo>
                  <a:lnTo>
                    <a:pt x="137677" y="6626"/>
                  </a:lnTo>
                  <a:lnTo>
                    <a:pt x="138424" y="7186"/>
                  </a:lnTo>
                  <a:lnTo>
                    <a:pt x="138424" y="5245"/>
                  </a:lnTo>
                  <a:lnTo>
                    <a:pt x="138405" y="5245"/>
                  </a:lnTo>
                  <a:lnTo>
                    <a:pt x="138368" y="5282"/>
                  </a:lnTo>
                  <a:lnTo>
                    <a:pt x="138088" y="5152"/>
                  </a:lnTo>
                  <a:cubicBezTo>
                    <a:pt x="135474" y="4031"/>
                    <a:pt x="130247" y="1959"/>
                    <a:pt x="124404" y="690"/>
                  </a:cubicBezTo>
                  <a:cubicBezTo>
                    <a:pt x="123323" y="456"/>
                    <a:pt x="122171" y="352"/>
                    <a:pt x="120980" y="352"/>
                  </a:cubicBezTo>
                  <a:cubicBezTo>
                    <a:pt x="114296" y="352"/>
                    <a:pt x="106390" y="3604"/>
                    <a:pt x="102936" y="5189"/>
                  </a:cubicBezTo>
                  <a:lnTo>
                    <a:pt x="102675" y="5320"/>
                  </a:lnTo>
                  <a:lnTo>
                    <a:pt x="102432" y="5189"/>
                  </a:lnTo>
                  <a:cubicBezTo>
                    <a:pt x="100024" y="3994"/>
                    <a:pt x="93751" y="1119"/>
                    <a:pt x="87367" y="167"/>
                  </a:cubicBezTo>
                  <a:cubicBezTo>
                    <a:pt x="86606" y="53"/>
                    <a:pt x="85835" y="1"/>
                    <a:pt x="85062" y="1"/>
                  </a:cubicBezTo>
                  <a:cubicBezTo>
                    <a:pt x="78734" y="1"/>
                    <a:pt x="72213" y="3484"/>
                    <a:pt x="69502" y="5114"/>
                  </a:cubicBezTo>
                  <a:lnTo>
                    <a:pt x="69240" y="5282"/>
                  </a:lnTo>
                  <a:lnTo>
                    <a:pt x="68979" y="5152"/>
                  </a:lnTo>
                  <a:cubicBezTo>
                    <a:pt x="66365" y="4031"/>
                    <a:pt x="61120" y="1959"/>
                    <a:pt x="55295" y="690"/>
                  </a:cubicBezTo>
                  <a:cubicBezTo>
                    <a:pt x="54214" y="456"/>
                    <a:pt x="53063" y="352"/>
                    <a:pt x="51872" y="352"/>
                  </a:cubicBezTo>
                  <a:cubicBezTo>
                    <a:pt x="45188" y="352"/>
                    <a:pt x="37282" y="3607"/>
                    <a:pt x="33827" y="5208"/>
                  </a:cubicBezTo>
                  <a:lnTo>
                    <a:pt x="33566" y="5320"/>
                  </a:lnTo>
                  <a:lnTo>
                    <a:pt x="33323" y="5189"/>
                  </a:lnTo>
                  <a:cubicBezTo>
                    <a:pt x="30915" y="3994"/>
                    <a:pt x="24643" y="1119"/>
                    <a:pt x="18258" y="167"/>
                  </a:cubicBezTo>
                  <a:cubicBezTo>
                    <a:pt x="17496" y="53"/>
                    <a:pt x="16723" y="1"/>
                    <a:pt x="1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228" name="Google Shape;1228;p37"/>
          <p:cNvSpPr/>
          <p:nvPr/>
        </p:nvSpPr>
        <p:spPr>
          <a:xfrm>
            <a:off x="1603027" y="1977342"/>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9" name="Google Shape;1229;p37"/>
          <p:cNvSpPr/>
          <p:nvPr/>
        </p:nvSpPr>
        <p:spPr>
          <a:xfrm>
            <a:off x="7415440" y="1970015"/>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0" name="Google Shape;1230;p37"/>
          <p:cNvSpPr/>
          <p:nvPr/>
        </p:nvSpPr>
        <p:spPr>
          <a:xfrm>
            <a:off x="3540495" y="1970015"/>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9" name="Google Shape;1249;p37"/>
          <p:cNvSpPr/>
          <p:nvPr/>
        </p:nvSpPr>
        <p:spPr>
          <a:xfrm>
            <a:off x="5477970" y="1970015"/>
            <a:ext cx="201433" cy="129569"/>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4" name="Google Shape;1254;p37"/>
          <p:cNvSpPr txBox="1">
            <a:spLocks noGrp="1"/>
          </p:cNvSpPr>
          <p:nvPr>
            <p:ph type="subTitle" idx="4294967295"/>
          </p:nvPr>
        </p:nvSpPr>
        <p:spPr>
          <a:xfrm>
            <a:off x="775694" y="2223965"/>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b="1" dirty="0">
                <a:solidFill>
                  <a:schemeClr val="accent2"/>
                </a:solidFill>
                <a:latin typeface="Cambria" panose="02040503050406030204" pitchFamily="18" charset="0"/>
                <a:ea typeface="Cambria" panose="02040503050406030204" pitchFamily="18" charset="0"/>
                <a:cs typeface="Patrick Hand"/>
                <a:sym typeface="Patrick Hand"/>
              </a:rPr>
              <a:t>Thể loại</a:t>
            </a:r>
            <a:endParaRPr sz="2200" b="1"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1255" name="Google Shape;1255;p37"/>
          <p:cNvSpPr txBox="1">
            <a:spLocks noGrp="1"/>
          </p:cNvSpPr>
          <p:nvPr>
            <p:ph type="subTitle" idx="4294967295"/>
          </p:nvPr>
        </p:nvSpPr>
        <p:spPr>
          <a:xfrm>
            <a:off x="775694" y="2495362"/>
            <a:ext cx="1856100" cy="1078245"/>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000" dirty="0">
                <a:latin typeface="Cambria" panose="02040503050406030204" pitchFamily="18" charset="0"/>
                <a:ea typeface="Cambria" panose="02040503050406030204" pitchFamily="18" charset="0"/>
              </a:rPr>
              <a:t>Truyền thuyết</a:t>
            </a:r>
            <a:endParaRPr sz="2000" dirty="0">
              <a:latin typeface="Cambria" panose="02040503050406030204" pitchFamily="18" charset="0"/>
              <a:ea typeface="Cambria" panose="02040503050406030204" pitchFamily="18" charset="0"/>
            </a:endParaRPr>
          </a:p>
        </p:txBody>
      </p:sp>
      <p:sp>
        <p:nvSpPr>
          <p:cNvPr id="1256" name="Google Shape;1256;p37"/>
          <p:cNvSpPr txBox="1">
            <a:spLocks noGrp="1"/>
          </p:cNvSpPr>
          <p:nvPr>
            <p:ph type="subTitle" idx="4294967295"/>
          </p:nvPr>
        </p:nvSpPr>
        <p:spPr>
          <a:xfrm>
            <a:off x="2713162" y="2223965"/>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b="1" dirty="0">
                <a:solidFill>
                  <a:schemeClr val="accent2"/>
                </a:solidFill>
                <a:latin typeface="Cambria" panose="02040503050406030204" pitchFamily="18" charset="0"/>
                <a:ea typeface="Cambria" panose="02040503050406030204" pitchFamily="18" charset="0"/>
                <a:cs typeface="Patrick Hand"/>
                <a:sym typeface="Patrick Hand"/>
              </a:rPr>
              <a:t>PTBĐ</a:t>
            </a:r>
            <a:endParaRPr sz="2200" b="1"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1258" name="Google Shape;1258;p37"/>
          <p:cNvSpPr txBox="1">
            <a:spLocks noGrp="1"/>
          </p:cNvSpPr>
          <p:nvPr>
            <p:ph type="subTitle" idx="4294967295"/>
          </p:nvPr>
        </p:nvSpPr>
        <p:spPr>
          <a:xfrm>
            <a:off x="4650636" y="2223965"/>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b="1" dirty="0">
                <a:solidFill>
                  <a:schemeClr val="accent2"/>
                </a:solidFill>
                <a:latin typeface="Cambria" panose="02040503050406030204" pitchFamily="18" charset="0"/>
                <a:ea typeface="Cambria" panose="02040503050406030204" pitchFamily="18" charset="0"/>
                <a:cs typeface="Patrick Hand"/>
                <a:sym typeface="Patrick Hand"/>
              </a:rPr>
              <a:t>Nhân vật</a:t>
            </a:r>
            <a:endParaRPr sz="2200" b="1"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1260" name="Google Shape;1260;p37"/>
          <p:cNvSpPr txBox="1">
            <a:spLocks noGrp="1"/>
          </p:cNvSpPr>
          <p:nvPr>
            <p:ph type="subTitle" idx="4294967295"/>
          </p:nvPr>
        </p:nvSpPr>
        <p:spPr>
          <a:xfrm>
            <a:off x="6588106" y="2223965"/>
            <a:ext cx="1856100" cy="343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vi-VN" sz="2200" b="1" dirty="0">
                <a:solidFill>
                  <a:schemeClr val="accent2"/>
                </a:solidFill>
                <a:latin typeface="Cambria" panose="02040503050406030204" pitchFamily="18" charset="0"/>
                <a:ea typeface="Cambria" panose="02040503050406030204" pitchFamily="18" charset="0"/>
                <a:cs typeface="Patrick Hand"/>
                <a:sym typeface="Patrick Hand"/>
              </a:rPr>
              <a:t>Ngôi kể</a:t>
            </a:r>
            <a:endParaRPr sz="2200" b="1" dirty="0">
              <a:solidFill>
                <a:schemeClr val="accent2"/>
              </a:solidFill>
              <a:latin typeface="Cambria" panose="02040503050406030204" pitchFamily="18" charset="0"/>
              <a:ea typeface="Cambria" panose="02040503050406030204" pitchFamily="18" charset="0"/>
              <a:cs typeface="Patrick Hand"/>
              <a:sym typeface="Patrick Hand"/>
            </a:endParaRPr>
          </a:p>
        </p:txBody>
      </p:sp>
      <p:sp>
        <p:nvSpPr>
          <p:cNvPr id="80" name="Google Shape;1255;p37"/>
          <p:cNvSpPr txBox="1">
            <a:spLocks/>
          </p:cNvSpPr>
          <p:nvPr/>
        </p:nvSpPr>
        <p:spPr>
          <a:xfrm>
            <a:off x="2724902" y="2488036"/>
            <a:ext cx="1856100" cy="1078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1pPr>
            <a:lvl2pPr marL="914400" marR="0" lvl="1"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2pPr>
            <a:lvl3pPr marL="1371600" marR="0" lvl="2"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3pPr>
            <a:lvl4pPr marL="1828800" marR="0" lvl="3"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4pPr>
            <a:lvl5pPr marL="2286000" marR="0" lvl="4"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5pPr>
            <a:lvl6pPr marL="2743200" marR="0" lvl="5"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6pPr>
            <a:lvl7pPr marL="3200400" marR="0" lvl="6"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7pPr>
            <a:lvl8pPr marL="3657600" marR="0" lvl="7"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8pPr>
            <a:lvl9pPr marL="4114800" marR="0" lvl="8" indent="-317500" algn="l" rtl="0">
              <a:lnSpc>
                <a:spcPct val="115000"/>
              </a:lnSpc>
              <a:spcBef>
                <a:spcPts val="1600"/>
              </a:spcBef>
              <a:spcAft>
                <a:spcPts val="160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9pPr>
          </a:lstStyle>
          <a:p>
            <a:pPr marL="0" indent="0" algn="ctr">
              <a:lnSpc>
                <a:spcPct val="150000"/>
              </a:lnSpc>
              <a:buFont typeface="Poppins Light"/>
              <a:buNone/>
            </a:pPr>
            <a:r>
              <a:rPr lang="vi-VN" sz="2000" dirty="0">
                <a:latin typeface="Cambria" panose="02040503050406030204" pitchFamily="18" charset="0"/>
                <a:ea typeface="Cambria" panose="02040503050406030204" pitchFamily="18" charset="0"/>
              </a:rPr>
              <a:t>Tự sự</a:t>
            </a:r>
          </a:p>
        </p:txBody>
      </p:sp>
      <p:sp>
        <p:nvSpPr>
          <p:cNvPr id="81" name="Google Shape;1255;p37"/>
          <p:cNvSpPr txBox="1">
            <a:spLocks/>
          </p:cNvSpPr>
          <p:nvPr/>
        </p:nvSpPr>
        <p:spPr>
          <a:xfrm>
            <a:off x="4403833" y="2480710"/>
            <a:ext cx="2343807" cy="1078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1pPr>
            <a:lvl2pPr marL="914400" marR="0" lvl="1"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2pPr>
            <a:lvl3pPr marL="1371600" marR="0" lvl="2"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3pPr>
            <a:lvl4pPr marL="1828800" marR="0" lvl="3"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4pPr>
            <a:lvl5pPr marL="2286000" marR="0" lvl="4"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5pPr>
            <a:lvl6pPr marL="2743200" marR="0" lvl="5"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6pPr>
            <a:lvl7pPr marL="3200400" marR="0" lvl="6"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7pPr>
            <a:lvl8pPr marL="3657600" marR="0" lvl="7"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8pPr>
            <a:lvl9pPr marL="4114800" marR="0" lvl="8" indent="-317500" algn="l" rtl="0">
              <a:lnSpc>
                <a:spcPct val="115000"/>
              </a:lnSpc>
              <a:spcBef>
                <a:spcPts val="1600"/>
              </a:spcBef>
              <a:spcAft>
                <a:spcPts val="160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9pPr>
          </a:lstStyle>
          <a:p>
            <a:pPr marL="0" indent="0" algn="ctr">
              <a:lnSpc>
                <a:spcPct val="150000"/>
              </a:lnSpc>
              <a:buFont typeface="Poppins Light"/>
              <a:buNone/>
            </a:pPr>
            <a:r>
              <a:rPr lang="vi-VN" sz="2000" dirty="0">
                <a:latin typeface="Cambria" panose="02040503050406030204" pitchFamily="18" charset="0"/>
                <a:ea typeface="Cambria" panose="02040503050406030204" pitchFamily="18" charset="0"/>
              </a:rPr>
              <a:t>Sơn Tinh</a:t>
            </a:r>
          </a:p>
          <a:p>
            <a:pPr marL="0" indent="0" algn="ctr">
              <a:lnSpc>
                <a:spcPct val="150000"/>
              </a:lnSpc>
              <a:buFont typeface="Poppins Light"/>
              <a:buNone/>
            </a:pPr>
            <a:r>
              <a:rPr lang="vi-VN" sz="2000" dirty="0">
                <a:latin typeface="Cambria" panose="02040503050406030204" pitchFamily="18" charset="0"/>
                <a:ea typeface="Cambria" panose="02040503050406030204" pitchFamily="18" charset="0"/>
              </a:rPr>
              <a:t>Thủy Tinh</a:t>
            </a:r>
          </a:p>
          <a:p>
            <a:pPr marL="0" indent="0" algn="ctr">
              <a:lnSpc>
                <a:spcPct val="150000"/>
              </a:lnSpc>
              <a:buFont typeface="Poppins Light"/>
              <a:buNone/>
            </a:pPr>
            <a:r>
              <a:rPr lang="vi-VN" sz="2000" dirty="0">
                <a:latin typeface="Cambria" panose="02040503050406030204" pitchFamily="18" charset="0"/>
                <a:ea typeface="Cambria" panose="02040503050406030204" pitchFamily="18" charset="0"/>
              </a:rPr>
              <a:t>Vua Hùng</a:t>
            </a:r>
          </a:p>
          <a:p>
            <a:pPr marL="0" indent="0" algn="ctr">
              <a:lnSpc>
                <a:spcPct val="150000"/>
              </a:lnSpc>
              <a:buFont typeface="Poppins Light"/>
              <a:buNone/>
            </a:pPr>
            <a:r>
              <a:rPr lang="vi-VN" sz="2000" dirty="0">
                <a:latin typeface="Cambria" panose="02040503050406030204" pitchFamily="18" charset="0"/>
                <a:ea typeface="Cambria" panose="02040503050406030204" pitchFamily="18" charset="0"/>
              </a:rPr>
              <a:t>Mị Nương</a:t>
            </a:r>
          </a:p>
        </p:txBody>
      </p:sp>
      <p:sp>
        <p:nvSpPr>
          <p:cNvPr id="82" name="Google Shape;1255;p37"/>
          <p:cNvSpPr txBox="1">
            <a:spLocks/>
          </p:cNvSpPr>
          <p:nvPr/>
        </p:nvSpPr>
        <p:spPr>
          <a:xfrm>
            <a:off x="6623318" y="2473384"/>
            <a:ext cx="1856100" cy="10782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1pPr>
            <a:lvl2pPr marL="914400" marR="0" lvl="1"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2pPr>
            <a:lvl3pPr marL="1371600" marR="0" lvl="2"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3pPr>
            <a:lvl4pPr marL="1828800" marR="0" lvl="3"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4pPr>
            <a:lvl5pPr marL="2286000" marR="0" lvl="4"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5pPr>
            <a:lvl6pPr marL="2743200" marR="0" lvl="5"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6pPr>
            <a:lvl7pPr marL="3200400" marR="0" lvl="6"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7pPr>
            <a:lvl8pPr marL="3657600" marR="0" lvl="7" indent="-317500" algn="l" rtl="0">
              <a:lnSpc>
                <a:spcPct val="115000"/>
              </a:lnSpc>
              <a:spcBef>
                <a:spcPts val="1600"/>
              </a:spcBef>
              <a:spcAft>
                <a:spcPts val="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8pPr>
            <a:lvl9pPr marL="4114800" marR="0" lvl="8" indent="-317500" algn="l" rtl="0">
              <a:lnSpc>
                <a:spcPct val="115000"/>
              </a:lnSpc>
              <a:spcBef>
                <a:spcPts val="1600"/>
              </a:spcBef>
              <a:spcAft>
                <a:spcPts val="1600"/>
              </a:spcAft>
              <a:buClr>
                <a:schemeClr val="lt2"/>
              </a:buClr>
              <a:buSzPts val="1400"/>
              <a:buFont typeface="Poppins Light"/>
              <a:buChar char="■"/>
              <a:defRPr sz="1400" b="0" i="0" u="none" strike="noStrike" cap="none">
                <a:solidFill>
                  <a:schemeClr val="lt2"/>
                </a:solidFill>
                <a:latin typeface="Poppins Light"/>
                <a:ea typeface="Poppins Light"/>
                <a:cs typeface="Poppins Light"/>
                <a:sym typeface="Poppins Light"/>
              </a:defRPr>
            </a:lvl9pPr>
          </a:lstStyle>
          <a:p>
            <a:pPr marL="0" indent="0" algn="ctr">
              <a:lnSpc>
                <a:spcPct val="150000"/>
              </a:lnSpc>
              <a:buFont typeface="Poppins Light"/>
              <a:buNone/>
            </a:pPr>
            <a:r>
              <a:rPr lang="vi-VN" sz="2000" dirty="0">
                <a:latin typeface="Cambria" panose="02040503050406030204" pitchFamily="18" charset="0"/>
                <a:ea typeface="Cambria" panose="02040503050406030204" pitchFamily="18" charset="0"/>
              </a:rPr>
              <a:t>Ngôi thứ ba</a:t>
            </a:r>
          </a:p>
        </p:txBody>
      </p:sp>
      <p:pic>
        <p:nvPicPr>
          <p:cNvPr id="22" name="Picture 2" descr="Open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364" y="1114277"/>
            <a:ext cx="756192" cy="756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99" y="1114277"/>
            <a:ext cx="756192" cy="756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People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064" y="1182528"/>
            <a:ext cx="756192" cy="7561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Writing fre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7344" y="1092050"/>
            <a:ext cx="756192" cy="7561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1"/>
                                        </p:tgtEl>
                                        <p:attrNameLst>
                                          <p:attrName>style.visibility</p:attrName>
                                        </p:attrNameLst>
                                      </p:cBhvr>
                                      <p:to>
                                        <p:strVal val="visible"/>
                                      </p:to>
                                    </p:set>
                                    <p:animEffect transition="in" filter="barn(inVertical)">
                                      <p:cBhvr>
                                        <p:cTn id="7" dur="500"/>
                                        <p:tgtEl>
                                          <p:spTgt spid="12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28"/>
                                        </p:tgtEl>
                                        <p:attrNameLst>
                                          <p:attrName>style.visibility</p:attrName>
                                        </p:attrNameLst>
                                      </p:cBhvr>
                                      <p:to>
                                        <p:strVal val="visible"/>
                                      </p:to>
                                    </p:set>
                                    <p:animEffect transition="in" filter="fade">
                                      <p:cBhvr>
                                        <p:cTn id="17" dur="1000"/>
                                        <p:tgtEl>
                                          <p:spTgt spid="1228"/>
                                        </p:tgtEl>
                                      </p:cBhvr>
                                    </p:animEffect>
                                    <p:anim calcmode="lin" valueType="num">
                                      <p:cBhvr>
                                        <p:cTn id="18" dur="1000" fill="hold"/>
                                        <p:tgtEl>
                                          <p:spTgt spid="1228"/>
                                        </p:tgtEl>
                                        <p:attrNameLst>
                                          <p:attrName>ppt_x</p:attrName>
                                        </p:attrNameLst>
                                      </p:cBhvr>
                                      <p:tavLst>
                                        <p:tav tm="0">
                                          <p:val>
                                            <p:strVal val="#ppt_x"/>
                                          </p:val>
                                        </p:tav>
                                        <p:tav tm="100000">
                                          <p:val>
                                            <p:strVal val="#ppt_x"/>
                                          </p:val>
                                        </p:tav>
                                      </p:tavLst>
                                    </p:anim>
                                    <p:anim calcmode="lin" valueType="num">
                                      <p:cBhvr>
                                        <p:cTn id="19" dur="1000" fill="hold"/>
                                        <p:tgtEl>
                                          <p:spTgt spid="12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54">
                                            <p:txEl>
                                              <p:pRg st="0" end="0"/>
                                            </p:txEl>
                                          </p:spTgt>
                                        </p:tgtEl>
                                        <p:attrNameLst>
                                          <p:attrName>style.visibility</p:attrName>
                                        </p:attrNameLst>
                                      </p:cBhvr>
                                      <p:to>
                                        <p:strVal val="visible"/>
                                      </p:to>
                                    </p:set>
                                    <p:animEffect transition="in" filter="fade">
                                      <p:cBhvr>
                                        <p:cTn id="22" dur="1000"/>
                                        <p:tgtEl>
                                          <p:spTgt spid="1254">
                                            <p:txEl>
                                              <p:pRg st="0" end="0"/>
                                            </p:txEl>
                                          </p:spTgt>
                                        </p:tgtEl>
                                      </p:cBhvr>
                                    </p:animEffect>
                                    <p:anim calcmode="lin" valueType="num">
                                      <p:cBhvr>
                                        <p:cTn id="23" dur="1000" fill="hold"/>
                                        <p:tgtEl>
                                          <p:spTgt spid="125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5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55">
                                            <p:txEl>
                                              <p:pRg st="0" end="0"/>
                                            </p:txEl>
                                          </p:spTgt>
                                        </p:tgtEl>
                                        <p:attrNameLst>
                                          <p:attrName>style.visibility</p:attrName>
                                        </p:attrNameLst>
                                      </p:cBhvr>
                                      <p:to>
                                        <p:strVal val="visible"/>
                                      </p:to>
                                    </p:set>
                                    <p:animEffect transition="in" filter="fade">
                                      <p:cBhvr>
                                        <p:cTn id="27" dur="1000"/>
                                        <p:tgtEl>
                                          <p:spTgt spid="1255">
                                            <p:txEl>
                                              <p:pRg st="0" end="0"/>
                                            </p:txEl>
                                          </p:spTgt>
                                        </p:tgtEl>
                                      </p:cBhvr>
                                    </p:animEffect>
                                    <p:anim calcmode="lin" valueType="num">
                                      <p:cBhvr>
                                        <p:cTn id="28" dur="1000" fill="hold"/>
                                        <p:tgtEl>
                                          <p:spTgt spid="125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56">
                                            <p:txEl>
                                              <p:pRg st="0" end="0"/>
                                            </p:txEl>
                                          </p:spTgt>
                                        </p:tgtEl>
                                        <p:attrNameLst>
                                          <p:attrName>style.visibility</p:attrName>
                                        </p:attrNameLst>
                                      </p:cBhvr>
                                      <p:to>
                                        <p:strVal val="visible"/>
                                      </p:to>
                                    </p:set>
                                    <p:animEffect transition="in" filter="fade">
                                      <p:cBhvr>
                                        <p:cTn id="39" dur="1000"/>
                                        <p:tgtEl>
                                          <p:spTgt spid="1256">
                                            <p:txEl>
                                              <p:pRg st="0" end="0"/>
                                            </p:txEl>
                                          </p:spTgt>
                                        </p:tgtEl>
                                      </p:cBhvr>
                                    </p:animEffect>
                                    <p:anim calcmode="lin" valueType="num">
                                      <p:cBhvr>
                                        <p:cTn id="40" dur="1000" fill="hold"/>
                                        <p:tgtEl>
                                          <p:spTgt spid="125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256">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30"/>
                                        </p:tgtEl>
                                        <p:attrNameLst>
                                          <p:attrName>style.visibility</p:attrName>
                                        </p:attrNameLst>
                                      </p:cBhvr>
                                      <p:to>
                                        <p:strVal val="visible"/>
                                      </p:to>
                                    </p:set>
                                    <p:animEffect transition="in" filter="fade">
                                      <p:cBhvr>
                                        <p:cTn id="44" dur="1000"/>
                                        <p:tgtEl>
                                          <p:spTgt spid="1230"/>
                                        </p:tgtEl>
                                      </p:cBhvr>
                                    </p:animEffect>
                                    <p:anim calcmode="lin" valueType="num">
                                      <p:cBhvr>
                                        <p:cTn id="45" dur="1000" fill="hold"/>
                                        <p:tgtEl>
                                          <p:spTgt spid="1230"/>
                                        </p:tgtEl>
                                        <p:attrNameLst>
                                          <p:attrName>ppt_x</p:attrName>
                                        </p:attrNameLst>
                                      </p:cBhvr>
                                      <p:tavLst>
                                        <p:tav tm="0">
                                          <p:val>
                                            <p:strVal val="#ppt_x"/>
                                          </p:val>
                                        </p:tav>
                                        <p:tav tm="100000">
                                          <p:val>
                                            <p:strVal val="#ppt_x"/>
                                          </p:val>
                                        </p:tav>
                                      </p:tavLst>
                                    </p:anim>
                                    <p:anim calcmode="lin" valueType="num">
                                      <p:cBhvr>
                                        <p:cTn id="46" dur="1000" fill="hold"/>
                                        <p:tgtEl>
                                          <p:spTgt spid="123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1000"/>
                                        <p:tgtEl>
                                          <p:spTgt spid="80"/>
                                        </p:tgtEl>
                                      </p:cBhvr>
                                    </p:animEffect>
                                    <p:anim calcmode="lin" valueType="num">
                                      <p:cBhvr>
                                        <p:cTn id="50" dur="1000" fill="hold"/>
                                        <p:tgtEl>
                                          <p:spTgt spid="80"/>
                                        </p:tgtEl>
                                        <p:attrNameLst>
                                          <p:attrName>ppt_x</p:attrName>
                                        </p:attrNameLst>
                                      </p:cBhvr>
                                      <p:tavLst>
                                        <p:tav tm="0">
                                          <p:val>
                                            <p:strVal val="#ppt_x"/>
                                          </p:val>
                                        </p:tav>
                                        <p:tav tm="100000">
                                          <p:val>
                                            <p:strVal val="#ppt_x"/>
                                          </p:val>
                                        </p:tav>
                                      </p:tavLst>
                                    </p:anim>
                                    <p:anim calcmode="lin" valueType="num">
                                      <p:cBhvr>
                                        <p:cTn id="51"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258">
                                            <p:txEl>
                                              <p:pRg st="0" end="0"/>
                                            </p:txEl>
                                          </p:spTgt>
                                        </p:tgtEl>
                                        <p:attrNameLst>
                                          <p:attrName>style.visibility</p:attrName>
                                        </p:attrNameLst>
                                      </p:cBhvr>
                                      <p:to>
                                        <p:strVal val="visible"/>
                                      </p:to>
                                    </p:set>
                                    <p:animEffect transition="in" filter="fade">
                                      <p:cBhvr>
                                        <p:cTn id="61" dur="1000"/>
                                        <p:tgtEl>
                                          <p:spTgt spid="1258">
                                            <p:txEl>
                                              <p:pRg st="0" end="0"/>
                                            </p:txEl>
                                          </p:spTgt>
                                        </p:tgtEl>
                                      </p:cBhvr>
                                    </p:animEffect>
                                    <p:anim calcmode="lin" valueType="num">
                                      <p:cBhvr>
                                        <p:cTn id="62" dur="1000" fill="hold"/>
                                        <p:tgtEl>
                                          <p:spTgt spid="1258">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1258">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249"/>
                                        </p:tgtEl>
                                        <p:attrNameLst>
                                          <p:attrName>style.visibility</p:attrName>
                                        </p:attrNameLst>
                                      </p:cBhvr>
                                      <p:to>
                                        <p:strVal val="visible"/>
                                      </p:to>
                                    </p:set>
                                    <p:animEffect transition="in" filter="fade">
                                      <p:cBhvr>
                                        <p:cTn id="66" dur="1000"/>
                                        <p:tgtEl>
                                          <p:spTgt spid="1249"/>
                                        </p:tgtEl>
                                      </p:cBhvr>
                                    </p:animEffect>
                                    <p:anim calcmode="lin" valueType="num">
                                      <p:cBhvr>
                                        <p:cTn id="67" dur="1000" fill="hold"/>
                                        <p:tgtEl>
                                          <p:spTgt spid="1249"/>
                                        </p:tgtEl>
                                        <p:attrNameLst>
                                          <p:attrName>ppt_x</p:attrName>
                                        </p:attrNameLst>
                                      </p:cBhvr>
                                      <p:tavLst>
                                        <p:tav tm="0">
                                          <p:val>
                                            <p:strVal val="#ppt_x"/>
                                          </p:val>
                                        </p:tav>
                                        <p:tav tm="100000">
                                          <p:val>
                                            <p:strVal val="#ppt_x"/>
                                          </p:val>
                                        </p:tav>
                                      </p:tavLst>
                                    </p:anim>
                                    <p:anim calcmode="lin" valueType="num">
                                      <p:cBhvr>
                                        <p:cTn id="68" dur="1000" fill="hold"/>
                                        <p:tgtEl>
                                          <p:spTgt spid="124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1000"/>
                                        <p:tgtEl>
                                          <p:spTgt spid="81"/>
                                        </p:tgtEl>
                                      </p:cBhvr>
                                    </p:animEffect>
                                    <p:anim calcmode="lin" valueType="num">
                                      <p:cBhvr>
                                        <p:cTn id="72" dur="1000" fill="hold"/>
                                        <p:tgtEl>
                                          <p:spTgt spid="81"/>
                                        </p:tgtEl>
                                        <p:attrNameLst>
                                          <p:attrName>ppt_x</p:attrName>
                                        </p:attrNameLst>
                                      </p:cBhvr>
                                      <p:tavLst>
                                        <p:tav tm="0">
                                          <p:val>
                                            <p:strVal val="#ppt_x"/>
                                          </p:val>
                                        </p:tav>
                                        <p:tav tm="100000">
                                          <p:val>
                                            <p:strVal val="#ppt_x"/>
                                          </p:val>
                                        </p:tav>
                                      </p:tavLst>
                                    </p:anim>
                                    <p:anim calcmode="lin" valueType="num">
                                      <p:cBhvr>
                                        <p:cTn id="73"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barn(inVertical)">
                                      <p:cBhvr>
                                        <p:cTn id="78" dur="500"/>
                                        <p:tgtEl>
                                          <p:spTgt spid="25"/>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260">
                                            <p:txEl>
                                              <p:pRg st="0" end="0"/>
                                            </p:txEl>
                                          </p:spTgt>
                                        </p:tgtEl>
                                        <p:attrNameLst>
                                          <p:attrName>style.visibility</p:attrName>
                                        </p:attrNameLst>
                                      </p:cBhvr>
                                      <p:to>
                                        <p:strVal val="visible"/>
                                      </p:to>
                                    </p:set>
                                    <p:animEffect transition="in" filter="barn(inVertical)">
                                      <p:cBhvr>
                                        <p:cTn id="81" dur="500"/>
                                        <p:tgtEl>
                                          <p:spTgt spid="1260">
                                            <p:txEl>
                                              <p:pRg st="0" end="0"/>
                                            </p:txEl>
                                          </p:spTgt>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229"/>
                                        </p:tgtEl>
                                        <p:attrNameLst>
                                          <p:attrName>style.visibility</p:attrName>
                                        </p:attrNameLst>
                                      </p:cBhvr>
                                      <p:to>
                                        <p:strVal val="visible"/>
                                      </p:to>
                                    </p:set>
                                    <p:animEffect transition="in" filter="barn(inVertical)">
                                      <p:cBhvr>
                                        <p:cTn id="84" dur="500"/>
                                        <p:tgtEl>
                                          <p:spTgt spid="1229"/>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barn(inVertical)">
                                      <p:cBhvr>
                                        <p:cTn id="8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 grpId="0" animBg="1"/>
      <p:bldP spid="1229" grpId="0" animBg="1"/>
      <p:bldP spid="1230" grpId="0" animBg="1"/>
      <p:bldP spid="1249" grpId="0" animBg="1"/>
      <p:bldP spid="1254" grpId="0" build="p"/>
      <p:bldP spid="1255" grpId="0" build="p"/>
      <p:bldP spid="1256" grpId="0" build="p"/>
      <p:bldP spid="1258" grpId="0" build="p"/>
      <p:bldP spid="1260" grpId="0" build="p"/>
      <p:bldP spid="80" grpId="0"/>
      <p:bldP spid="81"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4"/>
          <p:cNvSpPr/>
          <p:nvPr/>
        </p:nvSpPr>
        <p:spPr>
          <a:xfrm>
            <a:off x="4041650" y="1842660"/>
            <a:ext cx="1060669" cy="828013"/>
          </a:xfrm>
          <a:custGeom>
            <a:avLst/>
            <a:gdLst/>
            <a:ahLst/>
            <a:cxnLst/>
            <a:rect l="l" t="t" r="r" b="b"/>
            <a:pathLst>
              <a:path w="47436" h="37031" extrusionOk="0">
                <a:moveTo>
                  <a:pt x="32105" y="1"/>
                </a:moveTo>
                <a:cubicBezTo>
                  <a:pt x="31162" y="1"/>
                  <a:pt x="30219" y="24"/>
                  <a:pt x="29290" y="29"/>
                </a:cubicBezTo>
                <a:cubicBezTo>
                  <a:pt x="29169" y="39"/>
                  <a:pt x="29043" y="43"/>
                  <a:pt x="28917" y="43"/>
                </a:cubicBezTo>
                <a:cubicBezTo>
                  <a:pt x="28791" y="43"/>
                  <a:pt x="28665" y="39"/>
                  <a:pt x="28543" y="29"/>
                </a:cubicBezTo>
                <a:cubicBezTo>
                  <a:pt x="28341" y="28"/>
                  <a:pt x="28139" y="27"/>
                  <a:pt x="27938" y="27"/>
                </a:cubicBezTo>
                <a:cubicBezTo>
                  <a:pt x="25283" y="27"/>
                  <a:pt x="22630" y="142"/>
                  <a:pt x="19994" y="403"/>
                </a:cubicBezTo>
                <a:cubicBezTo>
                  <a:pt x="19620" y="440"/>
                  <a:pt x="19209" y="477"/>
                  <a:pt x="18799" y="515"/>
                </a:cubicBezTo>
                <a:cubicBezTo>
                  <a:pt x="17548" y="608"/>
                  <a:pt x="16185" y="739"/>
                  <a:pt x="15140" y="1317"/>
                </a:cubicBezTo>
                <a:cubicBezTo>
                  <a:pt x="13982" y="1952"/>
                  <a:pt x="12974" y="2139"/>
                  <a:pt x="11649" y="2792"/>
                </a:cubicBezTo>
                <a:cubicBezTo>
                  <a:pt x="11556" y="2829"/>
                  <a:pt x="11481" y="2867"/>
                  <a:pt x="11388" y="2923"/>
                </a:cubicBezTo>
                <a:cubicBezTo>
                  <a:pt x="11014" y="3109"/>
                  <a:pt x="10622" y="3333"/>
                  <a:pt x="10212" y="3613"/>
                </a:cubicBezTo>
                <a:cubicBezTo>
                  <a:pt x="10100" y="3688"/>
                  <a:pt x="10006" y="3763"/>
                  <a:pt x="9894" y="3837"/>
                </a:cubicBezTo>
                <a:cubicBezTo>
                  <a:pt x="9670" y="4005"/>
                  <a:pt x="9446" y="4173"/>
                  <a:pt x="9203" y="4360"/>
                </a:cubicBezTo>
                <a:cubicBezTo>
                  <a:pt x="8139" y="5200"/>
                  <a:pt x="6889" y="6376"/>
                  <a:pt x="5321" y="8094"/>
                </a:cubicBezTo>
                <a:cubicBezTo>
                  <a:pt x="4462" y="9046"/>
                  <a:pt x="3734" y="10035"/>
                  <a:pt x="3136" y="11043"/>
                </a:cubicBezTo>
                <a:cubicBezTo>
                  <a:pt x="2278" y="12443"/>
                  <a:pt x="1662" y="13881"/>
                  <a:pt x="1214" y="15281"/>
                </a:cubicBezTo>
                <a:cubicBezTo>
                  <a:pt x="1158" y="15486"/>
                  <a:pt x="1102" y="15691"/>
                  <a:pt x="1046" y="15897"/>
                </a:cubicBezTo>
                <a:cubicBezTo>
                  <a:pt x="0" y="19705"/>
                  <a:pt x="299" y="23327"/>
                  <a:pt x="1027" y="25735"/>
                </a:cubicBezTo>
                <a:cubicBezTo>
                  <a:pt x="2259" y="29823"/>
                  <a:pt x="2875" y="34565"/>
                  <a:pt x="19415" y="36599"/>
                </a:cubicBezTo>
                <a:cubicBezTo>
                  <a:pt x="19844" y="36655"/>
                  <a:pt x="20255" y="36711"/>
                  <a:pt x="20666" y="36749"/>
                </a:cubicBezTo>
                <a:cubicBezTo>
                  <a:pt x="20852" y="36767"/>
                  <a:pt x="21039" y="36786"/>
                  <a:pt x="21226" y="36805"/>
                </a:cubicBezTo>
                <a:cubicBezTo>
                  <a:pt x="21375" y="36823"/>
                  <a:pt x="21524" y="36823"/>
                  <a:pt x="21674" y="36842"/>
                </a:cubicBezTo>
                <a:cubicBezTo>
                  <a:pt x="23126" y="36968"/>
                  <a:pt x="24485" y="37030"/>
                  <a:pt x="25759" y="37030"/>
                </a:cubicBezTo>
                <a:cubicBezTo>
                  <a:pt x="37479" y="37030"/>
                  <a:pt x="42011" y="31783"/>
                  <a:pt x="45177" y="23028"/>
                </a:cubicBezTo>
                <a:cubicBezTo>
                  <a:pt x="47435" y="16793"/>
                  <a:pt x="46707" y="8150"/>
                  <a:pt x="42171" y="3296"/>
                </a:cubicBezTo>
                <a:cubicBezTo>
                  <a:pt x="41312" y="2381"/>
                  <a:pt x="40304" y="1635"/>
                  <a:pt x="39165" y="1131"/>
                </a:cubicBezTo>
                <a:cubicBezTo>
                  <a:pt x="36938" y="151"/>
                  <a:pt x="34518" y="1"/>
                  <a:pt x="32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0" name="Google Shape;810;p34"/>
          <p:cNvSpPr/>
          <p:nvPr/>
        </p:nvSpPr>
        <p:spPr>
          <a:xfrm>
            <a:off x="6739613" y="1842660"/>
            <a:ext cx="1060669" cy="828013"/>
          </a:xfrm>
          <a:custGeom>
            <a:avLst/>
            <a:gdLst/>
            <a:ahLst/>
            <a:cxnLst/>
            <a:rect l="l" t="t" r="r" b="b"/>
            <a:pathLst>
              <a:path w="47436" h="37031" extrusionOk="0">
                <a:moveTo>
                  <a:pt x="32105" y="1"/>
                </a:moveTo>
                <a:cubicBezTo>
                  <a:pt x="31162" y="1"/>
                  <a:pt x="30219" y="24"/>
                  <a:pt x="29290" y="29"/>
                </a:cubicBezTo>
                <a:cubicBezTo>
                  <a:pt x="29169" y="39"/>
                  <a:pt x="29043" y="43"/>
                  <a:pt x="28917" y="43"/>
                </a:cubicBezTo>
                <a:cubicBezTo>
                  <a:pt x="28791" y="43"/>
                  <a:pt x="28665" y="39"/>
                  <a:pt x="28543" y="29"/>
                </a:cubicBezTo>
                <a:cubicBezTo>
                  <a:pt x="28341" y="28"/>
                  <a:pt x="28139" y="27"/>
                  <a:pt x="27938" y="27"/>
                </a:cubicBezTo>
                <a:cubicBezTo>
                  <a:pt x="25283" y="27"/>
                  <a:pt x="22630" y="142"/>
                  <a:pt x="19994" y="403"/>
                </a:cubicBezTo>
                <a:cubicBezTo>
                  <a:pt x="19620" y="440"/>
                  <a:pt x="19209" y="477"/>
                  <a:pt x="18799" y="515"/>
                </a:cubicBezTo>
                <a:cubicBezTo>
                  <a:pt x="17548" y="608"/>
                  <a:pt x="16185" y="739"/>
                  <a:pt x="15140" y="1317"/>
                </a:cubicBezTo>
                <a:cubicBezTo>
                  <a:pt x="13982" y="1952"/>
                  <a:pt x="12974" y="2139"/>
                  <a:pt x="11649" y="2792"/>
                </a:cubicBezTo>
                <a:cubicBezTo>
                  <a:pt x="11556" y="2829"/>
                  <a:pt x="11481" y="2867"/>
                  <a:pt x="11388" y="2923"/>
                </a:cubicBezTo>
                <a:cubicBezTo>
                  <a:pt x="11014" y="3109"/>
                  <a:pt x="10622" y="3333"/>
                  <a:pt x="10212" y="3613"/>
                </a:cubicBezTo>
                <a:cubicBezTo>
                  <a:pt x="10100" y="3688"/>
                  <a:pt x="10006" y="3763"/>
                  <a:pt x="9894" y="3837"/>
                </a:cubicBezTo>
                <a:cubicBezTo>
                  <a:pt x="9670" y="4005"/>
                  <a:pt x="9446" y="4173"/>
                  <a:pt x="9203" y="4360"/>
                </a:cubicBezTo>
                <a:cubicBezTo>
                  <a:pt x="8139" y="5200"/>
                  <a:pt x="6889" y="6376"/>
                  <a:pt x="5321" y="8094"/>
                </a:cubicBezTo>
                <a:cubicBezTo>
                  <a:pt x="4462" y="9046"/>
                  <a:pt x="3734" y="10035"/>
                  <a:pt x="3136" y="11043"/>
                </a:cubicBezTo>
                <a:cubicBezTo>
                  <a:pt x="2278" y="12443"/>
                  <a:pt x="1662" y="13881"/>
                  <a:pt x="1214" y="15281"/>
                </a:cubicBezTo>
                <a:cubicBezTo>
                  <a:pt x="1158" y="15486"/>
                  <a:pt x="1102" y="15691"/>
                  <a:pt x="1046" y="15897"/>
                </a:cubicBezTo>
                <a:cubicBezTo>
                  <a:pt x="0" y="19705"/>
                  <a:pt x="299" y="23327"/>
                  <a:pt x="1027" y="25735"/>
                </a:cubicBezTo>
                <a:cubicBezTo>
                  <a:pt x="2259" y="29823"/>
                  <a:pt x="2875" y="34565"/>
                  <a:pt x="19415" y="36599"/>
                </a:cubicBezTo>
                <a:cubicBezTo>
                  <a:pt x="19844" y="36655"/>
                  <a:pt x="20255" y="36711"/>
                  <a:pt x="20666" y="36749"/>
                </a:cubicBezTo>
                <a:cubicBezTo>
                  <a:pt x="20852" y="36767"/>
                  <a:pt x="21039" y="36786"/>
                  <a:pt x="21226" y="36805"/>
                </a:cubicBezTo>
                <a:cubicBezTo>
                  <a:pt x="21375" y="36823"/>
                  <a:pt x="21524" y="36823"/>
                  <a:pt x="21674" y="36842"/>
                </a:cubicBezTo>
                <a:cubicBezTo>
                  <a:pt x="23126" y="36968"/>
                  <a:pt x="24485" y="37030"/>
                  <a:pt x="25759" y="37030"/>
                </a:cubicBezTo>
                <a:cubicBezTo>
                  <a:pt x="37479" y="37030"/>
                  <a:pt x="42011" y="31783"/>
                  <a:pt x="45177" y="23028"/>
                </a:cubicBezTo>
                <a:cubicBezTo>
                  <a:pt x="47435" y="16793"/>
                  <a:pt x="46707" y="8150"/>
                  <a:pt x="42171" y="3296"/>
                </a:cubicBezTo>
                <a:cubicBezTo>
                  <a:pt x="41312" y="2381"/>
                  <a:pt x="40304" y="1635"/>
                  <a:pt x="39165" y="1131"/>
                </a:cubicBezTo>
                <a:cubicBezTo>
                  <a:pt x="36938" y="151"/>
                  <a:pt x="34518" y="1"/>
                  <a:pt x="32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1" name="Google Shape;811;p34"/>
          <p:cNvSpPr/>
          <p:nvPr/>
        </p:nvSpPr>
        <p:spPr>
          <a:xfrm>
            <a:off x="1343722" y="1842660"/>
            <a:ext cx="1060669" cy="828013"/>
          </a:xfrm>
          <a:custGeom>
            <a:avLst/>
            <a:gdLst/>
            <a:ahLst/>
            <a:cxnLst/>
            <a:rect l="l" t="t" r="r" b="b"/>
            <a:pathLst>
              <a:path w="47436" h="37031" extrusionOk="0">
                <a:moveTo>
                  <a:pt x="32105" y="1"/>
                </a:moveTo>
                <a:cubicBezTo>
                  <a:pt x="31162" y="1"/>
                  <a:pt x="30219" y="24"/>
                  <a:pt x="29290" y="29"/>
                </a:cubicBezTo>
                <a:cubicBezTo>
                  <a:pt x="29169" y="39"/>
                  <a:pt x="29043" y="43"/>
                  <a:pt x="28917" y="43"/>
                </a:cubicBezTo>
                <a:cubicBezTo>
                  <a:pt x="28791" y="43"/>
                  <a:pt x="28665" y="39"/>
                  <a:pt x="28543" y="29"/>
                </a:cubicBezTo>
                <a:cubicBezTo>
                  <a:pt x="28341" y="28"/>
                  <a:pt x="28139" y="27"/>
                  <a:pt x="27938" y="27"/>
                </a:cubicBezTo>
                <a:cubicBezTo>
                  <a:pt x="25283" y="27"/>
                  <a:pt x="22630" y="142"/>
                  <a:pt x="19994" y="403"/>
                </a:cubicBezTo>
                <a:cubicBezTo>
                  <a:pt x="19620" y="440"/>
                  <a:pt x="19209" y="477"/>
                  <a:pt x="18799" y="515"/>
                </a:cubicBezTo>
                <a:cubicBezTo>
                  <a:pt x="17548" y="608"/>
                  <a:pt x="16185" y="739"/>
                  <a:pt x="15140" y="1317"/>
                </a:cubicBezTo>
                <a:cubicBezTo>
                  <a:pt x="13982" y="1952"/>
                  <a:pt x="12974" y="2139"/>
                  <a:pt x="11649" y="2792"/>
                </a:cubicBezTo>
                <a:cubicBezTo>
                  <a:pt x="11556" y="2829"/>
                  <a:pt x="11481" y="2867"/>
                  <a:pt x="11388" y="2923"/>
                </a:cubicBezTo>
                <a:cubicBezTo>
                  <a:pt x="11014" y="3109"/>
                  <a:pt x="10622" y="3333"/>
                  <a:pt x="10212" y="3613"/>
                </a:cubicBezTo>
                <a:cubicBezTo>
                  <a:pt x="10100" y="3688"/>
                  <a:pt x="10006" y="3763"/>
                  <a:pt x="9894" y="3837"/>
                </a:cubicBezTo>
                <a:cubicBezTo>
                  <a:pt x="9670" y="4005"/>
                  <a:pt x="9446" y="4173"/>
                  <a:pt x="9203" y="4360"/>
                </a:cubicBezTo>
                <a:cubicBezTo>
                  <a:pt x="8139" y="5200"/>
                  <a:pt x="6889" y="6376"/>
                  <a:pt x="5321" y="8094"/>
                </a:cubicBezTo>
                <a:cubicBezTo>
                  <a:pt x="4462" y="9046"/>
                  <a:pt x="3734" y="10035"/>
                  <a:pt x="3136" y="11043"/>
                </a:cubicBezTo>
                <a:cubicBezTo>
                  <a:pt x="2278" y="12443"/>
                  <a:pt x="1662" y="13881"/>
                  <a:pt x="1214" y="15281"/>
                </a:cubicBezTo>
                <a:cubicBezTo>
                  <a:pt x="1158" y="15486"/>
                  <a:pt x="1102" y="15691"/>
                  <a:pt x="1046" y="15897"/>
                </a:cubicBezTo>
                <a:cubicBezTo>
                  <a:pt x="0" y="19705"/>
                  <a:pt x="299" y="23327"/>
                  <a:pt x="1027" y="25735"/>
                </a:cubicBezTo>
                <a:cubicBezTo>
                  <a:pt x="2259" y="29823"/>
                  <a:pt x="2875" y="34565"/>
                  <a:pt x="19415" y="36599"/>
                </a:cubicBezTo>
                <a:cubicBezTo>
                  <a:pt x="19844" y="36655"/>
                  <a:pt x="20255" y="36711"/>
                  <a:pt x="20666" y="36749"/>
                </a:cubicBezTo>
                <a:cubicBezTo>
                  <a:pt x="20852" y="36767"/>
                  <a:pt x="21039" y="36786"/>
                  <a:pt x="21226" y="36805"/>
                </a:cubicBezTo>
                <a:cubicBezTo>
                  <a:pt x="21375" y="36823"/>
                  <a:pt x="21524" y="36823"/>
                  <a:pt x="21674" y="36842"/>
                </a:cubicBezTo>
                <a:cubicBezTo>
                  <a:pt x="23126" y="36968"/>
                  <a:pt x="24485" y="37030"/>
                  <a:pt x="25759" y="37030"/>
                </a:cubicBezTo>
                <a:cubicBezTo>
                  <a:pt x="37479" y="37030"/>
                  <a:pt x="42011" y="31783"/>
                  <a:pt x="45177" y="23028"/>
                </a:cubicBezTo>
                <a:cubicBezTo>
                  <a:pt x="47435" y="16793"/>
                  <a:pt x="46707" y="8150"/>
                  <a:pt x="42171" y="3296"/>
                </a:cubicBezTo>
                <a:cubicBezTo>
                  <a:pt x="41312" y="2381"/>
                  <a:pt x="40304" y="1635"/>
                  <a:pt x="39165" y="1131"/>
                </a:cubicBezTo>
                <a:cubicBezTo>
                  <a:pt x="36938" y="151"/>
                  <a:pt x="34518" y="1"/>
                  <a:pt x="32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2" name="Google Shape;812;p34"/>
          <p:cNvSpPr txBox="1">
            <a:spLocks noGrp="1"/>
          </p:cNvSpPr>
          <p:nvPr>
            <p:ph type="title"/>
          </p:nvPr>
        </p:nvSpPr>
        <p:spPr>
          <a:xfrm>
            <a:off x="1232834" y="167378"/>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THINK – PAIR - SHARE</a:t>
            </a:r>
            <a:endParaRPr dirty="0">
              <a:latin typeface="Cambria" panose="02040503050406030204" pitchFamily="18" charset="0"/>
              <a:ea typeface="Cambria" panose="02040503050406030204" pitchFamily="18" charset="0"/>
            </a:endParaRPr>
          </a:p>
        </p:txBody>
      </p:sp>
      <p:sp>
        <p:nvSpPr>
          <p:cNvPr id="813" name="Google Shape;813;p34"/>
          <p:cNvSpPr txBox="1">
            <a:spLocks noGrp="1"/>
          </p:cNvSpPr>
          <p:nvPr>
            <p:ph type="subTitle" idx="1"/>
          </p:nvPr>
        </p:nvSpPr>
        <p:spPr>
          <a:xfrm>
            <a:off x="3369050" y="2711760"/>
            <a:ext cx="2412000"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PAIR</a:t>
            </a:r>
            <a:endParaRPr dirty="0">
              <a:latin typeface="Cambria" panose="02040503050406030204" pitchFamily="18" charset="0"/>
              <a:ea typeface="Cambria" panose="02040503050406030204" pitchFamily="18" charset="0"/>
            </a:endParaRPr>
          </a:p>
        </p:txBody>
      </p:sp>
      <p:sp>
        <p:nvSpPr>
          <p:cNvPr id="814" name="Google Shape;814;p34"/>
          <p:cNvSpPr txBox="1">
            <a:spLocks noGrp="1"/>
          </p:cNvSpPr>
          <p:nvPr>
            <p:ph type="subTitle" idx="2"/>
          </p:nvPr>
        </p:nvSpPr>
        <p:spPr>
          <a:xfrm>
            <a:off x="3360468" y="2970805"/>
            <a:ext cx="2679032" cy="11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Chia sẻ kết quả của mình với 1 bạn bất kì và bổ sung, sửa đổi nếu chưa phù hợp</a:t>
            </a:r>
          </a:p>
          <a:p>
            <a:pPr marL="0" lvl="0" indent="0" algn="ctr" rtl="0">
              <a:spcBef>
                <a:spcPts val="0"/>
              </a:spcBef>
              <a:spcAft>
                <a:spcPts val="0"/>
              </a:spcAft>
              <a:buNone/>
            </a:pPr>
            <a:endParaRPr lang="vi-VN" sz="2000" dirty="0">
              <a:latin typeface="Cambria" panose="02040503050406030204" pitchFamily="18" charset="0"/>
              <a:ea typeface="Cambria" panose="02040503050406030204" pitchFamily="18" charset="0"/>
            </a:endParaRPr>
          </a:p>
        </p:txBody>
      </p:sp>
      <p:sp>
        <p:nvSpPr>
          <p:cNvPr id="815" name="Google Shape;815;p34"/>
          <p:cNvSpPr txBox="1">
            <a:spLocks noGrp="1"/>
          </p:cNvSpPr>
          <p:nvPr>
            <p:ph type="subTitle" idx="3"/>
          </p:nvPr>
        </p:nvSpPr>
        <p:spPr>
          <a:xfrm>
            <a:off x="649492" y="2711760"/>
            <a:ext cx="2412000"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THINK</a:t>
            </a:r>
            <a:endParaRPr dirty="0">
              <a:latin typeface="Cambria" panose="02040503050406030204" pitchFamily="18" charset="0"/>
              <a:ea typeface="Cambria" panose="02040503050406030204" pitchFamily="18" charset="0"/>
            </a:endParaRPr>
          </a:p>
        </p:txBody>
      </p:sp>
      <p:sp>
        <p:nvSpPr>
          <p:cNvPr id="816" name="Google Shape;816;p34"/>
          <p:cNvSpPr txBox="1">
            <a:spLocks noGrp="1"/>
          </p:cNvSpPr>
          <p:nvPr>
            <p:ph type="subTitle" idx="4"/>
          </p:nvPr>
        </p:nvSpPr>
        <p:spPr>
          <a:xfrm>
            <a:off x="268986" y="3055559"/>
            <a:ext cx="3100064" cy="1621543"/>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Hoàn thành bảng tóm lược cốt truyện về Sơn Tinh – Thủy Tinh: </a:t>
            </a:r>
            <a:r>
              <a:rPr lang="vi-VN" sz="2000" b="1" dirty="0">
                <a:latin typeface="Cambria" panose="02040503050406030204" pitchFamily="18" charset="0"/>
                <a:ea typeface="Cambria" panose="02040503050406030204" pitchFamily="18" charset="0"/>
              </a:rPr>
              <a:t>2 phút</a:t>
            </a:r>
          </a:p>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(HĐ cá nhân)</a:t>
            </a:r>
            <a:endParaRPr sz="2000" dirty="0">
              <a:latin typeface="Cambria" panose="02040503050406030204" pitchFamily="18" charset="0"/>
              <a:ea typeface="Cambria" panose="02040503050406030204" pitchFamily="18" charset="0"/>
            </a:endParaRPr>
          </a:p>
        </p:txBody>
      </p:sp>
      <p:sp>
        <p:nvSpPr>
          <p:cNvPr id="817" name="Google Shape;817;p34"/>
          <p:cNvSpPr txBox="1">
            <a:spLocks noGrp="1"/>
          </p:cNvSpPr>
          <p:nvPr>
            <p:ph type="subTitle" idx="5"/>
          </p:nvPr>
        </p:nvSpPr>
        <p:spPr>
          <a:xfrm>
            <a:off x="6083593" y="2711760"/>
            <a:ext cx="2412000"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SHARE</a:t>
            </a:r>
            <a:endParaRPr dirty="0">
              <a:latin typeface="Cambria" panose="02040503050406030204" pitchFamily="18" charset="0"/>
              <a:ea typeface="Cambria" panose="02040503050406030204" pitchFamily="18" charset="0"/>
            </a:endParaRPr>
          </a:p>
        </p:txBody>
      </p:sp>
      <p:sp>
        <p:nvSpPr>
          <p:cNvPr id="818" name="Google Shape;818;p34"/>
          <p:cNvSpPr txBox="1">
            <a:spLocks noGrp="1"/>
          </p:cNvSpPr>
          <p:nvPr>
            <p:ph type="subTitle" idx="6"/>
          </p:nvPr>
        </p:nvSpPr>
        <p:spPr>
          <a:xfrm>
            <a:off x="6039500" y="2970800"/>
            <a:ext cx="2852252" cy="115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Chia sẻ lại kết quả của mình trước lớp</a:t>
            </a:r>
          </a:p>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(2 phút)</a:t>
            </a:r>
            <a:endParaRPr sz="2000" dirty="0">
              <a:latin typeface="Cambria" panose="02040503050406030204" pitchFamily="18" charset="0"/>
              <a:ea typeface="Cambria" panose="02040503050406030204" pitchFamily="18" charset="0"/>
            </a:endParaRPr>
          </a:p>
        </p:txBody>
      </p:sp>
      <p:pic>
        <p:nvPicPr>
          <p:cNvPr id="2050" name="Picture 2" descr="Thinking fre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553" y="1995142"/>
            <a:ext cx="622191" cy="6221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545" y="1953226"/>
            <a:ext cx="606878" cy="6068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sha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477" y="1930985"/>
            <a:ext cx="760232" cy="7602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barn(inVertical)">
                                      <p:cBhvr>
                                        <p:cTn id="7" dur="500"/>
                                        <p:tgtEl>
                                          <p:spTgt spid="8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1"/>
                                        </p:tgtEl>
                                        <p:attrNameLst>
                                          <p:attrName>style.visibility</p:attrName>
                                        </p:attrNameLst>
                                      </p:cBhvr>
                                      <p:to>
                                        <p:strVal val="visible"/>
                                      </p:to>
                                    </p:set>
                                    <p:animEffect transition="in" filter="barn(inVertical)">
                                      <p:cBhvr>
                                        <p:cTn id="12" dur="500"/>
                                        <p:tgtEl>
                                          <p:spTgt spid="8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15">
                                            <p:txEl>
                                              <p:pRg st="0" end="0"/>
                                            </p:txEl>
                                          </p:spTgt>
                                        </p:tgtEl>
                                        <p:attrNameLst>
                                          <p:attrName>style.visibility</p:attrName>
                                        </p:attrNameLst>
                                      </p:cBhvr>
                                      <p:to>
                                        <p:strVal val="visible"/>
                                      </p:to>
                                    </p:set>
                                    <p:animEffect transition="in" filter="barn(inVertical)">
                                      <p:cBhvr>
                                        <p:cTn id="15" dur="500"/>
                                        <p:tgtEl>
                                          <p:spTgt spid="815">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16">
                                            <p:txEl>
                                              <p:pRg st="0" end="0"/>
                                            </p:txEl>
                                          </p:spTgt>
                                        </p:tgtEl>
                                        <p:attrNameLst>
                                          <p:attrName>style.visibility</p:attrName>
                                        </p:attrNameLst>
                                      </p:cBhvr>
                                      <p:to>
                                        <p:strVal val="visible"/>
                                      </p:to>
                                    </p:set>
                                    <p:animEffect transition="in" filter="barn(inVertical)">
                                      <p:cBhvr>
                                        <p:cTn id="18" dur="500"/>
                                        <p:tgtEl>
                                          <p:spTgt spid="8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16">
                                            <p:txEl>
                                              <p:pRg st="1" end="1"/>
                                            </p:txEl>
                                          </p:spTgt>
                                        </p:tgtEl>
                                        <p:attrNameLst>
                                          <p:attrName>style.visibility</p:attrName>
                                        </p:attrNameLst>
                                      </p:cBhvr>
                                      <p:to>
                                        <p:strVal val="visible"/>
                                      </p:to>
                                    </p:set>
                                    <p:animEffect transition="in" filter="barn(inVertical)">
                                      <p:cBhvr>
                                        <p:cTn id="23" dur="500"/>
                                        <p:tgtEl>
                                          <p:spTgt spid="81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barn(inVertical)">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811"/>
                                        </p:tgtEl>
                                      </p:cBhvr>
                                    </p:animEffect>
                                    <p:anim calcmode="lin" valueType="num">
                                      <p:cBhvr>
                                        <p:cTn id="31" dur="1000"/>
                                        <p:tgtEl>
                                          <p:spTgt spid="811"/>
                                        </p:tgtEl>
                                        <p:attrNameLst>
                                          <p:attrName>ppt_x</p:attrName>
                                        </p:attrNameLst>
                                      </p:cBhvr>
                                      <p:tavLst>
                                        <p:tav tm="0">
                                          <p:val>
                                            <p:strVal val="ppt_x"/>
                                          </p:val>
                                        </p:tav>
                                        <p:tav tm="100000">
                                          <p:val>
                                            <p:strVal val="ppt_x"/>
                                          </p:val>
                                        </p:tav>
                                      </p:tavLst>
                                    </p:anim>
                                    <p:anim calcmode="lin" valueType="num">
                                      <p:cBhvr>
                                        <p:cTn id="32" dur="1000"/>
                                        <p:tgtEl>
                                          <p:spTgt spid="811"/>
                                        </p:tgtEl>
                                        <p:attrNameLst>
                                          <p:attrName>ppt_y</p:attrName>
                                        </p:attrNameLst>
                                      </p:cBhvr>
                                      <p:tavLst>
                                        <p:tav tm="0">
                                          <p:val>
                                            <p:strVal val="ppt_y"/>
                                          </p:val>
                                        </p:tav>
                                        <p:tav tm="100000">
                                          <p:val>
                                            <p:strVal val="ppt_y+.1"/>
                                          </p:val>
                                        </p:tav>
                                      </p:tavLst>
                                    </p:anim>
                                    <p:set>
                                      <p:cBhvr>
                                        <p:cTn id="33" dur="1" fill="hold">
                                          <p:stCondLst>
                                            <p:cond delay="999"/>
                                          </p:stCondLst>
                                        </p:cTn>
                                        <p:tgtEl>
                                          <p:spTgt spid="811"/>
                                        </p:tgtEl>
                                        <p:attrNameLst>
                                          <p:attrName>style.visibility</p:attrName>
                                        </p:attrNameLst>
                                      </p:cBhvr>
                                      <p:to>
                                        <p:strVal val="hidden"/>
                                      </p:to>
                                    </p:set>
                                  </p:childTnLst>
                                </p:cTn>
                              </p:par>
                              <p:par>
                                <p:cTn id="34" presetID="42" presetClass="exit" presetSubtype="0" fill="hold" grpId="1" nodeType="withEffect">
                                  <p:stCondLst>
                                    <p:cond delay="0"/>
                                  </p:stCondLst>
                                  <p:childTnLst>
                                    <p:animEffect transition="out" filter="fade">
                                      <p:cBhvr>
                                        <p:cTn id="35" dur="1000"/>
                                        <p:tgtEl>
                                          <p:spTgt spid="815">
                                            <p:txEl>
                                              <p:pRg st="0" end="0"/>
                                            </p:txEl>
                                          </p:spTgt>
                                        </p:tgtEl>
                                      </p:cBhvr>
                                    </p:animEffect>
                                    <p:anim calcmode="lin" valueType="num">
                                      <p:cBhvr>
                                        <p:cTn id="36" dur="1000"/>
                                        <p:tgtEl>
                                          <p:spTgt spid="815">
                                            <p:txEl>
                                              <p:pRg st="0" end="0"/>
                                            </p:txEl>
                                          </p:spTgt>
                                        </p:tgtEl>
                                        <p:attrNameLst>
                                          <p:attrName>ppt_x</p:attrName>
                                        </p:attrNameLst>
                                      </p:cBhvr>
                                      <p:tavLst>
                                        <p:tav tm="0">
                                          <p:val>
                                            <p:strVal val="ppt_x"/>
                                          </p:val>
                                        </p:tav>
                                        <p:tav tm="100000">
                                          <p:val>
                                            <p:strVal val="ppt_x"/>
                                          </p:val>
                                        </p:tav>
                                      </p:tavLst>
                                    </p:anim>
                                    <p:anim calcmode="lin" valueType="num">
                                      <p:cBhvr>
                                        <p:cTn id="37" dur="1000"/>
                                        <p:tgtEl>
                                          <p:spTgt spid="815">
                                            <p:txEl>
                                              <p:pRg st="0" end="0"/>
                                            </p:txEl>
                                          </p:spTgt>
                                        </p:tgtEl>
                                        <p:attrNameLst>
                                          <p:attrName>ppt_y</p:attrName>
                                        </p:attrNameLst>
                                      </p:cBhvr>
                                      <p:tavLst>
                                        <p:tav tm="0">
                                          <p:val>
                                            <p:strVal val="ppt_y"/>
                                          </p:val>
                                        </p:tav>
                                        <p:tav tm="100000">
                                          <p:val>
                                            <p:strVal val="ppt_y+.1"/>
                                          </p:val>
                                        </p:tav>
                                      </p:tavLst>
                                    </p:anim>
                                    <p:set>
                                      <p:cBhvr>
                                        <p:cTn id="38" dur="1" fill="hold">
                                          <p:stCondLst>
                                            <p:cond delay="999"/>
                                          </p:stCondLst>
                                        </p:cTn>
                                        <p:tgtEl>
                                          <p:spTgt spid="815">
                                            <p:txEl>
                                              <p:pRg st="0" end="0"/>
                                            </p:txEl>
                                          </p:spTgt>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816">
                                            <p:txEl>
                                              <p:pRg st="0" end="0"/>
                                            </p:txEl>
                                          </p:spTgt>
                                        </p:tgtEl>
                                      </p:cBhvr>
                                    </p:animEffect>
                                    <p:anim calcmode="lin" valueType="num">
                                      <p:cBhvr>
                                        <p:cTn id="41" dur="1000"/>
                                        <p:tgtEl>
                                          <p:spTgt spid="816">
                                            <p:txEl>
                                              <p:pRg st="0" end="0"/>
                                            </p:txEl>
                                          </p:spTgt>
                                        </p:tgtEl>
                                        <p:attrNameLst>
                                          <p:attrName>ppt_x</p:attrName>
                                        </p:attrNameLst>
                                      </p:cBhvr>
                                      <p:tavLst>
                                        <p:tav tm="0">
                                          <p:val>
                                            <p:strVal val="ppt_x"/>
                                          </p:val>
                                        </p:tav>
                                        <p:tav tm="100000">
                                          <p:val>
                                            <p:strVal val="ppt_x"/>
                                          </p:val>
                                        </p:tav>
                                      </p:tavLst>
                                    </p:anim>
                                    <p:anim calcmode="lin" valueType="num">
                                      <p:cBhvr>
                                        <p:cTn id="42" dur="1000"/>
                                        <p:tgtEl>
                                          <p:spTgt spid="816">
                                            <p:txEl>
                                              <p:pRg st="0" end="0"/>
                                            </p:txEl>
                                          </p:spTgt>
                                        </p:tgtEl>
                                        <p:attrNameLst>
                                          <p:attrName>ppt_y</p:attrName>
                                        </p:attrNameLst>
                                      </p:cBhvr>
                                      <p:tavLst>
                                        <p:tav tm="0">
                                          <p:val>
                                            <p:strVal val="ppt_y"/>
                                          </p:val>
                                        </p:tav>
                                        <p:tav tm="100000">
                                          <p:val>
                                            <p:strVal val="ppt_y+.1"/>
                                          </p:val>
                                        </p:tav>
                                      </p:tavLst>
                                    </p:anim>
                                    <p:set>
                                      <p:cBhvr>
                                        <p:cTn id="43" dur="1" fill="hold">
                                          <p:stCondLst>
                                            <p:cond delay="999"/>
                                          </p:stCondLst>
                                        </p:cTn>
                                        <p:tgtEl>
                                          <p:spTgt spid="816">
                                            <p:txEl>
                                              <p:pRg st="0" end="0"/>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1000"/>
                                        <p:tgtEl>
                                          <p:spTgt spid="816">
                                            <p:txEl>
                                              <p:pRg st="1" end="1"/>
                                            </p:txEl>
                                          </p:spTgt>
                                        </p:tgtEl>
                                      </p:cBhvr>
                                    </p:animEffect>
                                    <p:anim calcmode="lin" valueType="num">
                                      <p:cBhvr>
                                        <p:cTn id="48" dur="1000"/>
                                        <p:tgtEl>
                                          <p:spTgt spid="816">
                                            <p:txEl>
                                              <p:pRg st="1" end="1"/>
                                            </p:txEl>
                                          </p:spTgt>
                                        </p:tgtEl>
                                        <p:attrNameLst>
                                          <p:attrName>ppt_x</p:attrName>
                                        </p:attrNameLst>
                                      </p:cBhvr>
                                      <p:tavLst>
                                        <p:tav tm="0">
                                          <p:val>
                                            <p:strVal val="ppt_x"/>
                                          </p:val>
                                        </p:tav>
                                        <p:tav tm="100000">
                                          <p:val>
                                            <p:strVal val="ppt_x"/>
                                          </p:val>
                                        </p:tav>
                                      </p:tavLst>
                                    </p:anim>
                                    <p:anim calcmode="lin" valueType="num">
                                      <p:cBhvr>
                                        <p:cTn id="49" dur="1000"/>
                                        <p:tgtEl>
                                          <p:spTgt spid="816">
                                            <p:txEl>
                                              <p:pRg st="1" end="1"/>
                                            </p:txEl>
                                          </p:spTgt>
                                        </p:tgtEl>
                                        <p:attrNameLst>
                                          <p:attrName>ppt_y</p:attrName>
                                        </p:attrNameLst>
                                      </p:cBhvr>
                                      <p:tavLst>
                                        <p:tav tm="0">
                                          <p:val>
                                            <p:strVal val="ppt_y"/>
                                          </p:val>
                                        </p:tav>
                                        <p:tav tm="100000">
                                          <p:val>
                                            <p:strVal val="ppt_y+.1"/>
                                          </p:val>
                                        </p:tav>
                                      </p:tavLst>
                                    </p:anim>
                                    <p:set>
                                      <p:cBhvr>
                                        <p:cTn id="50" dur="1" fill="hold">
                                          <p:stCondLst>
                                            <p:cond delay="999"/>
                                          </p:stCondLst>
                                        </p:cTn>
                                        <p:tgtEl>
                                          <p:spTgt spid="816">
                                            <p:txEl>
                                              <p:pRg st="1" end="1"/>
                                            </p:txEl>
                                          </p:spTgt>
                                        </p:tgtEl>
                                        <p:attrNameLst>
                                          <p:attrName>style.visibility</p:attrName>
                                        </p:attrNameLst>
                                      </p:cBhvr>
                                      <p:to>
                                        <p:strVal val="hidden"/>
                                      </p:to>
                                    </p:set>
                                  </p:childTnLst>
                                </p:cTn>
                              </p:par>
                              <p:par>
                                <p:cTn id="51" presetID="42" presetClass="exit" presetSubtype="0" fill="hold" nodeType="withEffect">
                                  <p:stCondLst>
                                    <p:cond delay="0"/>
                                  </p:stCondLst>
                                  <p:childTnLst>
                                    <p:animEffect transition="out" filter="fade">
                                      <p:cBhvr>
                                        <p:cTn id="52" dur="1000"/>
                                        <p:tgtEl>
                                          <p:spTgt spid="2050"/>
                                        </p:tgtEl>
                                      </p:cBhvr>
                                    </p:animEffect>
                                    <p:anim calcmode="lin" valueType="num">
                                      <p:cBhvr>
                                        <p:cTn id="53" dur="1000"/>
                                        <p:tgtEl>
                                          <p:spTgt spid="2050"/>
                                        </p:tgtEl>
                                        <p:attrNameLst>
                                          <p:attrName>ppt_x</p:attrName>
                                        </p:attrNameLst>
                                      </p:cBhvr>
                                      <p:tavLst>
                                        <p:tav tm="0">
                                          <p:val>
                                            <p:strVal val="ppt_x"/>
                                          </p:val>
                                        </p:tav>
                                        <p:tav tm="100000">
                                          <p:val>
                                            <p:strVal val="ppt_x"/>
                                          </p:val>
                                        </p:tav>
                                      </p:tavLst>
                                    </p:anim>
                                    <p:anim calcmode="lin" valueType="num">
                                      <p:cBhvr>
                                        <p:cTn id="54" dur="1000"/>
                                        <p:tgtEl>
                                          <p:spTgt spid="2050"/>
                                        </p:tgtEl>
                                        <p:attrNameLst>
                                          <p:attrName>ppt_y</p:attrName>
                                        </p:attrNameLst>
                                      </p:cBhvr>
                                      <p:tavLst>
                                        <p:tav tm="0">
                                          <p:val>
                                            <p:strVal val="ppt_y"/>
                                          </p:val>
                                        </p:tav>
                                        <p:tav tm="100000">
                                          <p:val>
                                            <p:strVal val="ppt_y+.1"/>
                                          </p:val>
                                        </p:tav>
                                      </p:tavLst>
                                    </p:anim>
                                    <p:set>
                                      <p:cBhvr>
                                        <p:cTn id="55" dur="1" fill="hold">
                                          <p:stCondLst>
                                            <p:cond delay="999"/>
                                          </p:stCondLst>
                                        </p:cTn>
                                        <p:tgtEl>
                                          <p:spTgt spid="205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809"/>
                                        </p:tgtEl>
                                        <p:attrNameLst>
                                          <p:attrName>style.visibility</p:attrName>
                                        </p:attrNameLst>
                                      </p:cBhvr>
                                      <p:to>
                                        <p:strVal val="visible"/>
                                      </p:to>
                                    </p:set>
                                    <p:animEffect transition="in" filter="barn(inVertical)">
                                      <p:cBhvr>
                                        <p:cTn id="60" dur="500"/>
                                        <p:tgtEl>
                                          <p:spTgt spid="809"/>
                                        </p:tgtEl>
                                      </p:cBhvr>
                                    </p:animEffect>
                                  </p:childTnLst>
                                </p:cTn>
                              </p:par>
                              <p:par>
                                <p:cTn id="61" presetID="16" presetClass="entr" presetSubtype="21" fill="hold" nodeType="withEffect">
                                  <p:stCondLst>
                                    <p:cond delay="0"/>
                                  </p:stCondLst>
                                  <p:childTnLst>
                                    <p:set>
                                      <p:cBhvr>
                                        <p:cTn id="62" dur="1" fill="hold">
                                          <p:stCondLst>
                                            <p:cond delay="0"/>
                                          </p:stCondLst>
                                        </p:cTn>
                                        <p:tgtEl>
                                          <p:spTgt spid="2052"/>
                                        </p:tgtEl>
                                        <p:attrNameLst>
                                          <p:attrName>style.visibility</p:attrName>
                                        </p:attrNameLst>
                                      </p:cBhvr>
                                      <p:to>
                                        <p:strVal val="visible"/>
                                      </p:to>
                                    </p:set>
                                    <p:animEffect transition="in" filter="barn(inVertical)">
                                      <p:cBhvr>
                                        <p:cTn id="63" dur="500"/>
                                        <p:tgtEl>
                                          <p:spTgt spid="205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13">
                                            <p:txEl>
                                              <p:pRg st="0" end="0"/>
                                            </p:txEl>
                                          </p:spTgt>
                                        </p:tgtEl>
                                        <p:attrNameLst>
                                          <p:attrName>style.visibility</p:attrName>
                                        </p:attrNameLst>
                                      </p:cBhvr>
                                      <p:to>
                                        <p:strVal val="visible"/>
                                      </p:to>
                                    </p:set>
                                    <p:animEffect transition="in" filter="barn(inVertical)">
                                      <p:cBhvr>
                                        <p:cTn id="66" dur="500"/>
                                        <p:tgtEl>
                                          <p:spTgt spid="813">
                                            <p:txEl>
                                              <p:pRg st="0" end="0"/>
                                            </p:txEl>
                                          </p:spTgt>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814">
                                            <p:txEl>
                                              <p:pRg st="0" end="0"/>
                                            </p:txEl>
                                          </p:spTgt>
                                        </p:tgtEl>
                                        <p:attrNameLst>
                                          <p:attrName>style.visibility</p:attrName>
                                        </p:attrNameLst>
                                      </p:cBhvr>
                                      <p:to>
                                        <p:strVal val="visible"/>
                                      </p:to>
                                    </p:set>
                                    <p:animEffect transition="in" filter="barn(inVertical)">
                                      <p:cBhvr>
                                        <p:cTn id="69" dur="500"/>
                                        <p:tgtEl>
                                          <p:spTgt spid="814">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xit" presetSubtype="10" fill="hold" grpId="1" nodeType="clickEffect">
                                  <p:stCondLst>
                                    <p:cond delay="0"/>
                                  </p:stCondLst>
                                  <p:childTnLst>
                                    <p:animEffect transition="out" filter="randombar(horizontal)">
                                      <p:cBhvr>
                                        <p:cTn id="73" dur="500"/>
                                        <p:tgtEl>
                                          <p:spTgt spid="809"/>
                                        </p:tgtEl>
                                      </p:cBhvr>
                                    </p:animEffect>
                                    <p:set>
                                      <p:cBhvr>
                                        <p:cTn id="74" dur="1" fill="hold">
                                          <p:stCondLst>
                                            <p:cond delay="499"/>
                                          </p:stCondLst>
                                        </p:cTn>
                                        <p:tgtEl>
                                          <p:spTgt spid="809"/>
                                        </p:tgtEl>
                                        <p:attrNameLst>
                                          <p:attrName>style.visibility</p:attrName>
                                        </p:attrNameLst>
                                      </p:cBhvr>
                                      <p:to>
                                        <p:strVal val="hidden"/>
                                      </p:to>
                                    </p:set>
                                  </p:childTnLst>
                                </p:cTn>
                              </p:par>
                              <p:par>
                                <p:cTn id="75" presetID="14" presetClass="exit" presetSubtype="10" fill="hold" nodeType="withEffect">
                                  <p:stCondLst>
                                    <p:cond delay="0"/>
                                  </p:stCondLst>
                                  <p:childTnLst>
                                    <p:animEffect transition="out" filter="randombar(horizontal)">
                                      <p:cBhvr>
                                        <p:cTn id="76" dur="500"/>
                                        <p:tgtEl>
                                          <p:spTgt spid="2052"/>
                                        </p:tgtEl>
                                      </p:cBhvr>
                                    </p:animEffect>
                                    <p:set>
                                      <p:cBhvr>
                                        <p:cTn id="77" dur="1" fill="hold">
                                          <p:stCondLst>
                                            <p:cond delay="499"/>
                                          </p:stCondLst>
                                        </p:cTn>
                                        <p:tgtEl>
                                          <p:spTgt spid="2052"/>
                                        </p:tgtEl>
                                        <p:attrNameLst>
                                          <p:attrName>style.visibility</p:attrName>
                                        </p:attrNameLst>
                                      </p:cBhvr>
                                      <p:to>
                                        <p:strVal val="hidden"/>
                                      </p:to>
                                    </p:set>
                                  </p:childTnLst>
                                </p:cTn>
                              </p:par>
                              <p:par>
                                <p:cTn id="78" presetID="14" presetClass="exit" presetSubtype="10" fill="hold" grpId="1" nodeType="withEffect">
                                  <p:stCondLst>
                                    <p:cond delay="0"/>
                                  </p:stCondLst>
                                  <p:childTnLst>
                                    <p:animEffect transition="out" filter="randombar(horizontal)">
                                      <p:cBhvr>
                                        <p:cTn id="79" dur="500"/>
                                        <p:tgtEl>
                                          <p:spTgt spid="813">
                                            <p:txEl>
                                              <p:pRg st="0" end="0"/>
                                            </p:txEl>
                                          </p:spTgt>
                                        </p:tgtEl>
                                      </p:cBhvr>
                                    </p:animEffect>
                                    <p:set>
                                      <p:cBhvr>
                                        <p:cTn id="80" dur="1" fill="hold">
                                          <p:stCondLst>
                                            <p:cond delay="499"/>
                                          </p:stCondLst>
                                        </p:cTn>
                                        <p:tgtEl>
                                          <p:spTgt spid="813">
                                            <p:txEl>
                                              <p:pRg st="0" end="0"/>
                                            </p:txEl>
                                          </p:spTgt>
                                        </p:tgtEl>
                                        <p:attrNameLst>
                                          <p:attrName>style.visibility</p:attrName>
                                        </p:attrNameLst>
                                      </p:cBhvr>
                                      <p:to>
                                        <p:strVal val="hidden"/>
                                      </p:to>
                                    </p:set>
                                  </p:childTnLst>
                                </p:cTn>
                              </p:par>
                              <p:par>
                                <p:cTn id="81" presetID="14" presetClass="exit" presetSubtype="10" fill="hold" grpId="1" nodeType="withEffect">
                                  <p:stCondLst>
                                    <p:cond delay="0"/>
                                  </p:stCondLst>
                                  <p:childTnLst>
                                    <p:animEffect transition="out" filter="randombar(horizontal)">
                                      <p:cBhvr>
                                        <p:cTn id="82" dur="500"/>
                                        <p:tgtEl>
                                          <p:spTgt spid="814">
                                            <p:txEl>
                                              <p:pRg st="0" end="0"/>
                                            </p:txEl>
                                          </p:spTgt>
                                        </p:tgtEl>
                                      </p:cBhvr>
                                    </p:animEffect>
                                    <p:set>
                                      <p:cBhvr>
                                        <p:cTn id="83" dur="1" fill="hold">
                                          <p:stCondLst>
                                            <p:cond delay="499"/>
                                          </p:stCondLst>
                                        </p:cTn>
                                        <p:tgtEl>
                                          <p:spTgt spid="814">
                                            <p:txEl>
                                              <p:pRg st="0" end="0"/>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810"/>
                                        </p:tgtEl>
                                        <p:attrNameLst>
                                          <p:attrName>style.visibility</p:attrName>
                                        </p:attrNameLst>
                                      </p:cBhvr>
                                      <p:to>
                                        <p:strVal val="visible"/>
                                      </p:to>
                                    </p:set>
                                    <p:animEffect transition="in" filter="barn(inVertical)">
                                      <p:cBhvr>
                                        <p:cTn id="88" dur="500"/>
                                        <p:tgtEl>
                                          <p:spTgt spid="81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817">
                                            <p:txEl>
                                              <p:pRg st="0" end="0"/>
                                            </p:txEl>
                                          </p:spTgt>
                                        </p:tgtEl>
                                        <p:attrNameLst>
                                          <p:attrName>style.visibility</p:attrName>
                                        </p:attrNameLst>
                                      </p:cBhvr>
                                      <p:to>
                                        <p:strVal val="visible"/>
                                      </p:to>
                                    </p:set>
                                    <p:animEffect transition="in" filter="barn(inVertical)">
                                      <p:cBhvr>
                                        <p:cTn id="91" dur="500"/>
                                        <p:tgtEl>
                                          <p:spTgt spid="817">
                                            <p:txEl>
                                              <p:pRg st="0" end="0"/>
                                            </p:txEl>
                                          </p:spTgt>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818">
                                            <p:txEl>
                                              <p:pRg st="0" end="0"/>
                                            </p:txEl>
                                          </p:spTgt>
                                        </p:tgtEl>
                                        <p:attrNameLst>
                                          <p:attrName>style.visibility</p:attrName>
                                        </p:attrNameLst>
                                      </p:cBhvr>
                                      <p:to>
                                        <p:strVal val="visible"/>
                                      </p:to>
                                    </p:set>
                                    <p:animEffect transition="in" filter="barn(inVertical)">
                                      <p:cBhvr>
                                        <p:cTn id="94" dur="500"/>
                                        <p:tgtEl>
                                          <p:spTgt spid="818">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818">
                                            <p:txEl>
                                              <p:pRg st="1" end="1"/>
                                            </p:txEl>
                                          </p:spTgt>
                                        </p:tgtEl>
                                        <p:attrNameLst>
                                          <p:attrName>style.visibility</p:attrName>
                                        </p:attrNameLst>
                                      </p:cBhvr>
                                      <p:to>
                                        <p:strVal val="visible"/>
                                      </p:to>
                                    </p:set>
                                    <p:animEffect transition="in" filter="barn(inVertical)">
                                      <p:cBhvr>
                                        <p:cTn id="99" dur="500"/>
                                        <p:tgtEl>
                                          <p:spTgt spid="818">
                                            <p:txEl>
                                              <p:pRg st="1" end="1"/>
                                            </p:txEl>
                                          </p:spTgt>
                                        </p:tgtEl>
                                      </p:cBhvr>
                                    </p:animEffect>
                                  </p:childTnLst>
                                </p:cTn>
                              </p:par>
                              <p:par>
                                <p:cTn id="100" presetID="16" presetClass="entr" presetSubtype="21" fill="hold" nodeType="withEffect">
                                  <p:stCondLst>
                                    <p:cond delay="0"/>
                                  </p:stCondLst>
                                  <p:childTnLst>
                                    <p:set>
                                      <p:cBhvr>
                                        <p:cTn id="101" dur="1" fill="hold">
                                          <p:stCondLst>
                                            <p:cond delay="0"/>
                                          </p:stCondLst>
                                        </p:cTn>
                                        <p:tgtEl>
                                          <p:spTgt spid="2054"/>
                                        </p:tgtEl>
                                        <p:attrNameLst>
                                          <p:attrName>style.visibility</p:attrName>
                                        </p:attrNameLst>
                                      </p:cBhvr>
                                      <p:to>
                                        <p:strVal val="visible"/>
                                      </p:to>
                                    </p:set>
                                    <p:animEffect transition="in" filter="barn(inVertical)">
                                      <p:cBhvr>
                                        <p:cTn id="102" dur="500"/>
                                        <p:tgtEl>
                                          <p:spTgt spid="2054"/>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xit" presetSubtype="10" fill="hold" grpId="1" nodeType="clickEffect">
                                  <p:stCondLst>
                                    <p:cond delay="0"/>
                                  </p:stCondLst>
                                  <p:childTnLst>
                                    <p:animEffect transition="out" filter="randombar(horizontal)">
                                      <p:cBhvr>
                                        <p:cTn id="106" dur="500"/>
                                        <p:tgtEl>
                                          <p:spTgt spid="810"/>
                                        </p:tgtEl>
                                      </p:cBhvr>
                                    </p:animEffect>
                                    <p:set>
                                      <p:cBhvr>
                                        <p:cTn id="107" dur="1" fill="hold">
                                          <p:stCondLst>
                                            <p:cond delay="499"/>
                                          </p:stCondLst>
                                        </p:cTn>
                                        <p:tgtEl>
                                          <p:spTgt spid="810"/>
                                        </p:tgtEl>
                                        <p:attrNameLst>
                                          <p:attrName>style.visibility</p:attrName>
                                        </p:attrNameLst>
                                      </p:cBhvr>
                                      <p:to>
                                        <p:strVal val="hidden"/>
                                      </p:to>
                                    </p:set>
                                  </p:childTnLst>
                                </p:cTn>
                              </p:par>
                              <p:par>
                                <p:cTn id="108" presetID="14" presetClass="exit" presetSubtype="10" fill="hold" grpId="1" nodeType="withEffect">
                                  <p:stCondLst>
                                    <p:cond delay="0"/>
                                  </p:stCondLst>
                                  <p:childTnLst>
                                    <p:animEffect transition="out" filter="randombar(horizontal)">
                                      <p:cBhvr>
                                        <p:cTn id="109" dur="500"/>
                                        <p:tgtEl>
                                          <p:spTgt spid="817">
                                            <p:txEl>
                                              <p:pRg st="0" end="0"/>
                                            </p:txEl>
                                          </p:spTgt>
                                        </p:tgtEl>
                                      </p:cBhvr>
                                    </p:animEffect>
                                    <p:set>
                                      <p:cBhvr>
                                        <p:cTn id="110" dur="1" fill="hold">
                                          <p:stCondLst>
                                            <p:cond delay="499"/>
                                          </p:stCondLst>
                                        </p:cTn>
                                        <p:tgtEl>
                                          <p:spTgt spid="817">
                                            <p:txEl>
                                              <p:pRg st="0" end="0"/>
                                            </p:txEl>
                                          </p:spTgt>
                                        </p:tgtEl>
                                        <p:attrNameLst>
                                          <p:attrName>style.visibility</p:attrName>
                                        </p:attrNameLst>
                                      </p:cBhvr>
                                      <p:to>
                                        <p:strVal val="hidden"/>
                                      </p:to>
                                    </p:set>
                                  </p:childTnLst>
                                </p:cTn>
                              </p:par>
                              <p:par>
                                <p:cTn id="111" presetID="14" presetClass="exit" presetSubtype="10" fill="hold" grpId="1" nodeType="withEffect">
                                  <p:stCondLst>
                                    <p:cond delay="0"/>
                                  </p:stCondLst>
                                  <p:childTnLst>
                                    <p:animEffect transition="out" filter="randombar(horizontal)">
                                      <p:cBhvr>
                                        <p:cTn id="112" dur="500"/>
                                        <p:tgtEl>
                                          <p:spTgt spid="818">
                                            <p:txEl>
                                              <p:pRg st="0" end="0"/>
                                            </p:txEl>
                                          </p:spTgt>
                                        </p:tgtEl>
                                      </p:cBhvr>
                                    </p:animEffect>
                                    <p:set>
                                      <p:cBhvr>
                                        <p:cTn id="113" dur="1" fill="hold">
                                          <p:stCondLst>
                                            <p:cond delay="499"/>
                                          </p:stCondLst>
                                        </p:cTn>
                                        <p:tgtEl>
                                          <p:spTgt spid="818">
                                            <p:txEl>
                                              <p:pRg st="0" end="0"/>
                                            </p:txEl>
                                          </p:spTgt>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4" presetClass="exit" presetSubtype="10" fill="hold" grpId="1" nodeType="clickEffect">
                                  <p:stCondLst>
                                    <p:cond delay="0"/>
                                  </p:stCondLst>
                                  <p:childTnLst>
                                    <p:animEffect transition="out" filter="randombar(horizontal)">
                                      <p:cBhvr>
                                        <p:cTn id="117" dur="500"/>
                                        <p:tgtEl>
                                          <p:spTgt spid="818">
                                            <p:txEl>
                                              <p:pRg st="1" end="1"/>
                                            </p:txEl>
                                          </p:spTgt>
                                        </p:tgtEl>
                                      </p:cBhvr>
                                    </p:animEffect>
                                    <p:set>
                                      <p:cBhvr>
                                        <p:cTn id="118" dur="1" fill="hold">
                                          <p:stCondLst>
                                            <p:cond delay="499"/>
                                          </p:stCondLst>
                                        </p:cTn>
                                        <p:tgtEl>
                                          <p:spTgt spid="818">
                                            <p:txEl>
                                              <p:pRg st="1" end="1"/>
                                            </p:txEl>
                                          </p:spTgt>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2054"/>
                                        </p:tgtEl>
                                      </p:cBhvr>
                                    </p:animEffect>
                                    <p:set>
                                      <p:cBhvr>
                                        <p:cTn id="121" dur="1" fill="hold">
                                          <p:stCondLst>
                                            <p:cond delay="4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animBg="1"/>
      <p:bldP spid="809" grpId="1" animBg="1"/>
      <p:bldP spid="810" grpId="0" animBg="1"/>
      <p:bldP spid="810" grpId="1" animBg="1"/>
      <p:bldP spid="811" grpId="0" animBg="1"/>
      <p:bldP spid="811" grpId="1" animBg="1"/>
      <p:bldP spid="812" grpId="0"/>
      <p:bldP spid="813" grpId="0" build="p"/>
      <p:bldP spid="813" grpId="1" build="p"/>
      <p:bldP spid="814" grpId="0" build="p"/>
      <p:bldP spid="814" grpId="1" build="p"/>
      <p:bldP spid="815" grpId="0" build="p"/>
      <p:bldP spid="815" grpId="1" build="p"/>
      <p:bldP spid="816" grpId="0" build="p"/>
      <p:bldP spid="816" grpId="1" build="p"/>
      <p:bldP spid="817" grpId="0" build="p"/>
      <p:bldP spid="817" grpId="1" build="p"/>
      <p:bldP spid="818" grpId="0" build="p"/>
      <p:bldP spid="818"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2" name="Google Shape;1672;p45"/>
          <p:cNvSpPr txBox="1">
            <a:spLocks noGrp="1"/>
          </p:cNvSpPr>
          <p:nvPr>
            <p:ph type="subTitle" idx="1"/>
          </p:nvPr>
        </p:nvSpPr>
        <p:spPr>
          <a:xfrm>
            <a:off x="2748862" y="794048"/>
            <a:ext cx="2881764"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 nguyên nhân</a:t>
            </a:r>
            <a:endParaRPr sz="2000" b="1" dirty="0">
              <a:latin typeface="Cambria" panose="02040503050406030204" pitchFamily="18" charset="0"/>
              <a:ea typeface="Cambria" panose="02040503050406030204" pitchFamily="18" charset="0"/>
            </a:endParaRPr>
          </a:p>
        </p:txBody>
      </p:sp>
      <p:sp>
        <p:nvSpPr>
          <p:cNvPr id="1673" name="Google Shape;1673;p45"/>
          <p:cNvSpPr txBox="1">
            <a:spLocks noGrp="1"/>
          </p:cNvSpPr>
          <p:nvPr>
            <p:ph type="subTitle" idx="2"/>
          </p:nvPr>
        </p:nvSpPr>
        <p:spPr>
          <a:xfrm>
            <a:off x="2817918" y="1253406"/>
            <a:ext cx="2680921" cy="9903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a:t>
            </a:r>
            <a:endParaRPr sz="2000" dirty="0">
              <a:latin typeface="Cambria" panose="02040503050406030204" pitchFamily="18" charset="0"/>
              <a:ea typeface="Cambria" panose="02040503050406030204" pitchFamily="18" charset="0"/>
            </a:endParaRPr>
          </a:p>
        </p:txBody>
      </p:sp>
      <p:sp>
        <p:nvSpPr>
          <p:cNvPr id="1674" name="Google Shape;1674;p45"/>
          <p:cNvSpPr txBox="1">
            <a:spLocks noGrp="1"/>
          </p:cNvSpPr>
          <p:nvPr>
            <p:ph type="subTitle" idx="3"/>
          </p:nvPr>
        </p:nvSpPr>
        <p:spPr>
          <a:xfrm>
            <a:off x="2781545" y="2719590"/>
            <a:ext cx="2717625"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Nguyên nhân/kết quả</a:t>
            </a:r>
            <a:endParaRPr sz="2000" b="1" dirty="0">
              <a:latin typeface="Cambria" panose="02040503050406030204" pitchFamily="18" charset="0"/>
              <a:ea typeface="Cambria" panose="02040503050406030204" pitchFamily="18" charset="0"/>
            </a:endParaRPr>
          </a:p>
        </p:txBody>
      </p:sp>
      <p:sp>
        <p:nvSpPr>
          <p:cNvPr id="1676" name="Google Shape;1676;p45"/>
          <p:cNvSpPr txBox="1">
            <a:spLocks noGrp="1"/>
          </p:cNvSpPr>
          <p:nvPr>
            <p:ph type="subTitle" idx="5"/>
          </p:nvPr>
        </p:nvSpPr>
        <p:spPr>
          <a:xfrm>
            <a:off x="5911712" y="794048"/>
            <a:ext cx="2801364"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quả/Nguyên nhân</a:t>
            </a:r>
            <a:endParaRPr sz="2000" b="1" dirty="0">
              <a:latin typeface="Cambria" panose="02040503050406030204" pitchFamily="18" charset="0"/>
              <a:ea typeface="Cambria" panose="02040503050406030204" pitchFamily="18" charset="0"/>
            </a:endParaRPr>
          </a:p>
        </p:txBody>
      </p:sp>
      <p:sp>
        <p:nvSpPr>
          <p:cNvPr id="1678" name="Google Shape;1678;p45"/>
          <p:cNvSpPr txBox="1">
            <a:spLocks noGrp="1"/>
          </p:cNvSpPr>
          <p:nvPr>
            <p:ph type="subTitle" idx="7"/>
          </p:nvPr>
        </p:nvSpPr>
        <p:spPr>
          <a:xfrm>
            <a:off x="6096235" y="2719590"/>
            <a:ext cx="2906467"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 Nguyên nhân</a:t>
            </a:r>
            <a:endParaRPr sz="2000" b="1" dirty="0">
              <a:latin typeface="Cambria" panose="02040503050406030204" pitchFamily="18" charset="0"/>
              <a:ea typeface="Cambria" panose="02040503050406030204" pitchFamily="18" charset="0"/>
            </a:endParaRPr>
          </a:p>
        </p:txBody>
      </p:sp>
      <p:sp>
        <p:nvSpPr>
          <p:cNvPr id="1680" name="Google Shape;1680;p45"/>
          <p:cNvSpPr txBox="1">
            <a:spLocks noGrp="1"/>
          </p:cNvSpPr>
          <p:nvPr>
            <p:ph type="subTitle" idx="9"/>
          </p:nvPr>
        </p:nvSpPr>
        <p:spPr>
          <a:xfrm>
            <a:off x="207932" y="826983"/>
            <a:ext cx="2268600"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Nguyên nhân</a:t>
            </a:r>
            <a:endParaRPr sz="2000" b="1" dirty="0">
              <a:latin typeface="Cambria" panose="02040503050406030204" pitchFamily="18" charset="0"/>
              <a:ea typeface="Cambria" panose="02040503050406030204" pitchFamily="18" charset="0"/>
            </a:endParaRPr>
          </a:p>
        </p:txBody>
      </p:sp>
      <p:sp>
        <p:nvSpPr>
          <p:cNvPr id="1681" name="Google Shape;1681;p45"/>
          <p:cNvSpPr txBox="1">
            <a:spLocks noGrp="1"/>
          </p:cNvSpPr>
          <p:nvPr>
            <p:ph type="subTitle" idx="13"/>
          </p:nvPr>
        </p:nvSpPr>
        <p:spPr>
          <a:xfrm>
            <a:off x="784708" y="1097433"/>
            <a:ext cx="1690724" cy="8401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Vua Hùng kén rể</a:t>
            </a:r>
            <a:endParaRPr sz="2000" dirty="0">
              <a:latin typeface="Cambria" panose="02040503050406030204" pitchFamily="18" charset="0"/>
              <a:ea typeface="Cambria" panose="02040503050406030204" pitchFamily="18" charset="0"/>
            </a:endParaRPr>
          </a:p>
        </p:txBody>
      </p:sp>
      <p:sp>
        <p:nvSpPr>
          <p:cNvPr id="1682" name="Google Shape;1682;p45"/>
          <p:cNvSpPr txBox="1">
            <a:spLocks noGrp="1"/>
          </p:cNvSpPr>
          <p:nvPr>
            <p:ph type="subTitle" idx="14"/>
          </p:nvPr>
        </p:nvSpPr>
        <p:spPr>
          <a:xfrm>
            <a:off x="-175018" y="2719590"/>
            <a:ext cx="2917027"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a:t>
            </a:r>
            <a:endParaRPr sz="2000" b="1" dirty="0">
              <a:latin typeface="Cambria" panose="02040503050406030204" pitchFamily="18" charset="0"/>
              <a:ea typeface="Cambria" panose="02040503050406030204" pitchFamily="18" charset="0"/>
            </a:endParaRPr>
          </a:p>
        </p:txBody>
      </p:sp>
      <p:cxnSp>
        <p:nvCxnSpPr>
          <p:cNvPr id="3" name="Straight Connector 2"/>
          <p:cNvCxnSpPr/>
          <p:nvPr/>
        </p:nvCxnSpPr>
        <p:spPr>
          <a:xfrm>
            <a:off x="-49386" y="2546198"/>
            <a:ext cx="9459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501954" y="655086"/>
            <a:ext cx="0" cy="4488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38893" y="506694"/>
            <a:ext cx="0" cy="4488414"/>
          </a:xfrm>
          <a:prstGeom prst="line">
            <a:avLst/>
          </a:prstGeom>
        </p:spPr>
        <p:style>
          <a:lnRef idx="1">
            <a:schemeClr val="accent1"/>
          </a:lnRef>
          <a:fillRef idx="0">
            <a:schemeClr val="accent1"/>
          </a:fillRef>
          <a:effectRef idx="0">
            <a:schemeClr val="accent1"/>
          </a:effectRef>
          <a:fontRef idx="minor">
            <a:schemeClr val="tx1"/>
          </a:fontRef>
        </p:style>
      </p:cxnSp>
      <p:sp>
        <p:nvSpPr>
          <p:cNvPr id="20" name="Google Shape;1671;p45"/>
          <p:cNvSpPr txBox="1">
            <a:spLocks/>
          </p:cNvSpPr>
          <p:nvPr/>
        </p:nvSpPr>
        <p:spPr>
          <a:xfrm>
            <a:off x="1024748" y="99377"/>
            <a:ext cx="6678300" cy="429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Patrick Hand"/>
              <a:buNone/>
              <a:defRPr sz="3000" b="1" i="0" u="none" strike="noStrike" cap="none">
                <a:solidFill>
                  <a:schemeClr val="accent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r>
              <a:rPr lang="en-US" dirty="0">
                <a:latin typeface="Cambria" panose="02040503050406030204" pitchFamily="18" charset="0"/>
                <a:ea typeface="Cambria" panose="02040503050406030204" pitchFamily="18" charset="0"/>
              </a:rPr>
              <a:t>PHIẾU BÀI TẬP THINK- PAIR - SHARE</a:t>
            </a:r>
          </a:p>
        </p:txBody>
      </p:sp>
      <p:sp>
        <p:nvSpPr>
          <p:cNvPr id="24" name="Google Shape;1673;p45"/>
          <p:cNvSpPr txBox="1">
            <a:spLocks noGrp="1"/>
          </p:cNvSpPr>
          <p:nvPr>
            <p:ph type="subTitle" idx="2"/>
          </p:nvPr>
        </p:nvSpPr>
        <p:spPr>
          <a:xfrm>
            <a:off x="5983709" y="1346871"/>
            <a:ext cx="2680921" cy="9903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a:t>
            </a:r>
            <a:endParaRPr sz="2000" dirty="0">
              <a:latin typeface="Cambria" panose="02040503050406030204" pitchFamily="18" charset="0"/>
              <a:ea typeface="Cambria" panose="02040503050406030204" pitchFamily="18" charset="0"/>
            </a:endParaRPr>
          </a:p>
        </p:txBody>
      </p:sp>
      <p:sp>
        <p:nvSpPr>
          <p:cNvPr id="25" name="Google Shape;1673;p45"/>
          <p:cNvSpPr txBox="1">
            <a:spLocks noGrp="1"/>
          </p:cNvSpPr>
          <p:nvPr>
            <p:ph type="subTitle" idx="2"/>
          </p:nvPr>
        </p:nvSpPr>
        <p:spPr>
          <a:xfrm>
            <a:off x="6209007" y="3236781"/>
            <a:ext cx="2680921" cy="9903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a:t>
            </a:r>
            <a:endParaRPr sz="2000" dirty="0">
              <a:latin typeface="Cambria" panose="02040503050406030204" pitchFamily="18" charset="0"/>
              <a:ea typeface="Cambria" panose="02040503050406030204" pitchFamily="18" charset="0"/>
            </a:endParaRPr>
          </a:p>
        </p:txBody>
      </p:sp>
      <p:sp>
        <p:nvSpPr>
          <p:cNvPr id="26" name="Google Shape;1673;p45"/>
          <p:cNvSpPr txBox="1">
            <a:spLocks noGrp="1"/>
          </p:cNvSpPr>
          <p:nvPr>
            <p:ph type="subTitle" idx="2"/>
          </p:nvPr>
        </p:nvSpPr>
        <p:spPr>
          <a:xfrm>
            <a:off x="2779963" y="3354464"/>
            <a:ext cx="2680921" cy="9903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a:t>
            </a:r>
            <a:endParaRPr sz="2000" dirty="0">
              <a:latin typeface="Cambria" panose="02040503050406030204" pitchFamily="18" charset="0"/>
              <a:ea typeface="Cambria" panose="02040503050406030204" pitchFamily="18" charset="0"/>
            </a:endParaRPr>
          </a:p>
        </p:txBody>
      </p:sp>
      <p:sp>
        <p:nvSpPr>
          <p:cNvPr id="27" name="Google Shape;1673;p45"/>
          <p:cNvSpPr txBox="1">
            <a:spLocks noGrp="1"/>
          </p:cNvSpPr>
          <p:nvPr>
            <p:ph type="subTitle" idx="2"/>
          </p:nvPr>
        </p:nvSpPr>
        <p:spPr>
          <a:xfrm>
            <a:off x="115955" y="3354464"/>
            <a:ext cx="2306667" cy="9903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a:t>
            </a:r>
            <a:endParaRPr sz="2000" dirty="0">
              <a:latin typeface="Cambria" panose="02040503050406030204" pitchFamily="18" charset="0"/>
              <a:ea typeface="Cambria" panose="02040503050406030204" pitchFamily="18" charset="0"/>
            </a:endParaRPr>
          </a:p>
        </p:txBody>
      </p:sp>
      <p:pic>
        <p:nvPicPr>
          <p:cNvPr id="28" name="Picture 2" descr="Sách Sơn Tinh Thủy Tinh - The War Between Mountain God And Water God -  FAHAS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253" l="2771" r="100000">
                        <a14:foregroundMark x1="48880" y1="68818" x2="6368" y2="9565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44" y="1137848"/>
            <a:ext cx="1656052" cy="14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98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73">
                                            <p:txEl>
                                              <p:pRg st="0" end="0"/>
                                            </p:txEl>
                                          </p:spTgt>
                                        </p:tgtEl>
                                        <p:attrNameLst>
                                          <p:attrName>style.visibility</p:attrName>
                                        </p:attrNameLst>
                                      </p:cBhvr>
                                      <p:to>
                                        <p:strVal val="visible"/>
                                      </p:to>
                                    </p:set>
                                    <p:animEffect transition="in" filter="barn(inVertical)">
                                      <p:cBhvr>
                                        <p:cTn id="12" dur="500"/>
                                        <p:tgtEl>
                                          <p:spTgt spid="167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74">
                                            <p:txEl>
                                              <p:pRg st="0" end="0"/>
                                            </p:txEl>
                                          </p:spTgt>
                                        </p:tgtEl>
                                        <p:attrNameLst>
                                          <p:attrName>style.visibility</p:attrName>
                                        </p:attrNameLst>
                                      </p:cBhvr>
                                      <p:to>
                                        <p:strVal val="visible"/>
                                      </p:to>
                                    </p:set>
                                    <p:animEffect transition="in" filter="barn(inVertical)">
                                      <p:cBhvr>
                                        <p:cTn id="15" dur="500"/>
                                        <p:tgtEl>
                                          <p:spTgt spid="1674">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78">
                                            <p:txEl>
                                              <p:pRg st="0" end="0"/>
                                            </p:txEl>
                                          </p:spTgt>
                                        </p:tgtEl>
                                        <p:attrNameLst>
                                          <p:attrName>style.visibility</p:attrName>
                                        </p:attrNameLst>
                                      </p:cBhvr>
                                      <p:to>
                                        <p:strVal val="visible"/>
                                      </p:to>
                                    </p:set>
                                    <p:animEffect transition="in" filter="barn(inVertical)">
                                      <p:cBhvr>
                                        <p:cTn id="18" dur="500"/>
                                        <p:tgtEl>
                                          <p:spTgt spid="167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82">
                                            <p:txEl>
                                              <p:pRg st="0" end="0"/>
                                            </p:txEl>
                                          </p:spTgt>
                                        </p:tgtEl>
                                        <p:attrNameLst>
                                          <p:attrName>style.visibility</p:attrName>
                                        </p:attrNameLst>
                                      </p:cBhvr>
                                      <p:to>
                                        <p:strVal val="visible"/>
                                      </p:to>
                                    </p:set>
                                    <p:animEffect transition="in" filter="barn(inVertical)">
                                      <p:cBhvr>
                                        <p:cTn id="23" dur="500"/>
                                        <p:tgtEl>
                                          <p:spTgt spid="1682">
                                            <p:txEl>
                                              <p:pRg st="0" end="0"/>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80">
                                            <p:txEl>
                                              <p:pRg st="0" end="0"/>
                                            </p:txEl>
                                          </p:spTgt>
                                        </p:tgtEl>
                                        <p:attrNameLst>
                                          <p:attrName>style.visibility</p:attrName>
                                        </p:attrNameLst>
                                      </p:cBhvr>
                                      <p:to>
                                        <p:strVal val="visible"/>
                                      </p:to>
                                    </p:set>
                                    <p:animEffect transition="in" filter="barn(inVertical)">
                                      <p:cBhvr>
                                        <p:cTn id="26" dur="500"/>
                                        <p:tgtEl>
                                          <p:spTgt spid="1680">
                                            <p:txEl>
                                              <p:pRg st="0" end="0"/>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81">
                                            <p:txEl>
                                              <p:pRg st="0" end="0"/>
                                            </p:txEl>
                                          </p:spTgt>
                                        </p:tgtEl>
                                        <p:attrNameLst>
                                          <p:attrName>style.visibility</p:attrName>
                                        </p:attrNameLst>
                                      </p:cBhvr>
                                      <p:to>
                                        <p:strVal val="visible"/>
                                      </p:to>
                                    </p:set>
                                    <p:animEffect transition="in" filter="barn(inVertical)">
                                      <p:cBhvr>
                                        <p:cTn id="29" dur="500"/>
                                        <p:tgtEl>
                                          <p:spTgt spid="1681">
                                            <p:txEl>
                                              <p:pRg st="0" end="0"/>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arn(inVertical)">
                                      <p:cBhvr>
                                        <p:cTn id="32" dur="500"/>
                                        <p:tgtEl>
                                          <p:spTgt spid="24">
                                            <p:txEl>
                                              <p:pRg st="0" end="0"/>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Effect transition="in" filter="barn(inVertical)">
                                      <p:cBhvr>
                                        <p:cTn id="35" dur="500"/>
                                        <p:tgtEl>
                                          <p:spTgt spid="25">
                                            <p:txEl>
                                              <p:pRg st="0" end="0"/>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arn(inVertical)">
                                      <p:cBhvr>
                                        <p:cTn id="38" dur="500"/>
                                        <p:tgtEl>
                                          <p:spTgt spid="26">
                                            <p:txEl>
                                              <p:pRg st="0" end="0"/>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barn(inVertical)">
                                      <p:cBhvr>
                                        <p:cTn id="41" dur="500"/>
                                        <p:tgtEl>
                                          <p:spTgt spid="2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72">
                                            <p:txEl>
                                              <p:pRg st="0" end="0"/>
                                            </p:txEl>
                                          </p:spTgt>
                                        </p:tgtEl>
                                        <p:attrNameLst>
                                          <p:attrName>style.visibility</p:attrName>
                                        </p:attrNameLst>
                                      </p:cBhvr>
                                      <p:to>
                                        <p:strVal val="visible"/>
                                      </p:to>
                                    </p:set>
                                    <p:animEffect transition="in" filter="barn(inVertical)">
                                      <p:cBhvr>
                                        <p:cTn id="49" dur="500"/>
                                        <p:tgtEl>
                                          <p:spTgt spid="1672">
                                            <p:txEl>
                                              <p:pRg st="0" end="0"/>
                                            </p:tx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76">
                                            <p:txEl>
                                              <p:pRg st="0" end="0"/>
                                            </p:txEl>
                                          </p:spTgt>
                                        </p:tgtEl>
                                        <p:attrNameLst>
                                          <p:attrName>style.visibility</p:attrName>
                                        </p:attrNameLst>
                                      </p:cBhvr>
                                      <p:to>
                                        <p:strVal val="visible"/>
                                      </p:to>
                                    </p:set>
                                    <p:animEffect transition="in" filter="barn(inVertical)">
                                      <p:cBhvr>
                                        <p:cTn id="52" dur="500"/>
                                        <p:tgtEl>
                                          <p:spTgt spid="1676">
                                            <p:txEl>
                                              <p:pRg st="0" end="0"/>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par>
                                <p:cTn id="56" presetID="16" presetClass="entr" presetSubtype="21"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 grpId="0" build="p"/>
      <p:bldP spid="1673" grpId="0" build="p"/>
      <p:bldP spid="1674" grpId="0" build="p"/>
      <p:bldP spid="1676" grpId="0" build="p"/>
      <p:bldP spid="1678" grpId="0" build="p"/>
      <p:bldP spid="1680" grpId="0" build="p"/>
      <p:bldP spid="1681" grpId="0" build="p"/>
      <p:bldP spid="1682" grpId="0" build="p"/>
      <p:bldP spid="20" grpId="0"/>
      <p:bldP spid="24" grpId="0" build="p"/>
      <p:bldP spid="25" grpId="0" build="p"/>
      <p:bldP spid="26" grpId="0" build="p"/>
      <p:bldP spid="2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45"/>
          <p:cNvSpPr txBox="1">
            <a:spLocks noGrp="1"/>
          </p:cNvSpPr>
          <p:nvPr>
            <p:ph type="title"/>
          </p:nvPr>
        </p:nvSpPr>
        <p:spPr>
          <a:xfrm>
            <a:off x="1010262" y="0"/>
            <a:ext cx="66783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chemeClr val="accent2"/>
                </a:solidFill>
                <a:latin typeface="Cambria" panose="02040503050406030204" pitchFamily="18" charset="0"/>
                <a:ea typeface="Cambria" panose="02040503050406030204" pitchFamily="18" charset="0"/>
              </a:rPr>
              <a:t>Cùng so sánh</a:t>
            </a:r>
            <a:endParaRPr dirty="0">
              <a:solidFill>
                <a:schemeClr val="accent2"/>
              </a:solidFill>
              <a:latin typeface="Cambria" panose="02040503050406030204" pitchFamily="18" charset="0"/>
              <a:ea typeface="Cambria" panose="02040503050406030204" pitchFamily="18" charset="0"/>
            </a:endParaRPr>
          </a:p>
        </p:txBody>
      </p:sp>
      <p:sp>
        <p:nvSpPr>
          <p:cNvPr id="1672" name="Google Shape;1672;p45"/>
          <p:cNvSpPr txBox="1">
            <a:spLocks noGrp="1"/>
          </p:cNvSpPr>
          <p:nvPr>
            <p:ph type="subTitle" idx="1"/>
          </p:nvPr>
        </p:nvSpPr>
        <p:spPr>
          <a:xfrm>
            <a:off x="2748862" y="794048"/>
            <a:ext cx="2881764"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 nguyên nhân</a:t>
            </a:r>
            <a:endParaRPr sz="2000" b="1" dirty="0">
              <a:latin typeface="Cambria" panose="02040503050406030204" pitchFamily="18" charset="0"/>
              <a:ea typeface="Cambria" panose="02040503050406030204" pitchFamily="18" charset="0"/>
            </a:endParaRPr>
          </a:p>
        </p:txBody>
      </p:sp>
      <p:sp>
        <p:nvSpPr>
          <p:cNvPr id="1673" name="Google Shape;1673;p45"/>
          <p:cNvSpPr txBox="1">
            <a:spLocks noGrp="1"/>
          </p:cNvSpPr>
          <p:nvPr>
            <p:ph type="subTitle" idx="2"/>
          </p:nvPr>
        </p:nvSpPr>
        <p:spPr>
          <a:xfrm>
            <a:off x="2817918" y="1253406"/>
            <a:ext cx="2680921" cy="99030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Sơn Tinh, Thủy Tinh đến thi tài, không ai chịu thua ai</a:t>
            </a:r>
            <a:endParaRPr sz="2000" dirty="0">
              <a:latin typeface="Cambria" panose="02040503050406030204" pitchFamily="18" charset="0"/>
              <a:ea typeface="Cambria" panose="02040503050406030204" pitchFamily="18" charset="0"/>
            </a:endParaRPr>
          </a:p>
        </p:txBody>
      </p:sp>
      <p:sp>
        <p:nvSpPr>
          <p:cNvPr id="1674" name="Google Shape;1674;p45"/>
          <p:cNvSpPr txBox="1">
            <a:spLocks noGrp="1"/>
          </p:cNvSpPr>
          <p:nvPr>
            <p:ph type="subTitle" idx="3"/>
          </p:nvPr>
        </p:nvSpPr>
        <p:spPr>
          <a:xfrm>
            <a:off x="2781545" y="2719590"/>
            <a:ext cx="2717625"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Nguyên nhân/kết quả</a:t>
            </a:r>
            <a:endParaRPr sz="2000" b="1" dirty="0">
              <a:latin typeface="Cambria" panose="02040503050406030204" pitchFamily="18" charset="0"/>
              <a:ea typeface="Cambria" panose="02040503050406030204" pitchFamily="18" charset="0"/>
            </a:endParaRPr>
          </a:p>
        </p:txBody>
      </p:sp>
      <p:sp>
        <p:nvSpPr>
          <p:cNvPr id="1676" name="Google Shape;1676;p45"/>
          <p:cNvSpPr txBox="1">
            <a:spLocks noGrp="1"/>
          </p:cNvSpPr>
          <p:nvPr>
            <p:ph type="subTitle" idx="5"/>
          </p:nvPr>
        </p:nvSpPr>
        <p:spPr>
          <a:xfrm>
            <a:off x="5911712" y="794048"/>
            <a:ext cx="2801364"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quả/Nguyên nhân</a:t>
            </a:r>
            <a:endParaRPr sz="2000" b="1" dirty="0">
              <a:latin typeface="Cambria" panose="02040503050406030204" pitchFamily="18" charset="0"/>
              <a:ea typeface="Cambria" panose="02040503050406030204" pitchFamily="18" charset="0"/>
            </a:endParaRPr>
          </a:p>
        </p:txBody>
      </p:sp>
      <p:sp>
        <p:nvSpPr>
          <p:cNvPr id="1678" name="Google Shape;1678;p45"/>
          <p:cNvSpPr txBox="1">
            <a:spLocks noGrp="1"/>
          </p:cNvSpPr>
          <p:nvPr>
            <p:ph type="subTitle" idx="7"/>
          </p:nvPr>
        </p:nvSpPr>
        <p:spPr>
          <a:xfrm>
            <a:off x="6096235" y="2719590"/>
            <a:ext cx="2906467"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 Nguyên nhân</a:t>
            </a:r>
            <a:endParaRPr sz="2000" b="1" dirty="0">
              <a:latin typeface="Cambria" panose="02040503050406030204" pitchFamily="18" charset="0"/>
              <a:ea typeface="Cambria" panose="02040503050406030204" pitchFamily="18" charset="0"/>
            </a:endParaRPr>
          </a:p>
        </p:txBody>
      </p:sp>
      <p:sp>
        <p:nvSpPr>
          <p:cNvPr id="1680" name="Google Shape;1680;p45"/>
          <p:cNvSpPr txBox="1">
            <a:spLocks noGrp="1"/>
          </p:cNvSpPr>
          <p:nvPr>
            <p:ph type="subTitle" idx="9"/>
          </p:nvPr>
        </p:nvSpPr>
        <p:spPr>
          <a:xfrm>
            <a:off x="207932" y="826983"/>
            <a:ext cx="2268600"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Nguyên nhân</a:t>
            </a:r>
            <a:endParaRPr sz="2000" b="1" dirty="0">
              <a:latin typeface="Cambria" panose="02040503050406030204" pitchFamily="18" charset="0"/>
              <a:ea typeface="Cambria" panose="02040503050406030204" pitchFamily="18" charset="0"/>
            </a:endParaRPr>
          </a:p>
        </p:txBody>
      </p:sp>
      <p:sp>
        <p:nvSpPr>
          <p:cNvPr id="1681" name="Google Shape;1681;p45"/>
          <p:cNvSpPr txBox="1">
            <a:spLocks noGrp="1"/>
          </p:cNvSpPr>
          <p:nvPr>
            <p:ph type="subTitle" idx="13"/>
          </p:nvPr>
        </p:nvSpPr>
        <p:spPr>
          <a:xfrm>
            <a:off x="788276" y="1097433"/>
            <a:ext cx="1687156" cy="83647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Vua Hùng kén rể</a:t>
            </a:r>
            <a:endParaRPr sz="2000" dirty="0">
              <a:latin typeface="Cambria" panose="02040503050406030204" pitchFamily="18" charset="0"/>
              <a:ea typeface="Cambria" panose="02040503050406030204" pitchFamily="18" charset="0"/>
            </a:endParaRPr>
          </a:p>
        </p:txBody>
      </p:sp>
      <p:sp>
        <p:nvSpPr>
          <p:cNvPr id="1682" name="Google Shape;1682;p45"/>
          <p:cNvSpPr txBox="1">
            <a:spLocks noGrp="1"/>
          </p:cNvSpPr>
          <p:nvPr>
            <p:ph type="subTitle" idx="14"/>
          </p:nvPr>
        </p:nvSpPr>
        <p:spPr>
          <a:xfrm>
            <a:off x="-175018" y="2719590"/>
            <a:ext cx="2917027" cy="3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Kết quả</a:t>
            </a:r>
            <a:endParaRPr sz="2000" b="1" dirty="0">
              <a:latin typeface="Cambria" panose="02040503050406030204" pitchFamily="18" charset="0"/>
              <a:ea typeface="Cambria" panose="02040503050406030204" pitchFamily="18" charset="0"/>
            </a:endParaRPr>
          </a:p>
        </p:txBody>
      </p:sp>
      <p:sp>
        <p:nvSpPr>
          <p:cNvPr id="99" name="Google Shape;1673;p45"/>
          <p:cNvSpPr txBox="1">
            <a:spLocks noGrp="1"/>
          </p:cNvSpPr>
          <p:nvPr>
            <p:ph type="subTitle" idx="2"/>
          </p:nvPr>
        </p:nvSpPr>
        <p:spPr>
          <a:xfrm>
            <a:off x="6096235" y="1204372"/>
            <a:ext cx="2616841" cy="103933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Vua Hùng ra điều kiện, ai đến trước sẽ gả Mị Nương</a:t>
            </a:r>
            <a:endParaRPr sz="2000" dirty="0">
              <a:latin typeface="Cambria" panose="02040503050406030204" pitchFamily="18" charset="0"/>
              <a:ea typeface="Cambria" panose="02040503050406030204" pitchFamily="18" charset="0"/>
            </a:endParaRPr>
          </a:p>
        </p:txBody>
      </p:sp>
      <p:sp>
        <p:nvSpPr>
          <p:cNvPr id="100" name="Google Shape;1673;p45"/>
          <p:cNvSpPr txBox="1">
            <a:spLocks noGrp="1"/>
          </p:cNvSpPr>
          <p:nvPr>
            <p:ph type="subTitle" idx="2"/>
          </p:nvPr>
        </p:nvSpPr>
        <p:spPr>
          <a:xfrm>
            <a:off x="5911712" y="3329305"/>
            <a:ext cx="2906466" cy="111669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000" dirty="0">
                <a:latin typeface="Cambria" panose="02040503050406030204" pitchFamily="18" charset="0"/>
                <a:ea typeface="Cambria" panose="02040503050406030204" pitchFamily="18" charset="0"/>
              </a:rPr>
              <a:t>Sơn Tinh mang đủ lễ vật, rước Mị Nương về.</a:t>
            </a:r>
            <a:endParaRPr sz="2000" dirty="0">
              <a:latin typeface="Cambria" panose="02040503050406030204" pitchFamily="18" charset="0"/>
              <a:ea typeface="Cambria" panose="02040503050406030204" pitchFamily="18" charset="0"/>
            </a:endParaRPr>
          </a:p>
        </p:txBody>
      </p:sp>
      <p:sp>
        <p:nvSpPr>
          <p:cNvPr id="101" name="Google Shape;1673;p45"/>
          <p:cNvSpPr txBox="1">
            <a:spLocks noGrp="1"/>
          </p:cNvSpPr>
          <p:nvPr>
            <p:ph type="subTitle" idx="2"/>
          </p:nvPr>
        </p:nvSpPr>
        <p:spPr>
          <a:xfrm>
            <a:off x="2486315" y="3343839"/>
            <a:ext cx="3094925" cy="1167794"/>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000" dirty="0">
                <a:latin typeface="Cambria" panose="02040503050406030204" pitchFamily="18" charset="0"/>
                <a:ea typeface="Cambria" panose="02040503050406030204" pitchFamily="18" charset="0"/>
              </a:rPr>
              <a:t>Thủy Tinh tức giận, đem quân đánh Sơn Tinh</a:t>
            </a:r>
            <a:endParaRPr sz="2000" dirty="0">
              <a:latin typeface="Cambria" panose="02040503050406030204" pitchFamily="18" charset="0"/>
              <a:ea typeface="Cambria" panose="02040503050406030204" pitchFamily="18" charset="0"/>
            </a:endParaRPr>
          </a:p>
        </p:txBody>
      </p:sp>
      <p:sp>
        <p:nvSpPr>
          <p:cNvPr id="102" name="Google Shape;1673;p45"/>
          <p:cNvSpPr txBox="1">
            <a:spLocks noGrp="1"/>
          </p:cNvSpPr>
          <p:nvPr>
            <p:ph type="subTitle" idx="2"/>
          </p:nvPr>
        </p:nvSpPr>
        <p:spPr>
          <a:xfrm>
            <a:off x="32914" y="3113348"/>
            <a:ext cx="2246836" cy="188176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Sơn Tinh chiến thắng. Thủy Tinh hằng năm dẫn quân đánh Sơn Tinh.</a:t>
            </a:r>
            <a:endParaRPr sz="2000" dirty="0">
              <a:latin typeface="Cambria" panose="02040503050406030204" pitchFamily="18" charset="0"/>
              <a:ea typeface="Cambria" panose="02040503050406030204" pitchFamily="18" charset="0"/>
            </a:endParaRPr>
          </a:p>
        </p:txBody>
      </p:sp>
      <p:cxnSp>
        <p:nvCxnSpPr>
          <p:cNvPr id="3" name="Straight Connector 2"/>
          <p:cNvCxnSpPr/>
          <p:nvPr/>
        </p:nvCxnSpPr>
        <p:spPr>
          <a:xfrm>
            <a:off x="-49386" y="2546198"/>
            <a:ext cx="94593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501954" y="655086"/>
            <a:ext cx="0" cy="4488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38893" y="506694"/>
            <a:ext cx="0" cy="4488414"/>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2" descr="Sách Sơn Tinh Thủy Tinh - The War Between Mountain God And Water God -  FAHAS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253" l="2771" r="100000">
                        <a14:foregroundMark x1="48880" y1="68818" x2="6368" y2="9565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44" y="1137848"/>
            <a:ext cx="1656052" cy="14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2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71"/>
                                        </p:tgtEl>
                                        <p:attrNameLst>
                                          <p:attrName>style.visibility</p:attrName>
                                        </p:attrNameLst>
                                      </p:cBhvr>
                                      <p:to>
                                        <p:strVal val="visible"/>
                                      </p:to>
                                    </p:set>
                                    <p:animEffect transition="in" filter="barn(inVertical)">
                                      <p:cBhvr>
                                        <p:cTn id="7" dur="500"/>
                                        <p:tgtEl>
                                          <p:spTgt spid="167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80">
                                            <p:txEl>
                                              <p:pRg st="0" end="0"/>
                                            </p:txEl>
                                          </p:spTgt>
                                        </p:tgtEl>
                                        <p:attrNameLst>
                                          <p:attrName>style.visibility</p:attrName>
                                        </p:attrNameLst>
                                      </p:cBhvr>
                                      <p:to>
                                        <p:strVal val="visible"/>
                                      </p:to>
                                    </p:set>
                                    <p:animEffect transition="in" filter="fade">
                                      <p:cBhvr>
                                        <p:cTn id="12" dur="1000"/>
                                        <p:tgtEl>
                                          <p:spTgt spid="1680">
                                            <p:txEl>
                                              <p:pRg st="0" end="0"/>
                                            </p:txEl>
                                          </p:spTgt>
                                        </p:tgtEl>
                                      </p:cBhvr>
                                    </p:animEffect>
                                    <p:anim calcmode="lin" valueType="num">
                                      <p:cBhvr>
                                        <p:cTn id="13" dur="1000" fill="hold"/>
                                        <p:tgtEl>
                                          <p:spTgt spid="168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8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81">
                                            <p:txEl>
                                              <p:pRg st="0" end="0"/>
                                            </p:txEl>
                                          </p:spTgt>
                                        </p:tgtEl>
                                        <p:attrNameLst>
                                          <p:attrName>style.visibility</p:attrName>
                                        </p:attrNameLst>
                                      </p:cBhvr>
                                      <p:to>
                                        <p:strVal val="visible"/>
                                      </p:to>
                                    </p:set>
                                    <p:animEffect transition="in" filter="fade">
                                      <p:cBhvr>
                                        <p:cTn id="17" dur="1000"/>
                                        <p:tgtEl>
                                          <p:spTgt spid="1681">
                                            <p:txEl>
                                              <p:pRg st="0" end="0"/>
                                            </p:txEl>
                                          </p:spTgt>
                                        </p:tgtEl>
                                      </p:cBhvr>
                                    </p:animEffect>
                                    <p:anim calcmode="lin" valueType="num">
                                      <p:cBhvr>
                                        <p:cTn id="18" dur="1000" fill="hold"/>
                                        <p:tgtEl>
                                          <p:spTgt spid="168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681">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72">
                                            <p:txEl>
                                              <p:pRg st="0" end="0"/>
                                            </p:txEl>
                                          </p:spTgt>
                                        </p:tgtEl>
                                        <p:attrNameLst>
                                          <p:attrName>style.visibility</p:attrName>
                                        </p:attrNameLst>
                                      </p:cBhvr>
                                      <p:to>
                                        <p:strVal val="visible"/>
                                      </p:to>
                                    </p:set>
                                    <p:animEffect transition="in" filter="barn(inVertical)">
                                      <p:cBhvr>
                                        <p:cTn id="29" dur="500"/>
                                        <p:tgtEl>
                                          <p:spTgt spid="1672">
                                            <p:txEl>
                                              <p:pRg st="0" end="0"/>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73">
                                            <p:txEl>
                                              <p:pRg st="0" end="0"/>
                                            </p:txEl>
                                          </p:spTgt>
                                        </p:tgtEl>
                                        <p:attrNameLst>
                                          <p:attrName>style.visibility</p:attrName>
                                        </p:attrNameLst>
                                      </p:cBhvr>
                                      <p:to>
                                        <p:strVal val="visible"/>
                                      </p:to>
                                    </p:set>
                                    <p:animEffect transition="in" filter="barn(inVertical)">
                                      <p:cBhvr>
                                        <p:cTn id="32" dur="500"/>
                                        <p:tgtEl>
                                          <p:spTgt spid="167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76">
                                            <p:txEl>
                                              <p:pRg st="0" end="0"/>
                                            </p:txEl>
                                          </p:spTgt>
                                        </p:tgtEl>
                                        <p:attrNameLst>
                                          <p:attrName>style.visibility</p:attrName>
                                        </p:attrNameLst>
                                      </p:cBhvr>
                                      <p:to>
                                        <p:strVal val="visible"/>
                                      </p:to>
                                    </p:set>
                                    <p:animEffect transition="in" filter="circle(in)">
                                      <p:cBhvr>
                                        <p:cTn id="37" dur="2000"/>
                                        <p:tgtEl>
                                          <p:spTgt spid="1676">
                                            <p:txEl>
                                              <p:pRg st="0" end="0"/>
                                            </p:txEl>
                                          </p:spTgt>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99">
                                            <p:txEl>
                                              <p:pRg st="0" end="0"/>
                                            </p:txEl>
                                          </p:spTgt>
                                        </p:tgtEl>
                                        <p:attrNameLst>
                                          <p:attrName>style.visibility</p:attrName>
                                        </p:attrNameLst>
                                      </p:cBhvr>
                                      <p:to>
                                        <p:strVal val="visible"/>
                                      </p:to>
                                    </p:set>
                                    <p:animEffect transition="in" filter="circle(in)">
                                      <p:cBhvr>
                                        <p:cTn id="40" dur="2000"/>
                                        <p:tgtEl>
                                          <p:spTgt spid="9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78">
                                            <p:txEl>
                                              <p:pRg st="0" end="0"/>
                                            </p:txEl>
                                          </p:spTgt>
                                        </p:tgtEl>
                                        <p:attrNameLst>
                                          <p:attrName>style.visibility</p:attrName>
                                        </p:attrNameLst>
                                      </p:cBhvr>
                                      <p:to>
                                        <p:strVal val="visible"/>
                                      </p:to>
                                    </p:set>
                                    <p:animEffect transition="in" filter="barn(inVertical)">
                                      <p:cBhvr>
                                        <p:cTn id="45" dur="500"/>
                                        <p:tgtEl>
                                          <p:spTgt spid="1678">
                                            <p:txEl>
                                              <p:pRg st="0" end="0"/>
                                            </p:tx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0">
                                            <p:txEl>
                                              <p:pRg st="0" end="0"/>
                                            </p:txEl>
                                          </p:spTgt>
                                        </p:tgtEl>
                                        <p:attrNameLst>
                                          <p:attrName>style.visibility</p:attrName>
                                        </p:attrNameLst>
                                      </p:cBhvr>
                                      <p:to>
                                        <p:strVal val="visible"/>
                                      </p:to>
                                    </p:set>
                                    <p:animEffect transition="in" filter="barn(inVertical)">
                                      <p:cBhvr>
                                        <p:cTn id="48" dur="500"/>
                                        <p:tgtEl>
                                          <p:spTgt spid="10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674">
                                            <p:txEl>
                                              <p:pRg st="0" end="0"/>
                                            </p:txEl>
                                          </p:spTgt>
                                        </p:tgtEl>
                                        <p:attrNameLst>
                                          <p:attrName>style.visibility</p:attrName>
                                        </p:attrNameLst>
                                      </p:cBhvr>
                                      <p:to>
                                        <p:strVal val="visible"/>
                                      </p:to>
                                    </p:set>
                                    <p:animEffect transition="in" filter="fade">
                                      <p:cBhvr>
                                        <p:cTn id="53" dur="1000"/>
                                        <p:tgtEl>
                                          <p:spTgt spid="1674">
                                            <p:txEl>
                                              <p:pRg st="0" end="0"/>
                                            </p:txEl>
                                          </p:spTgt>
                                        </p:tgtEl>
                                      </p:cBhvr>
                                    </p:animEffect>
                                    <p:anim calcmode="lin" valueType="num">
                                      <p:cBhvr>
                                        <p:cTn id="54" dur="1000" fill="hold"/>
                                        <p:tgtEl>
                                          <p:spTgt spid="1674">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674">
                                            <p:txEl>
                                              <p:pRg st="0" end="0"/>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01">
                                            <p:txEl>
                                              <p:pRg st="0" end="0"/>
                                            </p:txEl>
                                          </p:spTgt>
                                        </p:tgtEl>
                                        <p:attrNameLst>
                                          <p:attrName>style.visibility</p:attrName>
                                        </p:attrNameLst>
                                      </p:cBhvr>
                                      <p:to>
                                        <p:strVal val="visible"/>
                                      </p:to>
                                    </p:set>
                                    <p:animEffect transition="in" filter="fade">
                                      <p:cBhvr>
                                        <p:cTn id="58" dur="1000"/>
                                        <p:tgtEl>
                                          <p:spTgt spid="101">
                                            <p:txEl>
                                              <p:pRg st="0" end="0"/>
                                            </p:txEl>
                                          </p:spTgt>
                                        </p:tgtEl>
                                      </p:cBhvr>
                                    </p:animEffect>
                                    <p:anim calcmode="lin" valueType="num">
                                      <p:cBhvr>
                                        <p:cTn id="59" dur="10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682">
                                            <p:txEl>
                                              <p:pRg st="0" end="0"/>
                                            </p:txEl>
                                          </p:spTgt>
                                        </p:tgtEl>
                                        <p:attrNameLst>
                                          <p:attrName>style.visibility</p:attrName>
                                        </p:attrNameLst>
                                      </p:cBhvr>
                                      <p:to>
                                        <p:strVal val="visible"/>
                                      </p:to>
                                    </p:set>
                                    <p:animEffect transition="in" filter="fade">
                                      <p:cBhvr>
                                        <p:cTn id="65" dur="1000"/>
                                        <p:tgtEl>
                                          <p:spTgt spid="1682">
                                            <p:txEl>
                                              <p:pRg st="0" end="0"/>
                                            </p:txEl>
                                          </p:spTgt>
                                        </p:tgtEl>
                                      </p:cBhvr>
                                    </p:animEffect>
                                    <p:anim calcmode="lin" valueType="num">
                                      <p:cBhvr>
                                        <p:cTn id="66" dur="1000" fill="hold"/>
                                        <p:tgtEl>
                                          <p:spTgt spid="1682">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1682">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2">
                                            <p:txEl>
                                              <p:pRg st="0" end="0"/>
                                            </p:txEl>
                                          </p:spTgt>
                                        </p:tgtEl>
                                        <p:attrNameLst>
                                          <p:attrName>style.visibility</p:attrName>
                                        </p:attrNameLst>
                                      </p:cBhvr>
                                      <p:to>
                                        <p:strVal val="visible"/>
                                      </p:to>
                                    </p:set>
                                    <p:animEffect transition="in" filter="fade">
                                      <p:cBhvr>
                                        <p:cTn id="70" dur="1000"/>
                                        <p:tgtEl>
                                          <p:spTgt spid="102">
                                            <p:txEl>
                                              <p:pRg st="0" end="0"/>
                                            </p:txEl>
                                          </p:spTgt>
                                        </p:tgtEl>
                                      </p:cBhvr>
                                    </p:animEffect>
                                    <p:anim calcmode="lin" valueType="num">
                                      <p:cBhvr>
                                        <p:cTn id="71" dur="100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1" grpId="0"/>
      <p:bldP spid="1672" grpId="0" build="p"/>
      <p:bldP spid="1673" grpId="0" build="p"/>
      <p:bldP spid="1674" grpId="0" build="p"/>
      <p:bldP spid="1676" grpId="0" build="p"/>
      <p:bldP spid="1678" grpId="0" build="p"/>
      <p:bldP spid="1680" grpId="0" build="p"/>
      <p:bldP spid="1681" grpId="0" build="p"/>
      <p:bldP spid="1682" grpId="0" build="p"/>
      <p:bldP spid="99" grpId="0" build="p"/>
      <p:bldP spid="100" grpId="0" build="p"/>
      <p:bldP spid="101" grpId="0" build="p"/>
      <p:bldP spid="102" grpId="0" build="p"/>
    </p:bldLst>
  </p:timing>
</p:sld>
</file>

<file path=ppt/theme/theme1.xml><?xml version="1.0" encoding="utf-8"?>
<a:theme xmlns:a="http://schemas.openxmlformats.org/drawingml/2006/main" name="Farm Production Thesis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1207</Words>
  <Application>Microsoft Office PowerPoint</Application>
  <PresentationFormat>On-screen Show (16:9)</PresentationFormat>
  <Paragraphs>135</Paragraphs>
  <Slides>23</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Montserrat</vt:lpstr>
      <vt:lpstr>Patrick Hand</vt:lpstr>
      <vt:lpstr>Poppins Light</vt:lpstr>
      <vt:lpstr>Cambria</vt:lpstr>
      <vt:lpstr>Cabin Sketch</vt:lpstr>
      <vt:lpstr>Arial</vt:lpstr>
      <vt:lpstr>Farm Production Thesis by Slidesgo</vt:lpstr>
      <vt:lpstr>PowerPoint Presentation</vt:lpstr>
      <vt:lpstr>PowerPoint Presentation</vt:lpstr>
      <vt:lpstr>MỤC TIÊU BÀI HỌC</vt:lpstr>
      <vt:lpstr>PowerPoint Presentation</vt:lpstr>
      <vt:lpstr>Hoàn thành nhanh sau đọc</vt:lpstr>
      <vt:lpstr>Cùng so sánh</vt:lpstr>
      <vt:lpstr>THINK – PAIR - SHARE</vt:lpstr>
      <vt:lpstr>PowerPoint Presentation</vt:lpstr>
      <vt:lpstr>Cùng so sánh</vt:lpstr>
      <vt:lpstr>PowerPoint Presentation</vt:lpstr>
      <vt:lpstr>HOẠT ĐỘNG NHÓM</vt:lpstr>
      <vt:lpstr>1. Giới thiệu nhân vật</vt:lpstr>
      <vt:lpstr>2. Vua Hùng kén rể</vt:lpstr>
      <vt:lpstr>3. Cuộc giao tranh giữa Sơn Tinh – Thủy Tinh</vt:lpstr>
      <vt:lpstr>3. Cuộc giao tranh giữa Sơn Tinh – Thủy Tinh</vt:lpstr>
      <vt:lpstr>3. Cuộc giao tranh giữa Sơn Tinh – Thủy Tinh</vt:lpstr>
      <vt:lpstr>3. Cuộc giao tranh giữa Sơn Tinh – Thủy Tinh</vt:lpstr>
      <vt:lpstr>3. Cuộc giao tranh giữa Sơn Tinh – Thủy Tinh</vt:lpstr>
      <vt:lpstr>PowerPoint Presentation</vt:lpstr>
      <vt:lpstr>Qua quá trình khám phá văn bản, em nhận thấy nhân dân ta muốn nói đến điều gì thông qua truyền thuyết này?</vt:lpstr>
      <vt:lpstr>Nội dung Truyện nhằm giải thích hiện tượng mưa gió bão lụt hàng năm vẫn diễn ra ở vùng sông Hồng ,đồng thời thể hiện ước mơ chiến thắng thiên tai bão lụt của người Việt cổ.</vt:lpstr>
      <vt:lpstr>PowerPoint Presentation</vt:lpstr>
      <vt:lpstr>Em hãy lựa chọn 1 trong những nhiệm vụ dưới đây để hoàn thành nhiệm vụ viết kết nối đọc của mình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PRODUCTION THESIS</dc:title>
  <cp:lastModifiedBy>Tram Thieu</cp:lastModifiedBy>
  <cp:revision>36</cp:revision>
  <dcterms:modified xsi:type="dcterms:W3CDTF">2023-05-31T07:54:52Z</dcterms:modified>
</cp:coreProperties>
</file>