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2"/>
  </p:notesMasterIdLst>
  <p:sldIdLst>
    <p:sldId id="256" r:id="rId2"/>
    <p:sldId id="261" r:id="rId3"/>
    <p:sldId id="257" r:id="rId4"/>
    <p:sldId id="282" r:id="rId5"/>
    <p:sldId id="296" r:id="rId6"/>
    <p:sldId id="262" r:id="rId7"/>
    <p:sldId id="284" r:id="rId8"/>
    <p:sldId id="269" r:id="rId9"/>
    <p:sldId id="298" r:id="rId10"/>
    <p:sldId id="297" r:id="rId11"/>
    <p:sldId id="302" r:id="rId12"/>
    <p:sldId id="300" r:id="rId13"/>
    <p:sldId id="303" r:id="rId14"/>
    <p:sldId id="304" r:id="rId15"/>
    <p:sldId id="299" r:id="rId16"/>
    <p:sldId id="305" r:id="rId17"/>
    <p:sldId id="306" r:id="rId18"/>
    <p:sldId id="311" r:id="rId19"/>
    <p:sldId id="308" r:id="rId20"/>
    <p:sldId id="307" r:id="rId2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Oxygen" panose="02000503000000000000" pitchFamily="2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BA"/>
    <a:srgbClr val="F6C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B92E3C-9F21-43E6-8B7C-847258A95C72}">
  <a:tblStyle styleId="{D8B92E3C-9F21-43E6-8B7C-847258A95C7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c3f737961f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c3f737961f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c3f737961f_0_10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c3f737961f_0_10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3f737961f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3f737961f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c3f737961f_0_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c3f737961f_0_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5051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c3f737961f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c3f737961f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c3f737961f_0_3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8" name="Google Shape;1848;gc3f737961f_0_3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gc3f737961f_0_4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6" name="Google Shape;1156;gc3f737961f_0_4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c3f737961f_0_7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c3f737961f_0_7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354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3398" y="604344"/>
            <a:ext cx="8377204" cy="3934811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0474" y="377581"/>
            <a:ext cx="7596995" cy="4388337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08275" y="1152475"/>
            <a:ext cx="4222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208276" y="3008350"/>
            <a:ext cx="32184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40538" y="287096"/>
            <a:ext cx="107522" cy="110261"/>
          </a:xfrm>
          <a:custGeom>
            <a:avLst/>
            <a:gdLst/>
            <a:ahLst/>
            <a:cxnLst/>
            <a:rect l="l" t="t" r="r" b="b"/>
            <a:pathLst>
              <a:path w="157542" h="161554" extrusionOk="0">
                <a:moveTo>
                  <a:pt x="157541" y="80792"/>
                </a:moveTo>
                <a:cubicBezTo>
                  <a:pt x="157541" y="125382"/>
                  <a:pt x="122282" y="161553"/>
                  <a:pt x="78786" y="161553"/>
                </a:cubicBezTo>
                <a:cubicBezTo>
                  <a:pt x="35260" y="161553"/>
                  <a:pt x="1" y="125382"/>
                  <a:pt x="1" y="80792"/>
                </a:cubicBezTo>
                <a:cubicBezTo>
                  <a:pt x="1" y="36171"/>
                  <a:pt x="35260" y="1"/>
                  <a:pt x="78786" y="1"/>
                </a:cubicBezTo>
                <a:cubicBezTo>
                  <a:pt x="122282" y="1"/>
                  <a:pt x="157541" y="36171"/>
                  <a:pt x="157541" y="807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8767752" y="238624"/>
            <a:ext cx="202048" cy="207193"/>
          </a:xfrm>
          <a:custGeom>
            <a:avLst/>
            <a:gdLst/>
            <a:ahLst/>
            <a:cxnLst/>
            <a:rect l="l" t="t" r="r" b="b"/>
            <a:pathLst>
              <a:path w="157542" h="161554" extrusionOk="0">
                <a:moveTo>
                  <a:pt x="157541" y="80792"/>
                </a:moveTo>
                <a:cubicBezTo>
                  <a:pt x="157541" y="125382"/>
                  <a:pt x="122282" y="161553"/>
                  <a:pt x="78786" y="161553"/>
                </a:cubicBezTo>
                <a:cubicBezTo>
                  <a:pt x="35260" y="161553"/>
                  <a:pt x="1" y="125382"/>
                  <a:pt x="1" y="80792"/>
                </a:cubicBezTo>
                <a:cubicBezTo>
                  <a:pt x="1" y="36171"/>
                  <a:pt x="35260" y="1"/>
                  <a:pt x="78786" y="1"/>
                </a:cubicBezTo>
                <a:cubicBezTo>
                  <a:pt x="122282" y="1"/>
                  <a:pt x="157541" y="36171"/>
                  <a:pt x="157541" y="8079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95575" y="4415600"/>
            <a:ext cx="397450" cy="313100"/>
          </a:xfrm>
          <a:custGeom>
            <a:avLst/>
            <a:gdLst/>
            <a:ahLst/>
            <a:cxnLst/>
            <a:rect l="l" t="t" r="r" b="b"/>
            <a:pathLst>
              <a:path w="15898" h="12524" extrusionOk="0">
                <a:moveTo>
                  <a:pt x="9119" y="3132"/>
                </a:moveTo>
                <a:cubicBezTo>
                  <a:pt x="10426" y="3922"/>
                  <a:pt x="11429" y="4803"/>
                  <a:pt x="11946" y="6110"/>
                </a:cubicBezTo>
                <a:cubicBezTo>
                  <a:pt x="12463" y="7478"/>
                  <a:pt x="12250" y="9910"/>
                  <a:pt x="10639" y="10730"/>
                </a:cubicBezTo>
                <a:cubicBezTo>
                  <a:pt x="9849" y="11156"/>
                  <a:pt x="8815" y="11004"/>
                  <a:pt x="8146" y="10700"/>
                </a:cubicBezTo>
                <a:cubicBezTo>
                  <a:pt x="5867" y="9667"/>
                  <a:pt x="5563" y="5898"/>
                  <a:pt x="7174" y="3679"/>
                </a:cubicBezTo>
                <a:cubicBezTo>
                  <a:pt x="5897" y="3496"/>
                  <a:pt x="5107" y="3496"/>
                  <a:pt x="4225" y="3891"/>
                </a:cubicBezTo>
                <a:cubicBezTo>
                  <a:pt x="2918" y="4469"/>
                  <a:pt x="1611" y="6080"/>
                  <a:pt x="1490" y="8056"/>
                </a:cubicBezTo>
                <a:cubicBezTo>
                  <a:pt x="1459" y="8664"/>
                  <a:pt x="1611" y="9606"/>
                  <a:pt x="1855" y="10214"/>
                </a:cubicBezTo>
                <a:cubicBezTo>
                  <a:pt x="2098" y="10761"/>
                  <a:pt x="2888" y="11673"/>
                  <a:pt x="2675" y="12159"/>
                </a:cubicBezTo>
                <a:cubicBezTo>
                  <a:pt x="2493" y="12524"/>
                  <a:pt x="2159" y="12493"/>
                  <a:pt x="1855" y="12341"/>
                </a:cubicBezTo>
                <a:cubicBezTo>
                  <a:pt x="1611" y="12220"/>
                  <a:pt x="1429" y="11794"/>
                  <a:pt x="1368" y="11673"/>
                </a:cubicBezTo>
                <a:cubicBezTo>
                  <a:pt x="578" y="10244"/>
                  <a:pt x="0" y="8451"/>
                  <a:pt x="669" y="6414"/>
                </a:cubicBezTo>
                <a:cubicBezTo>
                  <a:pt x="1155" y="4986"/>
                  <a:pt x="1976" y="3983"/>
                  <a:pt x="2918" y="3314"/>
                </a:cubicBezTo>
                <a:cubicBezTo>
                  <a:pt x="4165" y="2463"/>
                  <a:pt x="5928" y="2128"/>
                  <a:pt x="7903" y="2676"/>
                </a:cubicBezTo>
                <a:cubicBezTo>
                  <a:pt x="9393" y="1338"/>
                  <a:pt x="11551" y="1"/>
                  <a:pt x="13891" y="882"/>
                </a:cubicBezTo>
                <a:cubicBezTo>
                  <a:pt x="14560" y="1125"/>
                  <a:pt x="15897" y="2098"/>
                  <a:pt x="15533" y="2736"/>
                </a:cubicBezTo>
                <a:cubicBezTo>
                  <a:pt x="15107" y="3466"/>
                  <a:pt x="14378" y="2341"/>
                  <a:pt x="14043" y="2128"/>
                </a:cubicBezTo>
                <a:cubicBezTo>
                  <a:pt x="13800" y="1977"/>
                  <a:pt x="13466" y="1885"/>
                  <a:pt x="13223" y="1825"/>
                </a:cubicBezTo>
                <a:cubicBezTo>
                  <a:pt x="11642" y="1490"/>
                  <a:pt x="10092" y="2280"/>
                  <a:pt x="9119" y="3132"/>
                </a:cubicBezTo>
                <a:close/>
                <a:moveTo>
                  <a:pt x="8238" y="4165"/>
                </a:moveTo>
                <a:cubicBezTo>
                  <a:pt x="6931" y="5685"/>
                  <a:pt x="7083" y="8360"/>
                  <a:pt x="8086" y="9302"/>
                </a:cubicBezTo>
                <a:cubicBezTo>
                  <a:pt x="9089" y="10274"/>
                  <a:pt x="10457" y="9819"/>
                  <a:pt x="10882" y="8816"/>
                </a:cubicBezTo>
                <a:cubicBezTo>
                  <a:pt x="11733" y="6749"/>
                  <a:pt x="10061" y="4834"/>
                  <a:pt x="8329" y="4043"/>
                </a:cubicBezTo>
                <a:cubicBezTo>
                  <a:pt x="8268" y="4013"/>
                  <a:pt x="8268" y="4104"/>
                  <a:pt x="8238" y="4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1653407">
            <a:off x="7732642" y="3993761"/>
            <a:ext cx="758355" cy="593165"/>
          </a:xfrm>
          <a:custGeom>
            <a:avLst/>
            <a:gdLst/>
            <a:ahLst/>
            <a:cxnLst/>
            <a:rect l="l" t="t" r="r" b="b"/>
            <a:pathLst>
              <a:path w="30336" h="23728" extrusionOk="0">
                <a:moveTo>
                  <a:pt x="21065" y="1"/>
                </a:moveTo>
                <a:cubicBezTo>
                  <a:pt x="20913" y="1"/>
                  <a:pt x="20731" y="62"/>
                  <a:pt x="20640" y="183"/>
                </a:cubicBezTo>
                <a:cubicBezTo>
                  <a:pt x="20518" y="335"/>
                  <a:pt x="20457" y="548"/>
                  <a:pt x="20518" y="730"/>
                </a:cubicBezTo>
                <a:lnTo>
                  <a:pt x="23193" y="9241"/>
                </a:lnTo>
                <a:lnTo>
                  <a:pt x="15716" y="3557"/>
                </a:lnTo>
                <a:cubicBezTo>
                  <a:pt x="15613" y="3489"/>
                  <a:pt x="15501" y="3449"/>
                  <a:pt x="15385" y="3449"/>
                </a:cubicBezTo>
                <a:cubicBezTo>
                  <a:pt x="15294" y="3449"/>
                  <a:pt x="15201" y="3473"/>
                  <a:pt x="15108" y="3527"/>
                </a:cubicBezTo>
                <a:cubicBezTo>
                  <a:pt x="14925" y="3618"/>
                  <a:pt x="14804" y="3831"/>
                  <a:pt x="14834" y="4074"/>
                </a:cubicBezTo>
                <a:lnTo>
                  <a:pt x="15928" y="21004"/>
                </a:lnTo>
                <a:lnTo>
                  <a:pt x="7022" y="7022"/>
                </a:lnTo>
                <a:cubicBezTo>
                  <a:pt x="6931" y="6840"/>
                  <a:pt x="6749" y="6749"/>
                  <a:pt x="6536" y="6749"/>
                </a:cubicBezTo>
                <a:cubicBezTo>
                  <a:pt x="6354" y="6749"/>
                  <a:pt x="6171" y="6870"/>
                  <a:pt x="6080" y="7053"/>
                </a:cubicBezTo>
                <a:lnTo>
                  <a:pt x="1855" y="14743"/>
                </a:lnTo>
                <a:lnTo>
                  <a:pt x="3922" y="4135"/>
                </a:lnTo>
                <a:cubicBezTo>
                  <a:pt x="3983" y="3831"/>
                  <a:pt x="3800" y="3527"/>
                  <a:pt x="3496" y="3466"/>
                </a:cubicBezTo>
                <a:cubicBezTo>
                  <a:pt x="3461" y="3459"/>
                  <a:pt x="3426" y="3455"/>
                  <a:pt x="3391" y="3455"/>
                </a:cubicBezTo>
                <a:cubicBezTo>
                  <a:pt x="3126" y="3455"/>
                  <a:pt x="2882" y="3653"/>
                  <a:pt x="2828" y="3922"/>
                </a:cubicBezTo>
                <a:lnTo>
                  <a:pt x="62" y="18086"/>
                </a:lnTo>
                <a:cubicBezTo>
                  <a:pt x="1" y="18390"/>
                  <a:pt x="153" y="18664"/>
                  <a:pt x="427" y="18755"/>
                </a:cubicBezTo>
                <a:cubicBezTo>
                  <a:pt x="487" y="18778"/>
                  <a:pt x="552" y="18789"/>
                  <a:pt x="617" y="18789"/>
                </a:cubicBezTo>
                <a:cubicBezTo>
                  <a:pt x="812" y="18789"/>
                  <a:pt x="1012" y="18686"/>
                  <a:pt x="1126" y="18481"/>
                </a:cubicBezTo>
                <a:lnTo>
                  <a:pt x="6597" y="8451"/>
                </a:lnTo>
                <a:lnTo>
                  <a:pt x="16171" y="23466"/>
                </a:lnTo>
                <a:cubicBezTo>
                  <a:pt x="16292" y="23636"/>
                  <a:pt x="16471" y="23728"/>
                  <a:pt x="16662" y="23728"/>
                </a:cubicBezTo>
                <a:cubicBezTo>
                  <a:pt x="16710" y="23728"/>
                  <a:pt x="16760" y="23722"/>
                  <a:pt x="16810" y="23709"/>
                </a:cubicBezTo>
                <a:cubicBezTo>
                  <a:pt x="17053" y="23618"/>
                  <a:pt x="17235" y="23375"/>
                  <a:pt x="17205" y="23101"/>
                </a:cubicBezTo>
                <a:lnTo>
                  <a:pt x="16050" y="5229"/>
                </a:lnTo>
                <a:lnTo>
                  <a:pt x="23922" y="11247"/>
                </a:lnTo>
                <a:cubicBezTo>
                  <a:pt x="24029" y="11323"/>
                  <a:pt x="24143" y="11361"/>
                  <a:pt x="24257" y="11361"/>
                </a:cubicBezTo>
                <a:cubicBezTo>
                  <a:pt x="24371" y="11361"/>
                  <a:pt x="24485" y="11323"/>
                  <a:pt x="24591" y="11247"/>
                </a:cubicBezTo>
                <a:cubicBezTo>
                  <a:pt x="24773" y="11095"/>
                  <a:pt x="24865" y="10852"/>
                  <a:pt x="24804" y="10609"/>
                </a:cubicBezTo>
                <a:lnTo>
                  <a:pt x="21886" y="1247"/>
                </a:lnTo>
                <a:lnTo>
                  <a:pt x="29637" y="2341"/>
                </a:lnTo>
                <a:cubicBezTo>
                  <a:pt x="29656" y="2343"/>
                  <a:pt x="29676" y="2344"/>
                  <a:pt x="29695" y="2344"/>
                </a:cubicBezTo>
                <a:cubicBezTo>
                  <a:pt x="29978" y="2344"/>
                  <a:pt x="30247" y="2139"/>
                  <a:pt x="30275" y="1855"/>
                </a:cubicBezTo>
                <a:cubicBezTo>
                  <a:pt x="30336" y="1521"/>
                  <a:pt x="30093" y="1247"/>
                  <a:pt x="29789" y="1186"/>
                </a:cubicBezTo>
                <a:lnTo>
                  <a:pt x="2115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0"/>
          <p:cNvSpPr/>
          <p:nvPr/>
        </p:nvSpPr>
        <p:spPr>
          <a:xfrm rot="8279992" flipH="1">
            <a:off x="-1289175" y="-1057982"/>
            <a:ext cx="4076588" cy="1914792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30"/>
          <p:cNvSpPr/>
          <p:nvPr/>
        </p:nvSpPr>
        <p:spPr>
          <a:xfrm rot="8280278" flipH="1">
            <a:off x="-1507566" y="-956035"/>
            <a:ext cx="3907320" cy="2257029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30"/>
          <p:cNvSpPr/>
          <p:nvPr/>
        </p:nvSpPr>
        <p:spPr>
          <a:xfrm rot="-1833451" flipH="1">
            <a:off x="6387174" y="3807089"/>
            <a:ext cx="4076486" cy="1914744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30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30"/>
          <p:cNvSpPr/>
          <p:nvPr/>
        </p:nvSpPr>
        <p:spPr>
          <a:xfrm rot="-1833153" flipH="1">
            <a:off x="6822655" y="3428531"/>
            <a:ext cx="3907622" cy="2257204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3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"/>
          <p:cNvSpPr/>
          <p:nvPr/>
        </p:nvSpPr>
        <p:spPr>
          <a:xfrm flipH="1">
            <a:off x="-1180925" y="-91500"/>
            <a:ext cx="11183787" cy="5234996"/>
          </a:xfrm>
          <a:custGeom>
            <a:avLst/>
            <a:gdLst/>
            <a:ahLst/>
            <a:cxnLst/>
            <a:rect l="l" t="t" r="r" b="b"/>
            <a:pathLst>
              <a:path w="131242" h="61431" extrusionOk="0">
                <a:moveTo>
                  <a:pt x="37149" y="0"/>
                </a:moveTo>
                <a:cubicBezTo>
                  <a:pt x="36411" y="0"/>
                  <a:pt x="35654" y="40"/>
                  <a:pt x="34875" y="124"/>
                </a:cubicBezTo>
                <a:cubicBezTo>
                  <a:pt x="30391" y="606"/>
                  <a:pt x="22971" y="3275"/>
                  <a:pt x="23305" y="8804"/>
                </a:cubicBezTo>
                <a:cubicBezTo>
                  <a:pt x="23594" y="13800"/>
                  <a:pt x="29138" y="17402"/>
                  <a:pt x="30020" y="22309"/>
                </a:cubicBezTo>
                <a:cubicBezTo>
                  <a:pt x="31013" y="27824"/>
                  <a:pt x="29108" y="33828"/>
                  <a:pt x="23809" y="36059"/>
                </a:cubicBezTo>
                <a:cubicBezTo>
                  <a:pt x="22140" y="36763"/>
                  <a:pt x="20352" y="36876"/>
                  <a:pt x="18519" y="36876"/>
                </a:cubicBezTo>
                <a:cubicBezTo>
                  <a:pt x="17653" y="36876"/>
                  <a:pt x="16777" y="36850"/>
                  <a:pt x="15898" y="36850"/>
                </a:cubicBezTo>
                <a:cubicBezTo>
                  <a:pt x="13682" y="36850"/>
                  <a:pt x="11452" y="37011"/>
                  <a:pt x="9333" y="38142"/>
                </a:cubicBezTo>
                <a:cubicBezTo>
                  <a:pt x="1490" y="42337"/>
                  <a:pt x="1" y="55635"/>
                  <a:pt x="6864" y="61431"/>
                </a:cubicBezTo>
                <a:lnTo>
                  <a:pt x="128373" y="61431"/>
                </a:lnTo>
                <a:cubicBezTo>
                  <a:pt x="128596" y="61053"/>
                  <a:pt x="128789" y="60653"/>
                  <a:pt x="128952" y="60245"/>
                </a:cubicBezTo>
                <a:cubicBezTo>
                  <a:pt x="131242" y="54404"/>
                  <a:pt x="127373" y="50713"/>
                  <a:pt x="121836" y="49386"/>
                </a:cubicBezTo>
                <a:cubicBezTo>
                  <a:pt x="117233" y="48282"/>
                  <a:pt x="109405" y="48230"/>
                  <a:pt x="109294" y="41922"/>
                </a:cubicBezTo>
                <a:cubicBezTo>
                  <a:pt x="109191" y="36177"/>
                  <a:pt x="116588" y="34317"/>
                  <a:pt x="117396" y="28736"/>
                </a:cubicBezTo>
                <a:cubicBezTo>
                  <a:pt x="119023" y="17539"/>
                  <a:pt x="102400" y="13274"/>
                  <a:pt x="93668" y="13274"/>
                </a:cubicBezTo>
                <a:cubicBezTo>
                  <a:pt x="93249" y="13274"/>
                  <a:pt x="92848" y="13284"/>
                  <a:pt x="92468" y="13303"/>
                </a:cubicBezTo>
                <a:cubicBezTo>
                  <a:pt x="87500" y="13556"/>
                  <a:pt x="82981" y="13991"/>
                  <a:pt x="78574" y="13991"/>
                </a:cubicBezTo>
                <a:cubicBezTo>
                  <a:pt x="72896" y="13991"/>
                  <a:pt x="67407" y="13269"/>
                  <a:pt x="61389" y="10502"/>
                </a:cubicBezTo>
                <a:cubicBezTo>
                  <a:pt x="53023" y="6656"/>
                  <a:pt x="46682" y="0"/>
                  <a:pt x="371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3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6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2"/>
          <p:cNvSpPr/>
          <p:nvPr/>
        </p:nvSpPr>
        <p:spPr>
          <a:xfrm>
            <a:off x="-1319750" y="-224025"/>
            <a:ext cx="11183787" cy="5234996"/>
          </a:xfrm>
          <a:custGeom>
            <a:avLst/>
            <a:gdLst/>
            <a:ahLst/>
            <a:cxnLst/>
            <a:rect l="l" t="t" r="r" b="b"/>
            <a:pathLst>
              <a:path w="131242" h="61431" extrusionOk="0">
                <a:moveTo>
                  <a:pt x="37149" y="0"/>
                </a:moveTo>
                <a:cubicBezTo>
                  <a:pt x="36411" y="0"/>
                  <a:pt x="35654" y="40"/>
                  <a:pt x="34875" y="124"/>
                </a:cubicBezTo>
                <a:cubicBezTo>
                  <a:pt x="30391" y="606"/>
                  <a:pt x="22971" y="3275"/>
                  <a:pt x="23305" y="8804"/>
                </a:cubicBezTo>
                <a:cubicBezTo>
                  <a:pt x="23594" y="13800"/>
                  <a:pt x="29138" y="17402"/>
                  <a:pt x="30020" y="22309"/>
                </a:cubicBezTo>
                <a:cubicBezTo>
                  <a:pt x="31013" y="27824"/>
                  <a:pt x="29108" y="33828"/>
                  <a:pt x="23809" y="36059"/>
                </a:cubicBezTo>
                <a:cubicBezTo>
                  <a:pt x="22140" y="36763"/>
                  <a:pt x="20352" y="36876"/>
                  <a:pt x="18519" y="36876"/>
                </a:cubicBezTo>
                <a:cubicBezTo>
                  <a:pt x="17653" y="36876"/>
                  <a:pt x="16777" y="36850"/>
                  <a:pt x="15898" y="36850"/>
                </a:cubicBezTo>
                <a:cubicBezTo>
                  <a:pt x="13682" y="36850"/>
                  <a:pt x="11452" y="37011"/>
                  <a:pt x="9333" y="38142"/>
                </a:cubicBezTo>
                <a:cubicBezTo>
                  <a:pt x="1490" y="42337"/>
                  <a:pt x="1" y="55635"/>
                  <a:pt x="6864" y="61431"/>
                </a:cubicBezTo>
                <a:lnTo>
                  <a:pt x="128373" y="61431"/>
                </a:lnTo>
                <a:cubicBezTo>
                  <a:pt x="128596" y="61053"/>
                  <a:pt x="128789" y="60653"/>
                  <a:pt x="128952" y="60245"/>
                </a:cubicBezTo>
                <a:cubicBezTo>
                  <a:pt x="131242" y="54404"/>
                  <a:pt x="127373" y="50713"/>
                  <a:pt x="121836" y="49386"/>
                </a:cubicBezTo>
                <a:cubicBezTo>
                  <a:pt x="117233" y="48282"/>
                  <a:pt x="109405" y="48230"/>
                  <a:pt x="109294" y="41922"/>
                </a:cubicBezTo>
                <a:cubicBezTo>
                  <a:pt x="109191" y="36177"/>
                  <a:pt x="116588" y="34317"/>
                  <a:pt x="117396" y="28736"/>
                </a:cubicBezTo>
                <a:cubicBezTo>
                  <a:pt x="119023" y="17539"/>
                  <a:pt x="102400" y="13274"/>
                  <a:pt x="93668" y="13274"/>
                </a:cubicBezTo>
                <a:cubicBezTo>
                  <a:pt x="93249" y="13274"/>
                  <a:pt x="92848" y="13284"/>
                  <a:pt x="92468" y="13303"/>
                </a:cubicBezTo>
                <a:cubicBezTo>
                  <a:pt x="87500" y="13556"/>
                  <a:pt x="82981" y="13991"/>
                  <a:pt x="78574" y="13991"/>
                </a:cubicBezTo>
                <a:cubicBezTo>
                  <a:pt x="72896" y="13991"/>
                  <a:pt x="67407" y="13269"/>
                  <a:pt x="61389" y="10502"/>
                </a:cubicBezTo>
                <a:cubicBezTo>
                  <a:pt x="53023" y="6656"/>
                  <a:pt x="46682" y="0"/>
                  <a:pt x="37149" y="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2"/>
          <p:cNvSpPr/>
          <p:nvPr/>
        </p:nvSpPr>
        <p:spPr>
          <a:xfrm>
            <a:off x="-1180925" y="-91500"/>
            <a:ext cx="11183787" cy="5234996"/>
          </a:xfrm>
          <a:custGeom>
            <a:avLst/>
            <a:gdLst/>
            <a:ahLst/>
            <a:cxnLst/>
            <a:rect l="l" t="t" r="r" b="b"/>
            <a:pathLst>
              <a:path w="131242" h="61431" extrusionOk="0">
                <a:moveTo>
                  <a:pt x="37149" y="0"/>
                </a:moveTo>
                <a:cubicBezTo>
                  <a:pt x="36411" y="0"/>
                  <a:pt x="35654" y="40"/>
                  <a:pt x="34875" y="124"/>
                </a:cubicBezTo>
                <a:cubicBezTo>
                  <a:pt x="30391" y="606"/>
                  <a:pt x="22971" y="3275"/>
                  <a:pt x="23305" y="8804"/>
                </a:cubicBezTo>
                <a:cubicBezTo>
                  <a:pt x="23594" y="13800"/>
                  <a:pt x="29138" y="17402"/>
                  <a:pt x="30020" y="22309"/>
                </a:cubicBezTo>
                <a:cubicBezTo>
                  <a:pt x="31013" y="27824"/>
                  <a:pt x="29108" y="33828"/>
                  <a:pt x="23809" y="36059"/>
                </a:cubicBezTo>
                <a:cubicBezTo>
                  <a:pt x="22140" y="36763"/>
                  <a:pt x="20352" y="36876"/>
                  <a:pt x="18519" y="36876"/>
                </a:cubicBezTo>
                <a:cubicBezTo>
                  <a:pt x="17653" y="36876"/>
                  <a:pt x="16777" y="36850"/>
                  <a:pt x="15898" y="36850"/>
                </a:cubicBezTo>
                <a:cubicBezTo>
                  <a:pt x="13682" y="36850"/>
                  <a:pt x="11452" y="37011"/>
                  <a:pt x="9333" y="38142"/>
                </a:cubicBezTo>
                <a:cubicBezTo>
                  <a:pt x="1490" y="42337"/>
                  <a:pt x="1" y="55635"/>
                  <a:pt x="6864" y="61431"/>
                </a:cubicBezTo>
                <a:lnTo>
                  <a:pt x="128373" y="61431"/>
                </a:lnTo>
                <a:cubicBezTo>
                  <a:pt x="128596" y="61053"/>
                  <a:pt x="128789" y="60653"/>
                  <a:pt x="128952" y="60245"/>
                </a:cubicBezTo>
                <a:cubicBezTo>
                  <a:pt x="131242" y="54404"/>
                  <a:pt x="127373" y="50713"/>
                  <a:pt x="121836" y="49386"/>
                </a:cubicBezTo>
                <a:cubicBezTo>
                  <a:pt x="117233" y="48282"/>
                  <a:pt x="109405" y="48230"/>
                  <a:pt x="109294" y="41922"/>
                </a:cubicBezTo>
                <a:cubicBezTo>
                  <a:pt x="109191" y="36177"/>
                  <a:pt x="116588" y="34317"/>
                  <a:pt x="117396" y="28736"/>
                </a:cubicBezTo>
                <a:cubicBezTo>
                  <a:pt x="119023" y="17539"/>
                  <a:pt x="102400" y="13274"/>
                  <a:pt x="93668" y="13274"/>
                </a:cubicBezTo>
                <a:cubicBezTo>
                  <a:pt x="93249" y="13274"/>
                  <a:pt x="92848" y="13284"/>
                  <a:pt x="92468" y="13303"/>
                </a:cubicBezTo>
                <a:cubicBezTo>
                  <a:pt x="87500" y="13556"/>
                  <a:pt x="82981" y="13991"/>
                  <a:pt x="78574" y="13991"/>
                </a:cubicBezTo>
                <a:cubicBezTo>
                  <a:pt x="72896" y="13991"/>
                  <a:pt x="67407" y="13269"/>
                  <a:pt x="61389" y="10502"/>
                </a:cubicBezTo>
                <a:cubicBezTo>
                  <a:pt x="53023" y="6656"/>
                  <a:pt x="46682" y="0"/>
                  <a:pt x="371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14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5"/>
          <p:cNvSpPr/>
          <p:nvPr/>
        </p:nvSpPr>
        <p:spPr>
          <a:xfrm rot="-8279992">
            <a:off x="6484384" y="-1057982"/>
            <a:ext cx="4076588" cy="1914792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5"/>
          <p:cNvSpPr/>
          <p:nvPr/>
        </p:nvSpPr>
        <p:spPr>
          <a:xfrm rot="-8280278">
            <a:off x="6872043" y="-956035"/>
            <a:ext cx="3907320" cy="2257029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5"/>
          <p:cNvSpPr/>
          <p:nvPr/>
        </p:nvSpPr>
        <p:spPr>
          <a:xfrm rot="1833451">
            <a:off x="-1142313" y="3710589"/>
            <a:ext cx="4076486" cy="1914744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5"/>
          <p:cNvSpPr/>
          <p:nvPr/>
        </p:nvSpPr>
        <p:spPr>
          <a:xfrm rot="1833153">
            <a:off x="-1408930" y="3332031"/>
            <a:ext cx="3907622" cy="2257204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6"/>
          <p:cNvSpPr/>
          <p:nvPr/>
        </p:nvSpPr>
        <p:spPr>
          <a:xfrm>
            <a:off x="-1180925" y="-91500"/>
            <a:ext cx="11183787" cy="5234996"/>
          </a:xfrm>
          <a:custGeom>
            <a:avLst/>
            <a:gdLst/>
            <a:ahLst/>
            <a:cxnLst/>
            <a:rect l="l" t="t" r="r" b="b"/>
            <a:pathLst>
              <a:path w="131242" h="61431" extrusionOk="0">
                <a:moveTo>
                  <a:pt x="37149" y="0"/>
                </a:moveTo>
                <a:cubicBezTo>
                  <a:pt x="36411" y="0"/>
                  <a:pt x="35654" y="40"/>
                  <a:pt x="34875" y="124"/>
                </a:cubicBezTo>
                <a:cubicBezTo>
                  <a:pt x="30391" y="606"/>
                  <a:pt x="22971" y="3275"/>
                  <a:pt x="23305" y="8804"/>
                </a:cubicBezTo>
                <a:cubicBezTo>
                  <a:pt x="23594" y="13800"/>
                  <a:pt x="29138" y="17402"/>
                  <a:pt x="30020" y="22309"/>
                </a:cubicBezTo>
                <a:cubicBezTo>
                  <a:pt x="31013" y="27824"/>
                  <a:pt x="29108" y="33828"/>
                  <a:pt x="23809" y="36059"/>
                </a:cubicBezTo>
                <a:cubicBezTo>
                  <a:pt x="22140" y="36763"/>
                  <a:pt x="20352" y="36876"/>
                  <a:pt x="18519" y="36876"/>
                </a:cubicBezTo>
                <a:cubicBezTo>
                  <a:pt x="17653" y="36876"/>
                  <a:pt x="16777" y="36850"/>
                  <a:pt x="15898" y="36850"/>
                </a:cubicBezTo>
                <a:cubicBezTo>
                  <a:pt x="13682" y="36850"/>
                  <a:pt x="11452" y="37011"/>
                  <a:pt x="9333" y="38142"/>
                </a:cubicBezTo>
                <a:cubicBezTo>
                  <a:pt x="1490" y="42337"/>
                  <a:pt x="1" y="55635"/>
                  <a:pt x="6864" y="61431"/>
                </a:cubicBezTo>
                <a:lnTo>
                  <a:pt x="128373" y="61431"/>
                </a:lnTo>
                <a:cubicBezTo>
                  <a:pt x="128596" y="61053"/>
                  <a:pt x="128789" y="60653"/>
                  <a:pt x="128952" y="60245"/>
                </a:cubicBezTo>
                <a:cubicBezTo>
                  <a:pt x="131242" y="54404"/>
                  <a:pt x="127373" y="50713"/>
                  <a:pt x="121836" y="49386"/>
                </a:cubicBezTo>
                <a:cubicBezTo>
                  <a:pt x="117233" y="48282"/>
                  <a:pt x="109405" y="48230"/>
                  <a:pt x="109294" y="41922"/>
                </a:cubicBezTo>
                <a:cubicBezTo>
                  <a:pt x="109191" y="36177"/>
                  <a:pt x="116588" y="34317"/>
                  <a:pt x="117396" y="28736"/>
                </a:cubicBezTo>
                <a:cubicBezTo>
                  <a:pt x="119023" y="17539"/>
                  <a:pt x="102400" y="13274"/>
                  <a:pt x="93668" y="13274"/>
                </a:cubicBezTo>
                <a:cubicBezTo>
                  <a:pt x="93249" y="13274"/>
                  <a:pt x="92848" y="13284"/>
                  <a:pt x="92468" y="13303"/>
                </a:cubicBezTo>
                <a:cubicBezTo>
                  <a:pt x="87500" y="13556"/>
                  <a:pt x="82981" y="13991"/>
                  <a:pt x="78574" y="13991"/>
                </a:cubicBezTo>
                <a:cubicBezTo>
                  <a:pt x="72896" y="13991"/>
                  <a:pt x="67407" y="13269"/>
                  <a:pt x="61389" y="10502"/>
                </a:cubicBezTo>
                <a:cubicBezTo>
                  <a:pt x="53023" y="6656"/>
                  <a:pt x="46682" y="0"/>
                  <a:pt x="371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kcground 3">
  <p:cSld name="CUSTOM_23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7"/>
          <p:cNvSpPr/>
          <p:nvPr/>
        </p:nvSpPr>
        <p:spPr>
          <a:xfrm rot="-8279992">
            <a:off x="6664134" y="-1270807"/>
            <a:ext cx="4076588" cy="1914792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7"/>
          <p:cNvSpPr/>
          <p:nvPr/>
        </p:nvSpPr>
        <p:spPr>
          <a:xfrm rot="-8280278">
            <a:off x="7072318" y="-1162010"/>
            <a:ext cx="3907320" cy="2257029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7"/>
          <p:cNvSpPr/>
          <p:nvPr/>
        </p:nvSpPr>
        <p:spPr>
          <a:xfrm rot="10800000">
            <a:off x="-1647385" y="-1229157"/>
            <a:ext cx="3907515" cy="2257141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7"/>
          <p:cNvSpPr/>
          <p:nvPr/>
        </p:nvSpPr>
        <p:spPr>
          <a:xfrm rot="10800000">
            <a:off x="-781810" y="-1413832"/>
            <a:ext cx="3907515" cy="2257141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37"/>
          <p:cNvSpPr/>
          <p:nvPr/>
        </p:nvSpPr>
        <p:spPr>
          <a:xfrm rot="1833451">
            <a:off x="-1331413" y="4429051"/>
            <a:ext cx="4076486" cy="1914744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7"/>
          <p:cNvSpPr/>
          <p:nvPr/>
        </p:nvSpPr>
        <p:spPr>
          <a:xfrm rot="1833153">
            <a:off x="-1598030" y="4050493"/>
            <a:ext cx="3907622" cy="2257204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7"/>
          <p:cNvSpPr/>
          <p:nvPr/>
        </p:nvSpPr>
        <p:spPr>
          <a:xfrm>
            <a:off x="6988140" y="4136006"/>
            <a:ext cx="3907515" cy="2257141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7"/>
          <p:cNvSpPr/>
          <p:nvPr/>
        </p:nvSpPr>
        <p:spPr>
          <a:xfrm>
            <a:off x="6122565" y="4320681"/>
            <a:ext cx="3907515" cy="2257141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-1244950" y="-197750"/>
            <a:ext cx="11375312" cy="5234996"/>
            <a:chOff x="-1180925" y="-91500"/>
            <a:chExt cx="11375312" cy="5234996"/>
          </a:xfrm>
        </p:grpSpPr>
        <p:sp>
          <p:nvSpPr>
            <p:cNvPr id="19" name="Google Shape;19;p3"/>
            <p:cNvSpPr/>
            <p:nvPr/>
          </p:nvSpPr>
          <p:spPr>
            <a:xfrm flipH="1">
              <a:off x="-1180925" y="-91500"/>
              <a:ext cx="11183787" cy="5234996"/>
            </a:xfrm>
            <a:custGeom>
              <a:avLst/>
              <a:gdLst/>
              <a:ahLst/>
              <a:cxnLst/>
              <a:rect l="l" t="t" r="r" b="b"/>
              <a:pathLst>
                <a:path w="131242" h="61431" extrusionOk="0">
                  <a:moveTo>
                    <a:pt x="37149" y="0"/>
                  </a:moveTo>
                  <a:cubicBezTo>
                    <a:pt x="36411" y="0"/>
                    <a:pt x="35654" y="40"/>
                    <a:pt x="34875" y="124"/>
                  </a:cubicBezTo>
                  <a:cubicBezTo>
                    <a:pt x="30391" y="606"/>
                    <a:pt x="22971" y="3275"/>
                    <a:pt x="23305" y="8804"/>
                  </a:cubicBezTo>
                  <a:cubicBezTo>
                    <a:pt x="23594" y="13800"/>
                    <a:pt x="29138" y="17402"/>
                    <a:pt x="30020" y="22309"/>
                  </a:cubicBezTo>
                  <a:cubicBezTo>
                    <a:pt x="31013" y="27824"/>
                    <a:pt x="29108" y="33828"/>
                    <a:pt x="23809" y="36059"/>
                  </a:cubicBezTo>
                  <a:cubicBezTo>
                    <a:pt x="22140" y="36763"/>
                    <a:pt x="20352" y="36876"/>
                    <a:pt x="18519" y="36876"/>
                  </a:cubicBezTo>
                  <a:cubicBezTo>
                    <a:pt x="17653" y="36876"/>
                    <a:pt x="16777" y="36850"/>
                    <a:pt x="15898" y="36850"/>
                  </a:cubicBezTo>
                  <a:cubicBezTo>
                    <a:pt x="13682" y="36850"/>
                    <a:pt x="11452" y="37011"/>
                    <a:pt x="9333" y="38142"/>
                  </a:cubicBezTo>
                  <a:cubicBezTo>
                    <a:pt x="1490" y="42337"/>
                    <a:pt x="1" y="55635"/>
                    <a:pt x="6864" y="61431"/>
                  </a:cubicBezTo>
                  <a:lnTo>
                    <a:pt x="128373" y="61431"/>
                  </a:lnTo>
                  <a:cubicBezTo>
                    <a:pt x="128596" y="61053"/>
                    <a:pt x="128789" y="60653"/>
                    <a:pt x="128952" y="60245"/>
                  </a:cubicBezTo>
                  <a:cubicBezTo>
                    <a:pt x="131242" y="54404"/>
                    <a:pt x="127373" y="50713"/>
                    <a:pt x="121836" y="49386"/>
                  </a:cubicBezTo>
                  <a:cubicBezTo>
                    <a:pt x="117233" y="48282"/>
                    <a:pt x="109405" y="48230"/>
                    <a:pt x="109294" y="41922"/>
                  </a:cubicBezTo>
                  <a:cubicBezTo>
                    <a:pt x="109191" y="36177"/>
                    <a:pt x="116588" y="34317"/>
                    <a:pt x="117396" y="28736"/>
                  </a:cubicBezTo>
                  <a:cubicBezTo>
                    <a:pt x="119023" y="17539"/>
                    <a:pt x="102400" y="13274"/>
                    <a:pt x="93668" y="13274"/>
                  </a:cubicBezTo>
                  <a:cubicBezTo>
                    <a:pt x="93249" y="13274"/>
                    <a:pt x="92848" y="13284"/>
                    <a:pt x="92468" y="13303"/>
                  </a:cubicBezTo>
                  <a:cubicBezTo>
                    <a:pt x="87500" y="13556"/>
                    <a:pt x="82981" y="13991"/>
                    <a:pt x="78574" y="13991"/>
                  </a:cubicBezTo>
                  <a:cubicBezTo>
                    <a:pt x="72896" y="13991"/>
                    <a:pt x="67407" y="13269"/>
                    <a:pt x="61389" y="10502"/>
                  </a:cubicBezTo>
                  <a:cubicBezTo>
                    <a:pt x="53023" y="6656"/>
                    <a:pt x="46682" y="0"/>
                    <a:pt x="37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-1180925" y="-91500"/>
              <a:ext cx="11183787" cy="5234996"/>
            </a:xfrm>
            <a:custGeom>
              <a:avLst/>
              <a:gdLst/>
              <a:ahLst/>
              <a:cxnLst/>
              <a:rect l="l" t="t" r="r" b="b"/>
              <a:pathLst>
                <a:path w="131242" h="61431" extrusionOk="0">
                  <a:moveTo>
                    <a:pt x="37149" y="0"/>
                  </a:moveTo>
                  <a:cubicBezTo>
                    <a:pt x="36411" y="0"/>
                    <a:pt x="35654" y="40"/>
                    <a:pt x="34875" y="124"/>
                  </a:cubicBezTo>
                  <a:cubicBezTo>
                    <a:pt x="30391" y="606"/>
                    <a:pt x="22971" y="3275"/>
                    <a:pt x="23305" y="8804"/>
                  </a:cubicBezTo>
                  <a:cubicBezTo>
                    <a:pt x="23594" y="13800"/>
                    <a:pt x="29138" y="17402"/>
                    <a:pt x="30020" y="22309"/>
                  </a:cubicBezTo>
                  <a:cubicBezTo>
                    <a:pt x="31013" y="27824"/>
                    <a:pt x="29108" y="33828"/>
                    <a:pt x="23809" y="36059"/>
                  </a:cubicBezTo>
                  <a:cubicBezTo>
                    <a:pt x="22140" y="36763"/>
                    <a:pt x="20352" y="36876"/>
                    <a:pt x="18519" y="36876"/>
                  </a:cubicBezTo>
                  <a:cubicBezTo>
                    <a:pt x="17653" y="36876"/>
                    <a:pt x="16777" y="36850"/>
                    <a:pt x="15898" y="36850"/>
                  </a:cubicBezTo>
                  <a:cubicBezTo>
                    <a:pt x="13682" y="36850"/>
                    <a:pt x="11452" y="37011"/>
                    <a:pt x="9333" y="38142"/>
                  </a:cubicBezTo>
                  <a:cubicBezTo>
                    <a:pt x="1490" y="42337"/>
                    <a:pt x="1" y="55635"/>
                    <a:pt x="6864" y="61431"/>
                  </a:cubicBezTo>
                  <a:lnTo>
                    <a:pt x="128373" y="61431"/>
                  </a:lnTo>
                  <a:cubicBezTo>
                    <a:pt x="128596" y="61053"/>
                    <a:pt x="128789" y="60653"/>
                    <a:pt x="128952" y="60245"/>
                  </a:cubicBezTo>
                  <a:cubicBezTo>
                    <a:pt x="131242" y="54404"/>
                    <a:pt x="127373" y="50713"/>
                    <a:pt x="121836" y="49386"/>
                  </a:cubicBezTo>
                  <a:cubicBezTo>
                    <a:pt x="117233" y="48282"/>
                    <a:pt x="109405" y="48230"/>
                    <a:pt x="109294" y="41922"/>
                  </a:cubicBezTo>
                  <a:cubicBezTo>
                    <a:pt x="109191" y="36177"/>
                    <a:pt x="116588" y="34317"/>
                    <a:pt x="117396" y="28736"/>
                  </a:cubicBezTo>
                  <a:cubicBezTo>
                    <a:pt x="119023" y="17539"/>
                    <a:pt x="102400" y="13274"/>
                    <a:pt x="93668" y="13274"/>
                  </a:cubicBezTo>
                  <a:cubicBezTo>
                    <a:pt x="93249" y="13274"/>
                    <a:pt x="92848" y="13284"/>
                    <a:pt x="92468" y="13303"/>
                  </a:cubicBezTo>
                  <a:cubicBezTo>
                    <a:pt x="87500" y="13556"/>
                    <a:pt x="82981" y="13991"/>
                    <a:pt x="78574" y="13991"/>
                  </a:cubicBezTo>
                  <a:cubicBezTo>
                    <a:pt x="72896" y="13991"/>
                    <a:pt x="67407" y="13269"/>
                    <a:pt x="61389" y="10502"/>
                  </a:cubicBezTo>
                  <a:cubicBezTo>
                    <a:pt x="53023" y="6656"/>
                    <a:pt x="46682" y="0"/>
                    <a:pt x="37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989400" y="-91500"/>
              <a:ext cx="11183787" cy="5234996"/>
            </a:xfrm>
            <a:custGeom>
              <a:avLst/>
              <a:gdLst/>
              <a:ahLst/>
              <a:cxnLst/>
              <a:rect l="l" t="t" r="r" b="b"/>
              <a:pathLst>
                <a:path w="131242" h="61431" extrusionOk="0">
                  <a:moveTo>
                    <a:pt x="37149" y="0"/>
                  </a:moveTo>
                  <a:cubicBezTo>
                    <a:pt x="36411" y="0"/>
                    <a:pt x="35654" y="40"/>
                    <a:pt x="34875" y="124"/>
                  </a:cubicBezTo>
                  <a:cubicBezTo>
                    <a:pt x="30391" y="606"/>
                    <a:pt x="22971" y="3275"/>
                    <a:pt x="23305" y="8804"/>
                  </a:cubicBezTo>
                  <a:cubicBezTo>
                    <a:pt x="23594" y="13800"/>
                    <a:pt x="29138" y="17402"/>
                    <a:pt x="30020" y="22309"/>
                  </a:cubicBezTo>
                  <a:cubicBezTo>
                    <a:pt x="31013" y="27824"/>
                    <a:pt x="29108" y="33828"/>
                    <a:pt x="23809" y="36059"/>
                  </a:cubicBezTo>
                  <a:cubicBezTo>
                    <a:pt x="22140" y="36763"/>
                    <a:pt x="20352" y="36876"/>
                    <a:pt x="18519" y="36876"/>
                  </a:cubicBezTo>
                  <a:cubicBezTo>
                    <a:pt x="17653" y="36876"/>
                    <a:pt x="16777" y="36850"/>
                    <a:pt x="15898" y="36850"/>
                  </a:cubicBezTo>
                  <a:cubicBezTo>
                    <a:pt x="13682" y="36850"/>
                    <a:pt x="11452" y="37011"/>
                    <a:pt x="9333" y="38142"/>
                  </a:cubicBezTo>
                  <a:cubicBezTo>
                    <a:pt x="1490" y="42337"/>
                    <a:pt x="1" y="55635"/>
                    <a:pt x="6864" y="61431"/>
                  </a:cubicBezTo>
                  <a:lnTo>
                    <a:pt x="128373" y="61431"/>
                  </a:lnTo>
                  <a:cubicBezTo>
                    <a:pt x="128596" y="61053"/>
                    <a:pt x="128789" y="60653"/>
                    <a:pt x="128952" y="60245"/>
                  </a:cubicBezTo>
                  <a:cubicBezTo>
                    <a:pt x="131242" y="54404"/>
                    <a:pt x="127373" y="50713"/>
                    <a:pt x="121836" y="49386"/>
                  </a:cubicBezTo>
                  <a:cubicBezTo>
                    <a:pt x="117233" y="48282"/>
                    <a:pt x="109405" y="48230"/>
                    <a:pt x="109294" y="41922"/>
                  </a:cubicBezTo>
                  <a:cubicBezTo>
                    <a:pt x="109191" y="36177"/>
                    <a:pt x="116588" y="34317"/>
                    <a:pt x="117396" y="28736"/>
                  </a:cubicBezTo>
                  <a:cubicBezTo>
                    <a:pt x="119023" y="17539"/>
                    <a:pt x="102400" y="13274"/>
                    <a:pt x="93668" y="13274"/>
                  </a:cubicBezTo>
                  <a:cubicBezTo>
                    <a:pt x="93249" y="13274"/>
                    <a:pt x="92848" y="13284"/>
                    <a:pt x="92468" y="13303"/>
                  </a:cubicBezTo>
                  <a:cubicBezTo>
                    <a:pt x="87500" y="13556"/>
                    <a:pt x="82981" y="13991"/>
                    <a:pt x="78574" y="13991"/>
                  </a:cubicBezTo>
                  <a:cubicBezTo>
                    <a:pt x="72896" y="13991"/>
                    <a:pt x="67407" y="13269"/>
                    <a:pt x="61389" y="10502"/>
                  </a:cubicBezTo>
                  <a:cubicBezTo>
                    <a:pt x="53023" y="6656"/>
                    <a:pt x="46682" y="0"/>
                    <a:pt x="37149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 hasCustomPrompt="1"/>
          </p:nvPr>
        </p:nvSpPr>
        <p:spPr>
          <a:xfrm>
            <a:off x="4529825" y="1188400"/>
            <a:ext cx="2912100" cy="10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1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4529825" y="2995838"/>
            <a:ext cx="3181500" cy="7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2"/>
          </p:nvPr>
        </p:nvSpPr>
        <p:spPr>
          <a:xfrm>
            <a:off x="4529825" y="2536538"/>
            <a:ext cx="2912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40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 rot="-4216836" flipH="1">
            <a:off x="248027" y="259869"/>
            <a:ext cx="138906" cy="142443"/>
          </a:xfrm>
          <a:custGeom>
            <a:avLst/>
            <a:gdLst/>
            <a:ahLst/>
            <a:cxnLst/>
            <a:rect l="l" t="t" r="r" b="b"/>
            <a:pathLst>
              <a:path w="157542" h="161554" extrusionOk="0">
                <a:moveTo>
                  <a:pt x="157541" y="80792"/>
                </a:moveTo>
                <a:cubicBezTo>
                  <a:pt x="157541" y="125382"/>
                  <a:pt x="122282" y="161553"/>
                  <a:pt x="78786" y="161553"/>
                </a:cubicBezTo>
                <a:cubicBezTo>
                  <a:pt x="35260" y="161553"/>
                  <a:pt x="1" y="125382"/>
                  <a:pt x="1" y="80792"/>
                </a:cubicBezTo>
                <a:cubicBezTo>
                  <a:pt x="1" y="36171"/>
                  <a:pt x="35260" y="1"/>
                  <a:pt x="78786" y="1"/>
                </a:cubicBezTo>
                <a:cubicBezTo>
                  <a:pt x="122282" y="1"/>
                  <a:pt x="157541" y="36171"/>
                  <a:pt x="157541" y="807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4217918" flipH="1">
            <a:off x="266458" y="885773"/>
            <a:ext cx="95801" cy="98240"/>
          </a:xfrm>
          <a:custGeom>
            <a:avLst/>
            <a:gdLst/>
            <a:ahLst/>
            <a:cxnLst/>
            <a:rect l="l" t="t" r="r" b="b"/>
            <a:pathLst>
              <a:path w="157542" h="161554" extrusionOk="0">
                <a:moveTo>
                  <a:pt x="157541" y="80792"/>
                </a:moveTo>
                <a:cubicBezTo>
                  <a:pt x="157541" y="125382"/>
                  <a:pt x="122282" y="161553"/>
                  <a:pt x="78786" y="161553"/>
                </a:cubicBezTo>
                <a:cubicBezTo>
                  <a:pt x="35260" y="161553"/>
                  <a:pt x="1" y="125382"/>
                  <a:pt x="1" y="80792"/>
                </a:cubicBezTo>
                <a:cubicBezTo>
                  <a:pt x="1" y="36171"/>
                  <a:pt x="35260" y="1"/>
                  <a:pt x="78786" y="1"/>
                </a:cubicBezTo>
                <a:cubicBezTo>
                  <a:pt x="122282" y="1"/>
                  <a:pt x="157541" y="36171"/>
                  <a:pt x="157541" y="807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1177958" flipH="1">
            <a:off x="357554" y="493248"/>
            <a:ext cx="364013" cy="296386"/>
          </a:xfrm>
          <a:custGeom>
            <a:avLst/>
            <a:gdLst/>
            <a:ahLst/>
            <a:cxnLst/>
            <a:rect l="l" t="t" r="r" b="b"/>
            <a:pathLst>
              <a:path w="14560" h="11855" extrusionOk="0">
                <a:moveTo>
                  <a:pt x="13253" y="9939"/>
                </a:moveTo>
                <a:cubicBezTo>
                  <a:pt x="11794" y="10790"/>
                  <a:pt x="10000" y="10730"/>
                  <a:pt x="8876" y="10183"/>
                </a:cubicBezTo>
                <a:cubicBezTo>
                  <a:pt x="8025" y="9727"/>
                  <a:pt x="7478" y="9119"/>
                  <a:pt x="6778" y="7994"/>
                </a:cubicBezTo>
                <a:cubicBezTo>
                  <a:pt x="9484" y="7812"/>
                  <a:pt x="12098" y="5137"/>
                  <a:pt x="11399" y="2705"/>
                </a:cubicBezTo>
                <a:cubicBezTo>
                  <a:pt x="11186" y="1945"/>
                  <a:pt x="10639" y="1064"/>
                  <a:pt x="9818" y="730"/>
                </a:cubicBezTo>
                <a:cubicBezTo>
                  <a:pt x="8146" y="0"/>
                  <a:pt x="6231" y="1398"/>
                  <a:pt x="5532" y="2705"/>
                </a:cubicBezTo>
                <a:cubicBezTo>
                  <a:pt x="4894" y="3921"/>
                  <a:pt x="4894" y="5289"/>
                  <a:pt x="5107" y="6809"/>
                </a:cubicBezTo>
                <a:cubicBezTo>
                  <a:pt x="3861" y="6626"/>
                  <a:pt x="2280" y="5927"/>
                  <a:pt x="1520" y="4468"/>
                </a:cubicBezTo>
                <a:cubicBezTo>
                  <a:pt x="1398" y="4255"/>
                  <a:pt x="1277" y="3921"/>
                  <a:pt x="1216" y="3647"/>
                </a:cubicBezTo>
                <a:cubicBezTo>
                  <a:pt x="1155" y="3252"/>
                  <a:pt x="1490" y="1945"/>
                  <a:pt x="699" y="2097"/>
                </a:cubicBezTo>
                <a:cubicBezTo>
                  <a:pt x="0" y="2219"/>
                  <a:pt x="122" y="3891"/>
                  <a:pt x="365" y="4590"/>
                </a:cubicBezTo>
                <a:cubicBezTo>
                  <a:pt x="1246" y="6961"/>
                  <a:pt x="3648" y="7781"/>
                  <a:pt x="5593" y="8085"/>
                </a:cubicBezTo>
                <a:cubicBezTo>
                  <a:pt x="6475" y="9970"/>
                  <a:pt x="7842" y="11125"/>
                  <a:pt x="9271" y="11550"/>
                </a:cubicBezTo>
                <a:cubicBezTo>
                  <a:pt x="10396" y="11854"/>
                  <a:pt x="11672" y="11854"/>
                  <a:pt x="13070" y="11307"/>
                </a:cubicBezTo>
                <a:cubicBezTo>
                  <a:pt x="13405" y="11155"/>
                  <a:pt x="13709" y="11003"/>
                  <a:pt x="14013" y="10790"/>
                </a:cubicBezTo>
                <a:cubicBezTo>
                  <a:pt x="14560" y="10335"/>
                  <a:pt x="14013" y="9392"/>
                  <a:pt x="13253" y="9939"/>
                </a:cubicBezTo>
                <a:close/>
                <a:moveTo>
                  <a:pt x="6323" y="6869"/>
                </a:moveTo>
                <a:cubicBezTo>
                  <a:pt x="5775" y="4985"/>
                  <a:pt x="6140" y="2432"/>
                  <a:pt x="8207" y="1763"/>
                </a:cubicBezTo>
                <a:cubicBezTo>
                  <a:pt x="9241" y="1459"/>
                  <a:pt x="10456" y="2249"/>
                  <a:pt x="10396" y="3617"/>
                </a:cubicBezTo>
                <a:cubicBezTo>
                  <a:pt x="10335" y="5046"/>
                  <a:pt x="8450" y="6869"/>
                  <a:pt x="6475" y="6839"/>
                </a:cubicBezTo>
                <a:cubicBezTo>
                  <a:pt x="6414" y="6900"/>
                  <a:pt x="6353" y="6930"/>
                  <a:pt x="6323" y="68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 rot="-4217918" flipH="1">
            <a:off x="821863" y="354459"/>
            <a:ext cx="95801" cy="98240"/>
          </a:xfrm>
          <a:custGeom>
            <a:avLst/>
            <a:gdLst/>
            <a:ahLst/>
            <a:cxnLst/>
            <a:rect l="l" t="t" r="r" b="b"/>
            <a:pathLst>
              <a:path w="157542" h="161554" extrusionOk="0">
                <a:moveTo>
                  <a:pt x="157541" y="80792"/>
                </a:moveTo>
                <a:cubicBezTo>
                  <a:pt x="157541" y="125382"/>
                  <a:pt x="122282" y="161553"/>
                  <a:pt x="78786" y="161553"/>
                </a:cubicBezTo>
                <a:cubicBezTo>
                  <a:pt x="35260" y="161553"/>
                  <a:pt x="1" y="125382"/>
                  <a:pt x="1" y="80792"/>
                </a:cubicBezTo>
                <a:cubicBezTo>
                  <a:pt x="1" y="36171"/>
                  <a:pt x="35260" y="1"/>
                  <a:pt x="78786" y="1"/>
                </a:cubicBezTo>
                <a:cubicBezTo>
                  <a:pt x="122282" y="1"/>
                  <a:pt x="157541" y="36171"/>
                  <a:pt x="157541" y="8079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"/>
          <p:cNvSpPr/>
          <p:nvPr/>
        </p:nvSpPr>
        <p:spPr>
          <a:xfrm rot="8966549" flipH="1">
            <a:off x="-1142313" y="-1032455"/>
            <a:ext cx="4076486" cy="1914744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8966847" flipH="1">
            <a:off x="-1408930" y="-996356"/>
            <a:ext cx="3907622" cy="2257204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rot="-1833451" flipH="1">
            <a:off x="6592763" y="4120164"/>
            <a:ext cx="4076486" cy="1914744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 rot="8554536">
            <a:off x="-1227612" y="-372974"/>
            <a:ext cx="3081267" cy="1779866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/>
          <p:nvPr/>
        </p:nvSpPr>
        <p:spPr>
          <a:xfrm rot="-1833153" flipH="1">
            <a:off x="7028244" y="3741606"/>
            <a:ext cx="3907622" cy="2257204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1371600" y="1152475"/>
            <a:ext cx="62670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/>
          <p:nvPr/>
        </p:nvSpPr>
        <p:spPr>
          <a:xfrm rot="8100000">
            <a:off x="98644" y="181238"/>
            <a:ext cx="758285" cy="593110"/>
          </a:xfrm>
          <a:custGeom>
            <a:avLst/>
            <a:gdLst/>
            <a:ahLst/>
            <a:cxnLst/>
            <a:rect l="l" t="t" r="r" b="b"/>
            <a:pathLst>
              <a:path w="30336" h="23728" extrusionOk="0">
                <a:moveTo>
                  <a:pt x="21065" y="1"/>
                </a:moveTo>
                <a:cubicBezTo>
                  <a:pt x="20913" y="1"/>
                  <a:pt x="20731" y="62"/>
                  <a:pt x="20640" y="183"/>
                </a:cubicBezTo>
                <a:cubicBezTo>
                  <a:pt x="20518" y="335"/>
                  <a:pt x="20457" y="548"/>
                  <a:pt x="20518" y="730"/>
                </a:cubicBezTo>
                <a:lnTo>
                  <a:pt x="23193" y="9241"/>
                </a:lnTo>
                <a:lnTo>
                  <a:pt x="15716" y="3557"/>
                </a:lnTo>
                <a:cubicBezTo>
                  <a:pt x="15613" y="3489"/>
                  <a:pt x="15501" y="3449"/>
                  <a:pt x="15385" y="3449"/>
                </a:cubicBezTo>
                <a:cubicBezTo>
                  <a:pt x="15294" y="3449"/>
                  <a:pt x="15201" y="3473"/>
                  <a:pt x="15108" y="3527"/>
                </a:cubicBezTo>
                <a:cubicBezTo>
                  <a:pt x="14925" y="3618"/>
                  <a:pt x="14804" y="3831"/>
                  <a:pt x="14834" y="4074"/>
                </a:cubicBezTo>
                <a:lnTo>
                  <a:pt x="15928" y="21004"/>
                </a:lnTo>
                <a:lnTo>
                  <a:pt x="7022" y="7022"/>
                </a:lnTo>
                <a:cubicBezTo>
                  <a:pt x="6931" y="6840"/>
                  <a:pt x="6749" y="6749"/>
                  <a:pt x="6536" y="6749"/>
                </a:cubicBezTo>
                <a:cubicBezTo>
                  <a:pt x="6354" y="6749"/>
                  <a:pt x="6171" y="6870"/>
                  <a:pt x="6080" y="7053"/>
                </a:cubicBezTo>
                <a:lnTo>
                  <a:pt x="1855" y="14743"/>
                </a:lnTo>
                <a:lnTo>
                  <a:pt x="3922" y="4135"/>
                </a:lnTo>
                <a:cubicBezTo>
                  <a:pt x="3983" y="3831"/>
                  <a:pt x="3800" y="3527"/>
                  <a:pt x="3496" y="3466"/>
                </a:cubicBezTo>
                <a:cubicBezTo>
                  <a:pt x="3461" y="3459"/>
                  <a:pt x="3426" y="3455"/>
                  <a:pt x="3391" y="3455"/>
                </a:cubicBezTo>
                <a:cubicBezTo>
                  <a:pt x="3126" y="3455"/>
                  <a:pt x="2882" y="3653"/>
                  <a:pt x="2828" y="3922"/>
                </a:cubicBezTo>
                <a:lnTo>
                  <a:pt x="62" y="18086"/>
                </a:lnTo>
                <a:cubicBezTo>
                  <a:pt x="1" y="18390"/>
                  <a:pt x="153" y="18664"/>
                  <a:pt x="427" y="18755"/>
                </a:cubicBezTo>
                <a:cubicBezTo>
                  <a:pt x="487" y="18778"/>
                  <a:pt x="552" y="18789"/>
                  <a:pt x="617" y="18789"/>
                </a:cubicBezTo>
                <a:cubicBezTo>
                  <a:pt x="812" y="18789"/>
                  <a:pt x="1012" y="18686"/>
                  <a:pt x="1126" y="18481"/>
                </a:cubicBezTo>
                <a:lnTo>
                  <a:pt x="6597" y="8451"/>
                </a:lnTo>
                <a:lnTo>
                  <a:pt x="16171" y="23466"/>
                </a:lnTo>
                <a:cubicBezTo>
                  <a:pt x="16292" y="23636"/>
                  <a:pt x="16471" y="23728"/>
                  <a:pt x="16662" y="23728"/>
                </a:cubicBezTo>
                <a:cubicBezTo>
                  <a:pt x="16710" y="23728"/>
                  <a:pt x="16760" y="23722"/>
                  <a:pt x="16810" y="23709"/>
                </a:cubicBezTo>
                <a:cubicBezTo>
                  <a:pt x="17053" y="23618"/>
                  <a:pt x="17235" y="23375"/>
                  <a:pt x="17205" y="23101"/>
                </a:cubicBezTo>
                <a:lnTo>
                  <a:pt x="16050" y="5229"/>
                </a:lnTo>
                <a:lnTo>
                  <a:pt x="23922" y="11247"/>
                </a:lnTo>
                <a:cubicBezTo>
                  <a:pt x="24029" y="11323"/>
                  <a:pt x="24143" y="11361"/>
                  <a:pt x="24257" y="11361"/>
                </a:cubicBezTo>
                <a:cubicBezTo>
                  <a:pt x="24371" y="11361"/>
                  <a:pt x="24485" y="11323"/>
                  <a:pt x="24591" y="11247"/>
                </a:cubicBezTo>
                <a:cubicBezTo>
                  <a:pt x="24773" y="11095"/>
                  <a:pt x="24865" y="10852"/>
                  <a:pt x="24804" y="10609"/>
                </a:cubicBezTo>
                <a:lnTo>
                  <a:pt x="21886" y="1247"/>
                </a:lnTo>
                <a:lnTo>
                  <a:pt x="29637" y="2341"/>
                </a:lnTo>
                <a:cubicBezTo>
                  <a:pt x="29656" y="2343"/>
                  <a:pt x="29676" y="2344"/>
                  <a:pt x="29695" y="2344"/>
                </a:cubicBezTo>
                <a:cubicBezTo>
                  <a:pt x="29978" y="2344"/>
                  <a:pt x="30247" y="2139"/>
                  <a:pt x="30275" y="1855"/>
                </a:cubicBezTo>
                <a:cubicBezTo>
                  <a:pt x="30336" y="1521"/>
                  <a:pt x="30093" y="1247"/>
                  <a:pt x="29789" y="1186"/>
                </a:cubicBezTo>
                <a:lnTo>
                  <a:pt x="2115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 rot="-1769682">
            <a:off x="7256099" y="3860108"/>
            <a:ext cx="3081499" cy="1780001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 flipH="1">
            <a:off x="8205800" y="4452013"/>
            <a:ext cx="397450" cy="313100"/>
          </a:xfrm>
          <a:custGeom>
            <a:avLst/>
            <a:gdLst/>
            <a:ahLst/>
            <a:cxnLst/>
            <a:rect l="l" t="t" r="r" b="b"/>
            <a:pathLst>
              <a:path w="15898" h="12524" extrusionOk="0">
                <a:moveTo>
                  <a:pt x="9119" y="3132"/>
                </a:moveTo>
                <a:cubicBezTo>
                  <a:pt x="10426" y="3922"/>
                  <a:pt x="11429" y="4803"/>
                  <a:pt x="11946" y="6110"/>
                </a:cubicBezTo>
                <a:cubicBezTo>
                  <a:pt x="12463" y="7478"/>
                  <a:pt x="12250" y="9910"/>
                  <a:pt x="10639" y="10730"/>
                </a:cubicBezTo>
                <a:cubicBezTo>
                  <a:pt x="9849" y="11156"/>
                  <a:pt x="8815" y="11004"/>
                  <a:pt x="8146" y="10700"/>
                </a:cubicBezTo>
                <a:cubicBezTo>
                  <a:pt x="5867" y="9667"/>
                  <a:pt x="5563" y="5898"/>
                  <a:pt x="7174" y="3679"/>
                </a:cubicBezTo>
                <a:cubicBezTo>
                  <a:pt x="5897" y="3496"/>
                  <a:pt x="5107" y="3496"/>
                  <a:pt x="4225" y="3891"/>
                </a:cubicBezTo>
                <a:cubicBezTo>
                  <a:pt x="2918" y="4469"/>
                  <a:pt x="1611" y="6080"/>
                  <a:pt x="1490" y="8056"/>
                </a:cubicBezTo>
                <a:cubicBezTo>
                  <a:pt x="1459" y="8664"/>
                  <a:pt x="1611" y="9606"/>
                  <a:pt x="1855" y="10214"/>
                </a:cubicBezTo>
                <a:cubicBezTo>
                  <a:pt x="2098" y="10761"/>
                  <a:pt x="2888" y="11673"/>
                  <a:pt x="2675" y="12159"/>
                </a:cubicBezTo>
                <a:cubicBezTo>
                  <a:pt x="2493" y="12524"/>
                  <a:pt x="2159" y="12493"/>
                  <a:pt x="1855" y="12341"/>
                </a:cubicBezTo>
                <a:cubicBezTo>
                  <a:pt x="1611" y="12220"/>
                  <a:pt x="1429" y="11794"/>
                  <a:pt x="1368" y="11673"/>
                </a:cubicBezTo>
                <a:cubicBezTo>
                  <a:pt x="578" y="10244"/>
                  <a:pt x="0" y="8451"/>
                  <a:pt x="669" y="6414"/>
                </a:cubicBezTo>
                <a:cubicBezTo>
                  <a:pt x="1155" y="4986"/>
                  <a:pt x="1976" y="3983"/>
                  <a:pt x="2918" y="3314"/>
                </a:cubicBezTo>
                <a:cubicBezTo>
                  <a:pt x="4165" y="2463"/>
                  <a:pt x="5928" y="2128"/>
                  <a:pt x="7903" y="2676"/>
                </a:cubicBezTo>
                <a:cubicBezTo>
                  <a:pt x="9393" y="1338"/>
                  <a:pt x="11551" y="1"/>
                  <a:pt x="13891" y="882"/>
                </a:cubicBezTo>
                <a:cubicBezTo>
                  <a:pt x="14560" y="1125"/>
                  <a:pt x="15897" y="2098"/>
                  <a:pt x="15533" y="2736"/>
                </a:cubicBezTo>
                <a:cubicBezTo>
                  <a:pt x="15107" y="3466"/>
                  <a:pt x="14378" y="2341"/>
                  <a:pt x="14043" y="2128"/>
                </a:cubicBezTo>
                <a:cubicBezTo>
                  <a:pt x="13800" y="1977"/>
                  <a:pt x="13466" y="1885"/>
                  <a:pt x="13223" y="1825"/>
                </a:cubicBezTo>
                <a:cubicBezTo>
                  <a:pt x="11642" y="1490"/>
                  <a:pt x="10092" y="2280"/>
                  <a:pt x="9119" y="3132"/>
                </a:cubicBezTo>
                <a:close/>
                <a:moveTo>
                  <a:pt x="8238" y="4165"/>
                </a:moveTo>
                <a:cubicBezTo>
                  <a:pt x="6931" y="5685"/>
                  <a:pt x="7083" y="8360"/>
                  <a:pt x="8086" y="9302"/>
                </a:cubicBezTo>
                <a:cubicBezTo>
                  <a:pt x="9089" y="10274"/>
                  <a:pt x="10457" y="9819"/>
                  <a:pt x="10882" y="8816"/>
                </a:cubicBezTo>
                <a:cubicBezTo>
                  <a:pt x="11733" y="6749"/>
                  <a:pt x="10061" y="4834"/>
                  <a:pt x="8329" y="4043"/>
                </a:cubicBezTo>
                <a:cubicBezTo>
                  <a:pt x="8268" y="4013"/>
                  <a:pt x="8268" y="4104"/>
                  <a:pt x="8238" y="4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>
            <a:off x="2078848" y="426219"/>
            <a:ext cx="8377204" cy="3934811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1684976" y="199456"/>
            <a:ext cx="7596995" cy="4388337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ctrTitle"/>
          </p:nvPr>
        </p:nvSpPr>
        <p:spPr>
          <a:xfrm>
            <a:off x="2837850" y="1603463"/>
            <a:ext cx="53265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subTitle" idx="1"/>
          </p:nvPr>
        </p:nvSpPr>
        <p:spPr>
          <a:xfrm>
            <a:off x="3342950" y="3083738"/>
            <a:ext cx="4316400" cy="45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06" name="Google Shape;106;p9"/>
          <p:cNvGrpSpPr/>
          <p:nvPr/>
        </p:nvGrpSpPr>
        <p:grpSpPr>
          <a:xfrm flipH="1">
            <a:off x="7215589" y="214816"/>
            <a:ext cx="1598393" cy="649382"/>
            <a:chOff x="2310025" y="2261350"/>
            <a:chExt cx="467175" cy="189800"/>
          </a:xfrm>
        </p:grpSpPr>
        <p:sp>
          <p:nvSpPr>
            <p:cNvPr id="107" name="Google Shape;107;p9"/>
            <p:cNvSpPr/>
            <p:nvPr/>
          </p:nvSpPr>
          <p:spPr>
            <a:xfrm>
              <a:off x="2310025" y="2425725"/>
              <a:ext cx="467175" cy="25425"/>
            </a:xfrm>
            <a:custGeom>
              <a:avLst/>
              <a:gdLst/>
              <a:ahLst/>
              <a:cxnLst/>
              <a:rect l="l" t="t" r="r" b="b"/>
              <a:pathLst>
                <a:path w="18687" h="1017" extrusionOk="0">
                  <a:moveTo>
                    <a:pt x="0" y="1"/>
                  </a:moveTo>
                  <a:lnTo>
                    <a:pt x="0" y="1016"/>
                  </a:lnTo>
                  <a:lnTo>
                    <a:pt x="18687" y="1016"/>
                  </a:lnTo>
                  <a:lnTo>
                    <a:pt x="1868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9"/>
            <p:cNvSpPr/>
            <p:nvPr/>
          </p:nvSpPr>
          <p:spPr>
            <a:xfrm>
              <a:off x="2329850" y="2278600"/>
              <a:ext cx="89900" cy="160125"/>
            </a:xfrm>
            <a:custGeom>
              <a:avLst/>
              <a:gdLst/>
              <a:ahLst/>
              <a:cxnLst/>
              <a:rect l="l" t="t" r="r" b="b"/>
              <a:pathLst>
                <a:path w="3596" h="6405" extrusionOk="0">
                  <a:moveTo>
                    <a:pt x="1913" y="0"/>
                  </a:moveTo>
                  <a:lnTo>
                    <a:pt x="1" y="5856"/>
                  </a:lnTo>
                  <a:lnTo>
                    <a:pt x="1683" y="6404"/>
                  </a:lnTo>
                  <a:lnTo>
                    <a:pt x="3596" y="541"/>
                  </a:lnTo>
                  <a:lnTo>
                    <a:pt x="1913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9"/>
            <p:cNvSpPr/>
            <p:nvPr/>
          </p:nvSpPr>
          <p:spPr>
            <a:xfrm>
              <a:off x="2354675" y="2286375"/>
              <a:ext cx="43200" cy="66725"/>
            </a:xfrm>
            <a:custGeom>
              <a:avLst/>
              <a:gdLst/>
              <a:ahLst/>
              <a:cxnLst/>
              <a:rect l="l" t="t" r="r" b="b"/>
              <a:pathLst>
                <a:path w="1728" h="2669" extrusionOk="0">
                  <a:moveTo>
                    <a:pt x="757" y="1"/>
                  </a:moveTo>
                  <a:lnTo>
                    <a:pt x="1" y="2358"/>
                  </a:lnTo>
                  <a:lnTo>
                    <a:pt x="972" y="2669"/>
                  </a:lnTo>
                  <a:lnTo>
                    <a:pt x="1728" y="304"/>
                  </a:lnTo>
                  <a:lnTo>
                    <a:pt x="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9"/>
            <p:cNvSpPr/>
            <p:nvPr/>
          </p:nvSpPr>
          <p:spPr>
            <a:xfrm>
              <a:off x="2335225" y="2379050"/>
              <a:ext cx="33375" cy="28200"/>
            </a:xfrm>
            <a:custGeom>
              <a:avLst/>
              <a:gdLst/>
              <a:ahLst/>
              <a:cxnLst/>
              <a:rect l="l" t="t" r="r" b="b"/>
              <a:pathLst>
                <a:path w="1335" h="1128" extrusionOk="0">
                  <a:moveTo>
                    <a:pt x="696" y="0"/>
                  </a:moveTo>
                  <a:cubicBezTo>
                    <a:pt x="297" y="0"/>
                    <a:pt x="0" y="434"/>
                    <a:pt x="201" y="822"/>
                  </a:cubicBezTo>
                  <a:cubicBezTo>
                    <a:pt x="307" y="1028"/>
                    <a:pt x="503" y="1127"/>
                    <a:pt x="699" y="1127"/>
                  </a:cubicBezTo>
                  <a:cubicBezTo>
                    <a:pt x="927" y="1127"/>
                    <a:pt x="1155" y="993"/>
                    <a:pt x="1238" y="733"/>
                  </a:cubicBezTo>
                  <a:cubicBezTo>
                    <a:pt x="1335" y="437"/>
                    <a:pt x="1172" y="118"/>
                    <a:pt x="875" y="29"/>
                  </a:cubicBezTo>
                  <a:cubicBezTo>
                    <a:pt x="814" y="10"/>
                    <a:pt x="754" y="0"/>
                    <a:pt x="696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9"/>
            <p:cNvSpPr/>
            <p:nvPr/>
          </p:nvSpPr>
          <p:spPr>
            <a:xfrm>
              <a:off x="2344275" y="2386100"/>
              <a:ext cx="16375" cy="13900"/>
            </a:xfrm>
            <a:custGeom>
              <a:avLst/>
              <a:gdLst/>
              <a:ahLst/>
              <a:cxnLst/>
              <a:rect l="l" t="t" r="r" b="b"/>
              <a:pathLst>
                <a:path w="655" h="556" extrusionOk="0">
                  <a:moveTo>
                    <a:pt x="340" y="1"/>
                  </a:moveTo>
                  <a:cubicBezTo>
                    <a:pt x="143" y="1"/>
                    <a:pt x="0" y="218"/>
                    <a:pt x="98" y="407"/>
                  </a:cubicBezTo>
                  <a:cubicBezTo>
                    <a:pt x="150" y="507"/>
                    <a:pt x="247" y="556"/>
                    <a:pt x="344" y="556"/>
                  </a:cubicBezTo>
                  <a:cubicBezTo>
                    <a:pt x="455" y="556"/>
                    <a:pt x="566" y="492"/>
                    <a:pt x="610" y="370"/>
                  </a:cubicBezTo>
                  <a:cubicBezTo>
                    <a:pt x="654" y="214"/>
                    <a:pt x="572" y="59"/>
                    <a:pt x="424" y="14"/>
                  </a:cubicBezTo>
                  <a:cubicBezTo>
                    <a:pt x="395" y="5"/>
                    <a:pt x="367" y="1"/>
                    <a:pt x="340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9"/>
            <p:cNvSpPr/>
            <p:nvPr/>
          </p:nvSpPr>
          <p:spPr>
            <a:xfrm>
              <a:off x="2413425" y="2261350"/>
              <a:ext cx="47275" cy="164575"/>
            </a:xfrm>
            <a:custGeom>
              <a:avLst/>
              <a:gdLst/>
              <a:ahLst/>
              <a:cxnLst/>
              <a:rect l="l" t="t" r="r" b="b"/>
              <a:pathLst>
                <a:path w="1891" h="6583" extrusionOk="0">
                  <a:moveTo>
                    <a:pt x="1" y="1"/>
                  </a:moveTo>
                  <a:lnTo>
                    <a:pt x="1" y="6583"/>
                  </a:lnTo>
                  <a:lnTo>
                    <a:pt x="1891" y="658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FDB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9"/>
            <p:cNvSpPr/>
            <p:nvPr/>
          </p:nvSpPr>
          <p:spPr>
            <a:xfrm>
              <a:off x="2423425" y="2281375"/>
              <a:ext cx="27075" cy="66175"/>
            </a:xfrm>
            <a:custGeom>
              <a:avLst/>
              <a:gdLst/>
              <a:ahLst/>
              <a:cxnLst/>
              <a:rect l="l" t="t" r="r" b="b"/>
              <a:pathLst>
                <a:path w="1083" h="2647" extrusionOk="0">
                  <a:moveTo>
                    <a:pt x="1" y="0"/>
                  </a:moveTo>
                  <a:lnTo>
                    <a:pt x="1" y="2647"/>
                  </a:lnTo>
                  <a:lnTo>
                    <a:pt x="1083" y="2647"/>
                  </a:lnTo>
                  <a:lnTo>
                    <a:pt x="10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9"/>
            <p:cNvSpPr/>
            <p:nvPr/>
          </p:nvSpPr>
          <p:spPr>
            <a:xfrm>
              <a:off x="2416950" y="2381625"/>
              <a:ext cx="35225" cy="30200"/>
            </a:xfrm>
            <a:custGeom>
              <a:avLst/>
              <a:gdLst/>
              <a:ahLst/>
              <a:cxnLst/>
              <a:rect l="l" t="t" r="r" b="b"/>
              <a:pathLst>
                <a:path w="1409" h="1208" extrusionOk="0">
                  <a:moveTo>
                    <a:pt x="801" y="0"/>
                  </a:moveTo>
                  <a:cubicBezTo>
                    <a:pt x="267" y="0"/>
                    <a:pt x="0" y="653"/>
                    <a:pt x="378" y="1031"/>
                  </a:cubicBezTo>
                  <a:cubicBezTo>
                    <a:pt x="501" y="1153"/>
                    <a:pt x="652" y="1208"/>
                    <a:pt x="800" y="1208"/>
                  </a:cubicBezTo>
                  <a:cubicBezTo>
                    <a:pt x="1110" y="1208"/>
                    <a:pt x="1409" y="969"/>
                    <a:pt x="1409" y="608"/>
                  </a:cubicBezTo>
                  <a:cubicBezTo>
                    <a:pt x="1409" y="275"/>
                    <a:pt x="1134" y="0"/>
                    <a:pt x="80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9"/>
            <p:cNvSpPr/>
            <p:nvPr/>
          </p:nvSpPr>
          <p:spPr>
            <a:xfrm>
              <a:off x="2426950" y="2389225"/>
              <a:ext cx="17625" cy="15075"/>
            </a:xfrm>
            <a:custGeom>
              <a:avLst/>
              <a:gdLst/>
              <a:ahLst/>
              <a:cxnLst/>
              <a:rect l="l" t="t" r="r" b="b"/>
              <a:pathLst>
                <a:path w="705" h="603" extrusionOk="0">
                  <a:moveTo>
                    <a:pt x="401" y="0"/>
                  </a:moveTo>
                  <a:cubicBezTo>
                    <a:pt x="134" y="0"/>
                    <a:pt x="1" y="326"/>
                    <a:pt x="193" y="512"/>
                  </a:cubicBezTo>
                  <a:cubicBezTo>
                    <a:pt x="254" y="575"/>
                    <a:pt x="330" y="603"/>
                    <a:pt x="404" y="603"/>
                  </a:cubicBezTo>
                  <a:cubicBezTo>
                    <a:pt x="557" y="603"/>
                    <a:pt x="705" y="484"/>
                    <a:pt x="705" y="304"/>
                  </a:cubicBezTo>
                  <a:cubicBezTo>
                    <a:pt x="705" y="134"/>
                    <a:pt x="571" y="0"/>
                    <a:pt x="401" y="0"/>
                  </a:cubicBezTo>
                  <a:close/>
                </a:path>
              </a:pathLst>
            </a:custGeom>
            <a:solidFill>
              <a:srgbClr val="FDB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9"/>
            <p:cNvSpPr/>
            <p:nvPr/>
          </p:nvSpPr>
          <p:spPr>
            <a:xfrm>
              <a:off x="2460675" y="2291000"/>
              <a:ext cx="38575" cy="134750"/>
            </a:xfrm>
            <a:custGeom>
              <a:avLst/>
              <a:gdLst/>
              <a:ahLst/>
              <a:cxnLst/>
              <a:rect l="l" t="t" r="r" b="b"/>
              <a:pathLst>
                <a:path w="1543" h="5390" extrusionOk="0">
                  <a:moveTo>
                    <a:pt x="1" y="1"/>
                  </a:moveTo>
                  <a:lnTo>
                    <a:pt x="1" y="5390"/>
                  </a:lnTo>
                  <a:lnTo>
                    <a:pt x="1542" y="539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9"/>
            <p:cNvSpPr/>
            <p:nvPr/>
          </p:nvSpPr>
          <p:spPr>
            <a:xfrm>
              <a:off x="2468825" y="2307500"/>
              <a:ext cx="22275" cy="54325"/>
            </a:xfrm>
            <a:custGeom>
              <a:avLst/>
              <a:gdLst/>
              <a:ahLst/>
              <a:cxnLst/>
              <a:rect l="l" t="t" r="r" b="b"/>
              <a:pathLst>
                <a:path w="891" h="2173" extrusionOk="0">
                  <a:moveTo>
                    <a:pt x="1" y="1"/>
                  </a:moveTo>
                  <a:lnTo>
                    <a:pt x="1" y="2172"/>
                  </a:lnTo>
                  <a:lnTo>
                    <a:pt x="890" y="2172"/>
                  </a:lnTo>
                  <a:lnTo>
                    <a:pt x="8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9"/>
            <p:cNvSpPr/>
            <p:nvPr/>
          </p:nvSpPr>
          <p:spPr>
            <a:xfrm>
              <a:off x="2463450" y="2389600"/>
              <a:ext cx="28750" cy="24775"/>
            </a:xfrm>
            <a:custGeom>
              <a:avLst/>
              <a:gdLst/>
              <a:ahLst/>
              <a:cxnLst/>
              <a:rect l="l" t="t" r="r" b="b"/>
              <a:pathLst>
                <a:path w="1150" h="991" extrusionOk="0">
                  <a:moveTo>
                    <a:pt x="661" y="0"/>
                  </a:moveTo>
                  <a:cubicBezTo>
                    <a:pt x="216" y="0"/>
                    <a:pt x="1" y="534"/>
                    <a:pt x="312" y="845"/>
                  </a:cubicBezTo>
                  <a:cubicBezTo>
                    <a:pt x="413" y="946"/>
                    <a:pt x="536" y="991"/>
                    <a:pt x="656" y="991"/>
                  </a:cubicBezTo>
                  <a:cubicBezTo>
                    <a:pt x="908" y="991"/>
                    <a:pt x="1150" y="793"/>
                    <a:pt x="1150" y="497"/>
                  </a:cubicBezTo>
                  <a:cubicBezTo>
                    <a:pt x="1150" y="223"/>
                    <a:pt x="935" y="0"/>
                    <a:pt x="66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9"/>
            <p:cNvSpPr/>
            <p:nvPr/>
          </p:nvSpPr>
          <p:spPr>
            <a:xfrm>
              <a:off x="2471600" y="2395900"/>
              <a:ext cx="14500" cy="12400"/>
            </a:xfrm>
            <a:custGeom>
              <a:avLst/>
              <a:gdLst/>
              <a:ahLst/>
              <a:cxnLst/>
              <a:rect l="l" t="t" r="r" b="b"/>
              <a:pathLst>
                <a:path w="580" h="496" extrusionOk="0">
                  <a:moveTo>
                    <a:pt x="335" y="0"/>
                  </a:moveTo>
                  <a:cubicBezTo>
                    <a:pt x="112" y="0"/>
                    <a:pt x="1" y="267"/>
                    <a:pt x="157" y="423"/>
                  </a:cubicBezTo>
                  <a:cubicBezTo>
                    <a:pt x="207" y="473"/>
                    <a:pt x="268" y="495"/>
                    <a:pt x="329" y="495"/>
                  </a:cubicBezTo>
                  <a:cubicBezTo>
                    <a:pt x="456" y="495"/>
                    <a:pt x="579" y="396"/>
                    <a:pt x="579" y="245"/>
                  </a:cubicBezTo>
                  <a:cubicBezTo>
                    <a:pt x="579" y="104"/>
                    <a:pt x="468" y="0"/>
                    <a:pt x="335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9"/>
            <p:cNvSpPr/>
            <p:nvPr/>
          </p:nvSpPr>
          <p:spPr>
            <a:xfrm>
              <a:off x="2543150" y="2286375"/>
              <a:ext cx="86550" cy="139375"/>
            </a:xfrm>
            <a:custGeom>
              <a:avLst/>
              <a:gdLst/>
              <a:ahLst/>
              <a:cxnLst/>
              <a:rect l="l" t="t" r="r" b="b"/>
              <a:pathLst>
                <a:path w="3462" h="5575" extrusionOk="0">
                  <a:moveTo>
                    <a:pt x="1431" y="1"/>
                  </a:moveTo>
                  <a:lnTo>
                    <a:pt x="0" y="579"/>
                  </a:lnTo>
                  <a:lnTo>
                    <a:pt x="2031" y="5575"/>
                  </a:lnTo>
                  <a:lnTo>
                    <a:pt x="3462" y="4996"/>
                  </a:lnTo>
                  <a:lnTo>
                    <a:pt x="1431" y="1"/>
                  </a:ln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9"/>
            <p:cNvSpPr/>
            <p:nvPr/>
          </p:nvSpPr>
          <p:spPr>
            <a:xfrm>
              <a:off x="2557050" y="2304525"/>
              <a:ext cx="40975" cy="58775"/>
            </a:xfrm>
            <a:custGeom>
              <a:avLst/>
              <a:gdLst/>
              <a:ahLst/>
              <a:cxnLst/>
              <a:rect l="l" t="t" r="r" b="b"/>
              <a:pathLst>
                <a:path w="1639" h="2351" extrusionOk="0">
                  <a:moveTo>
                    <a:pt x="823" y="1"/>
                  </a:moveTo>
                  <a:lnTo>
                    <a:pt x="0" y="334"/>
                  </a:lnTo>
                  <a:lnTo>
                    <a:pt x="815" y="2351"/>
                  </a:lnTo>
                  <a:lnTo>
                    <a:pt x="1638" y="2010"/>
                  </a:lnTo>
                  <a:lnTo>
                    <a:pt x="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9"/>
            <p:cNvSpPr/>
            <p:nvPr/>
          </p:nvSpPr>
          <p:spPr>
            <a:xfrm>
              <a:off x="2587975" y="2384050"/>
              <a:ext cx="29750" cy="24725"/>
            </a:xfrm>
            <a:custGeom>
              <a:avLst/>
              <a:gdLst/>
              <a:ahLst/>
              <a:cxnLst/>
              <a:rect l="l" t="t" r="r" b="b"/>
              <a:pathLst>
                <a:path w="1190" h="989" extrusionOk="0">
                  <a:moveTo>
                    <a:pt x="592" y="0"/>
                  </a:moveTo>
                  <a:cubicBezTo>
                    <a:pt x="531" y="0"/>
                    <a:pt x="469" y="12"/>
                    <a:pt x="409" y="37"/>
                  </a:cubicBezTo>
                  <a:cubicBezTo>
                    <a:pt x="1" y="207"/>
                    <a:pt x="1" y="778"/>
                    <a:pt x="401" y="949"/>
                  </a:cubicBezTo>
                  <a:cubicBezTo>
                    <a:pt x="467" y="976"/>
                    <a:pt x="534" y="989"/>
                    <a:pt x="597" y="989"/>
                  </a:cubicBezTo>
                  <a:cubicBezTo>
                    <a:pt x="926" y="989"/>
                    <a:pt x="1190" y="653"/>
                    <a:pt x="1053" y="311"/>
                  </a:cubicBezTo>
                  <a:cubicBezTo>
                    <a:pt x="974" y="119"/>
                    <a:pt x="788" y="0"/>
                    <a:pt x="592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9"/>
            <p:cNvSpPr/>
            <p:nvPr/>
          </p:nvSpPr>
          <p:spPr>
            <a:xfrm>
              <a:off x="2595400" y="2390250"/>
              <a:ext cx="14900" cy="12425"/>
            </a:xfrm>
            <a:custGeom>
              <a:avLst/>
              <a:gdLst/>
              <a:ahLst/>
              <a:cxnLst/>
              <a:rect l="l" t="t" r="r" b="b"/>
              <a:pathLst>
                <a:path w="596" h="497" extrusionOk="0">
                  <a:moveTo>
                    <a:pt x="297" y="1"/>
                  </a:moveTo>
                  <a:cubicBezTo>
                    <a:pt x="267" y="1"/>
                    <a:pt x="237" y="7"/>
                    <a:pt x="208" y="19"/>
                  </a:cubicBezTo>
                  <a:cubicBezTo>
                    <a:pt x="0" y="100"/>
                    <a:pt x="0" y="389"/>
                    <a:pt x="200" y="478"/>
                  </a:cubicBezTo>
                  <a:cubicBezTo>
                    <a:pt x="232" y="491"/>
                    <a:pt x="264" y="497"/>
                    <a:pt x="294" y="497"/>
                  </a:cubicBezTo>
                  <a:cubicBezTo>
                    <a:pt x="459" y="497"/>
                    <a:pt x="595" y="328"/>
                    <a:pt x="527" y="159"/>
                  </a:cubicBezTo>
                  <a:cubicBezTo>
                    <a:pt x="487" y="63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9"/>
            <p:cNvSpPr/>
            <p:nvPr/>
          </p:nvSpPr>
          <p:spPr>
            <a:xfrm>
              <a:off x="2499225" y="2272675"/>
              <a:ext cx="43950" cy="153250"/>
            </a:xfrm>
            <a:custGeom>
              <a:avLst/>
              <a:gdLst/>
              <a:ahLst/>
              <a:cxnLst/>
              <a:rect l="l" t="t" r="r" b="b"/>
              <a:pathLst>
                <a:path w="1758" h="6130" extrusionOk="0">
                  <a:moveTo>
                    <a:pt x="0" y="0"/>
                  </a:moveTo>
                  <a:lnTo>
                    <a:pt x="0" y="6130"/>
                  </a:lnTo>
                  <a:lnTo>
                    <a:pt x="1757" y="6130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FDB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9"/>
            <p:cNvSpPr/>
            <p:nvPr/>
          </p:nvSpPr>
          <p:spPr>
            <a:xfrm>
              <a:off x="2508675" y="2291200"/>
              <a:ext cx="25225" cy="61725"/>
            </a:xfrm>
            <a:custGeom>
              <a:avLst/>
              <a:gdLst/>
              <a:ahLst/>
              <a:cxnLst/>
              <a:rect l="l" t="t" r="r" b="b"/>
              <a:pathLst>
                <a:path w="1009" h="2469" extrusionOk="0">
                  <a:moveTo>
                    <a:pt x="0" y="0"/>
                  </a:moveTo>
                  <a:lnTo>
                    <a:pt x="0" y="2469"/>
                  </a:lnTo>
                  <a:lnTo>
                    <a:pt x="1008" y="246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9"/>
            <p:cNvSpPr/>
            <p:nvPr/>
          </p:nvSpPr>
          <p:spPr>
            <a:xfrm>
              <a:off x="2502750" y="2384775"/>
              <a:ext cx="32450" cy="27825"/>
            </a:xfrm>
            <a:custGeom>
              <a:avLst/>
              <a:gdLst/>
              <a:ahLst/>
              <a:cxnLst/>
              <a:rect l="l" t="t" r="r" b="b"/>
              <a:pathLst>
                <a:path w="1298" h="1113" extrusionOk="0">
                  <a:moveTo>
                    <a:pt x="741" y="0"/>
                  </a:moveTo>
                  <a:cubicBezTo>
                    <a:pt x="245" y="8"/>
                    <a:pt x="0" y="608"/>
                    <a:pt x="349" y="949"/>
                  </a:cubicBezTo>
                  <a:cubicBezTo>
                    <a:pt x="464" y="1062"/>
                    <a:pt x="604" y="1113"/>
                    <a:pt x="741" y="1113"/>
                  </a:cubicBezTo>
                  <a:cubicBezTo>
                    <a:pt x="1026" y="1113"/>
                    <a:pt x="1297" y="892"/>
                    <a:pt x="1297" y="556"/>
                  </a:cubicBezTo>
                  <a:cubicBezTo>
                    <a:pt x="1297" y="252"/>
                    <a:pt x="1045" y="0"/>
                    <a:pt x="741" y="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9"/>
            <p:cNvSpPr/>
            <p:nvPr/>
          </p:nvSpPr>
          <p:spPr>
            <a:xfrm>
              <a:off x="2512000" y="2391825"/>
              <a:ext cx="16150" cy="13875"/>
            </a:xfrm>
            <a:custGeom>
              <a:avLst/>
              <a:gdLst/>
              <a:ahLst/>
              <a:cxnLst/>
              <a:rect l="l" t="t" r="r" b="b"/>
              <a:pathLst>
                <a:path w="646" h="555" extrusionOk="0">
                  <a:moveTo>
                    <a:pt x="371" y="0"/>
                  </a:moveTo>
                  <a:cubicBezTo>
                    <a:pt x="119" y="0"/>
                    <a:pt x="1" y="297"/>
                    <a:pt x="171" y="474"/>
                  </a:cubicBezTo>
                  <a:cubicBezTo>
                    <a:pt x="229" y="530"/>
                    <a:pt x="299" y="554"/>
                    <a:pt x="367" y="554"/>
                  </a:cubicBezTo>
                  <a:cubicBezTo>
                    <a:pt x="510" y="554"/>
                    <a:pt x="646" y="445"/>
                    <a:pt x="646" y="274"/>
                  </a:cubicBezTo>
                  <a:cubicBezTo>
                    <a:pt x="646" y="126"/>
                    <a:pt x="527" y="0"/>
                    <a:pt x="371" y="0"/>
                  </a:cubicBezTo>
                  <a:close/>
                </a:path>
              </a:pathLst>
            </a:custGeom>
            <a:solidFill>
              <a:srgbClr val="FDB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 rot="8966549" flipH="1">
            <a:off x="6808748" y="3807170"/>
            <a:ext cx="4076486" cy="1914744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/>
          <p:nvPr/>
        </p:nvSpPr>
        <p:spPr>
          <a:xfrm rot="8966847" flipH="1">
            <a:off x="6476956" y="3798994"/>
            <a:ext cx="3907622" cy="2257204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 rot="-5879736" flipH="1">
            <a:off x="214407" y="226381"/>
            <a:ext cx="397459" cy="313107"/>
          </a:xfrm>
          <a:custGeom>
            <a:avLst/>
            <a:gdLst/>
            <a:ahLst/>
            <a:cxnLst/>
            <a:rect l="l" t="t" r="r" b="b"/>
            <a:pathLst>
              <a:path w="15898" h="12524" extrusionOk="0">
                <a:moveTo>
                  <a:pt x="9119" y="3132"/>
                </a:moveTo>
                <a:cubicBezTo>
                  <a:pt x="10426" y="3922"/>
                  <a:pt x="11429" y="4803"/>
                  <a:pt x="11946" y="6110"/>
                </a:cubicBezTo>
                <a:cubicBezTo>
                  <a:pt x="12463" y="7478"/>
                  <a:pt x="12250" y="9910"/>
                  <a:pt x="10639" y="10730"/>
                </a:cubicBezTo>
                <a:cubicBezTo>
                  <a:pt x="9849" y="11156"/>
                  <a:pt x="8815" y="11004"/>
                  <a:pt x="8146" y="10700"/>
                </a:cubicBezTo>
                <a:cubicBezTo>
                  <a:pt x="5867" y="9667"/>
                  <a:pt x="5563" y="5898"/>
                  <a:pt x="7174" y="3679"/>
                </a:cubicBezTo>
                <a:cubicBezTo>
                  <a:pt x="5897" y="3496"/>
                  <a:pt x="5107" y="3496"/>
                  <a:pt x="4225" y="3891"/>
                </a:cubicBezTo>
                <a:cubicBezTo>
                  <a:pt x="2918" y="4469"/>
                  <a:pt x="1611" y="6080"/>
                  <a:pt x="1490" y="8056"/>
                </a:cubicBezTo>
                <a:cubicBezTo>
                  <a:pt x="1459" y="8664"/>
                  <a:pt x="1611" y="9606"/>
                  <a:pt x="1855" y="10214"/>
                </a:cubicBezTo>
                <a:cubicBezTo>
                  <a:pt x="2098" y="10761"/>
                  <a:pt x="2888" y="11673"/>
                  <a:pt x="2675" y="12159"/>
                </a:cubicBezTo>
                <a:cubicBezTo>
                  <a:pt x="2493" y="12524"/>
                  <a:pt x="2159" y="12493"/>
                  <a:pt x="1855" y="12341"/>
                </a:cubicBezTo>
                <a:cubicBezTo>
                  <a:pt x="1611" y="12220"/>
                  <a:pt x="1429" y="11794"/>
                  <a:pt x="1368" y="11673"/>
                </a:cubicBezTo>
                <a:cubicBezTo>
                  <a:pt x="578" y="10244"/>
                  <a:pt x="0" y="8451"/>
                  <a:pt x="669" y="6414"/>
                </a:cubicBezTo>
                <a:cubicBezTo>
                  <a:pt x="1155" y="4986"/>
                  <a:pt x="1976" y="3983"/>
                  <a:pt x="2918" y="3314"/>
                </a:cubicBezTo>
                <a:cubicBezTo>
                  <a:pt x="4165" y="2463"/>
                  <a:pt x="5928" y="2128"/>
                  <a:pt x="7903" y="2676"/>
                </a:cubicBezTo>
                <a:cubicBezTo>
                  <a:pt x="9393" y="1338"/>
                  <a:pt x="11551" y="1"/>
                  <a:pt x="13891" y="882"/>
                </a:cubicBezTo>
                <a:cubicBezTo>
                  <a:pt x="14560" y="1125"/>
                  <a:pt x="15897" y="2098"/>
                  <a:pt x="15533" y="2736"/>
                </a:cubicBezTo>
                <a:cubicBezTo>
                  <a:pt x="15107" y="3466"/>
                  <a:pt x="14378" y="2341"/>
                  <a:pt x="14043" y="2128"/>
                </a:cubicBezTo>
                <a:cubicBezTo>
                  <a:pt x="13800" y="1977"/>
                  <a:pt x="13466" y="1885"/>
                  <a:pt x="13223" y="1825"/>
                </a:cubicBezTo>
                <a:cubicBezTo>
                  <a:pt x="11642" y="1490"/>
                  <a:pt x="10092" y="2280"/>
                  <a:pt x="9119" y="3132"/>
                </a:cubicBezTo>
                <a:close/>
                <a:moveTo>
                  <a:pt x="8238" y="4165"/>
                </a:moveTo>
                <a:cubicBezTo>
                  <a:pt x="6931" y="5685"/>
                  <a:pt x="7083" y="8360"/>
                  <a:pt x="8086" y="9302"/>
                </a:cubicBezTo>
                <a:cubicBezTo>
                  <a:pt x="9089" y="10274"/>
                  <a:pt x="10457" y="9819"/>
                  <a:pt x="10882" y="8816"/>
                </a:cubicBezTo>
                <a:cubicBezTo>
                  <a:pt x="11733" y="6749"/>
                  <a:pt x="10061" y="4834"/>
                  <a:pt x="8329" y="4043"/>
                </a:cubicBezTo>
                <a:cubicBezTo>
                  <a:pt x="8268" y="4013"/>
                  <a:pt x="8268" y="4104"/>
                  <a:pt x="8238" y="4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2" hasCustomPrompt="1"/>
          </p:nvPr>
        </p:nvSpPr>
        <p:spPr>
          <a:xfrm>
            <a:off x="1419475" y="1371725"/>
            <a:ext cx="10395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832675" y="2245085"/>
            <a:ext cx="2213100" cy="6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3"/>
          </p:nvPr>
        </p:nvSpPr>
        <p:spPr>
          <a:xfrm>
            <a:off x="832675" y="1984205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4" hasCustomPrompt="1"/>
          </p:nvPr>
        </p:nvSpPr>
        <p:spPr>
          <a:xfrm>
            <a:off x="4290850" y="1371725"/>
            <a:ext cx="10395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5"/>
          </p:nvPr>
        </p:nvSpPr>
        <p:spPr>
          <a:xfrm>
            <a:off x="3704050" y="2245085"/>
            <a:ext cx="2213100" cy="6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6"/>
          </p:nvPr>
        </p:nvSpPr>
        <p:spPr>
          <a:xfrm>
            <a:off x="3704050" y="1984205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7" hasCustomPrompt="1"/>
          </p:nvPr>
        </p:nvSpPr>
        <p:spPr>
          <a:xfrm>
            <a:off x="1419475" y="3088550"/>
            <a:ext cx="10395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8"/>
          </p:nvPr>
        </p:nvSpPr>
        <p:spPr>
          <a:xfrm>
            <a:off x="832675" y="3968459"/>
            <a:ext cx="2213100" cy="6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9"/>
          </p:nvPr>
        </p:nvSpPr>
        <p:spPr>
          <a:xfrm>
            <a:off x="832675" y="3704007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13" hasCustomPrompt="1"/>
          </p:nvPr>
        </p:nvSpPr>
        <p:spPr>
          <a:xfrm>
            <a:off x="4290850" y="3088550"/>
            <a:ext cx="10395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14"/>
          </p:nvPr>
        </p:nvSpPr>
        <p:spPr>
          <a:xfrm>
            <a:off x="3704050" y="3968459"/>
            <a:ext cx="2213100" cy="6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5"/>
          </p:nvPr>
        </p:nvSpPr>
        <p:spPr>
          <a:xfrm>
            <a:off x="3704050" y="3704007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/>
          <p:nvPr/>
        </p:nvSpPr>
        <p:spPr>
          <a:xfrm rot="-2219110">
            <a:off x="7078849" y="3522038"/>
            <a:ext cx="3081449" cy="1779972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/>
          <p:nvPr/>
        </p:nvSpPr>
        <p:spPr>
          <a:xfrm rot="1833451">
            <a:off x="-1353788" y="4253514"/>
            <a:ext cx="4076486" cy="1914744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4"/>
          <p:cNvSpPr/>
          <p:nvPr/>
        </p:nvSpPr>
        <p:spPr>
          <a:xfrm rot="1833153">
            <a:off x="-1620405" y="3874956"/>
            <a:ext cx="3907622" cy="2257204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4"/>
          <p:cNvSpPr/>
          <p:nvPr/>
        </p:nvSpPr>
        <p:spPr>
          <a:xfrm rot="-5879736" flipH="1">
            <a:off x="214407" y="226381"/>
            <a:ext cx="397459" cy="313107"/>
          </a:xfrm>
          <a:custGeom>
            <a:avLst/>
            <a:gdLst/>
            <a:ahLst/>
            <a:cxnLst/>
            <a:rect l="l" t="t" r="r" b="b"/>
            <a:pathLst>
              <a:path w="15898" h="12524" extrusionOk="0">
                <a:moveTo>
                  <a:pt x="9119" y="3132"/>
                </a:moveTo>
                <a:cubicBezTo>
                  <a:pt x="10426" y="3922"/>
                  <a:pt x="11429" y="4803"/>
                  <a:pt x="11946" y="6110"/>
                </a:cubicBezTo>
                <a:cubicBezTo>
                  <a:pt x="12463" y="7478"/>
                  <a:pt x="12250" y="9910"/>
                  <a:pt x="10639" y="10730"/>
                </a:cubicBezTo>
                <a:cubicBezTo>
                  <a:pt x="9849" y="11156"/>
                  <a:pt x="8815" y="11004"/>
                  <a:pt x="8146" y="10700"/>
                </a:cubicBezTo>
                <a:cubicBezTo>
                  <a:pt x="5867" y="9667"/>
                  <a:pt x="5563" y="5898"/>
                  <a:pt x="7174" y="3679"/>
                </a:cubicBezTo>
                <a:cubicBezTo>
                  <a:pt x="5897" y="3496"/>
                  <a:pt x="5107" y="3496"/>
                  <a:pt x="4225" y="3891"/>
                </a:cubicBezTo>
                <a:cubicBezTo>
                  <a:pt x="2918" y="4469"/>
                  <a:pt x="1611" y="6080"/>
                  <a:pt x="1490" y="8056"/>
                </a:cubicBezTo>
                <a:cubicBezTo>
                  <a:pt x="1459" y="8664"/>
                  <a:pt x="1611" y="9606"/>
                  <a:pt x="1855" y="10214"/>
                </a:cubicBezTo>
                <a:cubicBezTo>
                  <a:pt x="2098" y="10761"/>
                  <a:pt x="2888" y="11673"/>
                  <a:pt x="2675" y="12159"/>
                </a:cubicBezTo>
                <a:cubicBezTo>
                  <a:pt x="2493" y="12524"/>
                  <a:pt x="2159" y="12493"/>
                  <a:pt x="1855" y="12341"/>
                </a:cubicBezTo>
                <a:cubicBezTo>
                  <a:pt x="1611" y="12220"/>
                  <a:pt x="1429" y="11794"/>
                  <a:pt x="1368" y="11673"/>
                </a:cubicBezTo>
                <a:cubicBezTo>
                  <a:pt x="578" y="10244"/>
                  <a:pt x="0" y="8451"/>
                  <a:pt x="669" y="6414"/>
                </a:cubicBezTo>
                <a:cubicBezTo>
                  <a:pt x="1155" y="4986"/>
                  <a:pt x="1976" y="3983"/>
                  <a:pt x="2918" y="3314"/>
                </a:cubicBezTo>
                <a:cubicBezTo>
                  <a:pt x="4165" y="2463"/>
                  <a:pt x="5928" y="2128"/>
                  <a:pt x="7903" y="2676"/>
                </a:cubicBezTo>
                <a:cubicBezTo>
                  <a:pt x="9393" y="1338"/>
                  <a:pt x="11551" y="1"/>
                  <a:pt x="13891" y="882"/>
                </a:cubicBezTo>
                <a:cubicBezTo>
                  <a:pt x="14560" y="1125"/>
                  <a:pt x="15897" y="2098"/>
                  <a:pt x="15533" y="2736"/>
                </a:cubicBezTo>
                <a:cubicBezTo>
                  <a:pt x="15107" y="3466"/>
                  <a:pt x="14378" y="2341"/>
                  <a:pt x="14043" y="2128"/>
                </a:cubicBezTo>
                <a:cubicBezTo>
                  <a:pt x="13800" y="1977"/>
                  <a:pt x="13466" y="1885"/>
                  <a:pt x="13223" y="1825"/>
                </a:cubicBezTo>
                <a:cubicBezTo>
                  <a:pt x="11642" y="1490"/>
                  <a:pt x="10092" y="2280"/>
                  <a:pt x="9119" y="3132"/>
                </a:cubicBezTo>
                <a:close/>
                <a:moveTo>
                  <a:pt x="8238" y="4165"/>
                </a:moveTo>
                <a:cubicBezTo>
                  <a:pt x="6931" y="5685"/>
                  <a:pt x="7083" y="8360"/>
                  <a:pt x="8086" y="9302"/>
                </a:cubicBezTo>
                <a:cubicBezTo>
                  <a:pt x="9089" y="10274"/>
                  <a:pt x="10457" y="9819"/>
                  <a:pt x="10882" y="8816"/>
                </a:cubicBezTo>
                <a:cubicBezTo>
                  <a:pt x="11733" y="6749"/>
                  <a:pt x="10061" y="4834"/>
                  <a:pt x="8329" y="4043"/>
                </a:cubicBezTo>
                <a:cubicBezTo>
                  <a:pt x="8268" y="4013"/>
                  <a:pt x="8268" y="4104"/>
                  <a:pt x="8238" y="41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723175" y="2131047"/>
            <a:ext cx="2213100" cy="6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 txBox="1">
            <a:spLocks noGrp="1"/>
          </p:cNvSpPr>
          <p:nvPr>
            <p:ph type="subTitle" idx="2"/>
          </p:nvPr>
        </p:nvSpPr>
        <p:spPr>
          <a:xfrm>
            <a:off x="723175" y="1852890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14"/>
          <p:cNvSpPr txBox="1">
            <a:spLocks noGrp="1"/>
          </p:cNvSpPr>
          <p:nvPr>
            <p:ph type="subTitle" idx="3"/>
          </p:nvPr>
        </p:nvSpPr>
        <p:spPr>
          <a:xfrm>
            <a:off x="3462127" y="2131047"/>
            <a:ext cx="2213100" cy="6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4"/>
          <p:cNvSpPr txBox="1">
            <a:spLocks noGrp="1"/>
          </p:cNvSpPr>
          <p:nvPr>
            <p:ph type="subTitle" idx="4"/>
          </p:nvPr>
        </p:nvSpPr>
        <p:spPr>
          <a:xfrm>
            <a:off x="3462127" y="1852890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subTitle" idx="5"/>
          </p:nvPr>
        </p:nvSpPr>
        <p:spPr>
          <a:xfrm>
            <a:off x="6217666" y="2131047"/>
            <a:ext cx="2213100" cy="6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4"/>
          <p:cNvSpPr txBox="1">
            <a:spLocks noGrp="1"/>
          </p:cNvSpPr>
          <p:nvPr>
            <p:ph type="subTitle" idx="6"/>
          </p:nvPr>
        </p:nvSpPr>
        <p:spPr>
          <a:xfrm>
            <a:off x="6217666" y="1852890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2" name="Google Shape;202;p14"/>
          <p:cNvSpPr txBox="1">
            <a:spLocks noGrp="1"/>
          </p:cNvSpPr>
          <p:nvPr>
            <p:ph type="subTitle" idx="7"/>
          </p:nvPr>
        </p:nvSpPr>
        <p:spPr>
          <a:xfrm>
            <a:off x="723175" y="3685769"/>
            <a:ext cx="2213100" cy="6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4"/>
          <p:cNvSpPr txBox="1">
            <a:spLocks noGrp="1"/>
          </p:cNvSpPr>
          <p:nvPr>
            <p:ph type="subTitle" idx="8"/>
          </p:nvPr>
        </p:nvSpPr>
        <p:spPr>
          <a:xfrm>
            <a:off x="723175" y="3410321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9"/>
          </p:nvPr>
        </p:nvSpPr>
        <p:spPr>
          <a:xfrm>
            <a:off x="3462127" y="3685769"/>
            <a:ext cx="2213100" cy="6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13"/>
          </p:nvPr>
        </p:nvSpPr>
        <p:spPr>
          <a:xfrm>
            <a:off x="3462127" y="3410321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14"/>
          </p:nvPr>
        </p:nvSpPr>
        <p:spPr>
          <a:xfrm>
            <a:off x="6217666" y="3685769"/>
            <a:ext cx="2213100" cy="6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4"/>
          <p:cNvSpPr txBox="1">
            <a:spLocks noGrp="1"/>
          </p:cNvSpPr>
          <p:nvPr>
            <p:ph type="subTitle" idx="15"/>
          </p:nvPr>
        </p:nvSpPr>
        <p:spPr>
          <a:xfrm>
            <a:off x="6217666" y="3410321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Font typeface="Bebas Neue"/>
              <a:buNone/>
              <a:defRPr sz="2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8" name="Google Shape;208;p14"/>
          <p:cNvSpPr/>
          <p:nvPr/>
        </p:nvSpPr>
        <p:spPr>
          <a:xfrm rot="-8279992">
            <a:off x="6836809" y="-972257"/>
            <a:ext cx="4076588" cy="1914792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8280278">
            <a:off x="7224468" y="-870310"/>
            <a:ext cx="3907320" cy="2257029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8966964">
            <a:off x="7305442" y="-591086"/>
            <a:ext cx="3139315" cy="1813397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5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9"/>
          <p:cNvSpPr/>
          <p:nvPr/>
        </p:nvSpPr>
        <p:spPr>
          <a:xfrm rot="-8279992">
            <a:off x="6836809" y="-972257"/>
            <a:ext cx="4076588" cy="1914792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9"/>
          <p:cNvSpPr/>
          <p:nvPr/>
        </p:nvSpPr>
        <p:spPr>
          <a:xfrm rot="-8280278">
            <a:off x="7224468" y="-870310"/>
            <a:ext cx="3907320" cy="2257029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9"/>
          <p:cNvSpPr/>
          <p:nvPr/>
        </p:nvSpPr>
        <p:spPr>
          <a:xfrm rot="-8966549">
            <a:off x="-1633462" y="3427408"/>
            <a:ext cx="4076486" cy="1914744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9"/>
          <p:cNvSpPr/>
          <p:nvPr/>
        </p:nvSpPr>
        <p:spPr>
          <a:xfrm rot="-8966847">
            <a:off x="-1197981" y="3463506"/>
            <a:ext cx="3907622" cy="2257204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9"/>
          <p:cNvSpPr/>
          <p:nvPr/>
        </p:nvSpPr>
        <p:spPr>
          <a:xfrm rot="2393143">
            <a:off x="-335921" y="3091752"/>
            <a:ext cx="3081756" cy="1780149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4572050" y="1988775"/>
            <a:ext cx="30294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"/>
          </p:nvPr>
        </p:nvSpPr>
        <p:spPr>
          <a:xfrm>
            <a:off x="4572050" y="2466975"/>
            <a:ext cx="3029400" cy="11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93" name="Google Shape;293;p19"/>
          <p:cNvGrpSpPr/>
          <p:nvPr/>
        </p:nvGrpSpPr>
        <p:grpSpPr>
          <a:xfrm flipH="1">
            <a:off x="7779167" y="161941"/>
            <a:ext cx="973124" cy="563636"/>
            <a:chOff x="3701975" y="2596225"/>
            <a:chExt cx="747350" cy="432900"/>
          </a:xfrm>
        </p:grpSpPr>
        <p:sp>
          <p:nvSpPr>
            <p:cNvPr id="294" name="Google Shape;294;p19"/>
            <p:cNvSpPr/>
            <p:nvPr/>
          </p:nvSpPr>
          <p:spPr>
            <a:xfrm>
              <a:off x="3779575" y="2637025"/>
              <a:ext cx="92050" cy="17625"/>
            </a:xfrm>
            <a:custGeom>
              <a:avLst/>
              <a:gdLst/>
              <a:ahLst/>
              <a:cxnLst/>
              <a:rect l="l" t="t" r="r" b="b"/>
              <a:pathLst>
                <a:path w="3682" h="705" extrusionOk="0">
                  <a:moveTo>
                    <a:pt x="1" y="1"/>
                  </a:moveTo>
                  <a:lnTo>
                    <a:pt x="1" y="705"/>
                  </a:lnTo>
                  <a:lnTo>
                    <a:pt x="3681" y="705"/>
                  </a:lnTo>
                  <a:lnTo>
                    <a:pt x="3681" y="1"/>
                  </a:lnTo>
                  <a:close/>
                </a:path>
              </a:pathLst>
            </a:custGeom>
            <a:solidFill>
              <a:srgbClr val="F0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3960425" y="2897275"/>
              <a:ext cx="281675" cy="90250"/>
            </a:xfrm>
            <a:custGeom>
              <a:avLst/>
              <a:gdLst/>
              <a:ahLst/>
              <a:cxnLst/>
              <a:rect l="l" t="t" r="r" b="b"/>
              <a:pathLst>
                <a:path w="11267" h="3610" extrusionOk="0">
                  <a:moveTo>
                    <a:pt x="11154" y="1"/>
                  </a:moveTo>
                  <a:cubicBezTo>
                    <a:pt x="11114" y="1"/>
                    <a:pt x="11074" y="9"/>
                    <a:pt x="11042" y="25"/>
                  </a:cubicBezTo>
                  <a:lnTo>
                    <a:pt x="1312" y="25"/>
                  </a:lnTo>
                  <a:cubicBezTo>
                    <a:pt x="608" y="25"/>
                    <a:pt x="0" y="473"/>
                    <a:pt x="0" y="1017"/>
                  </a:cubicBezTo>
                  <a:lnTo>
                    <a:pt x="0" y="2553"/>
                  </a:lnTo>
                  <a:cubicBezTo>
                    <a:pt x="0" y="3129"/>
                    <a:pt x="608" y="3609"/>
                    <a:pt x="1312" y="3609"/>
                  </a:cubicBezTo>
                  <a:lnTo>
                    <a:pt x="11266" y="3609"/>
                  </a:lnTo>
                  <a:cubicBezTo>
                    <a:pt x="10690" y="2489"/>
                    <a:pt x="10690" y="1145"/>
                    <a:pt x="11266" y="25"/>
                  </a:cubicBezTo>
                  <a:cubicBezTo>
                    <a:pt x="11234" y="9"/>
                    <a:pt x="11194" y="1"/>
                    <a:pt x="11154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9"/>
            <p:cNvSpPr/>
            <p:nvPr/>
          </p:nvSpPr>
          <p:spPr>
            <a:xfrm>
              <a:off x="3955625" y="2893875"/>
              <a:ext cx="288875" cy="98450"/>
            </a:xfrm>
            <a:custGeom>
              <a:avLst/>
              <a:gdLst/>
              <a:ahLst/>
              <a:cxnLst/>
              <a:rect l="l" t="t" r="r" b="b"/>
              <a:pathLst>
                <a:path w="11555" h="3938" extrusionOk="0">
                  <a:moveTo>
                    <a:pt x="1440" y="1"/>
                  </a:moveTo>
                  <a:cubicBezTo>
                    <a:pt x="672" y="1"/>
                    <a:pt x="0" y="545"/>
                    <a:pt x="0" y="1217"/>
                  </a:cubicBezTo>
                  <a:lnTo>
                    <a:pt x="0" y="2753"/>
                  </a:lnTo>
                  <a:cubicBezTo>
                    <a:pt x="0" y="3393"/>
                    <a:pt x="640" y="3938"/>
                    <a:pt x="1440" y="3938"/>
                  </a:cubicBezTo>
                  <a:lnTo>
                    <a:pt x="11202" y="3938"/>
                  </a:lnTo>
                  <a:cubicBezTo>
                    <a:pt x="11330" y="3938"/>
                    <a:pt x="11426" y="3938"/>
                    <a:pt x="11554" y="3906"/>
                  </a:cubicBezTo>
                  <a:cubicBezTo>
                    <a:pt x="11490" y="3809"/>
                    <a:pt x="11426" y="3713"/>
                    <a:pt x="11394" y="3617"/>
                  </a:cubicBezTo>
                  <a:lnTo>
                    <a:pt x="1440" y="3617"/>
                  </a:lnTo>
                  <a:cubicBezTo>
                    <a:pt x="832" y="3617"/>
                    <a:pt x="288" y="3201"/>
                    <a:pt x="288" y="2721"/>
                  </a:cubicBezTo>
                  <a:lnTo>
                    <a:pt x="288" y="1217"/>
                  </a:lnTo>
                  <a:cubicBezTo>
                    <a:pt x="288" y="705"/>
                    <a:pt x="832" y="321"/>
                    <a:pt x="1440" y="321"/>
                  </a:cubicBezTo>
                  <a:lnTo>
                    <a:pt x="11394" y="321"/>
                  </a:lnTo>
                  <a:cubicBezTo>
                    <a:pt x="11426" y="225"/>
                    <a:pt x="11490" y="129"/>
                    <a:pt x="11554" y="33"/>
                  </a:cubicBezTo>
                  <a:cubicBezTo>
                    <a:pt x="11426" y="1"/>
                    <a:pt x="11330" y="1"/>
                    <a:pt x="11202" y="1"/>
                  </a:cubicBezTo>
                  <a:close/>
                </a:path>
              </a:pathLst>
            </a:custGeom>
            <a:solidFill>
              <a:srgbClr val="FBB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3701975" y="2989100"/>
              <a:ext cx="747350" cy="40025"/>
            </a:xfrm>
            <a:custGeom>
              <a:avLst/>
              <a:gdLst/>
              <a:ahLst/>
              <a:cxnLst/>
              <a:rect l="l" t="t" r="r" b="b"/>
              <a:pathLst>
                <a:path w="29894" h="1601" extrusionOk="0">
                  <a:moveTo>
                    <a:pt x="0" y="0"/>
                  </a:moveTo>
                  <a:lnTo>
                    <a:pt x="0" y="1601"/>
                  </a:lnTo>
                  <a:lnTo>
                    <a:pt x="29894" y="1601"/>
                  </a:lnTo>
                  <a:lnTo>
                    <a:pt x="29894" y="0"/>
                  </a:lnTo>
                  <a:close/>
                </a:path>
              </a:pathLst>
            </a:custGeom>
            <a:solidFill>
              <a:srgbClr val="E15A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779575" y="2596225"/>
              <a:ext cx="92850" cy="392900"/>
            </a:xfrm>
            <a:custGeom>
              <a:avLst/>
              <a:gdLst/>
              <a:ahLst/>
              <a:cxnLst/>
              <a:rect l="l" t="t" r="r" b="b"/>
              <a:pathLst>
                <a:path w="3714" h="15716" extrusionOk="0">
                  <a:moveTo>
                    <a:pt x="1761" y="1"/>
                  </a:moveTo>
                  <a:cubicBezTo>
                    <a:pt x="865" y="1"/>
                    <a:pt x="1" y="97"/>
                    <a:pt x="1" y="97"/>
                  </a:cubicBezTo>
                  <a:lnTo>
                    <a:pt x="1" y="15715"/>
                  </a:lnTo>
                  <a:lnTo>
                    <a:pt x="3713" y="15715"/>
                  </a:lnTo>
                  <a:lnTo>
                    <a:pt x="3713" y="97"/>
                  </a:lnTo>
                  <a:cubicBezTo>
                    <a:pt x="3041" y="33"/>
                    <a:pt x="2401" y="1"/>
                    <a:pt x="1761" y="1"/>
                  </a:cubicBezTo>
                  <a:close/>
                </a:path>
              </a:pathLst>
            </a:custGeom>
            <a:solidFill>
              <a:srgbClr val="6B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3880400" y="2648225"/>
              <a:ext cx="68850" cy="340900"/>
            </a:xfrm>
            <a:custGeom>
              <a:avLst/>
              <a:gdLst/>
              <a:ahLst/>
              <a:cxnLst/>
              <a:rect l="l" t="t" r="r" b="b"/>
              <a:pathLst>
                <a:path w="2754" h="13636" extrusionOk="0">
                  <a:moveTo>
                    <a:pt x="1377" y="1"/>
                  </a:moveTo>
                  <a:cubicBezTo>
                    <a:pt x="897" y="1"/>
                    <a:pt x="449" y="33"/>
                    <a:pt x="1" y="97"/>
                  </a:cubicBezTo>
                  <a:lnTo>
                    <a:pt x="1" y="13635"/>
                  </a:lnTo>
                  <a:lnTo>
                    <a:pt x="2753" y="13635"/>
                  </a:lnTo>
                  <a:lnTo>
                    <a:pt x="2753" y="97"/>
                  </a:lnTo>
                  <a:cubicBezTo>
                    <a:pt x="2273" y="33"/>
                    <a:pt x="1825" y="1"/>
                    <a:pt x="1377" y="1"/>
                  </a:cubicBezTo>
                  <a:close/>
                </a:path>
              </a:pathLst>
            </a:custGeom>
            <a:solidFill>
              <a:srgbClr val="2B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9"/>
            <p:cNvSpPr/>
            <p:nvPr/>
          </p:nvSpPr>
          <p:spPr>
            <a:xfrm>
              <a:off x="3879600" y="2693850"/>
              <a:ext cx="69650" cy="10425"/>
            </a:xfrm>
            <a:custGeom>
              <a:avLst/>
              <a:gdLst/>
              <a:ahLst/>
              <a:cxnLst/>
              <a:rect l="l" t="t" r="r" b="b"/>
              <a:pathLst>
                <a:path w="2786" h="417" extrusionOk="0">
                  <a:moveTo>
                    <a:pt x="1" y="0"/>
                  </a:moveTo>
                  <a:lnTo>
                    <a:pt x="1" y="416"/>
                  </a:lnTo>
                  <a:lnTo>
                    <a:pt x="2785" y="416"/>
                  </a:lnTo>
                  <a:lnTo>
                    <a:pt x="2785" y="0"/>
                  </a:lnTo>
                  <a:close/>
                </a:path>
              </a:pathLst>
            </a:custGeom>
            <a:solidFill>
              <a:srgbClr val="F0F3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1"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8"/>
          <p:cNvSpPr/>
          <p:nvPr/>
        </p:nvSpPr>
        <p:spPr>
          <a:xfrm rot="-8279992">
            <a:off x="6664134" y="-1270807"/>
            <a:ext cx="4076588" cy="1914792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8"/>
          <p:cNvSpPr/>
          <p:nvPr/>
        </p:nvSpPr>
        <p:spPr>
          <a:xfrm rot="-8280278">
            <a:off x="7051793" y="-1168860"/>
            <a:ext cx="3907320" cy="2257029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8"/>
          <p:cNvSpPr/>
          <p:nvPr/>
        </p:nvSpPr>
        <p:spPr>
          <a:xfrm rot="1833451">
            <a:off x="-1331413" y="4429051"/>
            <a:ext cx="4076486" cy="1914744"/>
          </a:xfrm>
          <a:custGeom>
            <a:avLst/>
            <a:gdLst/>
            <a:ahLst/>
            <a:cxnLst/>
            <a:rect l="l" t="t" r="r" b="b"/>
            <a:pathLst>
              <a:path w="235712" h="110715" extrusionOk="0">
                <a:moveTo>
                  <a:pt x="45560" y="1"/>
                </a:moveTo>
                <a:cubicBezTo>
                  <a:pt x="41169" y="1"/>
                  <a:pt x="36724" y="584"/>
                  <a:pt x="32319" y="1934"/>
                </a:cubicBezTo>
                <a:cubicBezTo>
                  <a:pt x="143" y="11874"/>
                  <a:pt x="1" y="40500"/>
                  <a:pt x="8378" y="56063"/>
                </a:cubicBezTo>
                <a:cubicBezTo>
                  <a:pt x="16145" y="70490"/>
                  <a:pt x="67794" y="110715"/>
                  <a:pt x="136696" y="110715"/>
                </a:cubicBezTo>
                <a:cubicBezTo>
                  <a:pt x="142118" y="110715"/>
                  <a:pt x="147647" y="110466"/>
                  <a:pt x="153270" y="109935"/>
                </a:cubicBezTo>
                <a:cubicBezTo>
                  <a:pt x="222251" y="103460"/>
                  <a:pt x="235712" y="29169"/>
                  <a:pt x="198907" y="15736"/>
                </a:cubicBezTo>
                <a:cubicBezTo>
                  <a:pt x="193596" y="13799"/>
                  <a:pt x="188868" y="13006"/>
                  <a:pt x="184501" y="13006"/>
                </a:cubicBezTo>
                <a:cubicBezTo>
                  <a:pt x="164832" y="13006"/>
                  <a:pt x="152493" y="29086"/>
                  <a:pt x="127276" y="29086"/>
                </a:cubicBezTo>
                <a:cubicBezTo>
                  <a:pt x="124441" y="29086"/>
                  <a:pt x="121443" y="28883"/>
                  <a:pt x="118254" y="28431"/>
                </a:cubicBezTo>
                <a:cubicBezTo>
                  <a:pt x="108683" y="27039"/>
                  <a:pt x="99624" y="23347"/>
                  <a:pt x="91814" y="17639"/>
                </a:cubicBezTo>
                <a:cubicBezTo>
                  <a:pt x="82322" y="10773"/>
                  <a:pt x="64437" y="1"/>
                  <a:pt x="4556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8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28"/>
          <p:cNvSpPr/>
          <p:nvPr/>
        </p:nvSpPr>
        <p:spPr>
          <a:xfrm rot="1833153">
            <a:off x="-1598030" y="4050493"/>
            <a:ext cx="3907622" cy="2257204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8"/>
          <p:cNvSpPr/>
          <p:nvPr/>
        </p:nvSpPr>
        <p:spPr>
          <a:xfrm rot="10800000">
            <a:off x="-1647385" y="-1229157"/>
            <a:ext cx="3907515" cy="2257141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8"/>
          <p:cNvSpPr/>
          <p:nvPr/>
        </p:nvSpPr>
        <p:spPr>
          <a:xfrm rot="10800000">
            <a:off x="-781810" y="-1413832"/>
            <a:ext cx="3907515" cy="2257141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8"/>
          <p:cNvSpPr/>
          <p:nvPr/>
        </p:nvSpPr>
        <p:spPr>
          <a:xfrm>
            <a:off x="6988140" y="4136006"/>
            <a:ext cx="3907515" cy="2257141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8"/>
          <p:cNvSpPr/>
          <p:nvPr/>
        </p:nvSpPr>
        <p:spPr>
          <a:xfrm>
            <a:off x="6122565" y="4320681"/>
            <a:ext cx="3907515" cy="2257141"/>
          </a:xfrm>
          <a:custGeom>
            <a:avLst/>
            <a:gdLst/>
            <a:ahLst/>
            <a:cxnLst/>
            <a:rect l="l" t="t" r="r" b="b"/>
            <a:pathLst>
              <a:path w="213759" h="123476" extrusionOk="0">
                <a:moveTo>
                  <a:pt x="173597" y="1"/>
                </a:moveTo>
                <a:cubicBezTo>
                  <a:pt x="145422" y="1"/>
                  <a:pt x="142737" y="36330"/>
                  <a:pt x="116350" y="40510"/>
                </a:cubicBezTo>
                <a:cubicBezTo>
                  <a:pt x="113847" y="40906"/>
                  <a:pt x="111399" y="41080"/>
                  <a:pt x="108991" y="41080"/>
                </a:cubicBezTo>
                <a:cubicBezTo>
                  <a:pt x="92058" y="41080"/>
                  <a:pt x="77131" y="32494"/>
                  <a:pt x="59152" y="32494"/>
                </a:cubicBezTo>
                <a:cubicBezTo>
                  <a:pt x="52224" y="32494"/>
                  <a:pt x="44843" y="33769"/>
                  <a:pt x="36720" y="37301"/>
                </a:cubicBezTo>
                <a:cubicBezTo>
                  <a:pt x="7838" y="49853"/>
                  <a:pt x="0" y="120453"/>
                  <a:pt x="84941" y="123292"/>
                </a:cubicBezTo>
                <a:cubicBezTo>
                  <a:pt x="88549" y="123413"/>
                  <a:pt x="92136" y="123475"/>
                  <a:pt x="95696" y="123475"/>
                </a:cubicBezTo>
                <a:cubicBezTo>
                  <a:pt x="159166" y="123475"/>
                  <a:pt x="213759" y="103755"/>
                  <a:pt x="213759" y="45025"/>
                </a:cubicBezTo>
                <a:cubicBezTo>
                  <a:pt x="213759" y="24237"/>
                  <a:pt x="197089" y="1461"/>
                  <a:pt x="176357" y="98"/>
                </a:cubicBezTo>
                <a:lnTo>
                  <a:pt x="175250" y="41"/>
                </a:lnTo>
                <a:cubicBezTo>
                  <a:pt x="174689" y="14"/>
                  <a:pt x="174139" y="1"/>
                  <a:pt x="173597" y="1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"/>
              <a:buChar char="●"/>
              <a:defRPr sz="1800"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●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○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"/>
              <a:buChar char="■"/>
              <a:defRPr>
                <a:solidFill>
                  <a:schemeClr val="dk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5" r:id="rId8"/>
    <p:sldLayoutId id="2147483674" r:id="rId9"/>
    <p:sldLayoutId id="2147483676" r:id="rId10"/>
    <p:sldLayoutId id="2147483677" r:id="rId11"/>
    <p:sldLayoutId id="2147483678" r:id="rId12"/>
    <p:sldLayoutId id="2147483681" r:id="rId13"/>
    <p:sldLayoutId id="2147483682" r:id="rId14"/>
    <p:sldLayoutId id="214748368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microsoft.com/office/2007/relationships/hdphoto" Target="../media/hdphoto12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ULL AR BOOK&#10;( Scan AR Book from here 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32" b="99558" l="50521" r="100000">
                        <a14:foregroundMark x1="63333" y1="74041" x2="56458" y2="99705"/>
                        <a14:foregroundMark x1="72031" y1="92625" x2="86875" y2="94690"/>
                        <a14:foregroundMark x1="98490" y1="52065" x2="96510" y2="65782"/>
                        <a14:foregroundMark x1="96302" y1="12979" x2="99844" y2="43215"/>
                        <a14:foregroundMark x1="91927" y1="73304" x2="99167" y2="88643"/>
                        <a14:foregroundMark x1="85417" y1="18879" x2="86406" y2="30383"/>
                        <a14:foregroundMark x1="84844" y1="23009" x2="85885" y2="27729"/>
                        <a14:foregroundMark x1="88542" y1="1770" x2="85208" y2="7817"/>
                        <a14:foregroundMark x1="75208" y1="39528" x2="74115" y2="47788"/>
                        <a14:foregroundMark x1="82396" y1="31563" x2="82604" y2="37611"/>
                        <a14:foregroundMark x1="73906" y1="19764" x2="71979" y2="24926"/>
                        <a14:foregroundMark x1="74792" y1="18584" x2="76927" y2="18289"/>
                        <a14:foregroundMark x1="77813" y1="18584" x2="79844" y2="21976"/>
                        <a14:foregroundMark x1="77031" y1="19174" x2="77604" y2="18879"/>
                        <a14:foregroundMark x1="79844" y1="22124" x2="81042" y2="28024"/>
                        <a14:backgroundMark x1="67552" y1="14012" x2="54792" y2="32006"/>
                        <a14:backgroundMark x1="68333" y1="29204" x2="69479" y2="26991"/>
                        <a14:backgroundMark x1="71302" y1="20649" x2="68021" y2="33923"/>
                        <a14:backgroundMark x1="66354" y1="36431" x2="59844" y2="48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00"/>
          <a:stretch/>
        </p:blipFill>
        <p:spPr bwMode="auto">
          <a:xfrm>
            <a:off x="1894114" y="-141514"/>
            <a:ext cx="7249886" cy="52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50" y="421002"/>
            <a:ext cx="3840813" cy="3822523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26124"/>
            <a:ext cx="7717500" cy="612900"/>
          </a:xfrm>
        </p:spPr>
        <p:txBody>
          <a:bodyPr/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Gióng trưởng thành và đi đánh giặc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1825" y="688420"/>
            <a:ext cx="3978032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a. Gióng trưởng thành.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87451" y="1137161"/>
            <a:ext cx="5142187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Tiếng nói đầu tiên: Đòi đi đánh giặc.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192329" y="1617217"/>
            <a:ext cx="5719056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Lời khẳng định: </a:t>
            </a:r>
            <a:r>
              <a:rPr lang="vi-VN" sz="2100" i="1" dirty="0">
                <a:latin typeface="Cambria" panose="02040503050406030204" pitchFamily="18" charset="0"/>
                <a:ea typeface="Cambria" panose="02040503050406030204" pitchFamily="18" charset="0"/>
              </a:rPr>
              <a:t>Ta nguyện phá tan lũ giặc này.</a:t>
            </a:r>
          </a:p>
        </p:txBody>
      </p:sp>
      <p:pic>
        <p:nvPicPr>
          <p:cNvPr id="1030" name="Picture 6" descr="Thánh Gióng 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4" b="100000" l="0" r="100000">
                        <a14:foregroundMark x1="5125" y1="80139" x2="4375" y2="80139"/>
                        <a14:foregroundMark x1="31000" y1="82578" x2="7625" y2="97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409824"/>
            <a:ext cx="9144000" cy="296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918932" y="2213774"/>
            <a:ext cx="5719056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Ý thức đánh giặc cứu nước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884114" y="1710712"/>
            <a:ext cx="293914" cy="5723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ight Arrow 8"/>
          <p:cNvSpPr/>
          <p:nvPr/>
        </p:nvSpPr>
        <p:spPr>
          <a:xfrm>
            <a:off x="4757943" y="2339353"/>
            <a:ext cx="293914" cy="57235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80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4" grpId="0"/>
      <p:bldP spid="4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26124"/>
            <a:ext cx="7717500" cy="612900"/>
          </a:xfrm>
        </p:spPr>
        <p:txBody>
          <a:bodyPr/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Gióng trưởng thành và đi đánh giặc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1825" y="688420"/>
            <a:ext cx="3792975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a. Gióng trưởng thành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75738" y="1051771"/>
            <a:ext cx="5142187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Vũ khí đi đánh giặc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46" b="81120" l="16325" r="29136"/>
                    </a14:imgEffect>
                  </a14:imgLayer>
                </a14:imgProps>
              </a:ext>
            </a:extLst>
          </a:blip>
          <a:srcRect l="14766" t="22401" r="69263" b="13977"/>
          <a:stretch/>
        </p:blipFill>
        <p:spPr>
          <a:xfrm>
            <a:off x="-285259" y="1140420"/>
            <a:ext cx="1809258" cy="4052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60" b="81771" l="36018" r="69107"/>
                    </a14:imgEffect>
                  </a14:imgLayer>
                </a14:imgProps>
              </a:ext>
            </a:extLst>
          </a:blip>
          <a:srcRect l="36426" t="22401" r="28789" b="13977"/>
          <a:stretch/>
        </p:blipFill>
        <p:spPr>
          <a:xfrm>
            <a:off x="6158404" y="1752084"/>
            <a:ext cx="3298074" cy="339141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075738" y="3166541"/>
            <a:ext cx="4640748" cy="154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Ước mơ của nhân dân về những vũ khí đủ mạnh để đánh đuổi quân xâm lược.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Thành tựu về văn minh kim loại.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70109" y="2046001"/>
            <a:ext cx="1919405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Áo giáp sắt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87128" y="2132777"/>
            <a:ext cx="1919405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Roi sắt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04147" y="2064831"/>
            <a:ext cx="1919405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Ngựa sắt</a:t>
            </a:r>
          </a:p>
        </p:txBody>
      </p:sp>
      <p:cxnSp>
        <p:nvCxnSpPr>
          <p:cNvPr id="5" name="Straight Arrow Connector 4"/>
          <p:cNvCxnSpPr>
            <a:stCxn id="8" idx="2"/>
            <a:endCxn id="11" idx="0"/>
          </p:cNvCxnSpPr>
          <p:nvPr/>
        </p:nvCxnSpPr>
        <p:spPr>
          <a:xfrm flipH="1">
            <a:off x="2229812" y="1752084"/>
            <a:ext cx="2417020" cy="293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8" idx="2"/>
            <a:endCxn id="13" idx="0"/>
          </p:cNvCxnSpPr>
          <p:nvPr/>
        </p:nvCxnSpPr>
        <p:spPr>
          <a:xfrm flipH="1">
            <a:off x="4646831" y="1752084"/>
            <a:ext cx="1" cy="380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4" idx="0"/>
          </p:cNvCxnSpPr>
          <p:nvPr/>
        </p:nvCxnSpPr>
        <p:spPr>
          <a:xfrm>
            <a:off x="4646832" y="1752084"/>
            <a:ext cx="2417018" cy="312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1495904" y="3581710"/>
            <a:ext cx="381001" cy="623465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62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1" grpId="0"/>
      <p:bldP spid="13" grpId="0"/>
      <p:bldP spid="14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26124"/>
            <a:ext cx="7717500" cy="612900"/>
          </a:xfrm>
        </p:spPr>
        <p:txBody>
          <a:bodyPr/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Gióng trưởng thành và đi đánh giặc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1825" y="688420"/>
            <a:ext cx="2834017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b. Gióng đi đánh giặc.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1487" y="1260288"/>
            <a:ext cx="4488262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Vươn vai thành tráng sĩ</a:t>
            </a:r>
          </a:p>
        </p:txBody>
      </p:sp>
      <p:pic>
        <p:nvPicPr>
          <p:cNvPr id="3076" name="Picture 4" descr="Thánh Gióng 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966" l="10000" r="100000">
                        <a14:foregroundMark x1="40250" y1="80690" x2="34125" y2="97931"/>
                        <a14:backgroundMark x1="65375" y1="4828" x2="44250" y2="40000"/>
                        <a14:backgroundMark x1="75000" y1="2069" x2="98875" y2="4828"/>
                        <a14:backgroundMark x1="96375" y1="33793" x2="99750" y2="38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58"/>
          <a:stretch/>
        </p:blipFill>
        <p:spPr bwMode="auto">
          <a:xfrm>
            <a:off x="3257792" y="739024"/>
            <a:ext cx="5886208" cy="402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05889" y="2034764"/>
            <a:ext cx="3384333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Chi tiết tưởng tượng kì ảo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02546" y="2735077"/>
            <a:ext cx="3722915" cy="114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Ước mong của nhân dân về người anh hùng có sức mạnh chống lại giặc ngoại xâm.</a:t>
            </a:r>
          </a:p>
        </p:txBody>
      </p:sp>
      <p:pic>
        <p:nvPicPr>
          <p:cNvPr id="2050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4706" flipH="1">
            <a:off x="809480" y="1639467"/>
            <a:ext cx="643159" cy="6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Mũi Tên Màu Đỏ Lên Biểu - Miễn Phí vector hình ảnh trên Pixab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4706" flipH="1">
            <a:off x="649719" y="2657095"/>
            <a:ext cx="643159" cy="64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17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26124"/>
            <a:ext cx="7717500" cy="612900"/>
          </a:xfrm>
        </p:spPr>
        <p:txBody>
          <a:bodyPr/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Gióng trưởng thành và đi đánh giặc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1825" y="688420"/>
            <a:ext cx="2834017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b. Gióng đi đánh giặc.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375" y="2784055"/>
            <a:ext cx="2893678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Phi thẳng đến chỗ quân giặc, xông vào trận.</a:t>
            </a:r>
          </a:p>
        </p:txBody>
      </p:sp>
      <p:pic>
        <p:nvPicPr>
          <p:cNvPr id="5122" name="Picture 2" descr="Thánh Gióng 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0000">
                        <a14:foregroundMark x1="54125" y1="6620" x2="58750" y2="11150"/>
                        <a14:foregroundMark x1="59000" y1="8362" x2="55250" y2="7666"/>
                        <a14:foregroundMark x1="52250" y1="6272" x2="62625" y2="71777"/>
                        <a14:foregroundMark x1="49875" y1="10801" x2="50875" y2="40070"/>
                        <a14:foregroundMark x1="50375" y1="5923" x2="47000" y2="22648"/>
                        <a14:foregroundMark x1="47750" y1="27526" x2="49750" y2="37979"/>
                        <a14:foregroundMark x1="40250" y1="6272" x2="42750" y2="25087"/>
                        <a14:foregroundMark x1="41750" y1="9756" x2="42250" y2="38328"/>
                        <a14:backgroundMark x1="81375" y1="65854" x2="85125" y2="93380"/>
                        <a14:backgroundMark x1="83125" y1="91986" x2="82250" y2="99303"/>
                        <a14:backgroundMark x1="48125" y1="3833" x2="44875" y2="5226"/>
                        <a14:backgroundMark x1="57750" y1="1394" x2="55750" y2="0"/>
                        <a14:backgroundMark x1="53875" y1="2787" x2="47500" y2="5923"/>
                        <a14:backgroundMark x1="43500" y1="5226" x2="46250" y2="35889"/>
                        <a14:backgroundMark x1="16125" y1="3833" x2="12375" y2="6272"/>
                        <a14:backgroundMark x1="22625" y1="4530" x2="14625" y2="292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966"/>
          <a:stretch/>
        </p:blipFill>
        <p:spPr bwMode="auto">
          <a:xfrm>
            <a:off x="182375" y="1246143"/>
            <a:ext cx="2676150" cy="150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ánh Gióng 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2250">
                        <a14:foregroundMark x1="73500" y1="5226" x2="79000" y2="79094"/>
                        <a14:foregroundMark x1="74750" y1="1394" x2="78375" y2="16725"/>
                        <a14:foregroundMark x1="86375" y1="52265" x2="91375" y2="69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821" r="5076"/>
          <a:stretch/>
        </p:blipFill>
        <p:spPr bwMode="auto">
          <a:xfrm>
            <a:off x="3533164" y="1155964"/>
            <a:ext cx="2610890" cy="16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450771" y="2864449"/>
            <a:ext cx="2997249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Roi sắt gẫy, nhổ tre hai bên đường quật vào quân giặc.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122659" y="1310384"/>
            <a:ext cx="1792741" cy="172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Giặc chết như ngả rạ.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Giặc tan vỡ, đám tàn quân bỏ chạy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45028" y="3708391"/>
            <a:ext cx="7228812" cy="1051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Hình ảnh người anh hùng với sức mạnh phi thường chiến đấu và chiến thắng quân giặc ngoại xâm.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34772" y="3945733"/>
            <a:ext cx="410256" cy="57694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ight Arrow 4"/>
          <p:cNvSpPr/>
          <p:nvPr/>
        </p:nvSpPr>
        <p:spPr>
          <a:xfrm>
            <a:off x="6516846" y="1606921"/>
            <a:ext cx="536988" cy="78377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3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4" grpId="0"/>
      <p:bldP spid="16" grpId="0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26124"/>
            <a:ext cx="7717500" cy="612900"/>
          </a:xfrm>
        </p:spPr>
        <p:txBody>
          <a:bodyPr/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Sự hóa thân linh thiêng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73272" y="739024"/>
            <a:ext cx="4470728" cy="1176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100" i="1" dirty="0">
                <a:latin typeface="Cambria" panose="02040503050406030204" pitchFamily="18" charset="0"/>
                <a:ea typeface="Cambria" panose="02040503050406030204" pitchFamily="18" charset="0"/>
              </a:rPr>
              <a:t>Cởi áo giáp sắt.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100" i="1" dirty="0">
                <a:latin typeface="Cambria" panose="02040503050406030204" pitchFamily="18" charset="0"/>
                <a:ea typeface="Cambria" panose="02040503050406030204" pitchFamily="18" charset="0"/>
              </a:rPr>
              <a:t>Bay trở về trời.</a:t>
            </a:r>
          </a:p>
        </p:txBody>
      </p:sp>
      <p:pic>
        <p:nvPicPr>
          <p:cNvPr id="6148" name="Picture 4" descr="Thánh Gióng 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8" b="100000" l="42125" r="100000">
                        <a14:foregroundMark x1="68750" y1="52613" x2="77875" y2="90941"/>
                        <a14:foregroundMark x1="73375" y1="57840" x2="87250" y2="94774"/>
                        <a14:foregroundMark x1="70000" y1="66899" x2="49250" y2="98258"/>
                        <a14:foregroundMark x1="70500" y1="82927" x2="61250" y2="91289"/>
                        <a14:backgroundMark x1="84500" y1="16376" x2="95000" y2="70035"/>
                        <a14:backgroundMark x1="91875" y1="68990" x2="90875" y2="80139"/>
                        <a14:backgroundMark x1="56250" y1="23693" x2="49000" y2="49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717" r="9287"/>
          <a:stretch/>
        </p:blipFill>
        <p:spPr bwMode="auto">
          <a:xfrm>
            <a:off x="4741766" y="1251818"/>
            <a:ext cx="4402234" cy="376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059315" y="1009783"/>
            <a:ext cx="4036919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Sự ra đi kì lạ, cao quý.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21637" y="1704511"/>
            <a:ext cx="4036919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Gióng không màng danh lợi.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59315" y="2429754"/>
            <a:ext cx="4387537" cy="1135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Người anh hùng cứu nước đã hóa thân vào non sông, đất nước, trở thành bất tử.</a:t>
            </a:r>
          </a:p>
        </p:txBody>
      </p:sp>
      <p:pic>
        <p:nvPicPr>
          <p:cNvPr id="3074" name="Picture 2" descr="Check mar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" y="1146057"/>
            <a:ext cx="427762" cy="4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eck mar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" y="1840785"/>
            <a:ext cx="427762" cy="4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eck mark free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9" y="2569513"/>
            <a:ext cx="427762" cy="42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39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56" y="0"/>
            <a:ext cx="7717500" cy="612900"/>
          </a:xfrm>
        </p:spPr>
        <p:txBody>
          <a:bodyPr/>
          <a:lstStyle/>
          <a:p>
            <a:r>
              <a:rPr lang="vi-VN" b="1" i="1" dirty="0">
                <a:latin typeface="Cambria" panose="02040503050406030204" pitchFamily="18" charset="0"/>
                <a:ea typeface="Cambria" panose="02040503050406030204" pitchFamily="18" charset="0"/>
              </a:rPr>
              <a:t>HÌNH TƯỢNG THÁNH GIÓNG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657" y="2641865"/>
            <a:ext cx="5190692" cy="209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Thánh Gióng là hình tượng tiêu biểu, rực rỡ của người anh hùng đánh giặc giữ nước.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i="1" dirty="0">
                <a:latin typeface="Cambria" panose="02040503050406030204" pitchFamily="18" charset="0"/>
                <a:ea typeface="Cambria" panose="02040503050406030204" pitchFamily="18" charset="0"/>
              </a:rPr>
              <a:t>Biểu tượng của sự đoàn kết và sức mạnh của dân tộc.</a:t>
            </a:r>
          </a:p>
        </p:txBody>
      </p:sp>
      <p:pic>
        <p:nvPicPr>
          <p:cNvPr id="5122" name="Picture 2" descr="Free Download - Turquoise Brush Stroke PNG Image | Transparent PNG Free  Download on Seek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9" b="896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97" y="544261"/>
            <a:ext cx="2476524" cy="11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2910" y="649331"/>
            <a:ext cx="2308147" cy="854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 thân kì lạ.</a:t>
            </a:r>
          </a:p>
        </p:txBody>
      </p:sp>
      <p:pic>
        <p:nvPicPr>
          <p:cNvPr id="11" name="Picture 2" descr="Free Download - Turquoise Brush Stroke PNG Image | Transparent PNG Free  Download on Seek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9" b="896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65" y="1512033"/>
            <a:ext cx="3408392" cy="11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ree Download - Turquoise Brush Stroke PNG Image | Transparent PNG Free  Download on Seek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9" b="896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5" y="1495186"/>
            <a:ext cx="4399871" cy="11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Free Download - Turquoise Brush Stroke PNG Image | Transparent PNG Free  Download on Seek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49" b="896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742" y="558281"/>
            <a:ext cx="4122258" cy="113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526080" y="601967"/>
            <a:ext cx="3284483" cy="844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trưởng thành thần kì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05664" y="1605577"/>
            <a:ext cx="2852679" cy="88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Chiến công phi thường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419074" y="1605577"/>
            <a:ext cx="3284483" cy="882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b="1" i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 hóa thân linh thiêng</a:t>
            </a:r>
          </a:p>
        </p:txBody>
      </p:sp>
      <p:pic>
        <p:nvPicPr>
          <p:cNvPr id="17" name="Picture 4" descr="Truyện Thánh Gióng [Truyền thuyết Phù Đổng Thiên Vương]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500" r="100000">
                        <a14:foregroundMark x1="81600" y1="31616" x2="85400" y2="30373"/>
                        <a14:foregroundMark x1="74100" y1="19005" x2="73400" y2="19005"/>
                        <a14:foregroundMark x1="73400" y1="24156" x2="72200" y2="28242"/>
                        <a14:backgroundMark x1="98200" y1="43339" x2="87900" y2="95382"/>
                        <a14:backgroundMark x1="99000" y1="78863" x2="89400" y2="98757"/>
                        <a14:backgroundMark x1="98000" y1="33570" x2="87600" y2="49201"/>
                        <a14:backgroundMark x1="90100" y1="6217" x2="80500" y2="20071"/>
                        <a14:backgroundMark x1="76400" y1="4263" x2="69700" y2="6572"/>
                        <a14:backgroundMark x1="72200" y1="19538" x2="70300" y2="243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607" y="2101136"/>
            <a:ext cx="5185535" cy="291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01" y="0"/>
            <a:ext cx="7717500" cy="612900"/>
          </a:xfrm>
        </p:spPr>
        <p:txBody>
          <a:bodyPr/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 DẤU TÍCH CÒN LẠI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0062" y="747706"/>
            <a:ext cx="2691321" cy="883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Đền thờ ở làng Phủ Đổng – làng Gióng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873744" y="930653"/>
            <a:ext cx="304641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Tre đằng ngà ở Gia Bình.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5028" y="2023529"/>
            <a:ext cx="2375314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Những ao hồ do vết chân ngựa.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879060" y="2018693"/>
            <a:ext cx="326494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Làng Cháy</a:t>
            </a:r>
          </a:p>
        </p:txBody>
      </p:sp>
      <p:sp>
        <p:nvSpPr>
          <p:cNvPr id="11" name="Oval 10"/>
          <p:cNvSpPr/>
          <p:nvPr/>
        </p:nvSpPr>
        <p:spPr>
          <a:xfrm>
            <a:off x="3113029" y="620922"/>
            <a:ext cx="1223757" cy="119632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/>
          <p:cNvSpPr/>
          <p:nvPr/>
        </p:nvSpPr>
        <p:spPr>
          <a:xfrm>
            <a:off x="4469472" y="620922"/>
            <a:ext cx="1223757" cy="119632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/>
          <p:cNvSpPr/>
          <p:nvPr/>
        </p:nvSpPr>
        <p:spPr>
          <a:xfrm>
            <a:off x="3113028" y="1817250"/>
            <a:ext cx="1223757" cy="119632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4469471" y="1817250"/>
            <a:ext cx="1223757" cy="119632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148" name="Picture 4" descr="Watercolor painting Paintbrush, Orange watercolor brush, brown painting,  watercolor Leaves, watercolor Vector, color png | PNGW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70" y="3210445"/>
            <a:ext cx="2686700" cy="13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71158" y="3317112"/>
            <a:ext cx="1886922" cy="1186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0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 trưng của thể loại truyền thuyết.</a:t>
            </a:r>
          </a:p>
        </p:txBody>
      </p:sp>
      <p:pic>
        <p:nvPicPr>
          <p:cNvPr id="20" name="Picture 4" descr="Watercolor painting Paintbrush, Orange watercolor brush, brown painting,  watercolor Leaves, watercolor Vector, color png | PNGW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3244685"/>
            <a:ext cx="3751166" cy="153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113028" y="3345523"/>
            <a:ext cx="28299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 chứng về người anh hùng và chiến công phi thường chống giặc ngoại xâm.</a:t>
            </a:r>
          </a:p>
        </p:txBody>
      </p:sp>
      <p:pic>
        <p:nvPicPr>
          <p:cNvPr id="22" name="Picture 4" descr="Watercolor painting Paintbrush, Orange watercolor brush, brown painting,  watercolor Leaves, watercolor Vector, color png | PNGW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8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994" y="3210444"/>
            <a:ext cx="3179236" cy="13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6345813" y="3317112"/>
            <a:ext cx="24977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b="1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 tự hào về truyền thống đánh giặc giữ nước của dân tộc</a:t>
            </a:r>
          </a:p>
        </p:txBody>
      </p:sp>
    </p:spTree>
    <p:extLst>
      <p:ext uri="{BB962C8B-B14F-4D97-AF65-F5344CB8AC3E}">
        <p14:creationId xmlns:p14="http://schemas.microsoft.com/office/powerpoint/2010/main" val="128245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1" grpId="0" animBg="1"/>
      <p:bldP spid="15" grpId="0" animBg="1"/>
      <p:bldP spid="16" grpId="0" animBg="1"/>
      <p:bldP spid="17" grpId="0" animBg="1"/>
      <p:bldP spid="19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2398"/>
            <a:ext cx="3858750" cy="612900"/>
          </a:xfrm>
        </p:spPr>
        <p:txBody>
          <a:bodyPr/>
          <a:lstStyle/>
          <a:p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TỰ SUY NGẪM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412804" y="482162"/>
            <a:ext cx="4078054" cy="174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Sau khi khám phá văn bản Thánh Gióng, em có nhận xét gì về </a:t>
            </a:r>
            <a:r>
              <a:rPr lang="vi-VN" sz="2100" b="1" i="1" dirty="0">
                <a:latin typeface="Cambria" panose="02040503050406030204" pitchFamily="18" charset="0"/>
                <a:ea typeface="Cambria" panose="02040503050406030204" pitchFamily="18" charset="0"/>
              </a:rPr>
              <a:t>nội dung và nghệ thuật </a:t>
            </a: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của truyện?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2467179"/>
            <a:ext cx="4103914" cy="1364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Qua những gì chúng ta vừa tìm hiểu, em có suy ngẫm, liên hệ gì cho bản thân mình? Hãy chia sẻ cùng cả lớp nhé.</a:t>
            </a:r>
          </a:p>
        </p:txBody>
      </p:sp>
      <p:pic>
        <p:nvPicPr>
          <p:cNvPr id="7174" name="Picture 6" descr="http://vyctravel.com/libs/upload/ckfinder/images/Thanh%20Mau/Th%C3%A1nh%20Gi%C3%B3ng%2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33" b="93833" l="22625" r="95375">
                        <a14:foregroundMark x1="25125" y1="85000" x2="68125" y2="88833"/>
                        <a14:foregroundMark x1="42500" y1="57000" x2="63875" y2="85167"/>
                        <a14:foregroundMark x1="26125" y1="60000" x2="23875" y2="79000"/>
                        <a14:foregroundMark x1="24875" y1="59333" x2="24875" y2="63167"/>
                        <a14:foregroundMark x1="23500" y1="89000" x2="40500" y2="89000"/>
                        <a14:foregroundMark x1="69625" y1="84000" x2="69250" y2="87333"/>
                        <a14:backgroundMark x1="24250" y1="31667" x2="71875" y2="29500"/>
                        <a14:backgroundMark x1="76625" y1="7000" x2="57250" y2="19167"/>
                        <a14:backgroundMark x1="72625" y1="14833" x2="69000" y2="24500"/>
                        <a14:backgroundMark x1="50875" y1="37833" x2="42875" y2="4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99" b="9682"/>
          <a:stretch/>
        </p:blipFill>
        <p:spPr bwMode="auto">
          <a:xfrm>
            <a:off x="105455" y="1031081"/>
            <a:ext cx="4680857" cy="411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729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14" y="203169"/>
            <a:ext cx="7717500" cy="612900"/>
          </a:xfrm>
        </p:spPr>
        <p:txBody>
          <a:bodyPr/>
          <a:lstStyle/>
          <a:p>
            <a:r>
              <a:rPr lang="vi-V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TỰ SUY NGẪM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8541" y="1081908"/>
            <a:ext cx="3773214" cy="311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Nội dung</a:t>
            </a:r>
          </a:p>
          <a:p>
            <a:endParaRPr lang="vi-VN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Truyện ca ngợi hình ảnh người anh hùng trong buổi đầu dựng nước, thể hiện khát vọng chống giặc, giữ nước của nhân dân ta.</a:t>
            </a:r>
          </a:p>
          <a:p>
            <a:endParaRPr lang="vi-VN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Nghệ thuật</a:t>
            </a:r>
          </a:p>
          <a:p>
            <a:endParaRPr lang="vi-VN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Những chi tiết tưởng tượng kì ảo, có tính biểu trưng cao.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99299" y="1354050"/>
            <a:ext cx="3773214" cy="311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b="1" dirty="0">
                <a:latin typeface="Cambria" panose="02040503050406030204" pitchFamily="18" charset="0"/>
                <a:ea typeface="Cambria" panose="02040503050406030204" pitchFamily="18" charset="0"/>
              </a:rPr>
              <a:t>Suy ngẫm</a:t>
            </a:r>
          </a:p>
          <a:p>
            <a:endParaRPr lang="vi-VN"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Tự hào về truyền thông đánh giặc cứu nước.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Bồi dưỡng tình yêu quê hương đất nước bằng những hành động cụ thể.</a:t>
            </a:r>
          </a:p>
        </p:txBody>
      </p:sp>
    </p:spTree>
    <p:extLst>
      <p:ext uri="{BB962C8B-B14F-4D97-AF65-F5344CB8AC3E}">
        <p14:creationId xmlns:p14="http://schemas.microsoft.com/office/powerpoint/2010/main" val="130252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8"/>
          <p:cNvSpPr/>
          <p:nvPr/>
        </p:nvSpPr>
        <p:spPr>
          <a:xfrm>
            <a:off x="114150" y="4178700"/>
            <a:ext cx="4053000" cy="58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48"/>
          <p:cNvGrpSpPr/>
          <p:nvPr/>
        </p:nvGrpSpPr>
        <p:grpSpPr>
          <a:xfrm>
            <a:off x="7765650" y="3085775"/>
            <a:ext cx="1142705" cy="1522801"/>
            <a:chOff x="7745125" y="3085775"/>
            <a:chExt cx="1142705" cy="1522801"/>
          </a:xfrm>
        </p:grpSpPr>
        <p:sp>
          <p:nvSpPr>
            <p:cNvPr id="820" name="Google Shape;820;p48"/>
            <p:cNvSpPr/>
            <p:nvPr/>
          </p:nvSpPr>
          <p:spPr>
            <a:xfrm>
              <a:off x="8474173" y="3487992"/>
              <a:ext cx="413657" cy="568310"/>
            </a:xfrm>
            <a:custGeom>
              <a:avLst/>
              <a:gdLst/>
              <a:ahLst/>
              <a:cxnLst/>
              <a:rect l="l" t="t" r="r" b="b"/>
              <a:pathLst>
                <a:path w="8281" h="11377" extrusionOk="0">
                  <a:moveTo>
                    <a:pt x="6138" y="493"/>
                  </a:moveTo>
                  <a:cubicBezTo>
                    <a:pt x="6138" y="493"/>
                    <a:pt x="6138" y="493"/>
                    <a:pt x="6138" y="494"/>
                  </a:cubicBezTo>
                  <a:lnTo>
                    <a:pt x="6138" y="494"/>
                  </a:lnTo>
                  <a:cubicBezTo>
                    <a:pt x="6138" y="493"/>
                    <a:pt x="6138" y="493"/>
                    <a:pt x="6138" y="493"/>
                  </a:cubicBezTo>
                  <a:close/>
                  <a:moveTo>
                    <a:pt x="8027" y="1"/>
                  </a:moveTo>
                  <a:cubicBezTo>
                    <a:pt x="8017" y="1"/>
                    <a:pt x="8008" y="2"/>
                    <a:pt x="7998" y="4"/>
                  </a:cubicBezTo>
                  <a:cubicBezTo>
                    <a:pt x="7754" y="18"/>
                    <a:pt x="7517" y="41"/>
                    <a:pt x="7287" y="70"/>
                  </a:cubicBezTo>
                  <a:cubicBezTo>
                    <a:pt x="7064" y="107"/>
                    <a:pt x="6761" y="85"/>
                    <a:pt x="6627" y="293"/>
                  </a:cubicBezTo>
                  <a:cubicBezTo>
                    <a:pt x="6531" y="426"/>
                    <a:pt x="6486" y="634"/>
                    <a:pt x="6420" y="789"/>
                  </a:cubicBezTo>
                  <a:cubicBezTo>
                    <a:pt x="6345" y="967"/>
                    <a:pt x="6271" y="1138"/>
                    <a:pt x="6190" y="1308"/>
                  </a:cubicBezTo>
                  <a:cubicBezTo>
                    <a:pt x="6138" y="1042"/>
                    <a:pt x="6116" y="768"/>
                    <a:pt x="6138" y="494"/>
                  </a:cubicBezTo>
                  <a:lnTo>
                    <a:pt x="6138" y="494"/>
                  </a:lnTo>
                  <a:cubicBezTo>
                    <a:pt x="6131" y="540"/>
                    <a:pt x="5522" y="782"/>
                    <a:pt x="5456" y="812"/>
                  </a:cubicBezTo>
                  <a:cubicBezTo>
                    <a:pt x="4900" y="1093"/>
                    <a:pt x="4426" y="1501"/>
                    <a:pt x="3981" y="1938"/>
                  </a:cubicBezTo>
                  <a:cubicBezTo>
                    <a:pt x="3840" y="2079"/>
                    <a:pt x="3714" y="2227"/>
                    <a:pt x="3603" y="2398"/>
                  </a:cubicBezTo>
                  <a:cubicBezTo>
                    <a:pt x="3425" y="2709"/>
                    <a:pt x="3321" y="3050"/>
                    <a:pt x="3306" y="3413"/>
                  </a:cubicBezTo>
                  <a:cubicBezTo>
                    <a:pt x="3299" y="3532"/>
                    <a:pt x="3314" y="3643"/>
                    <a:pt x="3306" y="3769"/>
                  </a:cubicBezTo>
                  <a:cubicBezTo>
                    <a:pt x="3292" y="3836"/>
                    <a:pt x="3284" y="4273"/>
                    <a:pt x="3247" y="4295"/>
                  </a:cubicBezTo>
                  <a:cubicBezTo>
                    <a:pt x="3237" y="4302"/>
                    <a:pt x="3227" y="4305"/>
                    <a:pt x="3217" y="4305"/>
                  </a:cubicBezTo>
                  <a:cubicBezTo>
                    <a:pt x="3168" y="4305"/>
                    <a:pt x="3125" y="4239"/>
                    <a:pt x="3106" y="4184"/>
                  </a:cubicBezTo>
                  <a:cubicBezTo>
                    <a:pt x="3003" y="3776"/>
                    <a:pt x="2891" y="3406"/>
                    <a:pt x="2891" y="2983"/>
                  </a:cubicBezTo>
                  <a:cubicBezTo>
                    <a:pt x="2891" y="2954"/>
                    <a:pt x="2891" y="2924"/>
                    <a:pt x="2862" y="2917"/>
                  </a:cubicBezTo>
                  <a:lnTo>
                    <a:pt x="2810" y="2931"/>
                  </a:lnTo>
                  <a:cubicBezTo>
                    <a:pt x="2550" y="3117"/>
                    <a:pt x="2321" y="3332"/>
                    <a:pt x="2121" y="3584"/>
                  </a:cubicBezTo>
                  <a:cubicBezTo>
                    <a:pt x="1728" y="4043"/>
                    <a:pt x="1402" y="4562"/>
                    <a:pt x="1142" y="5118"/>
                  </a:cubicBezTo>
                  <a:cubicBezTo>
                    <a:pt x="1009" y="5407"/>
                    <a:pt x="1268" y="5689"/>
                    <a:pt x="1379" y="5963"/>
                  </a:cubicBezTo>
                  <a:cubicBezTo>
                    <a:pt x="1490" y="6245"/>
                    <a:pt x="1594" y="6571"/>
                    <a:pt x="1498" y="6867"/>
                  </a:cubicBezTo>
                  <a:lnTo>
                    <a:pt x="1476" y="6919"/>
                  </a:lnTo>
                  <a:cubicBezTo>
                    <a:pt x="1456" y="6943"/>
                    <a:pt x="1430" y="6953"/>
                    <a:pt x="1401" y="6953"/>
                  </a:cubicBezTo>
                  <a:cubicBezTo>
                    <a:pt x="1340" y="6953"/>
                    <a:pt x="1266" y="6910"/>
                    <a:pt x="1216" y="6860"/>
                  </a:cubicBezTo>
                  <a:cubicBezTo>
                    <a:pt x="942" y="6586"/>
                    <a:pt x="749" y="6230"/>
                    <a:pt x="675" y="5844"/>
                  </a:cubicBezTo>
                  <a:lnTo>
                    <a:pt x="668" y="5807"/>
                  </a:lnTo>
                  <a:cubicBezTo>
                    <a:pt x="661" y="5803"/>
                    <a:pt x="655" y="5801"/>
                    <a:pt x="649" y="5801"/>
                  </a:cubicBezTo>
                  <a:cubicBezTo>
                    <a:pt x="626" y="5801"/>
                    <a:pt x="605" y="5828"/>
                    <a:pt x="594" y="5852"/>
                  </a:cubicBezTo>
                  <a:cubicBezTo>
                    <a:pt x="445" y="6119"/>
                    <a:pt x="327" y="6393"/>
                    <a:pt x="238" y="6682"/>
                  </a:cubicBezTo>
                  <a:cubicBezTo>
                    <a:pt x="164" y="6964"/>
                    <a:pt x="112" y="7253"/>
                    <a:pt x="90" y="7542"/>
                  </a:cubicBezTo>
                  <a:cubicBezTo>
                    <a:pt x="82" y="7601"/>
                    <a:pt x="75" y="7653"/>
                    <a:pt x="75" y="7705"/>
                  </a:cubicBezTo>
                  <a:cubicBezTo>
                    <a:pt x="1" y="8513"/>
                    <a:pt x="67" y="9328"/>
                    <a:pt x="141" y="10151"/>
                  </a:cubicBezTo>
                  <a:cubicBezTo>
                    <a:pt x="156" y="10396"/>
                    <a:pt x="193" y="10633"/>
                    <a:pt x="267" y="10870"/>
                  </a:cubicBezTo>
                  <a:cubicBezTo>
                    <a:pt x="312" y="11011"/>
                    <a:pt x="393" y="11144"/>
                    <a:pt x="505" y="11241"/>
                  </a:cubicBezTo>
                  <a:cubicBezTo>
                    <a:pt x="626" y="11340"/>
                    <a:pt x="774" y="11377"/>
                    <a:pt x="930" y="11377"/>
                  </a:cubicBezTo>
                  <a:cubicBezTo>
                    <a:pt x="1137" y="11377"/>
                    <a:pt x="1359" y="11312"/>
                    <a:pt x="1557" y="11241"/>
                  </a:cubicBezTo>
                  <a:cubicBezTo>
                    <a:pt x="3062" y="10699"/>
                    <a:pt x="4203" y="9921"/>
                    <a:pt x="5204" y="8676"/>
                  </a:cubicBezTo>
                  <a:cubicBezTo>
                    <a:pt x="5456" y="8357"/>
                    <a:pt x="5804" y="8031"/>
                    <a:pt x="6005" y="7668"/>
                  </a:cubicBezTo>
                  <a:cubicBezTo>
                    <a:pt x="6027" y="7631"/>
                    <a:pt x="6034" y="7594"/>
                    <a:pt x="6027" y="7549"/>
                  </a:cubicBezTo>
                  <a:cubicBezTo>
                    <a:pt x="6005" y="7497"/>
                    <a:pt x="5930" y="7483"/>
                    <a:pt x="5871" y="7483"/>
                  </a:cubicBezTo>
                  <a:cubicBezTo>
                    <a:pt x="5664" y="7483"/>
                    <a:pt x="5456" y="7527"/>
                    <a:pt x="5256" y="7542"/>
                  </a:cubicBezTo>
                  <a:cubicBezTo>
                    <a:pt x="5246" y="7543"/>
                    <a:pt x="5231" y="7544"/>
                    <a:pt x="5213" y="7544"/>
                  </a:cubicBezTo>
                  <a:cubicBezTo>
                    <a:pt x="5012" y="7544"/>
                    <a:pt x="4369" y="7469"/>
                    <a:pt x="4722" y="7319"/>
                  </a:cubicBezTo>
                  <a:lnTo>
                    <a:pt x="5864" y="6845"/>
                  </a:lnTo>
                  <a:cubicBezTo>
                    <a:pt x="6160" y="6719"/>
                    <a:pt x="6494" y="6578"/>
                    <a:pt x="6679" y="6297"/>
                  </a:cubicBezTo>
                  <a:cubicBezTo>
                    <a:pt x="6887" y="5970"/>
                    <a:pt x="7005" y="5541"/>
                    <a:pt x="7139" y="5185"/>
                  </a:cubicBezTo>
                  <a:cubicBezTo>
                    <a:pt x="7420" y="4414"/>
                    <a:pt x="7724" y="3599"/>
                    <a:pt x="7872" y="2791"/>
                  </a:cubicBezTo>
                  <a:cubicBezTo>
                    <a:pt x="7880" y="2754"/>
                    <a:pt x="7872" y="2702"/>
                    <a:pt x="7835" y="2687"/>
                  </a:cubicBezTo>
                  <a:lnTo>
                    <a:pt x="7791" y="2687"/>
                  </a:lnTo>
                  <a:cubicBezTo>
                    <a:pt x="7732" y="2703"/>
                    <a:pt x="7186" y="2860"/>
                    <a:pt x="6914" y="2860"/>
                  </a:cubicBezTo>
                  <a:cubicBezTo>
                    <a:pt x="6807" y="2860"/>
                    <a:pt x="6743" y="2835"/>
                    <a:pt x="6768" y="2768"/>
                  </a:cubicBezTo>
                  <a:cubicBezTo>
                    <a:pt x="6790" y="2731"/>
                    <a:pt x="6820" y="2702"/>
                    <a:pt x="6864" y="2694"/>
                  </a:cubicBezTo>
                  <a:cubicBezTo>
                    <a:pt x="7242" y="2516"/>
                    <a:pt x="7895" y="2301"/>
                    <a:pt x="8087" y="1886"/>
                  </a:cubicBezTo>
                  <a:cubicBezTo>
                    <a:pt x="8124" y="1797"/>
                    <a:pt x="8154" y="1701"/>
                    <a:pt x="8161" y="1605"/>
                  </a:cubicBezTo>
                  <a:cubicBezTo>
                    <a:pt x="8221" y="1241"/>
                    <a:pt x="8250" y="878"/>
                    <a:pt x="8265" y="508"/>
                  </a:cubicBezTo>
                  <a:cubicBezTo>
                    <a:pt x="8280" y="367"/>
                    <a:pt x="8258" y="226"/>
                    <a:pt x="8199" y="100"/>
                  </a:cubicBezTo>
                  <a:cubicBezTo>
                    <a:pt x="8184" y="70"/>
                    <a:pt x="8154" y="41"/>
                    <a:pt x="8124" y="26"/>
                  </a:cubicBezTo>
                  <a:cubicBezTo>
                    <a:pt x="8091" y="9"/>
                    <a:pt x="8058" y="1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8123161" y="3348325"/>
              <a:ext cx="250712" cy="495079"/>
            </a:xfrm>
            <a:custGeom>
              <a:avLst/>
              <a:gdLst/>
              <a:ahLst/>
              <a:cxnLst/>
              <a:rect l="l" t="t" r="r" b="b"/>
              <a:pathLst>
                <a:path w="5019" h="9911" extrusionOk="0">
                  <a:moveTo>
                    <a:pt x="201" y="1443"/>
                  </a:moveTo>
                  <a:cubicBezTo>
                    <a:pt x="201" y="1443"/>
                    <a:pt x="202" y="1444"/>
                    <a:pt x="202" y="1444"/>
                  </a:cubicBezTo>
                  <a:lnTo>
                    <a:pt x="202" y="1444"/>
                  </a:lnTo>
                  <a:cubicBezTo>
                    <a:pt x="202" y="1444"/>
                    <a:pt x="201" y="1443"/>
                    <a:pt x="201" y="1443"/>
                  </a:cubicBezTo>
                  <a:close/>
                  <a:moveTo>
                    <a:pt x="898" y="0"/>
                  </a:moveTo>
                  <a:cubicBezTo>
                    <a:pt x="881" y="0"/>
                    <a:pt x="863" y="4"/>
                    <a:pt x="846" y="13"/>
                  </a:cubicBezTo>
                  <a:cubicBezTo>
                    <a:pt x="816" y="27"/>
                    <a:pt x="794" y="50"/>
                    <a:pt x="779" y="79"/>
                  </a:cubicBezTo>
                  <a:cubicBezTo>
                    <a:pt x="668" y="228"/>
                    <a:pt x="572" y="398"/>
                    <a:pt x="483" y="546"/>
                  </a:cubicBezTo>
                  <a:cubicBezTo>
                    <a:pt x="401" y="695"/>
                    <a:pt x="245" y="865"/>
                    <a:pt x="305" y="1050"/>
                  </a:cubicBezTo>
                  <a:cubicBezTo>
                    <a:pt x="364" y="1169"/>
                    <a:pt x="438" y="1287"/>
                    <a:pt x="520" y="1406"/>
                  </a:cubicBezTo>
                  <a:cubicBezTo>
                    <a:pt x="586" y="1532"/>
                    <a:pt x="660" y="1658"/>
                    <a:pt x="727" y="1792"/>
                  </a:cubicBezTo>
                  <a:cubicBezTo>
                    <a:pt x="535" y="1695"/>
                    <a:pt x="365" y="1577"/>
                    <a:pt x="202" y="1444"/>
                  </a:cubicBezTo>
                  <a:lnTo>
                    <a:pt x="202" y="1444"/>
                  </a:lnTo>
                  <a:cubicBezTo>
                    <a:pt x="226" y="1473"/>
                    <a:pt x="89" y="1948"/>
                    <a:pt x="75" y="1999"/>
                  </a:cubicBezTo>
                  <a:cubicBezTo>
                    <a:pt x="1" y="2473"/>
                    <a:pt x="1" y="2955"/>
                    <a:pt x="75" y="3430"/>
                  </a:cubicBezTo>
                  <a:cubicBezTo>
                    <a:pt x="82" y="3578"/>
                    <a:pt x="119" y="3726"/>
                    <a:pt x="171" y="3867"/>
                  </a:cubicBezTo>
                  <a:cubicBezTo>
                    <a:pt x="275" y="4126"/>
                    <a:pt x="438" y="4349"/>
                    <a:pt x="646" y="4527"/>
                  </a:cubicBezTo>
                  <a:cubicBezTo>
                    <a:pt x="720" y="4586"/>
                    <a:pt x="794" y="4630"/>
                    <a:pt x="861" y="4697"/>
                  </a:cubicBezTo>
                  <a:cubicBezTo>
                    <a:pt x="898" y="4727"/>
                    <a:pt x="1157" y="4942"/>
                    <a:pt x="1157" y="4979"/>
                  </a:cubicBezTo>
                  <a:cubicBezTo>
                    <a:pt x="1152" y="5013"/>
                    <a:pt x="1119" y="5024"/>
                    <a:pt x="1082" y="5024"/>
                  </a:cubicBezTo>
                  <a:cubicBezTo>
                    <a:pt x="1063" y="5024"/>
                    <a:pt x="1042" y="5021"/>
                    <a:pt x="1024" y="5016"/>
                  </a:cubicBezTo>
                  <a:cubicBezTo>
                    <a:pt x="720" y="4882"/>
                    <a:pt x="446" y="4779"/>
                    <a:pt x="186" y="4579"/>
                  </a:cubicBezTo>
                  <a:lnTo>
                    <a:pt x="134" y="4564"/>
                  </a:lnTo>
                  <a:lnTo>
                    <a:pt x="119" y="4608"/>
                  </a:lnTo>
                  <a:cubicBezTo>
                    <a:pt x="112" y="4845"/>
                    <a:pt x="134" y="5090"/>
                    <a:pt x="186" y="5327"/>
                  </a:cubicBezTo>
                  <a:cubicBezTo>
                    <a:pt x="290" y="5787"/>
                    <a:pt x="453" y="6224"/>
                    <a:pt x="668" y="6639"/>
                  </a:cubicBezTo>
                  <a:cubicBezTo>
                    <a:pt x="779" y="6854"/>
                    <a:pt x="1068" y="6832"/>
                    <a:pt x="1291" y="6899"/>
                  </a:cubicBezTo>
                  <a:cubicBezTo>
                    <a:pt x="1513" y="6958"/>
                    <a:pt x="1757" y="7047"/>
                    <a:pt x="1898" y="7247"/>
                  </a:cubicBezTo>
                  <a:lnTo>
                    <a:pt x="1913" y="7284"/>
                  </a:lnTo>
                  <a:cubicBezTo>
                    <a:pt x="1935" y="7358"/>
                    <a:pt x="1832" y="7403"/>
                    <a:pt x="1757" y="7417"/>
                  </a:cubicBezTo>
                  <a:cubicBezTo>
                    <a:pt x="1696" y="7425"/>
                    <a:pt x="1634" y="7429"/>
                    <a:pt x="1572" y="7429"/>
                  </a:cubicBezTo>
                  <a:cubicBezTo>
                    <a:pt x="1336" y="7429"/>
                    <a:pt x="1100" y="7373"/>
                    <a:pt x="883" y="7262"/>
                  </a:cubicBezTo>
                  <a:lnTo>
                    <a:pt x="861" y="7254"/>
                  </a:lnTo>
                  <a:lnTo>
                    <a:pt x="853" y="7321"/>
                  </a:lnTo>
                  <a:cubicBezTo>
                    <a:pt x="950" y="7536"/>
                    <a:pt x="1061" y="7736"/>
                    <a:pt x="1187" y="7929"/>
                  </a:cubicBezTo>
                  <a:cubicBezTo>
                    <a:pt x="1328" y="8107"/>
                    <a:pt x="1476" y="8270"/>
                    <a:pt x="1646" y="8418"/>
                  </a:cubicBezTo>
                  <a:cubicBezTo>
                    <a:pt x="1676" y="8448"/>
                    <a:pt x="1706" y="8477"/>
                    <a:pt x="1735" y="8507"/>
                  </a:cubicBezTo>
                  <a:cubicBezTo>
                    <a:pt x="2195" y="8929"/>
                    <a:pt x="2721" y="9270"/>
                    <a:pt x="3247" y="9604"/>
                  </a:cubicBezTo>
                  <a:cubicBezTo>
                    <a:pt x="3403" y="9708"/>
                    <a:pt x="3573" y="9797"/>
                    <a:pt x="3744" y="9871"/>
                  </a:cubicBezTo>
                  <a:cubicBezTo>
                    <a:pt x="3820" y="9896"/>
                    <a:pt x="3898" y="9911"/>
                    <a:pt x="3976" y="9911"/>
                  </a:cubicBezTo>
                  <a:cubicBezTo>
                    <a:pt x="4013" y="9911"/>
                    <a:pt x="4049" y="9908"/>
                    <a:pt x="4085" y="9900"/>
                  </a:cubicBezTo>
                  <a:cubicBezTo>
                    <a:pt x="4359" y="9834"/>
                    <a:pt x="4493" y="9530"/>
                    <a:pt x="4582" y="9263"/>
                  </a:cubicBezTo>
                  <a:cubicBezTo>
                    <a:pt x="4960" y="8092"/>
                    <a:pt x="5019" y="7032"/>
                    <a:pt x="4730" y="5846"/>
                  </a:cubicBezTo>
                  <a:cubicBezTo>
                    <a:pt x="4656" y="5535"/>
                    <a:pt x="4626" y="5171"/>
                    <a:pt x="4493" y="4882"/>
                  </a:cubicBezTo>
                  <a:cubicBezTo>
                    <a:pt x="4485" y="4853"/>
                    <a:pt x="4463" y="4831"/>
                    <a:pt x="4433" y="4816"/>
                  </a:cubicBezTo>
                  <a:cubicBezTo>
                    <a:pt x="4426" y="4813"/>
                    <a:pt x="4420" y="4812"/>
                    <a:pt x="4413" y="4812"/>
                  </a:cubicBezTo>
                  <a:cubicBezTo>
                    <a:pt x="4378" y="4812"/>
                    <a:pt x="4347" y="4844"/>
                    <a:pt x="4322" y="4875"/>
                  </a:cubicBezTo>
                  <a:cubicBezTo>
                    <a:pt x="4226" y="5001"/>
                    <a:pt x="4152" y="5149"/>
                    <a:pt x="4070" y="5283"/>
                  </a:cubicBezTo>
                  <a:cubicBezTo>
                    <a:pt x="4037" y="5338"/>
                    <a:pt x="3791" y="5606"/>
                    <a:pt x="3705" y="5606"/>
                  </a:cubicBezTo>
                  <a:cubicBezTo>
                    <a:pt x="3675" y="5606"/>
                    <a:pt x="3664" y="5576"/>
                    <a:pt x="3685" y="5498"/>
                  </a:cubicBezTo>
                  <a:lnTo>
                    <a:pt x="3929" y="4579"/>
                  </a:lnTo>
                  <a:cubicBezTo>
                    <a:pt x="3996" y="4341"/>
                    <a:pt x="4063" y="4067"/>
                    <a:pt x="3981" y="3822"/>
                  </a:cubicBezTo>
                  <a:cubicBezTo>
                    <a:pt x="3877" y="3548"/>
                    <a:pt x="3670" y="3274"/>
                    <a:pt x="3514" y="3029"/>
                  </a:cubicBezTo>
                  <a:cubicBezTo>
                    <a:pt x="3181" y="2496"/>
                    <a:pt x="2825" y="1925"/>
                    <a:pt x="2402" y="1458"/>
                  </a:cubicBezTo>
                  <a:lnTo>
                    <a:pt x="2328" y="1436"/>
                  </a:lnTo>
                  <a:lnTo>
                    <a:pt x="2306" y="1465"/>
                  </a:lnTo>
                  <a:cubicBezTo>
                    <a:pt x="2286" y="1512"/>
                    <a:pt x="2035" y="2148"/>
                    <a:pt x="1911" y="2148"/>
                  </a:cubicBezTo>
                  <a:cubicBezTo>
                    <a:pt x="1898" y="2148"/>
                    <a:pt x="1886" y="2141"/>
                    <a:pt x="1876" y="2125"/>
                  </a:cubicBezTo>
                  <a:cubicBezTo>
                    <a:pt x="1869" y="2088"/>
                    <a:pt x="1869" y="2058"/>
                    <a:pt x="1876" y="2029"/>
                  </a:cubicBezTo>
                  <a:cubicBezTo>
                    <a:pt x="1950" y="1710"/>
                    <a:pt x="2121" y="1221"/>
                    <a:pt x="1965" y="902"/>
                  </a:cubicBezTo>
                  <a:cubicBezTo>
                    <a:pt x="1928" y="843"/>
                    <a:pt x="1883" y="783"/>
                    <a:pt x="1832" y="732"/>
                  </a:cubicBezTo>
                  <a:cubicBezTo>
                    <a:pt x="1639" y="524"/>
                    <a:pt x="1431" y="331"/>
                    <a:pt x="1209" y="153"/>
                  </a:cubicBezTo>
                  <a:cubicBezTo>
                    <a:pt x="1135" y="79"/>
                    <a:pt x="1038" y="27"/>
                    <a:pt x="935" y="5"/>
                  </a:cubicBezTo>
                  <a:cubicBezTo>
                    <a:pt x="922" y="2"/>
                    <a:pt x="910" y="0"/>
                    <a:pt x="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8335307" y="3085775"/>
              <a:ext cx="278136" cy="713372"/>
            </a:xfrm>
            <a:custGeom>
              <a:avLst/>
              <a:gdLst/>
              <a:ahLst/>
              <a:cxnLst/>
              <a:rect l="l" t="t" r="r" b="b"/>
              <a:pathLst>
                <a:path w="5568" h="14281" extrusionOk="0">
                  <a:moveTo>
                    <a:pt x="3557" y="1"/>
                  </a:moveTo>
                  <a:cubicBezTo>
                    <a:pt x="3530" y="1"/>
                    <a:pt x="3501" y="5"/>
                    <a:pt x="3470" y="13"/>
                  </a:cubicBezTo>
                  <a:cubicBezTo>
                    <a:pt x="3337" y="65"/>
                    <a:pt x="3225" y="154"/>
                    <a:pt x="3144" y="265"/>
                  </a:cubicBezTo>
                  <a:cubicBezTo>
                    <a:pt x="2477" y="992"/>
                    <a:pt x="1891" y="1777"/>
                    <a:pt x="1380" y="2622"/>
                  </a:cubicBezTo>
                  <a:cubicBezTo>
                    <a:pt x="1343" y="2674"/>
                    <a:pt x="1320" y="2734"/>
                    <a:pt x="1306" y="2800"/>
                  </a:cubicBezTo>
                  <a:cubicBezTo>
                    <a:pt x="1283" y="2993"/>
                    <a:pt x="1483" y="3312"/>
                    <a:pt x="1565" y="3490"/>
                  </a:cubicBezTo>
                  <a:cubicBezTo>
                    <a:pt x="1684" y="3764"/>
                    <a:pt x="1832" y="4023"/>
                    <a:pt x="1943" y="4298"/>
                  </a:cubicBezTo>
                  <a:cubicBezTo>
                    <a:pt x="1965" y="4342"/>
                    <a:pt x="1973" y="4387"/>
                    <a:pt x="1958" y="4424"/>
                  </a:cubicBezTo>
                  <a:cubicBezTo>
                    <a:pt x="1940" y="4465"/>
                    <a:pt x="1899" y="4487"/>
                    <a:pt x="1857" y="4487"/>
                  </a:cubicBezTo>
                  <a:cubicBezTo>
                    <a:pt x="1846" y="4487"/>
                    <a:pt x="1835" y="4486"/>
                    <a:pt x="1824" y="4483"/>
                  </a:cubicBezTo>
                  <a:cubicBezTo>
                    <a:pt x="1765" y="4468"/>
                    <a:pt x="1721" y="4431"/>
                    <a:pt x="1684" y="4394"/>
                  </a:cubicBezTo>
                  <a:cubicBezTo>
                    <a:pt x="1626" y="4329"/>
                    <a:pt x="1113" y="3489"/>
                    <a:pt x="1063" y="3489"/>
                  </a:cubicBezTo>
                  <a:cubicBezTo>
                    <a:pt x="1062" y="3489"/>
                    <a:pt x="1062" y="3489"/>
                    <a:pt x="1061" y="3490"/>
                  </a:cubicBezTo>
                  <a:cubicBezTo>
                    <a:pt x="157" y="4564"/>
                    <a:pt x="105" y="6291"/>
                    <a:pt x="90" y="7626"/>
                  </a:cubicBezTo>
                  <a:cubicBezTo>
                    <a:pt x="83" y="7796"/>
                    <a:pt x="97" y="7959"/>
                    <a:pt x="134" y="8122"/>
                  </a:cubicBezTo>
                  <a:cubicBezTo>
                    <a:pt x="268" y="8656"/>
                    <a:pt x="816" y="9086"/>
                    <a:pt x="1194" y="9456"/>
                  </a:cubicBezTo>
                  <a:cubicBezTo>
                    <a:pt x="1402" y="9664"/>
                    <a:pt x="1669" y="9864"/>
                    <a:pt x="1839" y="10101"/>
                  </a:cubicBezTo>
                  <a:cubicBezTo>
                    <a:pt x="1965" y="10287"/>
                    <a:pt x="1936" y="10531"/>
                    <a:pt x="1780" y="10680"/>
                  </a:cubicBezTo>
                  <a:cubicBezTo>
                    <a:pt x="1765" y="10702"/>
                    <a:pt x="1735" y="10717"/>
                    <a:pt x="1713" y="10724"/>
                  </a:cubicBezTo>
                  <a:cubicBezTo>
                    <a:pt x="1676" y="10724"/>
                    <a:pt x="1632" y="10717"/>
                    <a:pt x="1602" y="10694"/>
                  </a:cubicBezTo>
                  <a:cubicBezTo>
                    <a:pt x="1231" y="10509"/>
                    <a:pt x="1068" y="10175"/>
                    <a:pt x="831" y="9864"/>
                  </a:cubicBezTo>
                  <a:cubicBezTo>
                    <a:pt x="698" y="9681"/>
                    <a:pt x="451" y="9252"/>
                    <a:pt x="167" y="9252"/>
                  </a:cubicBezTo>
                  <a:cubicBezTo>
                    <a:pt x="151" y="9252"/>
                    <a:pt x="135" y="9254"/>
                    <a:pt x="120" y="9256"/>
                  </a:cubicBezTo>
                  <a:cubicBezTo>
                    <a:pt x="8" y="9279"/>
                    <a:pt x="1" y="9442"/>
                    <a:pt x="31" y="9560"/>
                  </a:cubicBezTo>
                  <a:cubicBezTo>
                    <a:pt x="157" y="10072"/>
                    <a:pt x="327" y="10576"/>
                    <a:pt x="535" y="11065"/>
                  </a:cubicBezTo>
                  <a:cubicBezTo>
                    <a:pt x="638" y="11317"/>
                    <a:pt x="750" y="11562"/>
                    <a:pt x="861" y="11806"/>
                  </a:cubicBezTo>
                  <a:cubicBezTo>
                    <a:pt x="1224" y="12636"/>
                    <a:pt x="1602" y="13355"/>
                    <a:pt x="2232" y="14008"/>
                  </a:cubicBezTo>
                  <a:cubicBezTo>
                    <a:pt x="2328" y="14126"/>
                    <a:pt x="2462" y="14208"/>
                    <a:pt x="2610" y="14260"/>
                  </a:cubicBezTo>
                  <a:cubicBezTo>
                    <a:pt x="2662" y="14274"/>
                    <a:pt x="2713" y="14280"/>
                    <a:pt x="2762" y="14280"/>
                  </a:cubicBezTo>
                  <a:cubicBezTo>
                    <a:pt x="3290" y="14280"/>
                    <a:pt x="3669" y="13535"/>
                    <a:pt x="3892" y="13155"/>
                  </a:cubicBezTo>
                  <a:cubicBezTo>
                    <a:pt x="4456" y="12184"/>
                    <a:pt x="4871" y="11132"/>
                    <a:pt x="5115" y="10035"/>
                  </a:cubicBezTo>
                  <a:cubicBezTo>
                    <a:pt x="5123" y="9991"/>
                    <a:pt x="5276" y="9086"/>
                    <a:pt x="5221" y="9086"/>
                  </a:cubicBezTo>
                  <a:lnTo>
                    <a:pt x="5221" y="9086"/>
                  </a:lnTo>
                  <a:cubicBezTo>
                    <a:pt x="5220" y="9086"/>
                    <a:pt x="5220" y="9086"/>
                    <a:pt x="5219" y="9086"/>
                  </a:cubicBezTo>
                  <a:cubicBezTo>
                    <a:pt x="5064" y="9123"/>
                    <a:pt x="4945" y="9249"/>
                    <a:pt x="4819" y="9345"/>
                  </a:cubicBezTo>
                  <a:cubicBezTo>
                    <a:pt x="4634" y="9479"/>
                    <a:pt x="4419" y="9560"/>
                    <a:pt x="4196" y="9568"/>
                  </a:cubicBezTo>
                  <a:cubicBezTo>
                    <a:pt x="4187" y="9569"/>
                    <a:pt x="4177" y="9570"/>
                    <a:pt x="4167" y="9570"/>
                  </a:cubicBezTo>
                  <a:cubicBezTo>
                    <a:pt x="4131" y="9570"/>
                    <a:pt x="4095" y="9558"/>
                    <a:pt x="4078" y="9523"/>
                  </a:cubicBezTo>
                  <a:cubicBezTo>
                    <a:pt x="4070" y="9494"/>
                    <a:pt x="4078" y="9456"/>
                    <a:pt x="4100" y="9434"/>
                  </a:cubicBezTo>
                  <a:cubicBezTo>
                    <a:pt x="4241" y="9190"/>
                    <a:pt x="4456" y="8997"/>
                    <a:pt x="4641" y="8782"/>
                  </a:cubicBezTo>
                  <a:cubicBezTo>
                    <a:pt x="4967" y="8397"/>
                    <a:pt x="5301" y="7841"/>
                    <a:pt x="5427" y="7344"/>
                  </a:cubicBezTo>
                  <a:cubicBezTo>
                    <a:pt x="5568" y="6751"/>
                    <a:pt x="5330" y="6091"/>
                    <a:pt x="5227" y="5513"/>
                  </a:cubicBezTo>
                  <a:cubicBezTo>
                    <a:pt x="5215" y="5465"/>
                    <a:pt x="5178" y="5407"/>
                    <a:pt x="5145" y="5407"/>
                  </a:cubicBezTo>
                  <a:cubicBezTo>
                    <a:pt x="5137" y="5407"/>
                    <a:pt x="5130" y="5410"/>
                    <a:pt x="5123" y="5417"/>
                  </a:cubicBezTo>
                  <a:cubicBezTo>
                    <a:pt x="4893" y="5832"/>
                    <a:pt x="4478" y="6188"/>
                    <a:pt x="3989" y="6225"/>
                  </a:cubicBezTo>
                  <a:cubicBezTo>
                    <a:pt x="4352" y="5765"/>
                    <a:pt x="4641" y="5246"/>
                    <a:pt x="4841" y="4698"/>
                  </a:cubicBezTo>
                  <a:cubicBezTo>
                    <a:pt x="4945" y="4416"/>
                    <a:pt x="5027" y="4194"/>
                    <a:pt x="4967" y="3897"/>
                  </a:cubicBezTo>
                  <a:cubicBezTo>
                    <a:pt x="4901" y="3579"/>
                    <a:pt x="4834" y="3260"/>
                    <a:pt x="4767" y="2941"/>
                  </a:cubicBezTo>
                  <a:cubicBezTo>
                    <a:pt x="4760" y="2867"/>
                    <a:pt x="4715" y="2800"/>
                    <a:pt x="4641" y="2771"/>
                  </a:cubicBezTo>
                  <a:cubicBezTo>
                    <a:pt x="4448" y="3015"/>
                    <a:pt x="4204" y="3215"/>
                    <a:pt x="3929" y="3364"/>
                  </a:cubicBezTo>
                  <a:cubicBezTo>
                    <a:pt x="3884" y="3389"/>
                    <a:pt x="3835" y="3404"/>
                    <a:pt x="3786" y="3404"/>
                  </a:cubicBezTo>
                  <a:cubicBezTo>
                    <a:pt x="3762" y="3404"/>
                    <a:pt x="3738" y="3400"/>
                    <a:pt x="3715" y="3393"/>
                  </a:cubicBezTo>
                  <a:cubicBezTo>
                    <a:pt x="3900" y="3141"/>
                    <a:pt x="4063" y="2882"/>
                    <a:pt x="4204" y="2600"/>
                  </a:cubicBezTo>
                  <a:cubicBezTo>
                    <a:pt x="4315" y="2385"/>
                    <a:pt x="4485" y="2126"/>
                    <a:pt x="4471" y="1859"/>
                  </a:cubicBezTo>
                  <a:cubicBezTo>
                    <a:pt x="4456" y="1763"/>
                    <a:pt x="4434" y="1659"/>
                    <a:pt x="4396" y="1562"/>
                  </a:cubicBezTo>
                  <a:cubicBezTo>
                    <a:pt x="4270" y="1184"/>
                    <a:pt x="4122" y="821"/>
                    <a:pt x="3952" y="465"/>
                  </a:cubicBezTo>
                  <a:cubicBezTo>
                    <a:pt x="3872" y="280"/>
                    <a:pt x="3781" y="1"/>
                    <a:pt x="3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7745125" y="3713427"/>
              <a:ext cx="542484" cy="358060"/>
            </a:xfrm>
            <a:custGeom>
              <a:avLst/>
              <a:gdLst/>
              <a:ahLst/>
              <a:cxnLst/>
              <a:rect l="l" t="t" r="r" b="b"/>
              <a:pathLst>
                <a:path w="10860" h="7168" extrusionOk="0">
                  <a:moveTo>
                    <a:pt x="5511" y="0"/>
                  </a:moveTo>
                  <a:cubicBezTo>
                    <a:pt x="5320" y="0"/>
                    <a:pt x="5128" y="24"/>
                    <a:pt x="4945" y="64"/>
                  </a:cubicBezTo>
                  <a:cubicBezTo>
                    <a:pt x="5338" y="457"/>
                    <a:pt x="5797" y="1013"/>
                    <a:pt x="5990" y="1546"/>
                  </a:cubicBezTo>
                  <a:cubicBezTo>
                    <a:pt x="6020" y="1606"/>
                    <a:pt x="6027" y="1672"/>
                    <a:pt x="6020" y="1739"/>
                  </a:cubicBezTo>
                  <a:cubicBezTo>
                    <a:pt x="5945" y="1732"/>
                    <a:pt x="5886" y="1709"/>
                    <a:pt x="5834" y="1658"/>
                  </a:cubicBezTo>
                  <a:cubicBezTo>
                    <a:pt x="5256" y="1228"/>
                    <a:pt x="4752" y="679"/>
                    <a:pt x="4100" y="353"/>
                  </a:cubicBezTo>
                  <a:cubicBezTo>
                    <a:pt x="3976" y="293"/>
                    <a:pt x="3894" y="265"/>
                    <a:pt x="3804" y="265"/>
                  </a:cubicBezTo>
                  <a:cubicBezTo>
                    <a:pt x="3738" y="265"/>
                    <a:pt x="3668" y="280"/>
                    <a:pt x="3574" y="309"/>
                  </a:cubicBezTo>
                  <a:cubicBezTo>
                    <a:pt x="3388" y="375"/>
                    <a:pt x="3210" y="442"/>
                    <a:pt x="3025" y="516"/>
                  </a:cubicBezTo>
                  <a:cubicBezTo>
                    <a:pt x="2662" y="657"/>
                    <a:pt x="2299" y="820"/>
                    <a:pt x="1928" y="946"/>
                  </a:cubicBezTo>
                  <a:cubicBezTo>
                    <a:pt x="1898" y="953"/>
                    <a:pt x="1869" y="968"/>
                    <a:pt x="1854" y="998"/>
                  </a:cubicBezTo>
                  <a:cubicBezTo>
                    <a:pt x="1847" y="1035"/>
                    <a:pt x="1876" y="1065"/>
                    <a:pt x="1898" y="1087"/>
                  </a:cubicBezTo>
                  <a:lnTo>
                    <a:pt x="2417" y="1613"/>
                  </a:lnTo>
                  <a:cubicBezTo>
                    <a:pt x="2278" y="1650"/>
                    <a:pt x="2132" y="1667"/>
                    <a:pt x="1986" y="1667"/>
                  </a:cubicBezTo>
                  <a:cubicBezTo>
                    <a:pt x="1900" y="1667"/>
                    <a:pt x="1813" y="1661"/>
                    <a:pt x="1728" y="1650"/>
                  </a:cubicBezTo>
                  <a:cubicBezTo>
                    <a:pt x="1565" y="1629"/>
                    <a:pt x="1328" y="1486"/>
                    <a:pt x="1171" y="1486"/>
                  </a:cubicBezTo>
                  <a:cubicBezTo>
                    <a:pt x="1164" y="1486"/>
                    <a:pt x="1157" y="1486"/>
                    <a:pt x="1150" y="1487"/>
                  </a:cubicBezTo>
                  <a:cubicBezTo>
                    <a:pt x="853" y="1517"/>
                    <a:pt x="379" y="2058"/>
                    <a:pt x="164" y="2251"/>
                  </a:cubicBezTo>
                  <a:cubicBezTo>
                    <a:pt x="90" y="2310"/>
                    <a:pt x="31" y="2391"/>
                    <a:pt x="8" y="2488"/>
                  </a:cubicBezTo>
                  <a:cubicBezTo>
                    <a:pt x="1" y="2562"/>
                    <a:pt x="16" y="2643"/>
                    <a:pt x="60" y="2710"/>
                  </a:cubicBezTo>
                  <a:cubicBezTo>
                    <a:pt x="370" y="3306"/>
                    <a:pt x="1211" y="3825"/>
                    <a:pt x="1937" y="3825"/>
                  </a:cubicBezTo>
                  <a:cubicBezTo>
                    <a:pt x="2115" y="3825"/>
                    <a:pt x="2285" y="3794"/>
                    <a:pt x="2439" y="3726"/>
                  </a:cubicBezTo>
                  <a:cubicBezTo>
                    <a:pt x="2539" y="3688"/>
                    <a:pt x="2930" y="3469"/>
                    <a:pt x="3120" y="3469"/>
                  </a:cubicBezTo>
                  <a:cubicBezTo>
                    <a:pt x="3156" y="3469"/>
                    <a:pt x="3185" y="3477"/>
                    <a:pt x="3203" y="3496"/>
                  </a:cubicBezTo>
                  <a:cubicBezTo>
                    <a:pt x="3277" y="3577"/>
                    <a:pt x="3047" y="3844"/>
                    <a:pt x="3018" y="3918"/>
                  </a:cubicBezTo>
                  <a:cubicBezTo>
                    <a:pt x="2928" y="4132"/>
                    <a:pt x="3056" y="4158"/>
                    <a:pt x="3220" y="4158"/>
                  </a:cubicBezTo>
                  <a:cubicBezTo>
                    <a:pt x="3272" y="4158"/>
                    <a:pt x="3327" y="4155"/>
                    <a:pt x="3381" y="4155"/>
                  </a:cubicBezTo>
                  <a:cubicBezTo>
                    <a:pt x="3922" y="4155"/>
                    <a:pt x="4470" y="4074"/>
                    <a:pt x="5004" y="4022"/>
                  </a:cubicBezTo>
                  <a:cubicBezTo>
                    <a:pt x="5079" y="4016"/>
                    <a:pt x="5155" y="4013"/>
                    <a:pt x="5231" y="4013"/>
                  </a:cubicBezTo>
                  <a:cubicBezTo>
                    <a:pt x="5688" y="4013"/>
                    <a:pt x="6159" y="4122"/>
                    <a:pt x="6598" y="4274"/>
                  </a:cubicBezTo>
                  <a:cubicBezTo>
                    <a:pt x="6702" y="4304"/>
                    <a:pt x="6805" y="4341"/>
                    <a:pt x="6902" y="4385"/>
                  </a:cubicBezTo>
                  <a:cubicBezTo>
                    <a:pt x="7140" y="4476"/>
                    <a:pt x="7425" y="4654"/>
                    <a:pt x="7687" y="4654"/>
                  </a:cubicBezTo>
                  <a:cubicBezTo>
                    <a:pt x="7702" y="4654"/>
                    <a:pt x="7717" y="4653"/>
                    <a:pt x="7732" y="4652"/>
                  </a:cubicBezTo>
                  <a:cubicBezTo>
                    <a:pt x="7998" y="4640"/>
                    <a:pt x="8254" y="4586"/>
                    <a:pt x="8526" y="4586"/>
                  </a:cubicBezTo>
                  <a:cubicBezTo>
                    <a:pt x="8579" y="4586"/>
                    <a:pt x="8633" y="4588"/>
                    <a:pt x="8688" y="4593"/>
                  </a:cubicBezTo>
                  <a:cubicBezTo>
                    <a:pt x="8784" y="4600"/>
                    <a:pt x="8881" y="4622"/>
                    <a:pt x="8970" y="4674"/>
                  </a:cubicBezTo>
                  <a:cubicBezTo>
                    <a:pt x="9103" y="4726"/>
                    <a:pt x="9088" y="4919"/>
                    <a:pt x="8955" y="4956"/>
                  </a:cubicBezTo>
                  <a:cubicBezTo>
                    <a:pt x="8867" y="4998"/>
                    <a:pt x="8766" y="5011"/>
                    <a:pt x="8658" y="5011"/>
                  </a:cubicBezTo>
                  <a:cubicBezTo>
                    <a:pt x="8488" y="5011"/>
                    <a:pt x="8304" y="4979"/>
                    <a:pt x="8138" y="4979"/>
                  </a:cubicBezTo>
                  <a:cubicBezTo>
                    <a:pt x="8098" y="4979"/>
                    <a:pt x="8059" y="4981"/>
                    <a:pt x="8021" y="4986"/>
                  </a:cubicBezTo>
                  <a:lnTo>
                    <a:pt x="7976" y="5000"/>
                  </a:lnTo>
                  <a:lnTo>
                    <a:pt x="7991" y="5060"/>
                  </a:lnTo>
                  <a:cubicBezTo>
                    <a:pt x="8206" y="5319"/>
                    <a:pt x="8510" y="5497"/>
                    <a:pt x="8755" y="5734"/>
                  </a:cubicBezTo>
                  <a:cubicBezTo>
                    <a:pt x="9111" y="6090"/>
                    <a:pt x="9429" y="6475"/>
                    <a:pt x="9763" y="6846"/>
                  </a:cubicBezTo>
                  <a:cubicBezTo>
                    <a:pt x="9892" y="6993"/>
                    <a:pt x="10137" y="7168"/>
                    <a:pt x="10355" y="7168"/>
                  </a:cubicBezTo>
                  <a:cubicBezTo>
                    <a:pt x="10413" y="7168"/>
                    <a:pt x="10468" y="7156"/>
                    <a:pt x="10519" y="7128"/>
                  </a:cubicBezTo>
                  <a:cubicBezTo>
                    <a:pt x="10860" y="6942"/>
                    <a:pt x="10749" y="6261"/>
                    <a:pt x="10704" y="5964"/>
                  </a:cubicBezTo>
                  <a:cubicBezTo>
                    <a:pt x="10571" y="5052"/>
                    <a:pt x="10326" y="4155"/>
                    <a:pt x="9963" y="3296"/>
                  </a:cubicBezTo>
                  <a:cubicBezTo>
                    <a:pt x="9822" y="2962"/>
                    <a:pt x="9748" y="2680"/>
                    <a:pt x="9526" y="2391"/>
                  </a:cubicBezTo>
                  <a:cubicBezTo>
                    <a:pt x="9214" y="2006"/>
                    <a:pt x="8896" y="1628"/>
                    <a:pt x="8584" y="1250"/>
                  </a:cubicBezTo>
                  <a:cubicBezTo>
                    <a:pt x="8461" y="1102"/>
                    <a:pt x="8292" y="939"/>
                    <a:pt x="8115" y="939"/>
                  </a:cubicBezTo>
                  <a:cubicBezTo>
                    <a:pt x="8079" y="939"/>
                    <a:pt x="8042" y="946"/>
                    <a:pt x="8006" y="961"/>
                  </a:cubicBezTo>
                  <a:cubicBezTo>
                    <a:pt x="8140" y="1250"/>
                    <a:pt x="8273" y="1583"/>
                    <a:pt x="8147" y="1880"/>
                  </a:cubicBezTo>
                  <a:cubicBezTo>
                    <a:pt x="7665" y="1294"/>
                    <a:pt x="7102" y="709"/>
                    <a:pt x="6479" y="271"/>
                  </a:cubicBezTo>
                  <a:cubicBezTo>
                    <a:pt x="6194" y="76"/>
                    <a:pt x="5853" y="0"/>
                    <a:pt x="5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8443053" y="3149814"/>
              <a:ext cx="63789" cy="1169638"/>
            </a:xfrm>
            <a:custGeom>
              <a:avLst/>
              <a:gdLst/>
              <a:ahLst/>
              <a:cxnLst/>
              <a:rect l="l" t="t" r="r" b="b"/>
              <a:pathLst>
                <a:path w="1277" h="23415" extrusionOk="0">
                  <a:moveTo>
                    <a:pt x="1150" y="1"/>
                  </a:moveTo>
                  <a:cubicBezTo>
                    <a:pt x="1109" y="1"/>
                    <a:pt x="1073" y="20"/>
                    <a:pt x="1076" y="66"/>
                  </a:cubicBezTo>
                  <a:cubicBezTo>
                    <a:pt x="757" y="1711"/>
                    <a:pt x="646" y="3408"/>
                    <a:pt x="557" y="5054"/>
                  </a:cubicBezTo>
                  <a:cubicBezTo>
                    <a:pt x="535" y="5373"/>
                    <a:pt x="520" y="5699"/>
                    <a:pt x="498" y="6018"/>
                  </a:cubicBezTo>
                  <a:cubicBezTo>
                    <a:pt x="164" y="11184"/>
                    <a:pt x="97" y="16506"/>
                    <a:pt x="23" y="21650"/>
                  </a:cubicBezTo>
                  <a:lnTo>
                    <a:pt x="1" y="23318"/>
                  </a:lnTo>
                  <a:cubicBezTo>
                    <a:pt x="1" y="23370"/>
                    <a:pt x="38" y="23414"/>
                    <a:pt x="90" y="23414"/>
                  </a:cubicBezTo>
                  <a:cubicBezTo>
                    <a:pt x="134" y="23414"/>
                    <a:pt x="179" y="23370"/>
                    <a:pt x="179" y="23325"/>
                  </a:cubicBezTo>
                  <a:lnTo>
                    <a:pt x="201" y="21657"/>
                  </a:lnTo>
                  <a:cubicBezTo>
                    <a:pt x="275" y="16513"/>
                    <a:pt x="349" y="11191"/>
                    <a:pt x="675" y="6032"/>
                  </a:cubicBezTo>
                  <a:cubicBezTo>
                    <a:pt x="698" y="5714"/>
                    <a:pt x="720" y="5388"/>
                    <a:pt x="735" y="5069"/>
                  </a:cubicBezTo>
                  <a:cubicBezTo>
                    <a:pt x="831" y="3431"/>
                    <a:pt x="935" y="1733"/>
                    <a:pt x="1246" y="103"/>
                  </a:cubicBezTo>
                  <a:cubicBezTo>
                    <a:pt x="1277" y="41"/>
                    <a:pt x="1209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443453" y="3520361"/>
              <a:ext cx="413657" cy="695039"/>
            </a:xfrm>
            <a:custGeom>
              <a:avLst/>
              <a:gdLst/>
              <a:ahLst/>
              <a:cxnLst/>
              <a:rect l="l" t="t" r="r" b="b"/>
              <a:pathLst>
                <a:path w="8281" h="13914" extrusionOk="0">
                  <a:moveTo>
                    <a:pt x="8130" y="0"/>
                  </a:moveTo>
                  <a:cubicBezTo>
                    <a:pt x="8111" y="0"/>
                    <a:pt x="8093" y="9"/>
                    <a:pt x="8080" y="30"/>
                  </a:cubicBezTo>
                  <a:cubicBezTo>
                    <a:pt x="6679" y="1438"/>
                    <a:pt x="5745" y="2839"/>
                    <a:pt x="4670" y="4470"/>
                  </a:cubicBezTo>
                  <a:lnTo>
                    <a:pt x="4514" y="4707"/>
                  </a:lnTo>
                  <a:cubicBezTo>
                    <a:pt x="3914" y="5619"/>
                    <a:pt x="3395" y="6597"/>
                    <a:pt x="2891" y="7539"/>
                  </a:cubicBezTo>
                  <a:cubicBezTo>
                    <a:pt x="2528" y="8221"/>
                    <a:pt x="2157" y="8925"/>
                    <a:pt x="1757" y="9592"/>
                  </a:cubicBezTo>
                  <a:cubicBezTo>
                    <a:pt x="890" y="11045"/>
                    <a:pt x="304" y="12460"/>
                    <a:pt x="15" y="13809"/>
                  </a:cubicBezTo>
                  <a:cubicBezTo>
                    <a:pt x="0" y="13854"/>
                    <a:pt x="37" y="13906"/>
                    <a:pt x="82" y="13913"/>
                  </a:cubicBezTo>
                  <a:lnTo>
                    <a:pt x="104" y="13913"/>
                  </a:lnTo>
                  <a:cubicBezTo>
                    <a:pt x="141" y="13913"/>
                    <a:pt x="178" y="13891"/>
                    <a:pt x="186" y="13846"/>
                  </a:cubicBezTo>
                  <a:cubicBezTo>
                    <a:pt x="475" y="12520"/>
                    <a:pt x="1053" y="11119"/>
                    <a:pt x="1913" y="9681"/>
                  </a:cubicBezTo>
                  <a:cubicBezTo>
                    <a:pt x="2313" y="9006"/>
                    <a:pt x="2684" y="8310"/>
                    <a:pt x="3047" y="7628"/>
                  </a:cubicBezTo>
                  <a:cubicBezTo>
                    <a:pt x="3551" y="6686"/>
                    <a:pt x="4070" y="5708"/>
                    <a:pt x="4663" y="4811"/>
                  </a:cubicBezTo>
                  <a:lnTo>
                    <a:pt x="4818" y="4566"/>
                  </a:lnTo>
                  <a:cubicBezTo>
                    <a:pt x="5893" y="2951"/>
                    <a:pt x="6820" y="1550"/>
                    <a:pt x="8206" y="156"/>
                  </a:cubicBezTo>
                  <a:cubicBezTo>
                    <a:pt x="8281" y="110"/>
                    <a:pt x="8198" y="0"/>
                    <a:pt x="8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8170516" y="3386139"/>
              <a:ext cx="228932" cy="807033"/>
            </a:xfrm>
            <a:custGeom>
              <a:avLst/>
              <a:gdLst/>
              <a:ahLst/>
              <a:cxnLst/>
              <a:rect l="l" t="t" r="r" b="b"/>
              <a:pathLst>
                <a:path w="4583" h="16156" extrusionOk="0">
                  <a:moveTo>
                    <a:pt x="142" y="0"/>
                  </a:moveTo>
                  <a:cubicBezTo>
                    <a:pt x="79" y="0"/>
                    <a:pt x="0" y="53"/>
                    <a:pt x="39" y="115"/>
                  </a:cubicBezTo>
                  <a:lnTo>
                    <a:pt x="1402" y="4244"/>
                  </a:lnTo>
                  <a:cubicBezTo>
                    <a:pt x="1751" y="5297"/>
                    <a:pt x="2114" y="6386"/>
                    <a:pt x="2514" y="7439"/>
                  </a:cubicBezTo>
                  <a:lnTo>
                    <a:pt x="2789" y="8150"/>
                  </a:lnTo>
                  <a:cubicBezTo>
                    <a:pt x="3048" y="8803"/>
                    <a:pt x="3315" y="9477"/>
                    <a:pt x="3522" y="10159"/>
                  </a:cubicBezTo>
                  <a:cubicBezTo>
                    <a:pt x="4101" y="12071"/>
                    <a:pt x="4249" y="14102"/>
                    <a:pt x="4397" y="16067"/>
                  </a:cubicBezTo>
                  <a:cubicBezTo>
                    <a:pt x="4404" y="16118"/>
                    <a:pt x="4441" y="16155"/>
                    <a:pt x="4493" y="16155"/>
                  </a:cubicBezTo>
                  <a:lnTo>
                    <a:pt x="4501" y="16148"/>
                  </a:lnTo>
                  <a:cubicBezTo>
                    <a:pt x="4545" y="16141"/>
                    <a:pt x="4582" y="16104"/>
                    <a:pt x="4582" y="16052"/>
                  </a:cubicBezTo>
                  <a:cubicBezTo>
                    <a:pt x="4434" y="14080"/>
                    <a:pt x="4278" y="12042"/>
                    <a:pt x="3693" y="10107"/>
                  </a:cubicBezTo>
                  <a:cubicBezTo>
                    <a:pt x="3485" y="9418"/>
                    <a:pt x="3218" y="8736"/>
                    <a:pt x="2959" y="8084"/>
                  </a:cubicBezTo>
                  <a:cubicBezTo>
                    <a:pt x="2870" y="7846"/>
                    <a:pt x="2774" y="7609"/>
                    <a:pt x="2685" y="7372"/>
                  </a:cubicBezTo>
                  <a:cubicBezTo>
                    <a:pt x="2277" y="6319"/>
                    <a:pt x="1921" y="5237"/>
                    <a:pt x="1573" y="4185"/>
                  </a:cubicBezTo>
                  <a:lnTo>
                    <a:pt x="209" y="56"/>
                  </a:lnTo>
                  <a:cubicBezTo>
                    <a:pt x="206" y="17"/>
                    <a:pt x="17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7807365" y="3817928"/>
              <a:ext cx="510265" cy="404515"/>
            </a:xfrm>
            <a:custGeom>
              <a:avLst/>
              <a:gdLst/>
              <a:ahLst/>
              <a:cxnLst/>
              <a:rect l="l" t="t" r="r" b="b"/>
              <a:pathLst>
                <a:path w="10215" h="8098" extrusionOk="0">
                  <a:moveTo>
                    <a:pt x="3402" y="0"/>
                  </a:moveTo>
                  <a:cubicBezTo>
                    <a:pt x="2540" y="0"/>
                    <a:pt x="1674" y="150"/>
                    <a:pt x="830" y="299"/>
                  </a:cubicBezTo>
                  <a:cubicBezTo>
                    <a:pt x="586" y="344"/>
                    <a:pt x="334" y="381"/>
                    <a:pt x="89" y="425"/>
                  </a:cubicBezTo>
                  <a:cubicBezTo>
                    <a:pt x="0" y="462"/>
                    <a:pt x="22" y="596"/>
                    <a:pt x="119" y="603"/>
                  </a:cubicBezTo>
                  <a:cubicBezTo>
                    <a:pt x="363" y="559"/>
                    <a:pt x="615" y="514"/>
                    <a:pt x="867" y="477"/>
                  </a:cubicBezTo>
                  <a:cubicBezTo>
                    <a:pt x="1707" y="332"/>
                    <a:pt x="2566" y="183"/>
                    <a:pt x="3416" y="183"/>
                  </a:cubicBezTo>
                  <a:cubicBezTo>
                    <a:pt x="3737" y="183"/>
                    <a:pt x="4056" y="204"/>
                    <a:pt x="4373" y="255"/>
                  </a:cubicBezTo>
                  <a:cubicBezTo>
                    <a:pt x="5589" y="455"/>
                    <a:pt x="7212" y="952"/>
                    <a:pt x="8020" y="2234"/>
                  </a:cubicBezTo>
                  <a:cubicBezTo>
                    <a:pt x="8317" y="2701"/>
                    <a:pt x="8569" y="3390"/>
                    <a:pt x="8754" y="3894"/>
                  </a:cubicBezTo>
                  <a:cubicBezTo>
                    <a:pt x="9058" y="4724"/>
                    <a:pt x="9303" y="5562"/>
                    <a:pt x="9532" y="6377"/>
                  </a:cubicBezTo>
                  <a:cubicBezTo>
                    <a:pt x="9688" y="6918"/>
                    <a:pt x="9851" y="7474"/>
                    <a:pt x="10036" y="8030"/>
                  </a:cubicBezTo>
                  <a:cubicBezTo>
                    <a:pt x="10044" y="8067"/>
                    <a:pt x="10081" y="8097"/>
                    <a:pt x="10118" y="8097"/>
                  </a:cubicBezTo>
                  <a:lnTo>
                    <a:pt x="10147" y="8090"/>
                  </a:lnTo>
                  <a:cubicBezTo>
                    <a:pt x="10192" y="8075"/>
                    <a:pt x="10214" y="8023"/>
                    <a:pt x="10199" y="7978"/>
                  </a:cubicBezTo>
                  <a:cubicBezTo>
                    <a:pt x="10021" y="7423"/>
                    <a:pt x="9858" y="6867"/>
                    <a:pt x="9703" y="6325"/>
                  </a:cubicBezTo>
                  <a:cubicBezTo>
                    <a:pt x="9466" y="5510"/>
                    <a:pt x="9221" y="4665"/>
                    <a:pt x="8917" y="3828"/>
                  </a:cubicBezTo>
                  <a:cubicBezTo>
                    <a:pt x="8732" y="3316"/>
                    <a:pt x="8480" y="2619"/>
                    <a:pt x="8168" y="2138"/>
                  </a:cubicBezTo>
                  <a:cubicBezTo>
                    <a:pt x="7323" y="803"/>
                    <a:pt x="5656" y="277"/>
                    <a:pt x="4403" y="77"/>
                  </a:cubicBezTo>
                  <a:cubicBezTo>
                    <a:pt x="4071" y="23"/>
                    <a:pt x="3737" y="0"/>
                    <a:pt x="3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8097985" y="4165247"/>
              <a:ext cx="603976" cy="443328"/>
            </a:xfrm>
            <a:custGeom>
              <a:avLst/>
              <a:gdLst/>
              <a:ahLst/>
              <a:cxnLst/>
              <a:rect l="l" t="t" r="r" b="b"/>
              <a:pathLst>
                <a:path w="12091" h="8875" extrusionOk="0">
                  <a:moveTo>
                    <a:pt x="700" y="0"/>
                  </a:moveTo>
                  <a:cubicBezTo>
                    <a:pt x="543" y="0"/>
                    <a:pt x="386" y="3"/>
                    <a:pt x="231" y="10"/>
                  </a:cubicBezTo>
                  <a:lnTo>
                    <a:pt x="208" y="10"/>
                  </a:lnTo>
                  <a:cubicBezTo>
                    <a:pt x="156" y="10"/>
                    <a:pt x="112" y="32"/>
                    <a:pt x="82" y="69"/>
                  </a:cubicBezTo>
                  <a:cubicBezTo>
                    <a:pt x="53" y="99"/>
                    <a:pt x="38" y="136"/>
                    <a:pt x="38" y="180"/>
                  </a:cubicBezTo>
                  <a:cubicBezTo>
                    <a:pt x="23" y="1174"/>
                    <a:pt x="1" y="2174"/>
                    <a:pt x="8" y="3175"/>
                  </a:cubicBezTo>
                  <a:cubicBezTo>
                    <a:pt x="16" y="4087"/>
                    <a:pt x="97" y="5028"/>
                    <a:pt x="416" y="5888"/>
                  </a:cubicBezTo>
                  <a:cubicBezTo>
                    <a:pt x="697" y="6666"/>
                    <a:pt x="1164" y="7363"/>
                    <a:pt x="1846" y="7845"/>
                  </a:cubicBezTo>
                  <a:cubicBezTo>
                    <a:pt x="2491" y="8304"/>
                    <a:pt x="3262" y="8549"/>
                    <a:pt x="4033" y="8690"/>
                  </a:cubicBezTo>
                  <a:cubicBezTo>
                    <a:pt x="4626" y="8801"/>
                    <a:pt x="5234" y="8868"/>
                    <a:pt x="5842" y="8875"/>
                  </a:cubicBezTo>
                  <a:lnTo>
                    <a:pt x="6486" y="8875"/>
                  </a:lnTo>
                  <a:cubicBezTo>
                    <a:pt x="6805" y="8860"/>
                    <a:pt x="7124" y="8830"/>
                    <a:pt x="7435" y="8779"/>
                  </a:cubicBezTo>
                  <a:cubicBezTo>
                    <a:pt x="8228" y="8675"/>
                    <a:pt x="9021" y="8504"/>
                    <a:pt x="9733" y="8134"/>
                  </a:cubicBezTo>
                  <a:cubicBezTo>
                    <a:pt x="10452" y="7763"/>
                    <a:pt x="11038" y="7178"/>
                    <a:pt x="11401" y="6451"/>
                  </a:cubicBezTo>
                  <a:cubicBezTo>
                    <a:pt x="11808" y="5665"/>
                    <a:pt x="11972" y="4783"/>
                    <a:pt x="12031" y="3901"/>
                  </a:cubicBezTo>
                  <a:cubicBezTo>
                    <a:pt x="12090" y="2908"/>
                    <a:pt x="12046" y="1907"/>
                    <a:pt x="12031" y="922"/>
                  </a:cubicBezTo>
                  <a:lnTo>
                    <a:pt x="12023" y="180"/>
                  </a:lnTo>
                  <a:cubicBezTo>
                    <a:pt x="12016" y="84"/>
                    <a:pt x="11942" y="10"/>
                    <a:pt x="11853" y="10"/>
                  </a:cubicBezTo>
                  <a:lnTo>
                    <a:pt x="1646" y="10"/>
                  </a:lnTo>
                  <a:cubicBezTo>
                    <a:pt x="1330" y="10"/>
                    <a:pt x="1014" y="0"/>
                    <a:pt x="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48"/>
          <p:cNvGrpSpPr/>
          <p:nvPr/>
        </p:nvGrpSpPr>
        <p:grpSpPr>
          <a:xfrm>
            <a:off x="1477996" y="925536"/>
            <a:ext cx="1752041" cy="3548064"/>
            <a:chOff x="3503885" y="1491145"/>
            <a:chExt cx="1517182" cy="3072449"/>
          </a:xfrm>
        </p:grpSpPr>
        <p:grpSp>
          <p:nvGrpSpPr>
            <p:cNvPr id="830" name="Google Shape;830;p48"/>
            <p:cNvGrpSpPr/>
            <p:nvPr/>
          </p:nvGrpSpPr>
          <p:grpSpPr>
            <a:xfrm flipH="1">
              <a:off x="3503885" y="2560660"/>
              <a:ext cx="944356" cy="2002935"/>
              <a:chOff x="4318725" y="7950250"/>
              <a:chExt cx="1254625" cy="2661000"/>
            </a:xfrm>
          </p:grpSpPr>
          <p:sp>
            <p:nvSpPr>
              <p:cNvPr id="831" name="Google Shape;831;p48"/>
              <p:cNvSpPr/>
              <p:nvPr/>
            </p:nvSpPr>
            <p:spPr>
              <a:xfrm>
                <a:off x="4525425" y="10228400"/>
                <a:ext cx="202925" cy="221925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8877" extrusionOk="0">
                    <a:moveTo>
                      <a:pt x="7812" y="1"/>
                    </a:moveTo>
                    <a:cubicBezTo>
                      <a:pt x="4955" y="213"/>
                      <a:pt x="2888" y="335"/>
                      <a:pt x="1" y="335"/>
                    </a:cubicBezTo>
                    <a:cubicBezTo>
                      <a:pt x="548" y="3891"/>
                      <a:pt x="852" y="5958"/>
                      <a:pt x="1277" y="8876"/>
                    </a:cubicBezTo>
                    <a:cubicBezTo>
                      <a:pt x="1277" y="8876"/>
                      <a:pt x="7467" y="8237"/>
                      <a:pt x="8083" y="8237"/>
                    </a:cubicBezTo>
                    <a:cubicBezTo>
                      <a:pt x="8097" y="8237"/>
                      <a:pt x="8108" y="8237"/>
                      <a:pt x="8116" y="8238"/>
                    </a:cubicBezTo>
                    <a:cubicBezTo>
                      <a:pt x="8055" y="7964"/>
                      <a:pt x="7995" y="4621"/>
                      <a:pt x="7812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8"/>
              <p:cNvSpPr/>
              <p:nvPr/>
            </p:nvSpPr>
            <p:spPr>
              <a:xfrm>
                <a:off x="4318725" y="10394825"/>
                <a:ext cx="430900" cy="208675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8347" extrusionOk="0">
                    <a:moveTo>
                      <a:pt x="16597" y="0"/>
                    </a:moveTo>
                    <a:cubicBezTo>
                      <a:pt x="14074" y="183"/>
                      <a:pt x="11339" y="335"/>
                      <a:pt x="8937" y="608"/>
                    </a:cubicBezTo>
                    <a:cubicBezTo>
                      <a:pt x="9028" y="1429"/>
                      <a:pt x="9028" y="1611"/>
                      <a:pt x="8876" y="2432"/>
                    </a:cubicBezTo>
                    <a:cubicBezTo>
                      <a:pt x="8846" y="2705"/>
                      <a:pt x="8785" y="2949"/>
                      <a:pt x="8633" y="3192"/>
                    </a:cubicBezTo>
                    <a:cubicBezTo>
                      <a:pt x="8360" y="3557"/>
                      <a:pt x="7873" y="3678"/>
                      <a:pt x="7417" y="3769"/>
                    </a:cubicBezTo>
                    <a:cubicBezTo>
                      <a:pt x="5928" y="4134"/>
                      <a:pt x="4773" y="3769"/>
                      <a:pt x="3344" y="4347"/>
                    </a:cubicBezTo>
                    <a:cubicBezTo>
                      <a:pt x="2311" y="4772"/>
                      <a:pt x="1247" y="5289"/>
                      <a:pt x="578" y="6201"/>
                    </a:cubicBezTo>
                    <a:cubicBezTo>
                      <a:pt x="183" y="6748"/>
                      <a:pt x="1" y="7599"/>
                      <a:pt x="518" y="8025"/>
                    </a:cubicBezTo>
                    <a:cubicBezTo>
                      <a:pt x="754" y="8241"/>
                      <a:pt x="1155" y="8279"/>
                      <a:pt x="1541" y="8279"/>
                    </a:cubicBezTo>
                    <a:cubicBezTo>
                      <a:pt x="1751" y="8279"/>
                      <a:pt x="1957" y="8268"/>
                      <a:pt x="2129" y="8268"/>
                    </a:cubicBezTo>
                    <a:cubicBezTo>
                      <a:pt x="5424" y="8326"/>
                      <a:pt x="7681" y="8347"/>
                      <a:pt x="10649" y="8347"/>
                    </a:cubicBezTo>
                    <a:cubicBezTo>
                      <a:pt x="12363" y="8347"/>
                      <a:pt x="14315" y="8340"/>
                      <a:pt x="16840" y="8329"/>
                    </a:cubicBezTo>
                    <a:cubicBezTo>
                      <a:pt x="16931" y="8329"/>
                      <a:pt x="17053" y="8268"/>
                      <a:pt x="17114" y="8207"/>
                    </a:cubicBezTo>
                    <a:cubicBezTo>
                      <a:pt x="17235" y="8116"/>
                      <a:pt x="17235" y="7903"/>
                      <a:pt x="17235" y="7721"/>
                    </a:cubicBezTo>
                    <a:cubicBezTo>
                      <a:pt x="17083" y="5623"/>
                      <a:pt x="16810" y="2827"/>
                      <a:pt x="16597" y="0"/>
                    </a:cubicBezTo>
                    <a:close/>
                  </a:path>
                </a:pathLst>
              </a:custGeom>
              <a:solidFill>
                <a:srgbClr val="6AB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8"/>
              <p:cNvSpPr/>
              <p:nvPr/>
            </p:nvSpPr>
            <p:spPr>
              <a:xfrm>
                <a:off x="5274675" y="10165325"/>
                <a:ext cx="241675" cy="2523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0093" extrusionOk="0">
                    <a:moveTo>
                      <a:pt x="7569" y="1"/>
                    </a:moveTo>
                    <a:cubicBezTo>
                      <a:pt x="4803" y="821"/>
                      <a:pt x="2828" y="1399"/>
                      <a:pt x="1" y="2037"/>
                    </a:cubicBezTo>
                    <a:cubicBezTo>
                      <a:pt x="1338" y="5381"/>
                      <a:pt x="2068" y="7356"/>
                      <a:pt x="3131" y="10092"/>
                    </a:cubicBezTo>
                    <a:cubicBezTo>
                      <a:pt x="3131" y="10092"/>
                      <a:pt x="9302" y="8025"/>
                      <a:pt x="9667" y="7964"/>
                    </a:cubicBezTo>
                    <a:cubicBezTo>
                      <a:pt x="9545" y="7721"/>
                      <a:pt x="8755" y="4469"/>
                      <a:pt x="7569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8"/>
              <p:cNvSpPr/>
              <p:nvPr/>
            </p:nvSpPr>
            <p:spPr>
              <a:xfrm>
                <a:off x="5150050" y="10324900"/>
                <a:ext cx="423300" cy="286350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11454" extrusionOk="0">
                    <a:moveTo>
                      <a:pt x="14530" y="1"/>
                    </a:moveTo>
                    <a:cubicBezTo>
                      <a:pt x="12068" y="730"/>
                      <a:pt x="9454" y="1460"/>
                      <a:pt x="7174" y="2280"/>
                    </a:cubicBezTo>
                    <a:cubicBezTo>
                      <a:pt x="7448" y="3040"/>
                      <a:pt x="7478" y="3223"/>
                      <a:pt x="7539" y="4043"/>
                    </a:cubicBezTo>
                    <a:cubicBezTo>
                      <a:pt x="7539" y="4317"/>
                      <a:pt x="7539" y="4591"/>
                      <a:pt x="7448" y="4834"/>
                    </a:cubicBezTo>
                    <a:cubicBezTo>
                      <a:pt x="7265" y="5259"/>
                      <a:pt x="6809" y="5502"/>
                      <a:pt x="6384" y="5715"/>
                    </a:cubicBezTo>
                    <a:cubicBezTo>
                      <a:pt x="4986" y="6354"/>
                      <a:pt x="3800" y="6293"/>
                      <a:pt x="2554" y="7144"/>
                    </a:cubicBezTo>
                    <a:cubicBezTo>
                      <a:pt x="1612" y="7812"/>
                      <a:pt x="700" y="8542"/>
                      <a:pt x="244" y="9575"/>
                    </a:cubicBezTo>
                    <a:cubicBezTo>
                      <a:pt x="1" y="10183"/>
                      <a:pt x="1" y="11065"/>
                      <a:pt x="578" y="11369"/>
                    </a:cubicBezTo>
                    <a:cubicBezTo>
                      <a:pt x="701" y="11430"/>
                      <a:pt x="850" y="11454"/>
                      <a:pt x="1010" y="11454"/>
                    </a:cubicBezTo>
                    <a:cubicBezTo>
                      <a:pt x="1405" y="11454"/>
                      <a:pt x="1874" y="11312"/>
                      <a:pt x="2220" y="11247"/>
                    </a:cubicBezTo>
                    <a:cubicBezTo>
                      <a:pt x="7296" y="10183"/>
                      <a:pt x="9849" y="9606"/>
                      <a:pt x="16597" y="8056"/>
                    </a:cubicBezTo>
                    <a:cubicBezTo>
                      <a:pt x="16688" y="8025"/>
                      <a:pt x="16749" y="7964"/>
                      <a:pt x="16810" y="7904"/>
                    </a:cubicBezTo>
                    <a:cubicBezTo>
                      <a:pt x="16931" y="7752"/>
                      <a:pt x="16870" y="7569"/>
                      <a:pt x="16840" y="7387"/>
                    </a:cubicBezTo>
                    <a:cubicBezTo>
                      <a:pt x="16232" y="5350"/>
                      <a:pt x="15351" y="2706"/>
                      <a:pt x="14530" y="1"/>
                    </a:cubicBezTo>
                    <a:close/>
                  </a:path>
                </a:pathLst>
              </a:custGeom>
              <a:solidFill>
                <a:srgbClr val="6AB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8"/>
              <p:cNvSpPr/>
              <p:nvPr/>
            </p:nvSpPr>
            <p:spPr>
              <a:xfrm>
                <a:off x="4346850" y="7950250"/>
                <a:ext cx="1170250" cy="2342775"/>
              </a:xfrm>
              <a:custGeom>
                <a:avLst/>
                <a:gdLst/>
                <a:ahLst/>
                <a:cxnLst/>
                <a:rect l="l" t="t" r="r" b="b"/>
                <a:pathLst>
                  <a:path w="46810" h="93711" extrusionOk="0">
                    <a:moveTo>
                      <a:pt x="33618" y="1"/>
                    </a:moveTo>
                    <a:lnTo>
                      <a:pt x="11004" y="1520"/>
                    </a:lnTo>
                    <a:cubicBezTo>
                      <a:pt x="1" y="41977"/>
                      <a:pt x="5533" y="93710"/>
                      <a:pt x="5533" y="93710"/>
                    </a:cubicBezTo>
                    <a:cubicBezTo>
                      <a:pt x="10487" y="93376"/>
                      <a:pt x="16627" y="93133"/>
                      <a:pt x="16627" y="93133"/>
                    </a:cubicBezTo>
                    <a:cubicBezTo>
                      <a:pt x="17569" y="54957"/>
                      <a:pt x="22706" y="32617"/>
                      <a:pt x="22706" y="32615"/>
                    </a:cubicBezTo>
                    <a:lnTo>
                      <a:pt x="22706" y="32615"/>
                    </a:lnTo>
                    <a:cubicBezTo>
                      <a:pt x="22493" y="65989"/>
                      <a:pt x="35472" y="92494"/>
                      <a:pt x="35472" y="92494"/>
                    </a:cubicBezTo>
                    <a:cubicBezTo>
                      <a:pt x="40913" y="92099"/>
                      <a:pt x="46810" y="91066"/>
                      <a:pt x="46810" y="91066"/>
                    </a:cubicBezTo>
                    <a:cubicBezTo>
                      <a:pt x="41004" y="66233"/>
                      <a:pt x="39941" y="51947"/>
                      <a:pt x="39728" y="33892"/>
                    </a:cubicBezTo>
                    <a:cubicBezTo>
                      <a:pt x="39515" y="18937"/>
                      <a:pt x="33618" y="1"/>
                      <a:pt x="33618" y="1"/>
                    </a:cubicBez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6" name="Google Shape;836;p48"/>
            <p:cNvGrpSpPr/>
            <p:nvPr/>
          </p:nvGrpSpPr>
          <p:grpSpPr>
            <a:xfrm>
              <a:off x="3556238" y="1491145"/>
              <a:ext cx="1464829" cy="1189849"/>
              <a:chOff x="6720000" y="6745100"/>
              <a:chExt cx="1946100" cy="1580775"/>
            </a:xfrm>
          </p:grpSpPr>
          <p:sp>
            <p:nvSpPr>
              <p:cNvPr id="837" name="Google Shape;837;p48"/>
              <p:cNvSpPr/>
              <p:nvPr/>
            </p:nvSpPr>
            <p:spPr>
              <a:xfrm>
                <a:off x="7131850" y="6745100"/>
                <a:ext cx="519800" cy="550825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2033" extrusionOk="0">
                    <a:moveTo>
                      <a:pt x="11490" y="1"/>
                    </a:moveTo>
                    <a:cubicBezTo>
                      <a:pt x="10973" y="1"/>
                      <a:pt x="10451" y="78"/>
                      <a:pt x="9971" y="212"/>
                    </a:cubicBezTo>
                    <a:cubicBezTo>
                      <a:pt x="8572" y="607"/>
                      <a:pt x="7782" y="1489"/>
                      <a:pt x="6445" y="1671"/>
                    </a:cubicBezTo>
                    <a:cubicBezTo>
                      <a:pt x="6193" y="1653"/>
                      <a:pt x="5920" y="1603"/>
                      <a:pt x="5575" y="1603"/>
                    </a:cubicBezTo>
                    <a:cubicBezTo>
                      <a:pt x="5337" y="1603"/>
                      <a:pt x="5065" y="1627"/>
                      <a:pt x="4743" y="1701"/>
                    </a:cubicBezTo>
                    <a:cubicBezTo>
                      <a:pt x="3679" y="1914"/>
                      <a:pt x="2706" y="2431"/>
                      <a:pt x="2159" y="3282"/>
                    </a:cubicBezTo>
                    <a:cubicBezTo>
                      <a:pt x="1277" y="4711"/>
                      <a:pt x="2281" y="6504"/>
                      <a:pt x="1825" y="8084"/>
                    </a:cubicBezTo>
                    <a:cubicBezTo>
                      <a:pt x="1642" y="8753"/>
                      <a:pt x="1217" y="9331"/>
                      <a:pt x="882" y="9939"/>
                    </a:cubicBezTo>
                    <a:cubicBezTo>
                      <a:pt x="305" y="10911"/>
                      <a:pt x="1" y="12036"/>
                      <a:pt x="92" y="13161"/>
                    </a:cubicBezTo>
                    <a:cubicBezTo>
                      <a:pt x="183" y="14255"/>
                      <a:pt x="730" y="15349"/>
                      <a:pt x="1673" y="16079"/>
                    </a:cubicBezTo>
                    <a:cubicBezTo>
                      <a:pt x="2250" y="16534"/>
                      <a:pt x="3010" y="16869"/>
                      <a:pt x="3314" y="17507"/>
                    </a:cubicBezTo>
                    <a:cubicBezTo>
                      <a:pt x="3709" y="18297"/>
                      <a:pt x="3466" y="18723"/>
                      <a:pt x="3557" y="19604"/>
                    </a:cubicBezTo>
                    <a:cubicBezTo>
                      <a:pt x="3618" y="20273"/>
                      <a:pt x="4043" y="20911"/>
                      <a:pt x="4651" y="21307"/>
                    </a:cubicBezTo>
                    <a:cubicBezTo>
                      <a:pt x="5090" y="21592"/>
                      <a:pt x="5640" y="21735"/>
                      <a:pt x="6176" y="21735"/>
                    </a:cubicBezTo>
                    <a:cubicBezTo>
                      <a:pt x="6381" y="21735"/>
                      <a:pt x="6585" y="21714"/>
                      <a:pt x="6779" y="21671"/>
                    </a:cubicBezTo>
                    <a:cubicBezTo>
                      <a:pt x="6821" y="21662"/>
                      <a:pt x="6924" y="21658"/>
                      <a:pt x="7071" y="21658"/>
                    </a:cubicBezTo>
                    <a:cubicBezTo>
                      <a:pt x="7884" y="21658"/>
                      <a:pt x="10042" y="21790"/>
                      <a:pt x="10609" y="21945"/>
                    </a:cubicBezTo>
                    <a:cubicBezTo>
                      <a:pt x="10839" y="22006"/>
                      <a:pt x="11058" y="22033"/>
                      <a:pt x="11268" y="22033"/>
                    </a:cubicBezTo>
                    <a:cubicBezTo>
                      <a:pt x="12944" y="22033"/>
                      <a:pt x="13952" y="20304"/>
                      <a:pt x="13952" y="20304"/>
                    </a:cubicBezTo>
                    <a:cubicBezTo>
                      <a:pt x="14400" y="20721"/>
                      <a:pt x="15111" y="20919"/>
                      <a:pt x="15838" y="20919"/>
                    </a:cubicBezTo>
                    <a:cubicBezTo>
                      <a:pt x="16592" y="20919"/>
                      <a:pt x="17363" y="20706"/>
                      <a:pt x="17874" y="20304"/>
                    </a:cubicBezTo>
                    <a:cubicBezTo>
                      <a:pt x="18877" y="19513"/>
                      <a:pt x="19424" y="18297"/>
                      <a:pt x="19819" y="17112"/>
                    </a:cubicBezTo>
                    <a:cubicBezTo>
                      <a:pt x="20001" y="16626"/>
                      <a:pt x="20123" y="15987"/>
                      <a:pt x="19758" y="15592"/>
                    </a:cubicBezTo>
                    <a:cubicBezTo>
                      <a:pt x="19545" y="15379"/>
                      <a:pt x="19211" y="15288"/>
                      <a:pt x="18968" y="15136"/>
                    </a:cubicBezTo>
                    <a:cubicBezTo>
                      <a:pt x="18238" y="14680"/>
                      <a:pt x="20640" y="13313"/>
                      <a:pt x="20731" y="10820"/>
                    </a:cubicBezTo>
                    <a:cubicBezTo>
                      <a:pt x="20791" y="9392"/>
                      <a:pt x="20427" y="7872"/>
                      <a:pt x="19302" y="7021"/>
                    </a:cubicBezTo>
                    <a:cubicBezTo>
                      <a:pt x="18056" y="6048"/>
                      <a:pt x="16171" y="5835"/>
                      <a:pt x="15320" y="4498"/>
                    </a:cubicBezTo>
                    <a:cubicBezTo>
                      <a:pt x="14743" y="3525"/>
                      <a:pt x="14895" y="2249"/>
                      <a:pt x="14287" y="1276"/>
                    </a:cubicBezTo>
                    <a:cubicBezTo>
                      <a:pt x="13705" y="361"/>
                      <a:pt x="12610" y="1"/>
                      <a:pt x="11490" y="1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8"/>
              <p:cNvSpPr/>
              <p:nvPr/>
            </p:nvSpPr>
            <p:spPr>
              <a:xfrm>
                <a:off x="7168325" y="6816350"/>
                <a:ext cx="345775" cy="632050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25282" extrusionOk="0">
                    <a:moveTo>
                      <a:pt x="6908" y="0"/>
                    </a:moveTo>
                    <a:cubicBezTo>
                      <a:pt x="3174" y="0"/>
                      <a:pt x="1041" y="4007"/>
                      <a:pt x="639" y="6633"/>
                    </a:cubicBezTo>
                    <a:cubicBezTo>
                      <a:pt x="31" y="10402"/>
                      <a:pt x="1" y="15843"/>
                      <a:pt x="4317" y="17241"/>
                    </a:cubicBezTo>
                    <a:lnTo>
                      <a:pt x="4165" y="21010"/>
                    </a:lnTo>
                    <a:cubicBezTo>
                      <a:pt x="4429" y="23948"/>
                      <a:pt x="6476" y="25281"/>
                      <a:pt x="8568" y="25281"/>
                    </a:cubicBezTo>
                    <a:cubicBezTo>
                      <a:pt x="10805" y="25281"/>
                      <a:pt x="13094" y="23757"/>
                      <a:pt x="13314" y="21040"/>
                    </a:cubicBezTo>
                    <a:cubicBezTo>
                      <a:pt x="13314" y="21040"/>
                      <a:pt x="13831" y="7666"/>
                      <a:pt x="13557" y="6238"/>
                    </a:cubicBezTo>
                    <a:cubicBezTo>
                      <a:pt x="13162" y="4171"/>
                      <a:pt x="12372" y="2165"/>
                      <a:pt x="10487" y="1101"/>
                    </a:cubicBezTo>
                    <a:cubicBezTo>
                      <a:pt x="9166" y="326"/>
                      <a:pt x="7972" y="0"/>
                      <a:pt x="6908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8"/>
              <p:cNvSpPr/>
              <p:nvPr/>
            </p:nvSpPr>
            <p:spPr>
              <a:xfrm>
                <a:off x="7267125" y="6982775"/>
                <a:ext cx="35725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323" extrusionOk="0">
                    <a:moveTo>
                      <a:pt x="1199" y="0"/>
                    </a:moveTo>
                    <a:cubicBezTo>
                      <a:pt x="1095" y="0"/>
                      <a:pt x="999" y="83"/>
                      <a:pt x="973" y="188"/>
                    </a:cubicBezTo>
                    <a:cubicBezTo>
                      <a:pt x="882" y="827"/>
                      <a:pt x="669" y="1404"/>
                      <a:pt x="487" y="1891"/>
                    </a:cubicBezTo>
                    <a:cubicBezTo>
                      <a:pt x="213" y="2711"/>
                      <a:pt x="0" y="3350"/>
                      <a:pt x="243" y="3806"/>
                    </a:cubicBezTo>
                    <a:cubicBezTo>
                      <a:pt x="365" y="4049"/>
                      <a:pt x="578" y="4201"/>
                      <a:pt x="912" y="4322"/>
                    </a:cubicBezTo>
                    <a:lnTo>
                      <a:pt x="943" y="4322"/>
                    </a:lnTo>
                    <a:cubicBezTo>
                      <a:pt x="1064" y="4322"/>
                      <a:pt x="1155" y="4261"/>
                      <a:pt x="1186" y="4170"/>
                    </a:cubicBezTo>
                    <a:cubicBezTo>
                      <a:pt x="1216" y="4049"/>
                      <a:pt x="1155" y="3927"/>
                      <a:pt x="1034" y="3897"/>
                    </a:cubicBezTo>
                    <a:cubicBezTo>
                      <a:pt x="821" y="3836"/>
                      <a:pt x="699" y="3745"/>
                      <a:pt x="608" y="3623"/>
                    </a:cubicBezTo>
                    <a:cubicBezTo>
                      <a:pt x="456" y="3319"/>
                      <a:pt x="669" y="2711"/>
                      <a:pt x="912" y="2043"/>
                    </a:cubicBezTo>
                    <a:cubicBezTo>
                      <a:pt x="1095" y="1526"/>
                      <a:pt x="1277" y="918"/>
                      <a:pt x="1398" y="249"/>
                    </a:cubicBezTo>
                    <a:cubicBezTo>
                      <a:pt x="1429" y="158"/>
                      <a:pt x="1338" y="36"/>
                      <a:pt x="1246" y="6"/>
                    </a:cubicBezTo>
                    <a:cubicBezTo>
                      <a:pt x="1231" y="2"/>
                      <a:pt x="1215" y="0"/>
                      <a:pt x="1199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8"/>
              <p:cNvSpPr/>
              <p:nvPr/>
            </p:nvSpPr>
            <p:spPr>
              <a:xfrm>
                <a:off x="7268650" y="7107675"/>
                <a:ext cx="665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1796" extrusionOk="0">
                    <a:moveTo>
                      <a:pt x="2205" y="1"/>
                    </a:moveTo>
                    <a:cubicBezTo>
                      <a:pt x="2138" y="1"/>
                      <a:pt x="2072" y="33"/>
                      <a:pt x="2037" y="86"/>
                    </a:cubicBezTo>
                    <a:cubicBezTo>
                      <a:pt x="2014" y="108"/>
                      <a:pt x="1746" y="476"/>
                      <a:pt x="1134" y="476"/>
                    </a:cubicBezTo>
                    <a:cubicBezTo>
                      <a:pt x="914" y="476"/>
                      <a:pt x="649" y="428"/>
                      <a:pt x="334" y="299"/>
                    </a:cubicBezTo>
                    <a:cubicBezTo>
                      <a:pt x="313" y="292"/>
                      <a:pt x="288" y="288"/>
                      <a:pt x="262" y="288"/>
                    </a:cubicBezTo>
                    <a:cubicBezTo>
                      <a:pt x="178" y="288"/>
                      <a:pt x="84" y="328"/>
                      <a:pt x="61" y="421"/>
                    </a:cubicBezTo>
                    <a:cubicBezTo>
                      <a:pt x="0" y="512"/>
                      <a:pt x="152" y="1728"/>
                      <a:pt x="1003" y="1788"/>
                    </a:cubicBezTo>
                    <a:cubicBezTo>
                      <a:pt x="1043" y="1793"/>
                      <a:pt x="1083" y="1795"/>
                      <a:pt x="1122" y="1795"/>
                    </a:cubicBezTo>
                    <a:cubicBezTo>
                      <a:pt x="2085" y="1795"/>
                      <a:pt x="2662" y="406"/>
                      <a:pt x="2341" y="56"/>
                    </a:cubicBezTo>
                    <a:cubicBezTo>
                      <a:pt x="2302" y="18"/>
                      <a:pt x="2253" y="1"/>
                      <a:pt x="2205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8"/>
              <p:cNvSpPr/>
              <p:nvPr/>
            </p:nvSpPr>
            <p:spPr>
              <a:xfrm>
                <a:off x="7206325" y="7004950"/>
                <a:ext cx="228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156" extrusionOk="0">
                    <a:moveTo>
                      <a:pt x="31" y="517"/>
                    </a:moveTo>
                    <a:cubicBezTo>
                      <a:pt x="1" y="821"/>
                      <a:pt x="153" y="1095"/>
                      <a:pt x="396" y="1125"/>
                    </a:cubicBezTo>
                    <a:cubicBezTo>
                      <a:pt x="639" y="1156"/>
                      <a:pt x="852" y="912"/>
                      <a:pt x="882" y="608"/>
                    </a:cubicBezTo>
                    <a:cubicBezTo>
                      <a:pt x="912" y="305"/>
                      <a:pt x="761" y="31"/>
                      <a:pt x="517" y="1"/>
                    </a:cubicBezTo>
                    <a:cubicBezTo>
                      <a:pt x="305" y="1"/>
                      <a:pt x="61" y="213"/>
                      <a:pt x="31" y="5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8"/>
              <p:cNvSpPr/>
              <p:nvPr/>
            </p:nvSpPr>
            <p:spPr>
              <a:xfrm>
                <a:off x="7185050" y="6956325"/>
                <a:ext cx="745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821" extrusionOk="0">
                    <a:moveTo>
                      <a:pt x="2979" y="335"/>
                    </a:moveTo>
                    <a:cubicBezTo>
                      <a:pt x="2979" y="517"/>
                      <a:pt x="2037" y="517"/>
                      <a:pt x="1308" y="578"/>
                    </a:cubicBezTo>
                    <a:cubicBezTo>
                      <a:pt x="578" y="669"/>
                      <a:pt x="31" y="821"/>
                      <a:pt x="31" y="639"/>
                    </a:cubicBezTo>
                    <a:cubicBezTo>
                      <a:pt x="1" y="456"/>
                      <a:pt x="608" y="122"/>
                      <a:pt x="1338" y="61"/>
                    </a:cubicBezTo>
                    <a:cubicBezTo>
                      <a:pt x="2067" y="0"/>
                      <a:pt x="2949" y="152"/>
                      <a:pt x="2979" y="335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8"/>
              <p:cNvSpPr/>
              <p:nvPr/>
            </p:nvSpPr>
            <p:spPr>
              <a:xfrm>
                <a:off x="7341600" y="6970000"/>
                <a:ext cx="8285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429" extrusionOk="0">
                    <a:moveTo>
                      <a:pt x="61" y="183"/>
                    </a:moveTo>
                    <a:cubicBezTo>
                      <a:pt x="0" y="365"/>
                      <a:pt x="912" y="547"/>
                      <a:pt x="1611" y="760"/>
                    </a:cubicBezTo>
                    <a:cubicBezTo>
                      <a:pt x="2310" y="973"/>
                      <a:pt x="3222" y="1429"/>
                      <a:pt x="3252" y="1277"/>
                    </a:cubicBezTo>
                    <a:cubicBezTo>
                      <a:pt x="3313" y="1095"/>
                      <a:pt x="2432" y="456"/>
                      <a:pt x="1733" y="244"/>
                    </a:cubicBezTo>
                    <a:cubicBezTo>
                      <a:pt x="1033" y="31"/>
                      <a:pt x="122" y="0"/>
                      <a:pt x="61" y="183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8"/>
              <p:cNvSpPr/>
              <p:nvPr/>
            </p:nvSpPr>
            <p:spPr>
              <a:xfrm>
                <a:off x="7362100" y="7020900"/>
                <a:ext cx="243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48" extrusionOk="0">
                    <a:moveTo>
                      <a:pt x="31" y="578"/>
                    </a:moveTo>
                    <a:cubicBezTo>
                      <a:pt x="1" y="913"/>
                      <a:pt x="153" y="1217"/>
                      <a:pt x="426" y="1247"/>
                    </a:cubicBezTo>
                    <a:cubicBezTo>
                      <a:pt x="669" y="1247"/>
                      <a:pt x="882" y="1004"/>
                      <a:pt x="913" y="670"/>
                    </a:cubicBezTo>
                    <a:cubicBezTo>
                      <a:pt x="973" y="366"/>
                      <a:pt x="791" y="62"/>
                      <a:pt x="548" y="31"/>
                    </a:cubicBezTo>
                    <a:cubicBezTo>
                      <a:pt x="305" y="1"/>
                      <a:pt x="62" y="274"/>
                      <a:pt x="31" y="5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8"/>
              <p:cNvSpPr/>
              <p:nvPr/>
            </p:nvSpPr>
            <p:spPr>
              <a:xfrm>
                <a:off x="7272450" y="7195675"/>
                <a:ext cx="180100" cy="133025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5321" extrusionOk="0">
                    <a:moveTo>
                      <a:pt x="7204" y="1"/>
                    </a:moveTo>
                    <a:lnTo>
                      <a:pt x="7204" y="1"/>
                    </a:lnTo>
                    <a:cubicBezTo>
                      <a:pt x="4277" y="1842"/>
                      <a:pt x="2216" y="2176"/>
                      <a:pt x="1106" y="2176"/>
                    </a:cubicBezTo>
                    <a:cubicBezTo>
                      <a:pt x="475" y="2176"/>
                      <a:pt x="152" y="2068"/>
                      <a:pt x="152" y="2068"/>
                    </a:cubicBezTo>
                    <a:lnTo>
                      <a:pt x="0" y="5320"/>
                    </a:lnTo>
                    <a:cubicBezTo>
                      <a:pt x="4711" y="3770"/>
                      <a:pt x="7204" y="1"/>
                      <a:pt x="7204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8"/>
              <p:cNvSpPr/>
              <p:nvPr/>
            </p:nvSpPr>
            <p:spPr>
              <a:xfrm>
                <a:off x="7462400" y="6975800"/>
                <a:ext cx="108700" cy="1168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673" extrusionOk="0">
                    <a:moveTo>
                      <a:pt x="2081" y="1"/>
                    </a:moveTo>
                    <a:cubicBezTo>
                      <a:pt x="2016" y="1"/>
                      <a:pt x="1951" y="4"/>
                      <a:pt x="1885" y="12"/>
                    </a:cubicBezTo>
                    <a:cubicBezTo>
                      <a:pt x="791" y="133"/>
                      <a:pt x="1" y="1258"/>
                      <a:pt x="153" y="2534"/>
                    </a:cubicBezTo>
                    <a:cubicBezTo>
                      <a:pt x="296" y="3765"/>
                      <a:pt x="1221" y="4673"/>
                      <a:pt x="2242" y="4673"/>
                    </a:cubicBezTo>
                    <a:cubicBezTo>
                      <a:pt x="2305" y="4673"/>
                      <a:pt x="2369" y="4669"/>
                      <a:pt x="2433" y="4662"/>
                    </a:cubicBezTo>
                    <a:cubicBezTo>
                      <a:pt x="3557" y="4540"/>
                      <a:pt x="4348" y="3385"/>
                      <a:pt x="4196" y="2109"/>
                    </a:cubicBezTo>
                    <a:cubicBezTo>
                      <a:pt x="4052" y="907"/>
                      <a:pt x="3128" y="1"/>
                      <a:pt x="2081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8"/>
              <p:cNvSpPr/>
              <p:nvPr/>
            </p:nvSpPr>
            <p:spPr>
              <a:xfrm>
                <a:off x="7314225" y="6936550"/>
                <a:ext cx="137575" cy="147450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5898" fill="none" extrusionOk="0">
                    <a:moveTo>
                      <a:pt x="5411" y="3101"/>
                    </a:moveTo>
                    <a:cubicBezTo>
                      <a:pt x="5350" y="4682"/>
                      <a:pt x="4104" y="5898"/>
                      <a:pt x="2615" y="5807"/>
                    </a:cubicBezTo>
                    <a:cubicBezTo>
                      <a:pt x="1156" y="5715"/>
                      <a:pt x="1" y="4348"/>
                      <a:pt x="62" y="2767"/>
                    </a:cubicBezTo>
                    <a:cubicBezTo>
                      <a:pt x="153" y="1186"/>
                      <a:pt x="1399" y="1"/>
                      <a:pt x="2858" y="92"/>
                    </a:cubicBezTo>
                    <a:cubicBezTo>
                      <a:pt x="4347" y="183"/>
                      <a:pt x="5502" y="1521"/>
                      <a:pt x="5411" y="3101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8"/>
              <p:cNvSpPr/>
              <p:nvPr/>
            </p:nvSpPr>
            <p:spPr>
              <a:xfrm>
                <a:off x="7451025" y="6976075"/>
                <a:ext cx="570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156" fill="none" extrusionOk="0">
                    <a:moveTo>
                      <a:pt x="0" y="1156"/>
                    </a:moveTo>
                    <a:lnTo>
                      <a:pt x="2280" y="1"/>
                    </a:lnTo>
                  </a:path>
                </a:pathLst>
              </a:custGeom>
              <a:noFill/>
              <a:ln w="9875" cap="rnd" cmpd="sng">
                <a:solidFill>
                  <a:srgbClr val="F26B4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8"/>
              <p:cNvSpPr/>
              <p:nvPr/>
            </p:nvSpPr>
            <p:spPr>
              <a:xfrm>
                <a:off x="7145525" y="6922125"/>
                <a:ext cx="1299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5199" h="6141" fill="none" extrusionOk="0">
                    <a:moveTo>
                      <a:pt x="4986" y="3496"/>
                    </a:moveTo>
                    <a:cubicBezTo>
                      <a:pt x="4773" y="5077"/>
                      <a:pt x="3557" y="6140"/>
                      <a:pt x="2220" y="5897"/>
                    </a:cubicBezTo>
                    <a:cubicBezTo>
                      <a:pt x="913" y="5654"/>
                      <a:pt x="1" y="4195"/>
                      <a:pt x="214" y="2614"/>
                    </a:cubicBezTo>
                    <a:cubicBezTo>
                      <a:pt x="426" y="1064"/>
                      <a:pt x="1642" y="0"/>
                      <a:pt x="2980" y="244"/>
                    </a:cubicBezTo>
                    <a:cubicBezTo>
                      <a:pt x="4287" y="487"/>
                      <a:pt x="5199" y="1946"/>
                      <a:pt x="4986" y="3496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8"/>
              <p:cNvSpPr/>
              <p:nvPr/>
            </p:nvSpPr>
            <p:spPr>
              <a:xfrm>
                <a:off x="7270925" y="6989750"/>
                <a:ext cx="448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609" fill="none" extrusionOk="0">
                    <a:moveTo>
                      <a:pt x="0" y="487"/>
                    </a:moveTo>
                    <a:cubicBezTo>
                      <a:pt x="0" y="487"/>
                      <a:pt x="791" y="1"/>
                      <a:pt x="1794" y="609"/>
                    </a:cubicBezTo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8"/>
              <p:cNvSpPr/>
              <p:nvPr/>
            </p:nvSpPr>
            <p:spPr>
              <a:xfrm>
                <a:off x="7213175" y="6794850"/>
                <a:ext cx="307775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7662" extrusionOk="0">
                    <a:moveTo>
                      <a:pt x="6477" y="0"/>
                    </a:moveTo>
                    <a:cubicBezTo>
                      <a:pt x="5616" y="0"/>
                      <a:pt x="4760" y="297"/>
                      <a:pt x="3952" y="593"/>
                    </a:cubicBezTo>
                    <a:cubicBezTo>
                      <a:pt x="2857" y="958"/>
                      <a:pt x="1763" y="1414"/>
                      <a:pt x="760" y="2021"/>
                    </a:cubicBezTo>
                    <a:cubicBezTo>
                      <a:pt x="517" y="2477"/>
                      <a:pt x="274" y="2964"/>
                      <a:pt x="0" y="3420"/>
                    </a:cubicBezTo>
                    <a:cubicBezTo>
                      <a:pt x="335" y="3815"/>
                      <a:pt x="821" y="4088"/>
                      <a:pt x="1338" y="4180"/>
                    </a:cubicBezTo>
                    <a:cubicBezTo>
                      <a:pt x="1560" y="4230"/>
                      <a:pt x="1783" y="4251"/>
                      <a:pt x="2006" y="4251"/>
                    </a:cubicBezTo>
                    <a:cubicBezTo>
                      <a:pt x="2452" y="4251"/>
                      <a:pt x="2898" y="4169"/>
                      <a:pt x="3344" y="4088"/>
                    </a:cubicBezTo>
                    <a:cubicBezTo>
                      <a:pt x="4134" y="3906"/>
                      <a:pt x="4924" y="3693"/>
                      <a:pt x="5654" y="3329"/>
                    </a:cubicBezTo>
                    <a:cubicBezTo>
                      <a:pt x="6292" y="2994"/>
                      <a:pt x="6870" y="2538"/>
                      <a:pt x="7295" y="1930"/>
                    </a:cubicBezTo>
                    <a:lnTo>
                      <a:pt x="7295" y="1930"/>
                    </a:lnTo>
                    <a:cubicBezTo>
                      <a:pt x="7204" y="2325"/>
                      <a:pt x="7174" y="2690"/>
                      <a:pt x="7234" y="3055"/>
                    </a:cubicBezTo>
                    <a:cubicBezTo>
                      <a:pt x="7295" y="3632"/>
                      <a:pt x="7599" y="4210"/>
                      <a:pt x="8116" y="4453"/>
                    </a:cubicBezTo>
                    <a:cubicBezTo>
                      <a:pt x="8329" y="4575"/>
                      <a:pt x="8602" y="4636"/>
                      <a:pt x="8815" y="4757"/>
                    </a:cubicBezTo>
                    <a:cubicBezTo>
                      <a:pt x="9240" y="4970"/>
                      <a:pt x="9484" y="5426"/>
                      <a:pt x="9636" y="5882"/>
                    </a:cubicBezTo>
                    <a:cubicBezTo>
                      <a:pt x="9788" y="6338"/>
                      <a:pt x="9879" y="6794"/>
                      <a:pt x="10122" y="7219"/>
                    </a:cubicBezTo>
                    <a:cubicBezTo>
                      <a:pt x="10213" y="7402"/>
                      <a:pt x="10395" y="7614"/>
                      <a:pt x="10608" y="7645"/>
                    </a:cubicBezTo>
                    <a:cubicBezTo>
                      <a:pt x="10648" y="7656"/>
                      <a:pt x="10688" y="7661"/>
                      <a:pt x="10727" y="7661"/>
                    </a:cubicBezTo>
                    <a:cubicBezTo>
                      <a:pt x="10900" y="7661"/>
                      <a:pt x="11068" y="7567"/>
                      <a:pt x="11216" y="7493"/>
                    </a:cubicBezTo>
                    <a:cubicBezTo>
                      <a:pt x="11611" y="7280"/>
                      <a:pt x="12037" y="7006"/>
                      <a:pt x="12158" y="6581"/>
                    </a:cubicBezTo>
                    <a:cubicBezTo>
                      <a:pt x="12310" y="6155"/>
                      <a:pt x="12158" y="5730"/>
                      <a:pt x="12006" y="5335"/>
                    </a:cubicBezTo>
                    <a:cubicBezTo>
                      <a:pt x="11611" y="4301"/>
                      <a:pt x="11125" y="3298"/>
                      <a:pt x="10456" y="2417"/>
                    </a:cubicBezTo>
                    <a:cubicBezTo>
                      <a:pt x="9788" y="1535"/>
                      <a:pt x="8876" y="836"/>
                      <a:pt x="7812" y="532"/>
                    </a:cubicBezTo>
                    <a:lnTo>
                      <a:pt x="7751" y="563"/>
                    </a:lnTo>
                    <a:cubicBezTo>
                      <a:pt x="7721" y="593"/>
                      <a:pt x="7690" y="623"/>
                      <a:pt x="7660" y="654"/>
                    </a:cubicBezTo>
                    <a:cubicBezTo>
                      <a:pt x="7599" y="441"/>
                      <a:pt x="7478" y="259"/>
                      <a:pt x="7295" y="137"/>
                    </a:cubicBezTo>
                    <a:cubicBezTo>
                      <a:pt x="7143" y="46"/>
                      <a:pt x="6961" y="46"/>
                      <a:pt x="6809" y="15"/>
                    </a:cubicBezTo>
                    <a:cubicBezTo>
                      <a:pt x="6698" y="5"/>
                      <a:pt x="6588" y="0"/>
                      <a:pt x="6477" y="0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8"/>
              <p:cNvSpPr/>
              <p:nvPr/>
            </p:nvSpPr>
            <p:spPr>
              <a:xfrm>
                <a:off x="7645550" y="7781550"/>
                <a:ext cx="1020550" cy="456050"/>
              </a:xfrm>
              <a:custGeom>
                <a:avLst/>
                <a:gdLst/>
                <a:ahLst/>
                <a:cxnLst/>
                <a:rect l="l" t="t" r="r" b="b"/>
                <a:pathLst>
                  <a:path w="40822" h="18242" extrusionOk="0">
                    <a:moveTo>
                      <a:pt x="6566" y="1"/>
                    </a:moveTo>
                    <a:cubicBezTo>
                      <a:pt x="4377" y="1825"/>
                      <a:pt x="2189" y="3679"/>
                      <a:pt x="0" y="5533"/>
                    </a:cubicBezTo>
                    <a:cubicBezTo>
                      <a:pt x="2006" y="7934"/>
                      <a:pt x="4833" y="10548"/>
                      <a:pt x="9757" y="13284"/>
                    </a:cubicBezTo>
                    <a:cubicBezTo>
                      <a:pt x="13435" y="15290"/>
                      <a:pt x="20092" y="16202"/>
                      <a:pt x="24226" y="16566"/>
                    </a:cubicBezTo>
                    <a:cubicBezTo>
                      <a:pt x="26679" y="16859"/>
                      <a:pt x="28782" y="16968"/>
                      <a:pt x="30301" y="16968"/>
                    </a:cubicBezTo>
                    <a:cubicBezTo>
                      <a:pt x="30833" y="16968"/>
                      <a:pt x="31294" y="16955"/>
                      <a:pt x="31673" y="16931"/>
                    </a:cubicBezTo>
                    <a:cubicBezTo>
                      <a:pt x="34290" y="16987"/>
                      <a:pt x="36729" y="18241"/>
                      <a:pt x="37470" y="18241"/>
                    </a:cubicBezTo>
                    <a:cubicBezTo>
                      <a:pt x="37538" y="18241"/>
                      <a:pt x="37592" y="18231"/>
                      <a:pt x="37630" y="18208"/>
                    </a:cubicBezTo>
                    <a:cubicBezTo>
                      <a:pt x="38086" y="17904"/>
                      <a:pt x="35624" y="16688"/>
                      <a:pt x="35624" y="16688"/>
                    </a:cubicBezTo>
                    <a:lnTo>
                      <a:pt x="35624" y="16688"/>
                    </a:lnTo>
                    <a:cubicBezTo>
                      <a:pt x="36395" y="16765"/>
                      <a:pt x="38772" y="18014"/>
                      <a:pt x="39545" y="18014"/>
                    </a:cubicBezTo>
                    <a:cubicBezTo>
                      <a:pt x="39686" y="18014"/>
                      <a:pt x="39774" y="17972"/>
                      <a:pt x="39788" y="17873"/>
                    </a:cubicBezTo>
                    <a:cubicBezTo>
                      <a:pt x="39849" y="17478"/>
                      <a:pt x="36749" y="15746"/>
                      <a:pt x="36749" y="15746"/>
                    </a:cubicBezTo>
                    <a:lnTo>
                      <a:pt x="36749" y="15746"/>
                    </a:lnTo>
                    <a:cubicBezTo>
                      <a:pt x="36749" y="15746"/>
                      <a:pt x="38026" y="16111"/>
                      <a:pt x="39545" y="16810"/>
                    </a:cubicBezTo>
                    <a:cubicBezTo>
                      <a:pt x="39974" y="16995"/>
                      <a:pt x="40252" y="17052"/>
                      <a:pt x="40433" y="17052"/>
                    </a:cubicBezTo>
                    <a:cubicBezTo>
                      <a:pt x="40726" y="17052"/>
                      <a:pt x="40761" y="16901"/>
                      <a:pt x="40761" y="16901"/>
                    </a:cubicBezTo>
                    <a:cubicBezTo>
                      <a:pt x="40822" y="16111"/>
                      <a:pt x="37175" y="14621"/>
                      <a:pt x="37174" y="14621"/>
                    </a:cubicBezTo>
                    <a:lnTo>
                      <a:pt x="37174" y="14621"/>
                    </a:lnTo>
                    <a:cubicBezTo>
                      <a:pt x="37175" y="14621"/>
                      <a:pt x="38147" y="14773"/>
                      <a:pt x="38785" y="15016"/>
                    </a:cubicBezTo>
                    <a:cubicBezTo>
                      <a:pt x="39083" y="15138"/>
                      <a:pt x="39441" y="15194"/>
                      <a:pt x="39744" y="15194"/>
                    </a:cubicBezTo>
                    <a:cubicBezTo>
                      <a:pt x="40121" y="15194"/>
                      <a:pt x="40413" y="15107"/>
                      <a:pt x="40396" y="14955"/>
                    </a:cubicBezTo>
                    <a:cubicBezTo>
                      <a:pt x="40275" y="14165"/>
                      <a:pt x="35533" y="13010"/>
                      <a:pt x="35533" y="13010"/>
                    </a:cubicBezTo>
                    <a:cubicBezTo>
                      <a:pt x="35533" y="13010"/>
                      <a:pt x="35047" y="12919"/>
                      <a:pt x="36414" y="12311"/>
                    </a:cubicBezTo>
                    <a:cubicBezTo>
                      <a:pt x="37752" y="11703"/>
                      <a:pt x="37357" y="11156"/>
                      <a:pt x="37357" y="11156"/>
                    </a:cubicBezTo>
                    <a:lnTo>
                      <a:pt x="37357" y="11156"/>
                    </a:lnTo>
                    <a:cubicBezTo>
                      <a:pt x="37356" y="11156"/>
                      <a:pt x="35138" y="11551"/>
                      <a:pt x="34195" y="11582"/>
                    </a:cubicBezTo>
                    <a:cubicBezTo>
                      <a:pt x="33831" y="11582"/>
                      <a:pt x="31308" y="11551"/>
                      <a:pt x="31308" y="11551"/>
                    </a:cubicBezTo>
                    <a:lnTo>
                      <a:pt x="31308" y="11582"/>
                    </a:lnTo>
                    <a:cubicBezTo>
                      <a:pt x="29636" y="11399"/>
                      <a:pt x="27873" y="11186"/>
                      <a:pt x="26901" y="11065"/>
                    </a:cubicBezTo>
                    <a:cubicBezTo>
                      <a:pt x="24742" y="10700"/>
                      <a:pt x="21156" y="9910"/>
                      <a:pt x="16596" y="8238"/>
                    </a:cubicBezTo>
                    <a:cubicBezTo>
                      <a:pt x="11763" y="6505"/>
                      <a:pt x="8906" y="3162"/>
                      <a:pt x="6566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8"/>
              <p:cNvSpPr/>
              <p:nvPr/>
            </p:nvSpPr>
            <p:spPr>
              <a:xfrm>
                <a:off x="8474600" y="8098425"/>
                <a:ext cx="50175" cy="889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3558" fill="none" extrusionOk="0">
                    <a:moveTo>
                      <a:pt x="1976" y="1"/>
                    </a:moveTo>
                    <a:cubicBezTo>
                      <a:pt x="2006" y="1"/>
                      <a:pt x="1976" y="305"/>
                      <a:pt x="1763" y="669"/>
                    </a:cubicBezTo>
                    <a:cubicBezTo>
                      <a:pt x="1520" y="1065"/>
                      <a:pt x="1033" y="1551"/>
                      <a:pt x="334" y="1703"/>
                    </a:cubicBezTo>
                    <a:lnTo>
                      <a:pt x="365" y="1490"/>
                    </a:lnTo>
                    <a:lnTo>
                      <a:pt x="365" y="1490"/>
                    </a:lnTo>
                    <a:cubicBezTo>
                      <a:pt x="1003" y="1855"/>
                      <a:pt x="1368" y="2402"/>
                      <a:pt x="1550" y="2828"/>
                    </a:cubicBezTo>
                    <a:cubicBezTo>
                      <a:pt x="1702" y="3253"/>
                      <a:pt x="1702" y="3527"/>
                      <a:pt x="1672" y="3527"/>
                    </a:cubicBezTo>
                    <a:cubicBezTo>
                      <a:pt x="1641" y="3557"/>
                      <a:pt x="1581" y="3284"/>
                      <a:pt x="1398" y="2888"/>
                    </a:cubicBezTo>
                    <a:cubicBezTo>
                      <a:pt x="1185" y="2524"/>
                      <a:pt x="821" y="2007"/>
                      <a:pt x="274" y="1703"/>
                    </a:cubicBezTo>
                    <a:lnTo>
                      <a:pt x="243" y="1703"/>
                    </a:lnTo>
                    <a:lnTo>
                      <a:pt x="0" y="1551"/>
                    </a:lnTo>
                    <a:lnTo>
                      <a:pt x="274" y="1460"/>
                    </a:lnTo>
                    <a:cubicBezTo>
                      <a:pt x="912" y="1338"/>
                      <a:pt x="1368" y="913"/>
                      <a:pt x="1611" y="578"/>
                    </a:cubicBezTo>
                    <a:cubicBezTo>
                      <a:pt x="1854" y="244"/>
                      <a:pt x="1945" y="1"/>
                      <a:pt x="1976" y="1"/>
                    </a:cubicBezTo>
                    <a:close/>
                  </a:path>
                </a:pathLst>
              </a:custGeom>
              <a:noFill/>
              <a:ln w="6850" cap="flat" cmpd="sng">
                <a:solidFill>
                  <a:srgbClr val="EC8165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8"/>
              <p:cNvSpPr/>
              <p:nvPr/>
            </p:nvSpPr>
            <p:spPr>
              <a:xfrm>
                <a:off x="7507250" y="7352500"/>
                <a:ext cx="943800" cy="889050"/>
              </a:xfrm>
              <a:custGeom>
                <a:avLst/>
                <a:gdLst/>
                <a:ahLst/>
                <a:cxnLst/>
                <a:rect l="l" t="t" r="r" b="b"/>
                <a:pathLst>
                  <a:path w="37752" h="35562" extrusionOk="0">
                    <a:moveTo>
                      <a:pt x="1297" y="1"/>
                    </a:moveTo>
                    <a:cubicBezTo>
                      <a:pt x="819" y="1"/>
                      <a:pt x="355" y="137"/>
                      <a:pt x="0" y="445"/>
                    </a:cubicBezTo>
                    <a:lnTo>
                      <a:pt x="1399" y="13576"/>
                    </a:lnTo>
                    <a:cubicBezTo>
                      <a:pt x="2918" y="21388"/>
                      <a:pt x="7326" y="29139"/>
                      <a:pt x="14590" y="32391"/>
                    </a:cubicBezTo>
                    <a:cubicBezTo>
                      <a:pt x="17447" y="33698"/>
                      <a:pt x="20609" y="34245"/>
                      <a:pt x="23709" y="34762"/>
                    </a:cubicBezTo>
                    <a:cubicBezTo>
                      <a:pt x="26066" y="35150"/>
                      <a:pt x="28490" y="35561"/>
                      <a:pt x="30848" y="35561"/>
                    </a:cubicBezTo>
                    <a:cubicBezTo>
                      <a:pt x="31257" y="35561"/>
                      <a:pt x="31664" y="35549"/>
                      <a:pt x="32068" y="35522"/>
                    </a:cubicBezTo>
                    <a:cubicBezTo>
                      <a:pt x="33800" y="35400"/>
                      <a:pt x="34165" y="34792"/>
                      <a:pt x="35047" y="34610"/>
                    </a:cubicBezTo>
                    <a:cubicBezTo>
                      <a:pt x="35183" y="34580"/>
                      <a:pt x="35311" y="34570"/>
                      <a:pt x="35433" y="34570"/>
                    </a:cubicBezTo>
                    <a:cubicBezTo>
                      <a:pt x="35636" y="34570"/>
                      <a:pt x="35825" y="34596"/>
                      <a:pt x="36019" y="34596"/>
                    </a:cubicBezTo>
                    <a:cubicBezTo>
                      <a:pt x="36175" y="34596"/>
                      <a:pt x="36333" y="34580"/>
                      <a:pt x="36506" y="34519"/>
                    </a:cubicBezTo>
                    <a:cubicBezTo>
                      <a:pt x="36810" y="32482"/>
                      <a:pt x="37205" y="30506"/>
                      <a:pt x="37752" y="28561"/>
                    </a:cubicBezTo>
                    <a:cubicBezTo>
                      <a:pt x="37235" y="28409"/>
                      <a:pt x="36658" y="28470"/>
                      <a:pt x="36171" y="28288"/>
                    </a:cubicBezTo>
                    <a:cubicBezTo>
                      <a:pt x="35624" y="28075"/>
                      <a:pt x="35199" y="27558"/>
                      <a:pt x="34439" y="27315"/>
                    </a:cubicBezTo>
                    <a:cubicBezTo>
                      <a:pt x="26779" y="25157"/>
                      <a:pt x="15107" y="18318"/>
                      <a:pt x="15107" y="18318"/>
                    </a:cubicBezTo>
                    <a:cubicBezTo>
                      <a:pt x="15107" y="18318"/>
                      <a:pt x="7812" y="6950"/>
                      <a:pt x="4590" y="2330"/>
                    </a:cubicBezTo>
                    <a:cubicBezTo>
                      <a:pt x="4043" y="1570"/>
                      <a:pt x="3465" y="780"/>
                      <a:pt x="2645" y="354"/>
                    </a:cubicBezTo>
                    <a:cubicBezTo>
                      <a:pt x="2240" y="129"/>
                      <a:pt x="1762" y="1"/>
                      <a:pt x="12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8"/>
              <p:cNvSpPr/>
              <p:nvPr/>
            </p:nvSpPr>
            <p:spPr>
              <a:xfrm>
                <a:off x="7764850" y="7807575"/>
                <a:ext cx="116275" cy="88825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553" extrusionOk="0">
                    <a:moveTo>
                      <a:pt x="4543" y="1"/>
                    </a:moveTo>
                    <a:cubicBezTo>
                      <a:pt x="4412" y="1"/>
                      <a:pt x="4127" y="69"/>
                      <a:pt x="3739" y="206"/>
                    </a:cubicBezTo>
                    <a:cubicBezTo>
                      <a:pt x="3253" y="388"/>
                      <a:pt x="2554" y="723"/>
                      <a:pt x="1915" y="1240"/>
                    </a:cubicBezTo>
                    <a:cubicBezTo>
                      <a:pt x="1247" y="1726"/>
                      <a:pt x="730" y="2303"/>
                      <a:pt x="426" y="2759"/>
                    </a:cubicBezTo>
                    <a:cubicBezTo>
                      <a:pt x="122" y="3185"/>
                      <a:pt x="0" y="3519"/>
                      <a:pt x="61" y="3550"/>
                    </a:cubicBezTo>
                    <a:cubicBezTo>
                      <a:pt x="65" y="3551"/>
                      <a:pt x="68" y="3552"/>
                      <a:pt x="73" y="3552"/>
                    </a:cubicBezTo>
                    <a:cubicBezTo>
                      <a:pt x="225" y="3552"/>
                      <a:pt x="977" y="2521"/>
                      <a:pt x="2189" y="1604"/>
                    </a:cubicBezTo>
                    <a:cubicBezTo>
                      <a:pt x="3435" y="632"/>
                      <a:pt x="4651" y="176"/>
                      <a:pt x="4621" y="24"/>
                    </a:cubicBezTo>
                    <a:cubicBezTo>
                      <a:pt x="4613" y="8"/>
                      <a:pt x="4586" y="1"/>
                      <a:pt x="45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8"/>
              <p:cNvSpPr/>
              <p:nvPr/>
            </p:nvSpPr>
            <p:spPr>
              <a:xfrm>
                <a:off x="7749650" y="7803925"/>
                <a:ext cx="13147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477" extrusionOk="0">
                    <a:moveTo>
                      <a:pt x="3927" y="1"/>
                    </a:moveTo>
                    <a:cubicBezTo>
                      <a:pt x="3540" y="1"/>
                      <a:pt x="3091" y="8"/>
                      <a:pt x="2615" y="18"/>
                    </a:cubicBezTo>
                    <a:cubicBezTo>
                      <a:pt x="1186" y="18"/>
                      <a:pt x="1" y="78"/>
                      <a:pt x="1" y="200"/>
                    </a:cubicBezTo>
                    <a:cubicBezTo>
                      <a:pt x="1" y="313"/>
                      <a:pt x="989" y="477"/>
                      <a:pt x="2292" y="477"/>
                    </a:cubicBezTo>
                    <a:cubicBezTo>
                      <a:pt x="2397" y="477"/>
                      <a:pt x="2505" y="476"/>
                      <a:pt x="2615" y="474"/>
                    </a:cubicBezTo>
                    <a:cubicBezTo>
                      <a:pt x="4074" y="474"/>
                      <a:pt x="5259" y="261"/>
                      <a:pt x="5229" y="109"/>
                    </a:cubicBezTo>
                    <a:cubicBezTo>
                      <a:pt x="5229" y="28"/>
                      <a:pt x="4702" y="1"/>
                      <a:pt x="39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8"/>
              <p:cNvSpPr/>
              <p:nvPr/>
            </p:nvSpPr>
            <p:spPr>
              <a:xfrm>
                <a:off x="6941875" y="7319850"/>
                <a:ext cx="836675" cy="1006025"/>
              </a:xfrm>
              <a:custGeom>
                <a:avLst/>
                <a:gdLst/>
                <a:ahLst/>
                <a:cxnLst/>
                <a:rect l="l" t="t" r="r" b="b"/>
                <a:pathLst>
                  <a:path w="33467" h="40241" extrusionOk="0">
                    <a:moveTo>
                      <a:pt x="12679" y="0"/>
                    </a:moveTo>
                    <a:cubicBezTo>
                      <a:pt x="12026" y="0"/>
                      <a:pt x="11720" y="778"/>
                      <a:pt x="11794" y="1295"/>
                    </a:cubicBezTo>
                    <a:cubicBezTo>
                      <a:pt x="11825" y="1630"/>
                      <a:pt x="10700" y="2390"/>
                      <a:pt x="10487" y="2694"/>
                    </a:cubicBezTo>
                    <a:cubicBezTo>
                      <a:pt x="5168" y="10840"/>
                      <a:pt x="1977" y="19654"/>
                      <a:pt x="670" y="29290"/>
                    </a:cubicBezTo>
                    <a:cubicBezTo>
                      <a:pt x="183" y="32816"/>
                      <a:pt x="1" y="36585"/>
                      <a:pt x="1581" y="39807"/>
                    </a:cubicBezTo>
                    <a:cubicBezTo>
                      <a:pt x="1581" y="39807"/>
                      <a:pt x="13171" y="39088"/>
                      <a:pt x="20825" y="39088"/>
                    </a:cubicBezTo>
                    <a:cubicBezTo>
                      <a:pt x="21936" y="39088"/>
                      <a:pt x="22964" y="39103"/>
                      <a:pt x="23862" y="39138"/>
                    </a:cubicBezTo>
                    <a:cubicBezTo>
                      <a:pt x="25807" y="39207"/>
                      <a:pt x="27460" y="40241"/>
                      <a:pt x="29144" y="40241"/>
                    </a:cubicBezTo>
                    <a:cubicBezTo>
                      <a:pt x="29696" y="40241"/>
                      <a:pt x="30252" y="40130"/>
                      <a:pt x="30822" y="39837"/>
                    </a:cubicBezTo>
                    <a:cubicBezTo>
                      <a:pt x="33467" y="33393"/>
                      <a:pt x="29576" y="26311"/>
                      <a:pt x="29059" y="21083"/>
                    </a:cubicBezTo>
                    <a:cubicBezTo>
                      <a:pt x="28603" y="16584"/>
                      <a:pt x="27509" y="13666"/>
                      <a:pt x="26384" y="9289"/>
                    </a:cubicBezTo>
                    <a:cubicBezTo>
                      <a:pt x="25716" y="6767"/>
                      <a:pt x="25321" y="3666"/>
                      <a:pt x="23527" y="1873"/>
                    </a:cubicBezTo>
                    <a:cubicBezTo>
                      <a:pt x="23284" y="1599"/>
                      <a:pt x="24317" y="383"/>
                      <a:pt x="22403" y="231"/>
                    </a:cubicBezTo>
                    <a:cubicBezTo>
                      <a:pt x="22399" y="231"/>
                      <a:pt x="22396" y="231"/>
                      <a:pt x="22393" y="231"/>
                    </a:cubicBezTo>
                    <a:cubicBezTo>
                      <a:pt x="21985" y="231"/>
                      <a:pt x="20578" y="2086"/>
                      <a:pt x="16658" y="2146"/>
                    </a:cubicBezTo>
                    <a:cubicBezTo>
                      <a:pt x="16624" y="2147"/>
                      <a:pt x="16590" y="2148"/>
                      <a:pt x="16557" y="2148"/>
                    </a:cubicBezTo>
                    <a:cubicBezTo>
                      <a:pt x="14654" y="2148"/>
                      <a:pt x="13850" y="469"/>
                      <a:pt x="13193" y="140"/>
                    </a:cubicBezTo>
                    <a:cubicBezTo>
                      <a:pt x="13003" y="43"/>
                      <a:pt x="12832" y="0"/>
                      <a:pt x="126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8"/>
              <p:cNvSpPr/>
              <p:nvPr/>
            </p:nvSpPr>
            <p:spPr>
              <a:xfrm>
                <a:off x="7242800" y="7356650"/>
                <a:ext cx="2857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263" extrusionOk="0">
                    <a:moveTo>
                      <a:pt x="11384" y="1"/>
                    </a:moveTo>
                    <a:cubicBezTo>
                      <a:pt x="11277" y="1"/>
                      <a:pt x="10764" y="457"/>
                      <a:pt x="9818" y="887"/>
                    </a:cubicBezTo>
                    <a:cubicBezTo>
                      <a:pt x="8815" y="1374"/>
                      <a:pt x="7326" y="1769"/>
                      <a:pt x="5624" y="1799"/>
                    </a:cubicBezTo>
                    <a:cubicBezTo>
                      <a:pt x="5468" y="1805"/>
                      <a:pt x="5314" y="1807"/>
                      <a:pt x="5161" y="1807"/>
                    </a:cubicBezTo>
                    <a:cubicBezTo>
                      <a:pt x="4484" y="1807"/>
                      <a:pt x="3843" y="1758"/>
                      <a:pt x="3223" y="1708"/>
                    </a:cubicBezTo>
                    <a:cubicBezTo>
                      <a:pt x="2493" y="1647"/>
                      <a:pt x="1824" y="1617"/>
                      <a:pt x="1399" y="1343"/>
                    </a:cubicBezTo>
                    <a:cubicBezTo>
                      <a:pt x="973" y="1070"/>
                      <a:pt x="730" y="644"/>
                      <a:pt x="487" y="431"/>
                    </a:cubicBezTo>
                    <a:cubicBezTo>
                      <a:pt x="282" y="252"/>
                      <a:pt x="99" y="181"/>
                      <a:pt x="46" y="181"/>
                    </a:cubicBezTo>
                    <a:cubicBezTo>
                      <a:pt x="36" y="181"/>
                      <a:pt x="31" y="183"/>
                      <a:pt x="31" y="188"/>
                    </a:cubicBezTo>
                    <a:cubicBezTo>
                      <a:pt x="1" y="218"/>
                      <a:pt x="153" y="310"/>
                      <a:pt x="335" y="553"/>
                    </a:cubicBezTo>
                    <a:cubicBezTo>
                      <a:pt x="426" y="674"/>
                      <a:pt x="548" y="826"/>
                      <a:pt x="669" y="1039"/>
                    </a:cubicBezTo>
                    <a:cubicBezTo>
                      <a:pt x="791" y="1222"/>
                      <a:pt x="973" y="1434"/>
                      <a:pt x="1216" y="1617"/>
                    </a:cubicBezTo>
                    <a:cubicBezTo>
                      <a:pt x="1460" y="1799"/>
                      <a:pt x="1794" y="1921"/>
                      <a:pt x="2128" y="2012"/>
                    </a:cubicBezTo>
                    <a:cubicBezTo>
                      <a:pt x="2463" y="2073"/>
                      <a:pt x="2827" y="2103"/>
                      <a:pt x="3192" y="2133"/>
                    </a:cubicBezTo>
                    <a:cubicBezTo>
                      <a:pt x="3817" y="2208"/>
                      <a:pt x="4484" y="2263"/>
                      <a:pt x="5192" y="2263"/>
                    </a:cubicBezTo>
                    <a:cubicBezTo>
                      <a:pt x="5344" y="2263"/>
                      <a:pt x="5498" y="2260"/>
                      <a:pt x="5654" y="2255"/>
                    </a:cubicBezTo>
                    <a:cubicBezTo>
                      <a:pt x="6505" y="2255"/>
                      <a:pt x="7356" y="2133"/>
                      <a:pt x="8086" y="1951"/>
                    </a:cubicBezTo>
                    <a:cubicBezTo>
                      <a:pt x="8846" y="1738"/>
                      <a:pt x="9484" y="1465"/>
                      <a:pt x="9970" y="1191"/>
                    </a:cubicBezTo>
                    <a:cubicBezTo>
                      <a:pt x="10973" y="614"/>
                      <a:pt x="11429" y="36"/>
                      <a:pt x="11399" y="6"/>
                    </a:cubicBezTo>
                    <a:cubicBezTo>
                      <a:pt x="11396" y="2"/>
                      <a:pt x="11391" y="1"/>
                      <a:pt x="113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8"/>
              <p:cNvSpPr/>
              <p:nvPr/>
            </p:nvSpPr>
            <p:spPr>
              <a:xfrm>
                <a:off x="7223050" y="7514075"/>
                <a:ext cx="465075" cy="6094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4378" extrusionOk="0">
                    <a:moveTo>
                      <a:pt x="17478" y="1"/>
                    </a:moveTo>
                    <a:lnTo>
                      <a:pt x="0" y="1916"/>
                    </a:lnTo>
                    <a:lnTo>
                      <a:pt x="1490" y="24378"/>
                    </a:lnTo>
                    <a:lnTo>
                      <a:pt x="18602" y="22098"/>
                    </a:lnTo>
                    <a:lnTo>
                      <a:pt x="174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8"/>
              <p:cNvSpPr/>
              <p:nvPr/>
            </p:nvSpPr>
            <p:spPr>
              <a:xfrm>
                <a:off x="7169100" y="7536875"/>
                <a:ext cx="91200" cy="5866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3466" extrusionOk="0">
                    <a:moveTo>
                      <a:pt x="0" y="0"/>
                    </a:moveTo>
                    <a:lnTo>
                      <a:pt x="912" y="21186"/>
                    </a:lnTo>
                    <a:lnTo>
                      <a:pt x="3648" y="23466"/>
                    </a:lnTo>
                    <a:lnTo>
                      <a:pt x="3648" y="23466"/>
                    </a:lnTo>
                    <a:lnTo>
                      <a:pt x="2158" y="1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8"/>
              <p:cNvSpPr/>
              <p:nvPr/>
            </p:nvSpPr>
            <p:spPr>
              <a:xfrm>
                <a:off x="7169100" y="7479125"/>
                <a:ext cx="49015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314" extrusionOk="0">
                    <a:moveTo>
                      <a:pt x="17691" y="0"/>
                    </a:moveTo>
                    <a:lnTo>
                      <a:pt x="0" y="2310"/>
                    </a:lnTo>
                    <a:lnTo>
                      <a:pt x="2158" y="3314"/>
                    </a:lnTo>
                    <a:lnTo>
                      <a:pt x="19605" y="1399"/>
                    </a:lnTo>
                    <a:cubicBezTo>
                      <a:pt x="18268" y="1186"/>
                      <a:pt x="17691" y="0"/>
                      <a:pt x="17691" y="0"/>
                    </a:cubicBezTo>
                    <a:close/>
                  </a:path>
                </a:pathLst>
              </a:custGeom>
              <a:solidFill>
                <a:srgbClr val="FDE4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8"/>
              <p:cNvSpPr/>
              <p:nvPr/>
            </p:nvSpPr>
            <p:spPr>
              <a:xfrm>
                <a:off x="7320300" y="7767875"/>
                <a:ext cx="136050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7661" extrusionOk="0">
                    <a:moveTo>
                      <a:pt x="4226" y="1"/>
                    </a:moveTo>
                    <a:cubicBezTo>
                      <a:pt x="2828" y="426"/>
                      <a:pt x="1399" y="913"/>
                      <a:pt x="1" y="1308"/>
                    </a:cubicBezTo>
                    <a:cubicBezTo>
                      <a:pt x="275" y="3831"/>
                      <a:pt x="548" y="5077"/>
                      <a:pt x="487" y="7660"/>
                    </a:cubicBezTo>
                    <a:cubicBezTo>
                      <a:pt x="2129" y="6840"/>
                      <a:pt x="3831" y="5989"/>
                      <a:pt x="5442" y="5259"/>
                    </a:cubicBezTo>
                    <a:cubicBezTo>
                      <a:pt x="5016" y="3192"/>
                      <a:pt x="4530" y="2068"/>
                      <a:pt x="4226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8"/>
              <p:cNvSpPr/>
              <p:nvPr/>
            </p:nvSpPr>
            <p:spPr>
              <a:xfrm>
                <a:off x="6720000" y="7360575"/>
                <a:ext cx="656575" cy="799475"/>
              </a:xfrm>
              <a:custGeom>
                <a:avLst/>
                <a:gdLst/>
                <a:ahLst/>
                <a:cxnLst/>
                <a:rect l="l" t="t" r="r" b="b"/>
                <a:pathLst>
                  <a:path w="26263" h="31979" extrusionOk="0">
                    <a:moveTo>
                      <a:pt x="20457" y="1"/>
                    </a:moveTo>
                    <a:cubicBezTo>
                      <a:pt x="3739" y="11429"/>
                      <a:pt x="0" y="28329"/>
                      <a:pt x="2766" y="31004"/>
                    </a:cubicBezTo>
                    <a:cubicBezTo>
                      <a:pt x="3466" y="31689"/>
                      <a:pt x="4793" y="31978"/>
                      <a:pt x="6488" y="31978"/>
                    </a:cubicBezTo>
                    <a:cubicBezTo>
                      <a:pt x="11715" y="31978"/>
                      <a:pt x="20448" y="29227"/>
                      <a:pt x="25107" y="26840"/>
                    </a:cubicBezTo>
                    <a:cubicBezTo>
                      <a:pt x="25958" y="26414"/>
                      <a:pt x="26262" y="26171"/>
                      <a:pt x="26262" y="26171"/>
                    </a:cubicBezTo>
                    <a:lnTo>
                      <a:pt x="24864" y="16749"/>
                    </a:lnTo>
                    <a:lnTo>
                      <a:pt x="14074" y="19211"/>
                    </a:lnTo>
                    <a:lnTo>
                      <a:pt x="14955" y="14986"/>
                    </a:lnTo>
                    <a:cubicBezTo>
                      <a:pt x="15685" y="11338"/>
                      <a:pt x="16870" y="7782"/>
                      <a:pt x="18420" y="4408"/>
                    </a:cubicBezTo>
                    <a:lnTo>
                      <a:pt x="204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8"/>
              <p:cNvSpPr/>
              <p:nvPr/>
            </p:nvSpPr>
            <p:spPr>
              <a:xfrm>
                <a:off x="7058900" y="7779525"/>
                <a:ext cx="2903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574" extrusionOk="0">
                    <a:moveTo>
                      <a:pt x="11473" y="0"/>
                    </a:moveTo>
                    <a:cubicBezTo>
                      <a:pt x="10948" y="0"/>
                      <a:pt x="8573" y="408"/>
                      <a:pt x="5746" y="1054"/>
                    </a:cubicBezTo>
                    <a:cubicBezTo>
                      <a:pt x="2554" y="1784"/>
                      <a:pt x="1" y="2422"/>
                      <a:pt x="31" y="2544"/>
                    </a:cubicBezTo>
                    <a:cubicBezTo>
                      <a:pt x="35" y="2564"/>
                      <a:pt x="83" y="2573"/>
                      <a:pt x="170" y="2573"/>
                    </a:cubicBezTo>
                    <a:cubicBezTo>
                      <a:pt x="751" y="2573"/>
                      <a:pt x="3091" y="2149"/>
                      <a:pt x="5867" y="1541"/>
                    </a:cubicBezTo>
                    <a:cubicBezTo>
                      <a:pt x="9028" y="811"/>
                      <a:pt x="11612" y="173"/>
                      <a:pt x="11582" y="21"/>
                    </a:cubicBezTo>
                    <a:cubicBezTo>
                      <a:pt x="11578" y="7"/>
                      <a:pt x="11541" y="0"/>
                      <a:pt x="11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8"/>
              <p:cNvSpPr/>
              <p:nvPr/>
            </p:nvSpPr>
            <p:spPr>
              <a:xfrm>
                <a:off x="6792950" y="8026025"/>
                <a:ext cx="55702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5427" extrusionOk="0">
                    <a:moveTo>
                      <a:pt x="22230" y="1"/>
                    </a:moveTo>
                    <a:cubicBezTo>
                      <a:pt x="22069" y="1"/>
                      <a:pt x="20942" y="609"/>
                      <a:pt x="19150" y="1377"/>
                    </a:cubicBezTo>
                    <a:cubicBezTo>
                      <a:pt x="17235" y="2198"/>
                      <a:pt x="14499" y="3201"/>
                      <a:pt x="11399" y="3930"/>
                    </a:cubicBezTo>
                    <a:cubicBezTo>
                      <a:pt x="8268" y="4660"/>
                      <a:pt x="5380" y="4964"/>
                      <a:pt x="3313" y="5085"/>
                    </a:cubicBezTo>
                    <a:cubicBezTo>
                      <a:pt x="2932" y="5118"/>
                      <a:pt x="2581" y="5135"/>
                      <a:pt x="2263" y="5135"/>
                    </a:cubicBezTo>
                    <a:cubicBezTo>
                      <a:pt x="1696" y="5135"/>
                      <a:pt x="1233" y="5081"/>
                      <a:pt x="882" y="4964"/>
                    </a:cubicBezTo>
                    <a:cubicBezTo>
                      <a:pt x="342" y="4822"/>
                      <a:pt x="94" y="4626"/>
                      <a:pt x="39" y="4626"/>
                    </a:cubicBezTo>
                    <a:cubicBezTo>
                      <a:pt x="36" y="4626"/>
                      <a:pt x="33" y="4627"/>
                      <a:pt x="31" y="4629"/>
                    </a:cubicBezTo>
                    <a:cubicBezTo>
                      <a:pt x="0" y="4660"/>
                      <a:pt x="244" y="4933"/>
                      <a:pt x="821" y="5146"/>
                    </a:cubicBezTo>
                    <a:cubicBezTo>
                      <a:pt x="1284" y="5352"/>
                      <a:pt x="1985" y="5427"/>
                      <a:pt x="2833" y="5427"/>
                    </a:cubicBezTo>
                    <a:cubicBezTo>
                      <a:pt x="2989" y="5427"/>
                      <a:pt x="3149" y="5424"/>
                      <a:pt x="3313" y="5420"/>
                    </a:cubicBezTo>
                    <a:cubicBezTo>
                      <a:pt x="5411" y="5389"/>
                      <a:pt x="8359" y="5146"/>
                      <a:pt x="11490" y="4386"/>
                    </a:cubicBezTo>
                    <a:cubicBezTo>
                      <a:pt x="14621" y="3657"/>
                      <a:pt x="17387" y="2593"/>
                      <a:pt x="19271" y="1681"/>
                    </a:cubicBezTo>
                    <a:cubicBezTo>
                      <a:pt x="20244" y="1225"/>
                      <a:pt x="20973" y="799"/>
                      <a:pt x="21490" y="526"/>
                    </a:cubicBezTo>
                    <a:cubicBezTo>
                      <a:pt x="22007" y="192"/>
                      <a:pt x="22280" y="40"/>
                      <a:pt x="22250" y="9"/>
                    </a:cubicBezTo>
                    <a:cubicBezTo>
                      <a:pt x="22248" y="3"/>
                      <a:pt x="22241" y="1"/>
                      <a:pt x="222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8"/>
              <p:cNvSpPr/>
              <p:nvPr/>
            </p:nvSpPr>
            <p:spPr>
              <a:xfrm>
                <a:off x="7356775" y="7714700"/>
                <a:ext cx="30682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12273" h="8238" extrusionOk="0">
                    <a:moveTo>
                      <a:pt x="6931" y="0"/>
                    </a:moveTo>
                    <a:cubicBezTo>
                      <a:pt x="6931" y="0"/>
                      <a:pt x="5047" y="1185"/>
                      <a:pt x="4165" y="1550"/>
                    </a:cubicBezTo>
                    <a:cubicBezTo>
                      <a:pt x="3831" y="1702"/>
                      <a:pt x="1460" y="2584"/>
                      <a:pt x="1460" y="2584"/>
                    </a:cubicBezTo>
                    <a:lnTo>
                      <a:pt x="1490" y="2584"/>
                    </a:lnTo>
                    <a:cubicBezTo>
                      <a:pt x="974" y="2736"/>
                      <a:pt x="487" y="2857"/>
                      <a:pt x="1" y="2979"/>
                    </a:cubicBezTo>
                    <a:cubicBezTo>
                      <a:pt x="518" y="4407"/>
                      <a:pt x="1034" y="5806"/>
                      <a:pt x="1490" y="7234"/>
                    </a:cubicBezTo>
                    <a:cubicBezTo>
                      <a:pt x="1612" y="7569"/>
                      <a:pt x="1703" y="7903"/>
                      <a:pt x="1825" y="8237"/>
                    </a:cubicBezTo>
                    <a:cubicBezTo>
                      <a:pt x="2615" y="7964"/>
                      <a:pt x="3284" y="7690"/>
                      <a:pt x="3770" y="7447"/>
                    </a:cubicBezTo>
                    <a:cubicBezTo>
                      <a:pt x="6475" y="6474"/>
                      <a:pt x="9484" y="6869"/>
                      <a:pt x="9788" y="6444"/>
                    </a:cubicBezTo>
                    <a:cubicBezTo>
                      <a:pt x="10092" y="6018"/>
                      <a:pt x="7357" y="5775"/>
                      <a:pt x="7357" y="5775"/>
                    </a:cubicBezTo>
                    <a:cubicBezTo>
                      <a:pt x="7588" y="5712"/>
                      <a:pt x="8004" y="5696"/>
                      <a:pt x="8490" y="5696"/>
                    </a:cubicBezTo>
                    <a:cubicBezTo>
                      <a:pt x="8965" y="5696"/>
                      <a:pt x="9507" y="5711"/>
                      <a:pt x="10007" y="5711"/>
                    </a:cubicBezTo>
                    <a:cubicBezTo>
                      <a:pt x="10950" y="5711"/>
                      <a:pt x="11746" y="5657"/>
                      <a:pt x="11673" y="5350"/>
                    </a:cubicBezTo>
                    <a:cubicBezTo>
                      <a:pt x="11582" y="4955"/>
                      <a:pt x="8056" y="4499"/>
                      <a:pt x="8056" y="4499"/>
                    </a:cubicBezTo>
                    <a:cubicBezTo>
                      <a:pt x="8056" y="4499"/>
                      <a:pt x="8847" y="4409"/>
                      <a:pt x="9973" y="4409"/>
                    </a:cubicBezTo>
                    <a:cubicBezTo>
                      <a:pt x="10311" y="4409"/>
                      <a:pt x="10679" y="4417"/>
                      <a:pt x="11065" y="4438"/>
                    </a:cubicBezTo>
                    <a:cubicBezTo>
                      <a:pt x="11146" y="4442"/>
                      <a:pt x="11221" y="4444"/>
                      <a:pt x="11292" y="4444"/>
                    </a:cubicBezTo>
                    <a:cubicBezTo>
                      <a:pt x="12273" y="4444"/>
                      <a:pt x="12220" y="4073"/>
                      <a:pt x="12220" y="4073"/>
                    </a:cubicBezTo>
                    <a:cubicBezTo>
                      <a:pt x="12007" y="3313"/>
                      <a:pt x="8056" y="3283"/>
                      <a:pt x="8056" y="3283"/>
                    </a:cubicBezTo>
                    <a:cubicBezTo>
                      <a:pt x="8056" y="3283"/>
                      <a:pt x="8998" y="3070"/>
                      <a:pt x="9697" y="3070"/>
                    </a:cubicBezTo>
                    <a:cubicBezTo>
                      <a:pt x="10427" y="3070"/>
                      <a:pt x="11308" y="2675"/>
                      <a:pt x="11156" y="2401"/>
                    </a:cubicBezTo>
                    <a:cubicBezTo>
                      <a:pt x="11031" y="2161"/>
                      <a:pt x="10376" y="2082"/>
                      <a:pt x="9569" y="2082"/>
                    </a:cubicBezTo>
                    <a:cubicBezTo>
                      <a:pt x="8026" y="2082"/>
                      <a:pt x="5928" y="2371"/>
                      <a:pt x="5928" y="2371"/>
                    </a:cubicBezTo>
                    <a:cubicBezTo>
                      <a:pt x="5928" y="2371"/>
                      <a:pt x="5912" y="2375"/>
                      <a:pt x="5892" y="2375"/>
                    </a:cubicBezTo>
                    <a:cubicBezTo>
                      <a:pt x="5802" y="2375"/>
                      <a:pt x="5630" y="2294"/>
                      <a:pt x="6475" y="1398"/>
                    </a:cubicBezTo>
                    <a:cubicBezTo>
                      <a:pt x="7539" y="334"/>
                      <a:pt x="6931" y="0"/>
                      <a:pt x="6931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8"/>
              <p:cNvSpPr/>
              <p:nvPr/>
            </p:nvSpPr>
            <p:spPr>
              <a:xfrm>
                <a:off x="7520925" y="6995825"/>
                <a:ext cx="23575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2494" fill="none" extrusionOk="0">
                    <a:moveTo>
                      <a:pt x="0" y="62"/>
                    </a:moveTo>
                    <a:cubicBezTo>
                      <a:pt x="122" y="1"/>
                      <a:pt x="244" y="31"/>
                      <a:pt x="304" y="122"/>
                    </a:cubicBezTo>
                    <a:cubicBezTo>
                      <a:pt x="821" y="882"/>
                      <a:pt x="943" y="1733"/>
                      <a:pt x="608" y="2493"/>
                    </a:cubicBezTo>
                  </a:path>
                </a:pathLst>
              </a:custGeom>
              <a:noFill/>
              <a:ln w="6850" cap="rnd" cmpd="sng">
                <a:solidFill>
                  <a:srgbClr val="EC81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8"/>
              <p:cNvSpPr/>
              <p:nvPr/>
            </p:nvSpPr>
            <p:spPr>
              <a:xfrm>
                <a:off x="7502675" y="7023950"/>
                <a:ext cx="372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74" fill="none" extrusionOk="0">
                    <a:moveTo>
                      <a:pt x="1" y="31"/>
                    </a:moveTo>
                    <a:cubicBezTo>
                      <a:pt x="305" y="244"/>
                      <a:pt x="730" y="274"/>
                      <a:pt x="1186" y="61"/>
                    </a:cubicBezTo>
                    <a:cubicBezTo>
                      <a:pt x="1308" y="0"/>
                      <a:pt x="1430" y="61"/>
                      <a:pt x="1490" y="183"/>
                    </a:cubicBezTo>
                  </a:path>
                </a:pathLst>
              </a:custGeom>
              <a:noFill/>
              <a:ln w="6850" cap="rnd" cmpd="sng">
                <a:solidFill>
                  <a:srgbClr val="EC81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9" name="Google Shape;869;p48"/>
          <p:cNvGrpSpPr/>
          <p:nvPr/>
        </p:nvGrpSpPr>
        <p:grpSpPr>
          <a:xfrm flipH="1">
            <a:off x="827159" y="1829642"/>
            <a:ext cx="3002814" cy="2655753"/>
            <a:chOff x="2775350" y="3593150"/>
            <a:chExt cx="898750" cy="794850"/>
          </a:xfrm>
        </p:grpSpPr>
        <p:sp>
          <p:nvSpPr>
            <p:cNvPr id="870" name="Google Shape;870;p48"/>
            <p:cNvSpPr/>
            <p:nvPr/>
          </p:nvSpPr>
          <p:spPr>
            <a:xfrm>
              <a:off x="3300125" y="3730650"/>
              <a:ext cx="50975" cy="73700"/>
            </a:xfrm>
            <a:custGeom>
              <a:avLst/>
              <a:gdLst/>
              <a:ahLst/>
              <a:cxnLst/>
              <a:rect l="l" t="t" r="r" b="b"/>
              <a:pathLst>
                <a:path w="2039" h="2948" extrusionOk="0">
                  <a:moveTo>
                    <a:pt x="1281" y="0"/>
                  </a:moveTo>
                  <a:cubicBezTo>
                    <a:pt x="1144" y="0"/>
                    <a:pt x="1216" y="982"/>
                    <a:pt x="1216" y="1023"/>
                  </a:cubicBezTo>
                  <a:cubicBezTo>
                    <a:pt x="1208" y="1001"/>
                    <a:pt x="1134" y="690"/>
                    <a:pt x="986" y="682"/>
                  </a:cubicBezTo>
                  <a:cubicBezTo>
                    <a:pt x="981" y="682"/>
                    <a:pt x="976" y="682"/>
                    <a:pt x="971" y="682"/>
                  </a:cubicBezTo>
                  <a:cubicBezTo>
                    <a:pt x="888" y="682"/>
                    <a:pt x="814" y="739"/>
                    <a:pt x="793" y="823"/>
                  </a:cubicBezTo>
                  <a:cubicBezTo>
                    <a:pt x="793" y="823"/>
                    <a:pt x="648" y="741"/>
                    <a:pt x="541" y="741"/>
                  </a:cubicBezTo>
                  <a:cubicBezTo>
                    <a:pt x="516" y="741"/>
                    <a:pt x="493" y="745"/>
                    <a:pt x="475" y="756"/>
                  </a:cubicBezTo>
                  <a:cubicBezTo>
                    <a:pt x="408" y="801"/>
                    <a:pt x="363" y="875"/>
                    <a:pt x="356" y="949"/>
                  </a:cubicBezTo>
                  <a:cubicBezTo>
                    <a:pt x="356" y="949"/>
                    <a:pt x="293" y="908"/>
                    <a:pt x="221" y="908"/>
                  </a:cubicBezTo>
                  <a:cubicBezTo>
                    <a:pt x="192" y="908"/>
                    <a:pt x="162" y="915"/>
                    <a:pt x="134" y="934"/>
                  </a:cubicBezTo>
                  <a:cubicBezTo>
                    <a:pt x="45" y="1001"/>
                    <a:pt x="0" y="1231"/>
                    <a:pt x="97" y="1475"/>
                  </a:cubicBezTo>
                  <a:cubicBezTo>
                    <a:pt x="126" y="1594"/>
                    <a:pt x="193" y="1698"/>
                    <a:pt x="289" y="1772"/>
                  </a:cubicBezTo>
                  <a:cubicBezTo>
                    <a:pt x="289" y="1772"/>
                    <a:pt x="297" y="1816"/>
                    <a:pt x="319" y="1883"/>
                  </a:cubicBezTo>
                  <a:cubicBezTo>
                    <a:pt x="356" y="2009"/>
                    <a:pt x="571" y="2491"/>
                    <a:pt x="667" y="2721"/>
                  </a:cubicBezTo>
                  <a:cubicBezTo>
                    <a:pt x="733" y="2889"/>
                    <a:pt x="880" y="2948"/>
                    <a:pt x="1046" y="2948"/>
                  </a:cubicBezTo>
                  <a:cubicBezTo>
                    <a:pt x="1237" y="2948"/>
                    <a:pt x="1454" y="2870"/>
                    <a:pt x="1601" y="2795"/>
                  </a:cubicBezTo>
                  <a:cubicBezTo>
                    <a:pt x="1601" y="2795"/>
                    <a:pt x="1816" y="2395"/>
                    <a:pt x="1927" y="2128"/>
                  </a:cubicBezTo>
                  <a:cubicBezTo>
                    <a:pt x="2039" y="1861"/>
                    <a:pt x="2001" y="1698"/>
                    <a:pt x="1875" y="1542"/>
                  </a:cubicBezTo>
                  <a:cubicBezTo>
                    <a:pt x="1749" y="1394"/>
                    <a:pt x="1675" y="1357"/>
                    <a:pt x="1661" y="1312"/>
                  </a:cubicBezTo>
                  <a:cubicBezTo>
                    <a:pt x="1638" y="1275"/>
                    <a:pt x="1490" y="171"/>
                    <a:pt x="1312" y="15"/>
                  </a:cubicBezTo>
                  <a:cubicBezTo>
                    <a:pt x="1301" y="5"/>
                    <a:pt x="1290" y="0"/>
                    <a:pt x="1281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3501550" y="3594025"/>
              <a:ext cx="122325" cy="162950"/>
            </a:xfrm>
            <a:custGeom>
              <a:avLst/>
              <a:gdLst/>
              <a:ahLst/>
              <a:cxnLst/>
              <a:rect l="l" t="t" r="r" b="b"/>
              <a:pathLst>
                <a:path w="4893" h="6518" extrusionOk="0">
                  <a:moveTo>
                    <a:pt x="2448" y="0"/>
                  </a:moveTo>
                  <a:cubicBezTo>
                    <a:pt x="1392" y="0"/>
                    <a:pt x="446" y="744"/>
                    <a:pt x="230" y="1819"/>
                  </a:cubicBezTo>
                  <a:cubicBezTo>
                    <a:pt x="0" y="3049"/>
                    <a:pt x="2268" y="6518"/>
                    <a:pt x="2268" y="6518"/>
                  </a:cubicBezTo>
                  <a:cubicBezTo>
                    <a:pt x="2268" y="6518"/>
                    <a:pt x="4448" y="3887"/>
                    <a:pt x="4677" y="2656"/>
                  </a:cubicBezTo>
                  <a:cubicBezTo>
                    <a:pt x="4892" y="1433"/>
                    <a:pt x="4084" y="269"/>
                    <a:pt x="2869" y="40"/>
                  </a:cubicBezTo>
                  <a:cubicBezTo>
                    <a:pt x="2727" y="13"/>
                    <a:pt x="2587" y="0"/>
                    <a:pt x="244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3541950" y="3603375"/>
              <a:ext cx="42625" cy="42725"/>
            </a:xfrm>
            <a:custGeom>
              <a:avLst/>
              <a:gdLst/>
              <a:ahLst/>
              <a:cxnLst/>
              <a:rect l="l" t="t" r="r" b="b"/>
              <a:pathLst>
                <a:path w="1705" h="1709" extrusionOk="0">
                  <a:moveTo>
                    <a:pt x="754" y="0"/>
                  </a:moveTo>
                  <a:cubicBezTo>
                    <a:pt x="672" y="0"/>
                    <a:pt x="590" y="17"/>
                    <a:pt x="512" y="51"/>
                  </a:cubicBezTo>
                  <a:cubicBezTo>
                    <a:pt x="141" y="214"/>
                    <a:pt x="0" y="696"/>
                    <a:pt x="185" y="1141"/>
                  </a:cubicBezTo>
                  <a:cubicBezTo>
                    <a:pt x="332" y="1491"/>
                    <a:pt x="643" y="1708"/>
                    <a:pt x="950" y="1708"/>
                  </a:cubicBezTo>
                  <a:cubicBezTo>
                    <a:pt x="1033" y="1708"/>
                    <a:pt x="1115" y="1692"/>
                    <a:pt x="1194" y="1660"/>
                  </a:cubicBezTo>
                  <a:cubicBezTo>
                    <a:pt x="1564" y="1504"/>
                    <a:pt x="1705" y="1022"/>
                    <a:pt x="1520" y="577"/>
                  </a:cubicBezTo>
                  <a:cubicBezTo>
                    <a:pt x="1374" y="227"/>
                    <a:pt x="1061" y="0"/>
                    <a:pt x="754" y="0"/>
                  </a:cubicBezTo>
                  <a:close/>
                </a:path>
              </a:pathLst>
            </a:custGeom>
            <a:solidFill>
              <a:srgbClr val="F7C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3462625" y="3593150"/>
              <a:ext cx="118075" cy="118075"/>
            </a:xfrm>
            <a:custGeom>
              <a:avLst/>
              <a:gdLst/>
              <a:ahLst/>
              <a:cxnLst/>
              <a:rect l="l" t="t" r="r" b="b"/>
              <a:pathLst>
                <a:path w="4723" h="4723" extrusionOk="0">
                  <a:moveTo>
                    <a:pt x="2358" y="1"/>
                  </a:moveTo>
                  <a:cubicBezTo>
                    <a:pt x="1053" y="1"/>
                    <a:pt x="1" y="1060"/>
                    <a:pt x="1" y="2365"/>
                  </a:cubicBezTo>
                  <a:cubicBezTo>
                    <a:pt x="1" y="3670"/>
                    <a:pt x="1053" y="4722"/>
                    <a:pt x="2358" y="4722"/>
                  </a:cubicBezTo>
                  <a:cubicBezTo>
                    <a:pt x="3662" y="4722"/>
                    <a:pt x="4722" y="3670"/>
                    <a:pt x="4722" y="2365"/>
                  </a:cubicBezTo>
                  <a:cubicBezTo>
                    <a:pt x="4722" y="1060"/>
                    <a:pt x="3662" y="1"/>
                    <a:pt x="235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3485050" y="3694875"/>
              <a:ext cx="58950" cy="61950"/>
            </a:xfrm>
            <a:custGeom>
              <a:avLst/>
              <a:gdLst/>
              <a:ahLst/>
              <a:cxnLst/>
              <a:rect l="l" t="t" r="r" b="b"/>
              <a:pathLst>
                <a:path w="2358" h="2478" extrusionOk="0">
                  <a:moveTo>
                    <a:pt x="2358" y="1"/>
                  </a:moveTo>
                  <a:lnTo>
                    <a:pt x="112" y="527"/>
                  </a:lnTo>
                  <a:lnTo>
                    <a:pt x="104" y="712"/>
                  </a:lnTo>
                  <a:cubicBezTo>
                    <a:pt x="104" y="1024"/>
                    <a:pt x="82" y="1328"/>
                    <a:pt x="45" y="1632"/>
                  </a:cubicBezTo>
                  <a:cubicBezTo>
                    <a:pt x="23" y="1743"/>
                    <a:pt x="8" y="1854"/>
                    <a:pt x="1" y="1972"/>
                  </a:cubicBezTo>
                  <a:cubicBezTo>
                    <a:pt x="330" y="2346"/>
                    <a:pt x="790" y="2477"/>
                    <a:pt x="1216" y="2477"/>
                  </a:cubicBezTo>
                  <a:cubicBezTo>
                    <a:pt x="1788" y="2477"/>
                    <a:pt x="2299" y="2240"/>
                    <a:pt x="2350" y="2032"/>
                  </a:cubicBezTo>
                  <a:cubicBezTo>
                    <a:pt x="2165" y="1105"/>
                    <a:pt x="2358" y="1"/>
                    <a:pt x="2358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3486175" y="3705450"/>
              <a:ext cx="50800" cy="30225"/>
            </a:xfrm>
            <a:custGeom>
              <a:avLst/>
              <a:gdLst/>
              <a:ahLst/>
              <a:cxnLst/>
              <a:rect l="l" t="t" r="r" b="b"/>
              <a:pathLst>
                <a:path w="2032" h="1209" extrusionOk="0">
                  <a:moveTo>
                    <a:pt x="2031" y="0"/>
                  </a:moveTo>
                  <a:lnTo>
                    <a:pt x="59" y="297"/>
                  </a:lnTo>
                  <a:cubicBezTo>
                    <a:pt x="59" y="601"/>
                    <a:pt x="37" y="905"/>
                    <a:pt x="0" y="1209"/>
                  </a:cubicBezTo>
                  <a:cubicBezTo>
                    <a:pt x="1156" y="1083"/>
                    <a:pt x="2031" y="0"/>
                    <a:pt x="2031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3464675" y="3605675"/>
              <a:ext cx="92850" cy="113100"/>
            </a:xfrm>
            <a:custGeom>
              <a:avLst/>
              <a:gdLst/>
              <a:ahLst/>
              <a:cxnLst/>
              <a:rect l="l" t="t" r="r" b="b"/>
              <a:pathLst>
                <a:path w="3714" h="4524" extrusionOk="0">
                  <a:moveTo>
                    <a:pt x="1969" y="0"/>
                  </a:moveTo>
                  <a:cubicBezTo>
                    <a:pt x="1606" y="0"/>
                    <a:pt x="1238" y="91"/>
                    <a:pt x="927" y="248"/>
                  </a:cubicBezTo>
                  <a:cubicBezTo>
                    <a:pt x="163" y="634"/>
                    <a:pt x="89" y="1501"/>
                    <a:pt x="8" y="2264"/>
                  </a:cubicBezTo>
                  <a:cubicBezTo>
                    <a:pt x="0" y="2316"/>
                    <a:pt x="0" y="2368"/>
                    <a:pt x="0" y="2420"/>
                  </a:cubicBezTo>
                  <a:lnTo>
                    <a:pt x="0" y="2553"/>
                  </a:lnTo>
                  <a:lnTo>
                    <a:pt x="0" y="2605"/>
                  </a:lnTo>
                  <a:cubicBezTo>
                    <a:pt x="0" y="2687"/>
                    <a:pt x="0" y="2761"/>
                    <a:pt x="8" y="2842"/>
                  </a:cubicBezTo>
                  <a:cubicBezTo>
                    <a:pt x="15" y="2887"/>
                    <a:pt x="22" y="2939"/>
                    <a:pt x="22" y="2983"/>
                  </a:cubicBezTo>
                  <a:cubicBezTo>
                    <a:pt x="22" y="2983"/>
                    <a:pt x="22" y="2991"/>
                    <a:pt x="22" y="2998"/>
                  </a:cubicBezTo>
                  <a:cubicBezTo>
                    <a:pt x="104" y="3784"/>
                    <a:pt x="386" y="4169"/>
                    <a:pt x="734" y="4392"/>
                  </a:cubicBezTo>
                  <a:cubicBezTo>
                    <a:pt x="875" y="4483"/>
                    <a:pt x="1078" y="4523"/>
                    <a:pt x="1308" y="4523"/>
                  </a:cubicBezTo>
                  <a:cubicBezTo>
                    <a:pt x="2008" y="4523"/>
                    <a:pt x="2957" y="4154"/>
                    <a:pt x="3180" y="3747"/>
                  </a:cubicBezTo>
                  <a:cubicBezTo>
                    <a:pt x="3395" y="3354"/>
                    <a:pt x="3380" y="3510"/>
                    <a:pt x="3551" y="2413"/>
                  </a:cubicBezTo>
                  <a:cubicBezTo>
                    <a:pt x="3714" y="1308"/>
                    <a:pt x="3336" y="648"/>
                    <a:pt x="3336" y="648"/>
                  </a:cubicBezTo>
                  <a:cubicBezTo>
                    <a:pt x="3015" y="192"/>
                    <a:pt x="2497" y="0"/>
                    <a:pt x="196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3489550" y="3687400"/>
              <a:ext cx="19425" cy="7500"/>
            </a:xfrm>
            <a:custGeom>
              <a:avLst/>
              <a:gdLst/>
              <a:ahLst/>
              <a:cxnLst/>
              <a:rect l="l" t="t" r="r" b="b"/>
              <a:pathLst>
                <a:path w="777" h="300" extrusionOk="0">
                  <a:moveTo>
                    <a:pt x="730" y="0"/>
                  </a:moveTo>
                  <a:cubicBezTo>
                    <a:pt x="726" y="0"/>
                    <a:pt x="722" y="1"/>
                    <a:pt x="717" y="3"/>
                  </a:cubicBezTo>
                  <a:cubicBezTo>
                    <a:pt x="703" y="3"/>
                    <a:pt x="695" y="3"/>
                    <a:pt x="688" y="18"/>
                  </a:cubicBezTo>
                  <a:cubicBezTo>
                    <a:pt x="538" y="183"/>
                    <a:pt x="299" y="208"/>
                    <a:pt x="165" y="208"/>
                  </a:cubicBezTo>
                  <a:cubicBezTo>
                    <a:pt x="106" y="208"/>
                    <a:pt x="67" y="203"/>
                    <a:pt x="65" y="203"/>
                  </a:cubicBezTo>
                  <a:cubicBezTo>
                    <a:pt x="63" y="203"/>
                    <a:pt x="61" y="203"/>
                    <a:pt x="59" y="203"/>
                  </a:cubicBezTo>
                  <a:cubicBezTo>
                    <a:pt x="12" y="203"/>
                    <a:pt x="1" y="278"/>
                    <a:pt x="50" y="292"/>
                  </a:cubicBezTo>
                  <a:cubicBezTo>
                    <a:pt x="58" y="292"/>
                    <a:pt x="109" y="300"/>
                    <a:pt x="184" y="300"/>
                  </a:cubicBezTo>
                  <a:cubicBezTo>
                    <a:pt x="338" y="300"/>
                    <a:pt x="590" y="269"/>
                    <a:pt x="755" y="85"/>
                  </a:cubicBezTo>
                  <a:cubicBezTo>
                    <a:pt x="777" y="63"/>
                    <a:pt x="777" y="33"/>
                    <a:pt x="755" y="11"/>
                  </a:cubicBezTo>
                  <a:cubicBezTo>
                    <a:pt x="749" y="6"/>
                    <a:pt x="740" y="0"/>
                    <a:pt x="730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3533600" y="3613325"/>
              <a:ext cx="30050" cy="43675"/>
            </a:xfrm>
            <a:custGeom>
              <a:avLst/>
              <a:gdLst/>
              <a:ahLst/>
              <a:cxnLst/>
              <a:rect l="l" t="t" r="r" b="b"/>
              <a:pathLst>
                <a:path w="1202" h="1747" extrusionOk="0">
                  <a:moveTo>
                    <a:pt x="309" y="0"/>
                  </a:moveTo>
                  <a:cubicBezTo>
                    <a:pt x="213" y="0"/>
                    <a:pt x="110" y="40"/>
                    <a:pt x="1" y="135"/>
                  </a:cubicBezTo>
                  <a:cubicBezTo>
                    <a:pt x="1" y="135"/>
                    <a:pt x="193" y="1380"/>
                    <a:pt x="505" y="1662"/>
                  </a:cubicBezTo>
                  <a:cubicBezTo>
                    <a:pt x="572" y="1723"/>
                    <a:pt x="642" y="1747"/>
                    <a:pt x="710" y="1747"/>
                  </a:cubicBezTo>
                  <a:cubicBezTo>
                    <a:pt x="966" y="1747"/>
                    <a:pt x="1201" y="1410"/>
                    <a:pt x="1201" y="1410"/>
                  </a:cubicBezTo>
                  <a:cubicBezTo>
                    <a:pt x="1201" y="1410"/>
                    <a:pt x="876" y="0"/>
                    <a:pt x="30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3496350" y="3603625"/>
              <a:ext cx="57850" cy="33275"/>
            </a:xfrm>
            <a:custGeom>
              <a:avLst/>
              <a:gdLst/>
              <a:ahLst/>
              <a:cxnLst/>
              <a:rect l="l" t="t" r="r" b="b"/>
              <a:pathLst>
                <a:path w="2314" h="1331" extrusionOk="0">
                  <a:moveTo>
                    <a:pt x="584" y="1"/>
                  </a:moveTo>
                  <a:cubicBezTo>
                    <a:pt x="330" y="1"/>
                    <a:pt x="108" y="89"/>
                    <a:pt x="1" y="345"/>
                  </a:cubicBezTo>
                  <a:cubicBezTo>
                    <a:pt x="1" y="345"/>
                    <a:pt x="487" y="1330"/>
                    <a:pt x="1304" y="1330"/>
                  </a:cubicBezTo>
                  <a:cubicBezTo>
                    <a:pt x="1343" y="1330"/>
                    <a:pt x="1383" y="1328"/>
                    <a:pt x="1424" y="1323"/>
                  </a:cubicBezTo>
                  <a:cubicBezTo>
                    <a:pt x="2313" y="1212"/>
                    <a:pt x="1846" y="419"/>
                    <a:pt x="1846" y="419"/>
                  </a:cubicBezTo>
                  <a:cubicBezTo>
                    <a:pt x="1846" y="419"/>
                    <a:pt x="1139" y="1"/>
                    <a:pt x="58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3447850" y="3600100"/>
              <a:ext cx="60750" cy="34250"/>
            </a:xfrm>
            <a:custGeom>
              <a:avLst/>
              <a:gdLst/>
              <a:ahLst/>
              <a:cxnLst/>
              <a:rect l="l" t="t" r="r" b="b"/>
              <a:pathLst>
                <a:path w="2430" h="1370" extrusionOk="0">
                  <a:moveTo>
                    <a:pt x="1771" y="0"/>
                  </a:moveTo>
                  <a:cubicBezTo>
                    <a:pt x="1169" y="0"/>
                    <a:pt x="0" y="987"/>
                    <a:pt x="762" y="1309"/>
                  </a:cubicBezTo>
                  <a:cubicBezTo>
                    <a:pt x="862" y="1351"/>
                    <a:pt x="958" y="1369"/>
                    <a:pt x="1051" y="1369"/>
                  </a:cubicBezTo>
                  <a:cubicBezTo>
                    <a:pt x="1712" y="1369"/>
                    <a:pt x="2185" y="434"/>
                    <a:pt x="2185" y="434"/>
                  </a:cubicBezTo>
                  <a:cubicBezTo>
                    <a:pt x="2185" y="434"/>
                    <a:pt x="2430" y="138"/>
                    <a:pt x="1874" y="12"/>
                  </a:cubicBezTo>
                  <a:cubicBezTo>
                    <a:pt x="1842" y="4"/>
                    <a:pt x="1808" y="0"/>
                    <a:pt x="17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3485250" y="3653525"/>
              <a:ext cx="11875" cy="26000"/>
            </a:xfrm>
            <a:custGeom>
              <a:avLst/>
              <a:gdLst/>
              <a:ahLst/>
              <a:cxnLst/>
              <a:rect l="l" t="t" r="r" b="b"/>
              <a:pathLst>
                <a:path w="475" h="1040" extrusionOk="0">
                  <a:moveTo>
                    <a:pt x="418" y="0"/>
                  </a:moveTo>
                  <a:cubicBezTo>
                    <a:pt x="398" y="0"/>
                    <a:pt x="377" y="14"/>
                    <a:pt x="371" y="39"/>
                  </a:cubicBezTo>
                  <a:cubicBezTo>
                    <a:pt x="326" y="209"/>
                    <a:pt x="171" y="669"/>
                    <a:pt x="22" y="788"/>
                  </a:cubicBezTo>
                  <a:cubicBezTo>
                    <a:pt x="7" y="802"/>
                    <a:pt x="0" y="832"/>
                    <a:pt x="15" y="854"/>
                  </a:cubicBezTo>
                  <a:cubicBezTo>
                    <a:pt x="74" y="943"/>
                    <a:pt x="163" y="1003"/>
                    <a:pt x="267" y="1032"/>
                  </a:cubicBezTo>
                  <a:cubicBezTo>
                    <a:pt x="297" y="1032"/>
                    <a:pt x="326" y="1040"/>
                    <a:pt x="356" y="1040"/>
                  </a:cubicBezTo>
                  <a:cubicBezTo>
                    <a:pt x="378" y="1040"/>
                    <a:pt x="408" y="1017"/>
                    <a:pt x="408" y="988"/>
                  </a:cubicBezTo>
                  <a:cubicBezTo>
                    <a:pt x="408" y="958"/>
                    <a:pt x="385" y="936"/>
                    <a:pt x="356" y="936"/>
                  </a:cubicBezTo>
                  <a:cubicBezTo>
                    <a:pt x="267" y="928"/>
                    <a:pt x="185" y="891"/>
                    <a:pt x="126" y="832"/>
                  </a:cubicBezTo>
                  <a:cubicBezTo>
                    <a:pt x="311" y="632"/>
                    <a:pt x="460" y="91"/>
                    <a:pt x="467" y="69"/>
                  </a:cubicBezTo>
                  <a:cubicBezTo>
                    <a:pt x="474" y="39"/>
                    <a:pt x="460" y="9"/>
                    <a:pt x="430" y="2"/>
                  </a:cubicBezTo>
                  <a:cubicBezTo>
                    <a:pt x="426" y="1"/>
                    <a:pt x="422" y="0"/>
                    <a:pt x="41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3505250" y="3640050"/>
              <a:ext cx="18700" cy="8900"/>
            </a:xfrm>
            <a:custGeom>
              <a:avLst/>
              <a:gdLst/>
              <a:ahLst/>
              <a:cxnLst/>
              <a:rect l="l" t="t" r="r" b="b"/>
              <a:pathLst>
                <a:path w="748" h="356" extrusionOk="0">
                  <a:moveTo>
                    <a:pt x="247" y="0"/>
                  </a:moveTo>
                  <a:cubicBezTo>
                    <a:pt x="205" y="0"/>
                    <a:pt x="162" y="5"/>
                    <a:pt x="119" y="15"/>
                  </a:cubicBezTo>
                  <a:cubicBezTo>
                    <a:pt x="0" y="36"/>
                    <a:pt x="27" y="202"/>
                    <a:pt x="130" y="202"/>
                  </a:cubicBezTo>
                  <a:cubicBezTo>
                    <a:pt x="136" y="202"/>
                    <a:pt x="142" y="201"/>
                    <a:pt x="149" y="200"/>
                  </a:cubicBezTo>
                  <a:cubicBezTo>
                    <a:pt x="275" y="207"/>
                    <a:pt x="393" y="252"/>
                    <a:pt x="497" y="319"/>
                  </a:cubicBezTo>
                  <a:cubicBezTo>
                    <a:pt x="540" y="345"/>
                    <a:pt x="579" y="356"/>
                    <a:pt x="612" y="356"/>
                  </a:cubicBezTo>
                  <a:cubicBezTo>
                    <a:pt x="709" y="356"/>
                    <a:pt x="747" y="257"/>
                    <a:pt x="653" y="163"/>
                  </a:cubicBezTo>
                  <a:cubicBezTo>
                    <a:pt x="543" y="59"/>
                    <a:pt x="398" y="0"/>
                    <a:pt x="24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3465500" y="3636500"/>
              <a:ext cx="18800" cy="8750"/>
            </a:xfrm>
            <a:custGeom>
              <a:avLst/>
              <a:gdLst/>
              <a:ahLst/>
              <a:cxnLst/>
              <a:rect l="l" t="t" r="r" b="b"/>
              <a:pathLst>
                <a:path w="752" h="350" extrusionOk="0">
                  <a:moveTo>
                    <a:pt x="498" y="0"/>
                  </a:moveTo>
                  <a:cubicBezTo>
                    <a:pt x="351" y="0"/>
                    <a:pt x="208" y="55"/>
                    <a:pt x="101" y="157"/>
                  </a:cubicBezTo>
                  <a:cubicBezTo>
                    <a:pt x="1" y="251"/>
                    <a:pt x="38" y="349"/>
                    <a:pt x="138" y="349"/>
                  </a:cubicBezTo>
                  <a:cubicBezTo>
                    <a:pt x="171" y="349"/>
                    <a:pt x="212" y="338"/>
                    <a:pt x="256" y="312"/>
                  </a:cubicBezTo>
                  <a:cubicBezTo>
                    <a:pt x="353" y="246"/>
                    <a:pt x="471" y="209"/>
                    <a:pt x="597" y="201"/>
                  </a:cubicBezTo>
                  <a:cubicBezTo>
                    <a:pt x="607" y="203"/>
                    <a:pt x="615" y="204"/>
                    <a:pt x="624" y="204"/>
                  </a:cubicBezTo>
                  <a:cubicBezTo>
                    <a:pt x="728" y="204"/>
                    <a:pt x="751" y="43"/>
                    <a:pt x="634" y="16"/>
                  </a:cubicBezTo>
                  <a:cubicBezTo>
                    <a:pt x="589" y="5"/>
                    <a:pt x="543" y="0"/>
                    <a:pt x="49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3544725" y="3655600"/>
              <a:ext cx="30475" cy="40875"/>
            </a:xfrm>
            <a:custGeom>
              <a:avLst/>
              <a:gdLst/>
              <a:ahLst/>
              <a:cxnLst/>
              <a:rect l="l" t="t" r="r" b="b"/>
              <a:pathLst>
                <a:path w="1219" h="1635" extrusionOk="0">
                  <a:moveTo>
                    <a:pt x="541" y="1"/>
                  </a:moveTo>
                  <a:cubicBezTo>
                    <a:pt x="261" y="1"/>
                    <a:pt x="82" y="245"/>
                    <a:pt x="82" y="245"/>
                  </a:cubicBezTo>
                  <a:lnTo>
                    <a:pt x="0" y="1601"/>
                  </a:lnTo>
                  <a:cubicBezTo>
                    <a:pt x="71" y="1624"/>
                    <a:pt x="138" y="1634"/>
                    <a:pt x="202" y="1634"/>
                  </a:cubicBezTo>
                  <a:cubicBezTo>
                    <a:pt x="925" y="1634"/>
                    <a:pt x="1218" y="314"/>
                    <a:pt x="823" y="82"/>
                  </a:cubicBezTo>
                  <a:cubicBezTo>
                    <a:pt x="721" y="23"/>
                    <a:pt x="627" y="1"/>
                    <a:pt x="541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3549175" y="3668200"/>
              <a:ext cx="16700" cy="13925"/>
            </a:xfrm>
            <a:custGeom>
              <a:avLst/>
              <a:gdLst/>
              <a:ahLst/>
              <a:cxnLst/>
              <a:rect l="l" t="t" r="r" b="b"/>
              <a:pathLst>
                <a:path w="668" h="557" extrusionOk="0">
                  <a:moveTo>
                    <a:pt x="601" y="0"/>
                  </a:moveTo>
                  <a:cubicBezTo>
                    <a:pt x="186" y="38"/>
                    <a:pt x="15" y="482"/>
                    <a:pt x="8" y="497"/>
                  </a:cubicBezTo>
                  <a:cubicBezTo>
                    <a:pt x="0" y="519"/>
                    <a:pt x="8" y="542"/>
                    <a:pt x="30" y="556"/>
                  </a:cubicBezTo>
                  <a:lnTo>
                    <a:pt x="37" y="556"/>
                  </a:lnTo>
                  <a:cubicBezTo>
                    <a:pt x="60" y="556"/>
                    <a:pt x="82" y="542"/>
                    <a:pt x="89" y="527"/>
                  </a:cubicBezTo>
                  <a:cubicBezTo>
                    <a:pt x="126" y="423"/>
                    <a:pt x="193" y="334"/>
                    <a:pt x="267" y="260"/>
                  </a:cubicBezTo>
                  <a:cubicBezTo>
                    <a:pt x="349" y="349"/>
                    <a:pt x="408" y="423"/>
                    <a:pt x="408" y="423"/>
                  </a:cubicBezTo>
                  <a:cubicBezTo>
                    <a:pt x="415" y="438"/>
                    <a:pt x="423" y="438"/>
                    <a:pt x="438" y="445"/>
                  </a:cubicBezTo>
                  <a:cubicBezTo>
                    <a:pt x="445" y="445"/>
                    <a:pt x="460" y="438"/>
                    <a:pt x="467" y="430"/>
                  </a:cubicBezTo>
                  <a:cubicBezTo>
                    <a:pt x="482" y="423"/>
                    <a:pt x="489" y="393"/>
                    <a:pt x="475" y="371"/>
                  </a:cubicBezTo>
                  <a:cubicBezTo>
                    <a:pt x="475" y="371"/>
                    <a:pt x="408" y="290"/>
                    <a:pt x="326" y="201"/>
                  </a:cubicBezTo>
                  <a:cubicBezTo>
                    <a:pt x="408" y="134"/>
                    <a:pt x="504" y="97"/>
                    <a:pt x="608" y="89"/>
                  </a:cubicBezTo>
                  <a:cubicBezTo>
                    <a:pt x="667" y="82"/>
                    <a:pt x="660" y="0"/>
                    <a:pt x="601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3505075" y="3658725"/>
              <a:ext cx="5750" cy="9500"/>
            </a:xfrm>
            <a:custGeom>
              <a:avLst/>
              <a:gdLst/>
              <a:ahLst/>
              <a:cxnLst/>
              <a:rect l="l" t="t" r="r" b="b"/>
              <a:pathLst>
                <a:path w="230" h="380" extrusionOk="0">
                  <a:moveTo>
                    <a:pt x="125" y="1"/>
                  </a:moveTo>
                  <a:cubicBezTo>
                    <a:pt x="63" y="1"/>
                    <a:pt x="15" y="80"/>
                    <a:pt x="8" y="179"/>
                  </a:cubicBezTo>
                  <a:cubicBezTo>
                    <a:pt x="0" y="283"/>
                    <a:pt x="37" y="372"/>
                    <a:pt x="96" y="379"/>
                  </a:cubicBezTo>
                  <a:cubicBezTo>
                    <a:pt x="99" y="380"/>
                    <a:pt x="102" y="380"/>
                    <a:pt x="104" y="380"/>
                  </a:cubicBezTo>
                  <a:cubicBezTo>
                    <a:pt x="161" y="380"/>
                    <a:pt x="215" y="301"/>
                    <a:pt x="223" y="202"/>
                  </a:cubicBezTo>
                  <a:cubicBezTo>
                    <a:pt x="230" y="98"/>
                    <a:pt x="193" y="9"/>
                    <a:pt x="134" y="1"/>
                  </a:cubicBezTo>
                  <a:cubicBezTo>
                    <a:pt x="131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3475775" y="3656900"/>
              <a:ext cx="5775" cy="9475"/>
            </a:xfrm>
            <a:custGeom>
              <a:avLst/>
              <a:gdLst/>
              <a:ahLst/>
              <a:cxnLst/>
              <a:rect l="l" t="t" r="r" b="b"/>
              <a:pathLst>
                <a:path w="231" h="379" extrusionOk="0">
                  <a:moveTo>
                    <a:pt x="134" y="0"/>
                  </a:moveTo>
                  <a:cubicBezTo>
                    <a:pt x="75" y="0"/>
                    <a:pt x="16" y="74"/>
                    <a:pt x="8" y="186"/>
                  </a:cubicBezTo>
                  <a:cubicBezTo>
                    <a:pt x="1" y="289"/>
                    <a:pt x="38" y="378"/>
                    <a:pt x="97" y="378"/>
                  </a:cubicBezTo>
                  <a:cubicBezTo>
                    <a:pt x="100" y="379"/>
                    <a:pt x="102" y="379"/>
                    <a:pt x="105" y="379"/>
                  </a:cubicBezTo>
                  <a:cubicBezTo>
                    <a:pt x="162" y="379"/>
                    <a:pt x="216" y="300"/>
                    <a:pt x="223" y="200"/>
                  </a:cubicBezTo>
                  <a:cubicBezTo>
                    <a:pt x="231" y="97"/>
                    <a:pt x="194" y="8"/>
                    <a:pt x="134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3414275" y="3757525"/>
              <a:ext cx="181050" cy="263150"/>
            </a:xfrm>
            <a:custGeom>
              <a:avLst/>
              <a:gdLst/>
              <a:ahLst/>
              <a:cxnLst/>
              <a:rect l="l" t="t" r="r" b="b"/>
              <a:pathLst>
                <a:path w="7242" h="10526" extrusionOk="0">
                  <a:moveTo>
                    <a:pt x="3840" y="0"/>
                  </a:moveTo>
                  <a:lnTo>
                    <a:pt x="2157" y="519"/>
                  </a:lnTo>
                  <a:cubicBezTo>
                    <a:pt x="682" y="2943"/>
                    <a:pt x="437" y="4099"/>
                    <a:pt x="771" y="5485"/>
                  </a:cubicBezTo>
                  <a:cubicBezTo>
                    <a:pt x="830" y="5700"/>
                    <a:pt x="897" y="5923"/>
                    <a:pt x="971" y="6152"/>
                  </a:cubicBezTo>
                  <a:cubicBezTo>
                    <a:pt x="1453" y="7568"/>
                    <a:pt x="830" y="8739"/>
                    <a:pt x="386" y="9347"/>
                  </a:cubicBezTo>
                  <a:cubicBezTo>
                    <a:pt x="141" y="9681"/>
                    <a:pt x="8" y="10081"/>
                    <a:pt x="0" y="10496"/>
                  </a:cubicBezTo>
                  <a:lnTo>
                    <a:pt x="0" y="10526"/>
                  </a:lnTo>
                  <a:lnTo>
                    <a:pt x="6634" y="10526"/>
                  </a:lnTo>
                  <a:cubicBezTo>
                    <a:pt x="6968" y="10526"/>
                    <a:pt x="7242" y="10251"/>
                    <a:pt x="7242" y="9918"/>
                  </a:cubicBezTo>
                  <a:lnTo>
                    <a:pt x="7242" y="1542"/>
                  </a:lnTo>
                  <a:cubicBezTo>
                    <a:pt x="5937" y="237"/>
                    <a:pt x="3840" y="0"/>
                    <a:pt x="3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3307900" y="3757525"/>
              <a:ext cx="202375" cy="182100"/>
            </a:xfrm>
            <a:custGeom>
              <a:avLst/>
              <a:gdLst/>
              <a:ahLst/>
              <a:cxnLst/>
              <a:rect l="l" t="t" r="r" b="b"/>
              <a:pathLst>
                <a:path w="8095" h="7284" extrusionOk="0">
                  <a:moveTo>
                    <a:pt x="8095" y="0"/>
                  </a:moveTo>
                  <a:lnTo>
                    <a:pt x="6412" y="526"/>
                  </a:lnTo>
                  <a:lnTo>
                    <a:pt x="6182" y="593"/>
                  </a:lnTo>
                  <a:cubicBezTo>
                    <a:pt x="5604" y="786"/>
                    <a:pt x="5100" y="1149"/>
                    <a:pt x="4730" y="1638"/>
                  </a:cubicBezTo>
                  <a:lnTo>
                    <a:pt x="2395" y="4699"/>
                  </a:lnTo>
                  <a:lnTo>
                    <a:pt x="1431" y="1290"/>
                  </a:lnTo>
                  <a:lnTo>
                    <a:pt x="8" y="1831"/>
                  </a:lnTo>
                  <a:lnTo>
                    <a:pt x="193" y="2943"/>
                  </a:lnTo>
                  <a:lnTo>
                    <a:pt x="149" y="3091"/>
                  </a:lnTo>
                  <a:cubicBezTo>
                    <a:pt x="8" y="3573"/>
                    <a:pt x="0" y="4077"/>
                    <a:pt x="134" y="4566"/>
                  </a:cubicBezTo>
                  <a:lnTo>
                    <a:pt x="631" y="6367"/>
                  </a:lnTo>
                  <a:cubicBezTo>
                    <a:pt x="787" y="6935"/>
                    <a:pt x="1302" y="7283"/>
                    <a:pt x="1838" y="7283"/>
                  </a:cubicBezTo>
                  <a:cubicBezTo>
                    <a:pt x="2065" y="7283"/>
                    <a:pt x="2296" y="7221"/>
                    <a:pt x="2506" y="7086"/>
                  </a:cubicBezTo>
                  <a:lnTo>
                    <a:pt x="5026" y="5485"/>
                  </a:lnTo>
                  <a:lnTo>
                    <a:pt x="5463" y="5204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3425025" y="3805375"/>
              <a:ext cx="23925" cy="89675"/>
            </a:xfrm>
            <a:custGeom>
              <a:avLst/>
              <a:gdLst/>
              <a:ahLst/>
              <a:cxnLst/>
              <a:rect l="l" t="t" r="r" b="b"/>
              <a:pathLst>
                <a:path w="957" h="3587" extrusionOk="0">
                  <a:moveTo>
                    <a:pt x="934" y="0"/>
                  </a:moveTo>
                  <a:cubicBezTo>
                    <a:pt x="928" y="0"/>
                    <a:pt x="923" y="2"/>
                    <a:pt x="919" y="6"/>
                  </a:cubicBezTo>
                  <a:cubicBezTo>
                    <a:pt x="7" y="1340"/>
                    <a:pt x="0" y="2222"/>
                    <a:pt x="326" y="3571"/>
                  </a:cubicBezTo>
                  <a:cubicBezTo>
                    <a:pt x="326" y="3579"/>
                    <a:pt x="334" y="3586"/>
                    <a:pt x="341" y="3586"/>
                  </a:cubicBezTo>
                  <a:cubicBezTo>
                    <a:pt x="356" y="3586"/>
                    <a:pt x="356" y="3579"/>
                    <a:pt x="356" y="3571"/>
                  </a:cubicBezTo>
                  <a:cubicBezTo>
                    <a:pt x="30" y="2222"/>
                    <a:pt x="37" y="1355"/>
                    <a:pt x="949" y="28"/>
                  </a:cubicBezTo>
                  <a:cubicBezTo>
                    <a:pt x="956" y="21"/>
                    <a:pt x="956" y="13"/>
                    <a:pt x="949" y="6"/>
                  </a:cubicBezTo>
                  <a:cubicBezTo>
                    <a:pt x="945" y="2"/>
                    <a:pt x="940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3454850" y="3732175"/>
              <a:ext cx="101200" cy="40925"/>
            </a:xfrm>
            <a:custGeom>
              <a:avLst/>
              <a:gdLst/>
              <a:ahLst/>
              <a:cxnLst/>
              <a:rect l="l" t="t" r="r" b="b"/>
              <a:pathLst>
                <a:path w="4048" h="1637" extrusionOk="0">
                  <a:moveTo>
                    <a:pt x="3544" y="0"/>
                  </a:moveTo>
                  <a:cubicBezTo>
                    <a:pt x="3519" y="0"/>
                    <a:pt x="3494" y="2"/>
                    <a:pt x="3469" y="6"/>
                  </a:cubicBezTo>
                  <a:lnTo>
                    <a:pt x="349" y="503"/>
                  </a:lnTo>
                  <a:cubicBezTo>
                    <a:pt x="141" y="532"/>
                    <a:pt x="0" y="732"/>
                    <a:pt x="37" y="940"/>
                  </a:cubicBezTo>
                  <a:lnTo>
                    <a:pt x="89" y="1229"/>
                  </a:lnTo>
                  <a:cubicBezTo>
                    <a:pt x="133" y="1462"/>
                    <a:pt x="347" y="1637"/>
                    <a:pt x="586" y="1637"/>
                  </a:cubicBezTo>
                  <a:cubicBezTo>
                    <a:pt x="591" y="1637"/>
                    <a:pt x="596" y="1637"/>
                    <a:pt x="601" y="1637"/>
                  </a:cubicBezTo>
                  <a:lnTo>
                    <a:pt x="4048" y="1526"/>
                  </a:lnTo>
                  <a:lnTo>
                    <a:pt x="4010" y="451"/>
                  </a:lnTo>
                  <a:cubicBezTo>
                    <a:pt x="3997" y="195"/>
                    <a:pt x="3788" y="0"/>
                    <a:pt x="3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3479300" y="3757525"/>
              <a:ext cx="145325" cy="232400"/>
            </a:xfrm>
            <a:custGeom>
              <a:avLst/>
              <a:gdLst/>
              <a:ahLst/>
              <a:cxnLst/>
              <a:rect l="l" t="t" r="r" b="b"/>
              <a:pathLst>
                <a:path w="5813" h="9296" extrusionOk="0">
                  <a:moveTo>
                    <a:pt x="1239" y="0"/>
                  </a:moveTo>
                  <a:lnTo>
                    <a:pt x="3299" y="2498"/>
                  </a:lnTo>
                  <a:lnTo>
                    <a:pt x="3299" y="6805"/>
                  </a:lnTo>
                  <a:lnTo>
                    <a:pt x="1468" y="7190"/>
                  </a:lnTo>
                  <a:cubicBezTo>
                    <a:pt x="1209" y="7242"/>
                    <a:pt x="1016" y="7472"/>
                    <a:pt x="1016" y="7739"/>
                  </a:cubicBezTo>
                  <a:lnTo>
                    <a:pt x="1" y="7931"/>
                  </a:lnTo>
                  <a:lnTo>
                    <a:pt x="282" y="9295"/>
                  </a:lnTo>
                  <a:lnTo>
                    <a:pt x="4671" y="9295"/>
                  </a:lnTo>
                  <a:cubicBezTo>
                    <a:pt x="5226" y="9295"/>
                    <a:pt x="5686" y="8858"/>
                    <a:pt x="5723" y="8302"/>
                  </a:cubicBezTo>
                  <a:cubicBezTo>
                    <a:pt x="5812" y="6753"/>
                    <a:pt x="5790" y="5189"/>
                    <a:pt x="5634" y="3640"/>
                  </a:cubicBezTo>
                  <a:cubicBezTo>
                    <a:pt x="5560" y="2846"/>
                    <a:pt x="5212" y="2105"/>
                    <a:pt x="4641" y="1542"/>
                  </a:cubicBezTo>
                  <a:cubicBezTo>
                    <a:pt x="3336" y="237"/>
                    <a:pt x="1239" y="0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3456875" y="3822550"/>
              <a:ext cx="109725" cy="158025"/>
            </a:xfrm>
            <a:custGeom>
              <a:avLst/>
              <a:gdLst/>
              <a:ahLst/>
              <a:cxnLst/>
              <a:rect l="l" t="t" r="r" b="b"/>
              <a:pathLst>
                <a:path w="4389" h="6321" extrusionOk="0">
                  <a:moveTo>
                    <a:pt x="4345" y="1"/>
                  </a:moveTo>
                  <a:cubicBezTo>
                    <a:pt x="4330" y="1"/>
                    <a:pt x="4322" y="1"/>
                    <a:pt x="4322" y="16"/>
                  </a:cubicBezTo>
                  <a:cubicBezTo>
                    <a:pt x="4337" y="1335"/>
                    <a:pt x="4144" y="2254"/>
                    <a:pt x="3692" y="3477"/>
                  </a:cubicBezTo>
                  <a:cubicBezTo>
                    <a:pt x="3099" y="3396"/>
                    <a:pt x="2447" y="3277"/>
                    <a:pt x="1869" y="3210"/>
                  </a:cubicBezTo>
                  <a:cubicBezTo>
                    <a:pt x="1829" y="3205"/>
                    <a:pt x="1792" y="3202"/>
                    <a:pt x="1758" y="3202"/>
                  </a:cubicBezTo>
                  <a:cubicBezTo>
                    <a:pt x="1501" y="3202"/>
                    <a:pt x="1375" y="3343"/>
                    <a:pt x="1231" y="3559"/>
                  </a:cubicBezTo>
                  <a:cubicBezTo>
                    <a:pt x="890" y="3499"/>
                    <a:pt x="549" y="3440"/>
                    <a:pt x="208" y="3381"/>
                  </a:cubicBezTo>
                  <a:cubicBezTo>
                    <a:pt x="142" y="3848"/>
                    <a:pt x="75" y="4315"/>
                    <a:pt x="1" y="4789"/>
                  </a:cubicBezTo>
                  <a:lnTo>
                    <a:pt x="4130" y="6316"/>
                  </a:lnTo>
                  <a:cubicBezTo>
                    <a:pt x="4133" y="6319"/>
                    <a:pt x="4137" y="6321"/>
                    <a:pt x="4142" y="6321"/>
                  </a:cubicBezTo>
                  <a:cubicBezTo>
                    <a:pt x="4148" y="6321"/>
                    <a:pt x="4155" y="6317"/>
                    <a:pt x="4159" y="6309"/>
                  </a:cubicBezTo>
                  <a:cubicBezTo>
                    <a:pt x="4159" y="6301"/>
                    <a:pt x="4159" y="6286"/>
                    <a:pt x="4144" y="6286"/>
                  </a:cubicBezTo>
                  <a:lnTo>
                    <a:pt x="45" y="4759"/>
                  </a:lnTo>
                  <a:cubicBezTo>
                    <a:pt x="120" y="4315"/>
                    <a:pt x="171" y="3870"/>
                    <a:pt x="253" y="3425"/>
                  </a:cubicBezTo>
                  <a:cubicBezTo>
                    <a:pt x="483" y="3462"/>
                    <a:pt x="1046" y="3559"/>
                    <a:pt x="1202" y="3588"/>
                  </a:cubicBezTo>
                  <a:cubicBezTo>
                    <a:pt x="1218" y="3591"/>
                    <a:pt x="1232" y="3593"/>
                    <a:pt x="1242" y="3594"/>
                  </a:cubicBezTo>
                  <a:lnTo>
                    <a:pt x="1242" y="3594"/>
                  </a:lnTo>
                  <a:cubicBezTo>
                    <a:pt x="1242" y="3594"/>
                    <a:pt x="1243" y="3595"/>
                    <a:pt x="1246" y="3596"/>
                  </a:cubicBezTo>
                  <a:cubicBezTo>
                    <a:pt x="1248" y="3596"/>
                    <a:pt x="1250" y="3596"/>
                    <a:pt x="1251" y="3596"/>
                  </a:cubicBezTo>
                  <a:lnTo>
                    <a:pt x="1251" y="3596"/>
                  </a:lnTo>
                  <a:cubicBezTo>
                    <a:pt x="1266" y="3598"/>
                    <a:pt x="1272" y="3599"/>
                    <a:pt x="1273" y="3599"/>
                  </a:cubicBezTo>
                  <a:cubicBezTo>
                    <a:pt x="1274" y="3599"/>
                    <a:pt x="1264" y="3597"/>
                    <a:pt x="1254" y="3595"/>
                  </a:cubicBezTo>
                  <a:lnTo>
                    <a:pt x="1254" y="3595"/>
                  </a:lnTo>
                  <a:cubicBezTo>
                    <a:pt x="1280" y="3593"/>
                    <a:pt x="1261" y="3581"/>
                    <a:pt x="1261" y="3581"/>
                  </a:cubicBezTo>
                  <a:cubicBezTo>
                    <a:pt x="1348" y="3366"/>
                    <a:pt x="1558" y="3236"/>
                    <a:pt x="1790" y="3236"/>
                  </a:cubicBezTo>
                  <a:cubicBezTo>
                    <a:pt x="1814" y="3236"/>
                    <a:pt x="1837" y="3237"/>
                    <a:pt x="1861" y="3240"/>
                  </a:cubicBezTo>
                  <a:cubicBezTo>
                    <a:pt x="2336" y="3299"/>
                    <a:pt x="3314" y="3462"/>
                    <a:pt x="3633" y="3507"/>
                  </a:cubicBezTo>
                  <a:cubicBezTo>
                    <a:pt x="3652" y="3509"/>
                    <a:pt x="3668" y="3512"/>
                    <a:pt x="3681" y="3514"/>
                  </a:cubicBezTo>
                  <a:lnTo>
                    <a:pt x="3681" y="3514"/>
                  </a:lnTo>
                  <a:cubicBezTo>
                    <a:pt x="3688" y="3515"/>
                    <a:pt x="3702" y="3517"/>
                    <a:pt x="3729" y="3522"/>
                  </a:cubicBezTo>
                  <a:cubicBezTo>
                    <a:pt x="3729" y="3521"/>
                    <a:pt x="3730" y="3521"/>
                    <a:pt x="3730" y="3521"/>
                  </a:cubicBezTo>
                  <a:lnTo>
                    <a:pt x="3730" y="3521"/>
                  </a:lnTo>
                  <a:cubicBezTo>
                    <a:pt x="3748" y="3523"/>
                    <a:pt x="3755" y="3524"/>
                    <a:pt x="3756" y="3524"/>
                  </a:cubicBezTo>
                  <a:cubicBezTo>
                    <a:pt x="3757" y="3524"/>
                    <a:pt x="3745" y="3522"/>
                    <a:pt x="3730" y="3520"/>
                  </a:cubicBezTo>
                  <a:lnTo>
                    <a:pt x="3730" y="3520"/>
                  </a:lnTo>
                  <a:cubicBezTo>
                    <a:pt x="4152" y="2276"/>
                    <a:pt x="4389" y="1349"/>
                    <a:pt x="4359" y="16"/>
                  </a:cubicBezTo>
                  <a:cubicBezTo>
                    <a:pt x="4359" y="8"/>
                    <a:pt x="4352" y="1"/>
                    <a:pt x="4345" y="1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3475975" y="3767525"/>
              <a:ext cx="71000" cy="950"/>
            </a:xfrm>
            <a:custGeom>
              <a:avLst/>
              <a:gdLst/>
              <a:ahLst/>
              <a:cxnLst/>
              <a:rect l="l" t="t" r="r" b="b"/>
              <a:pathLst>
                <a:path w="2840" h="38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30"/>
                    <a:pt x="8" y="37"/>
                    <a:pt x="15" y="37"/>
                  </a:cubicBezTo>
                  <a:lnTo>
                    <a:pt x="2817" y="37"/>
                  </a:lnTo>
                  <a:cubicBezTo>
                    <a:pt x="2832" y="37"/>
                    <a:pt x="2839" y="30"/>
                    <a:pt x="2839" y="23"/>
                  </a:cubicBezTo>
                  <a:cubicBezTo>
                    <a:pt x="2839" y="8"/>
                    <a:pt x="2832" y="0"/>
                    <a:pt x="2817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3363500" y="3880475"/>
              <a:ext cx="97125" cy="64400"/>
            </a:xfrm>
            <a:custGeom>
              <a:avLst/>
              <a:gdLst/>
              <a:ahLst/>
              <a:cxnLst/>
              <a:rect l="l" t="t" r="r" b="b"/>
              <a:pathLst>
                <a:path w="3885" h="2576" extrusionOk="0">
                  <a:moveTo>
                    <a:pt x="1379" y="0"/>
                  </a:moveTo>
                  <a:cubicBezTo>
                    <a:pt x="834" y="0"/>
                    <a:pt x="249" y="165"/>
                    <a:pt x="260" y="337"/>
                  </a:cubicBezTo>
                  <a:cubicBezTo>
                    <a:pt x="267" y="418"/>
                    <a:pt x="383" y="443"/>
                    <a:pt x="541" y="443"/>
                  </a:cubicBezTo>
                  <a:cubicBezTo>
                    <a:pt x="797" y="443"/>
                    <a:pt x="1164" y="378"/>
                    <a:pt x="1364" y="378"/>
                  </a:cubicBezTo>
                  <a:cubicBezTo>
                    <a:pt x="1392" y="378"/>
                    <a:pt x="1417" y="379"/>
                    <a:pt x="1438" y="382"/>
                  </a:cubicBezTo>
                  <a:cubicBezTo>
                    <a:pt x="1698" y="419"/>
                    <a:pt x="1964" y="656"/>
                    <a:pt x="1964" y="656"/>
                  </a:cubicBezTo>
                  <a:cubicBezTo>
                    <a:pt x="1661" y="664"/>
                    <a:pt x="1349" y="701"/>
                    <a:pt x="1045" y="767"/>
                  </a:cubicBezTo>
                  <a:cubicBezTo>
                    <a:pt x="593" y="893"/>
                    <a:pt x="0" y="1138"/>
                    <a:pt x="237" y="1420"/>
                  </a:cubicBezTo>
                  <a:cubicBezTo>
                    <a:pt x="248" y="1432"/>
                    <a:pt x="266" y="1437"/>
                    <a:pt x="291" y="1437"/>
                  </a:cubicBezTo>
                  <a:cubicBezTo>
                    <a:pt x="460" y="1437"/>
                    <a:pt x="917" y="1186"/>
                    <a:pt x="1053" y="1160"/>
                  </a:cubicBezTo>
                  <a:cubicBezTo>
                    <a:pt x="1090" y="1153"/>
                    <a:pt x="1156" y="1150"/>
                    <a:pt x="1235" y="1150"/>
                  </a:cubicBezTo>
                  <a:cubicBezTo>
                    <a:pt x="1470" y="1150"/>
                    <a:pt x="1816" y="1175"/>
                    <a:pt x="1816" y="1175"/>
                  </a:cubicBezTo>
                  <a:cubicBezTo>
                    <a:pt x="1816" y="1175"/>
                    <a:pt x="1268" y="1190"/>
                    <a:pt x="882" y="1516"/>
                  </a:cubicBezTo>
                  <a:cubicBezTo>
                    <a:pt x="489" y="1842"/>
                    <a:pt x="245" y="2190"/>
                    <a:pt x="460" y="2316"/>
                  </a:cubicBezTo>
                  <a:cubicBezTo>
                    <a:pt x="475" y="2325"/>
                    <a:pt x="492" y="2329"/>
                    <a:pt x="510" y="2329"/>
                  </a:cubicBezTo>
                  <a:cubicBezTo>
                    <a:pt x="703" y="2329"/>
                    <a:pt x="1002" y="1860"/>
                    <a:pt x="1097" y="1812"/>
                  </a:cubicBezTo>
                  <a:cubicBezTo>
                    <a:pt x="1282" y="1753"/>
                    <a:pt x="1475" y="1701"/>
                    <a:pt x="1668" y="1664"/>
                  </a:cubicBezTo>
                  <a:lnTo>
                    <a:pt x="1668" y="1664"/>
                  </a:lnTo>
                  <a:cubicBezTo>
                    <a:pt x="1490" y="1812"/>
                    <a:pt x="1320" y="1976"/>
                    <a:pt x="1156" y="2153"/>
                  </a:cubicBezTo>
                  <a:cubicBezTo>
                    <a:pt x="1001" y="2339"/>
                    <a:pt x="919" y="2561"/>
                    <a:pt x="1134" y="2576"/>
                  </a:cubicBezTo>
                  <a:cubicBezTo>
                    <a:pt x="1136" y="2576"/>
                    <a:pt x="1138" y="2576"/>
                    <a:pt x="1139" y="2576"/>
                  </a:cubicBezTo>
                  <a:cubicBezTo>
                    <a:pt x="1347" y="2576"/>
                    <a:pt x="1663" y="2144"/>
                    <a:pt x="1964" y="1924"/>
                  </a:cubicBezTo>
                  <a:cubicBezTo>
                    <a:pt x="1964" y="1924"/>
                    <a:pt x="2112" y="2237"/>
                    <a:pt x="2505" y="2237"/>
                  </a:cubicBezTo>
                  <a:cubicBezTo>
                    <a:pt x="2624" y="2237"/>
                    <a:pt x="2767" y="2208"/>
                    <a:pt x="2935" y="2131"/>
                  </a:cubicBezTo>
                  <a:lnTo>
                    <a:pt x="3758" y="2213"/>
                  </a:lnTo>
                  <a:lnTo>
                    <a:pt x="3884" y="1331"/>
                  </a:lnTo>
                  <a:lnTo>
                    <a:pt x="3299" y="1249"/>
                  </a:lnTo>
                  <a:cubicBezTo>
                    <a:pt x="3299" y="1249"/>
                    <a:pt x="2520" y="271"/>
                    <a:pt x="1942" y="78"/>
                  </a:cubicBezTo>
                  <a:cubicBezTo>
                    <a:pt x="1782" y="23"/>
                    <a:pt x="1584" y="0"/>
                    <a:pt x="137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3142425" y="4275450"/>
              <a:ext cx="72300" cy="94700"/>
            </a:xfrm>
            <a:custGeom>
              <a:avLst/>
              <a:gdLst/>
              <a:ahLst/>
              <a:cxnLst/>
              <a:rect l="l" t="t" r="r" b="b"/>
              <a:pathLst>
                <a:path w="2892" h="3788" extrusionOk="0">
                  <a:moveTo>
                    <a:pt x="2891" y="0"/>
                  </a:moveTo>
                  <a:lnTo>
                    <a:pt x="504" y="74"/>
                  </a:lnTo>
                  <a:lnTo>
                    <a:pt x="0" y="3788"/>
                  </a:lnTo>
                  <a:lnTo>
                    <a:pt x="0" y="3788"/>
                  </a:lnTo>
                  <a:lnTo>
                    <a:pt x="1942" y="35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3229525" y="4282675"/>
              <a:ext cx="60975" cy="85450"/>
            </a:xfrm>
            <a:custGeom>
              <a:avLst/>
              <a:gdLst/>
              <a:ahLst/>
              <a:cxnLst/>
              <a:rect l="l" t="t" r="r" b="b"/>
              <a:pathLst>
                <a:path w="2439" h="3418" extrusionOk="0">
                  <a:moveTo>
                    <a:pt x="163" y="0"/>
                  </a:moveTo>
                  <a:lnTo>
                    <a:pt x="0" y="3417"/>
                  </a:lnTo>
                  <a:lnTo>
                    <a:pt x="2424" y="3254"/>
                  </a:lnTo>
                  <a:lnTo>
                    <a:pt x="2439" y="20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3142800" y="4069675"/>
              <a:ext cx="154750" cy="249525"/>
            </a:xfrm>
            <a:custGeom>
              <a:avLst/>
              <a:gdLst/>
              <a:ahLst/>
              <a:cxnLst/>
              <a:rect l="l" t="t" r="r" b="b"/>
              <a:pathLst>
                <a:path w="6190" h="9981" extrusionOk="0">
                  <a:moveTo>
                    <a:pt x="3165" y="1"/>
                  </a:moveTo>
                  <a:cubicBezTo>
                    <a:pt x="2809" y="1"/>
                    <a:pt x="2519" y="104"/>
                    <a:pt x="2365" y="374"/>
                  </a:cubicBezTo>
                  <a:cubicBezTo>
                    <a:pt x="1735" y="1457"/>
                    <a:pt x="712" y="6334"/>
                    <a:pt x="0" y="9981"/>
                  </a:cubicBezTo>
                  <a:lnTo>
                    <a:pt x="2594" y="9981"/>
                  </a:lnTo>
                  <a:cubicBezTo>
                    <a:pt x="3603" y="7557"/>
                    <a:pt x="4700" y="4903"/>
                    <a:pt x="4974" y="4206"/>
                  </a:cubicBezTo>
                  <a:cubicBezTo>
                    <a:pt x="5722" y="2279"/>
                    <a:pt x="6189" y="1116"/>
                    <a:pt x="6189" y="1116"/>
                  </a:cubicBezTo>
                  <a:cubicBezTo>
                    <a:pt x="6189" y="1116"/>
                    <a:pt x="4330" y="1"/>
                    <a:pt x="3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3188375" y="4029825"/>
              <a:ext cx="129525" cy="289375"/>
            </a:xfrm>
            <a:custGeom>
              <a:avLst/>
              <a:gdLst/>
              <a:ahLst/>
              <a:cxnLst/>
              <a:rect l="l" t="t" r="r" b="b"/>
              <a:pathLst>
                <a:path w="5181" h="11575" extrusionOk="0">
                  <a:moveTo>
                    <a:pt x="3538" y="1"/>
                  </a:moveTo>
                  <a:cubicBezTo>
                    <a:pt x="3419" y="1"/>
                    <a:pt x="3281" y="16"/>
                    <a:pt x="3121" y="49"/>
                  </a:cubicBezTo>
                  <a:cubicBezTo>
                    <a:pt x="1187" y="434"/>
                    <a:pt x="1" y="1828"/>
                    <a:pt x="1" y="3199"/>
                  </a:cubicBezTo>
                  <a:cubicBezTo>
                    <a:pt x="1" y="4948"/>
                    <a:pt x="734" y="8491"/>
                    <a:pt x="1461" y="11575"/>
                  </a:cubicBezTo>
                  <a:lnTo>
                    <a:pt x="4270" y="11575"/>
                  </a:lnTo>
                  <a:cubicBezTo>
                    <a:pt x="4174" y="8921"/>
                    <a:pt x="3988" y="5993"/>
                    <a:pt x="3625" y="4815"/>
                  </a:cubicBezTo>
                  <a:cubicBezTo>
                    <a:pt x="3058" y="2969"/>
                    <a:pt x="5180" y="1"/>
                    <a:pt x="3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3266400" y="4013800"/>
              <a:ext cx="345425" cy="153550"/>
            </a:xfrm>
            <a:custGeom>
              <a:avLst/>
              <a:gdLst/>
              <a:ahLst/>
              <a:cxnLst/>
              <a:rect l="l" t="t" r="r" b="b"/>
              <a:pathLst>
                <a:path w="13817" h="6142" extrusionOk="0">
                  <a:moveTo>
                    <a:pt x="13142" y="0"/>
                  </a:moveTo>
                  <a:lnTo>
                    <a:pt x="0" y="682"/>
                  </a:lnTo>
                  <a:lnTo>
                    <a:pt x="22" y="5181"/>
                  </a:lnTo>
                  <a:cubicBezTo>
                    <a:pt x="2383" y="5839"/>
                    <a:pt x="4572" y="6141"/>
                    <a:pt x="6473" y="6141"/>
                  </a:cubicBezTo>
                  <a:cubicBezTo>
                    <a:pt x="9991" y="6141"/>
                    <a:pt x="12518" y="5105"/>
                    <a:pt x="13298" y="3373"/>
                  </a:cubicBezTo>
                  <a:cubicBezTo>
                    <a:pt x="13550" y="2832"/>
                    <a:pt x="13817" y="1779"/>
                    <a:pt x="13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3549175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474" y="0"/>
                  </a:moveTo>
                  <a:cubicBezTo>
                    <a:pt x="422" y="0"/>
                    <a:pt x="369" y="11"/>
                    <a:pt x="319" y="32"/>
                  </a:cubicBezTo>
                  <a:cubicBezTo>
                    <a:pt x="104" y="114"/>
                    <a:pt x="0" y="358"/>
                    <a:pt x="89" y="566"/>
                  </a:cubicBezTo>
                  <a:lnTo>
                    <a:pt x="3247" y="8408"/>
                  </a:lnTo>
                  <a:cubicBezTo>
                    <a:pt x="3309" y="8571"/>
                    <a:pt x="3464" y="8670"/>
                    <a:pt x="3629" y="8670"/>
                  </a:cubicBezTo>
                  <a:cubicBezTo>
                    <a:pt x="3682" y="8670"/>
                    <a:pt x="3736" y="8660"/>
                    <a:pt x="3788" y="8638"/>
                  </a:cubicBezTo>
                  <a:cubicBezTo>
                    <a:pt x="3995" y="8556"/>
                    <a:pt x="4099" y="8312"/>
                    <a:pt x="4018" y="8097"/>
                  </a:cubicBezTo>
                  <a:lnTo>
                    <a:pt x="853" y="262"/>
                  </a:lnTo>
                  <a:cubicBezTo>
                    <a:pt x="791" y="99"/>
                    <a:pt x="636" y="0"/>
                    <a:pt x="47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3392950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3630" y="0"/>
                  </a:moveTo>
                  <a:cubicBezTo>
                    <a:pt x="3467" y="0"/>
                    <a:pt x="3315" y="99"/>
                    <a:pt x="3247" y="262"/>
                  </a:cubicBezTo>
                  <a:lnTo>
                    <a:pt x="90" y="8097"/>
                  </a:lnTo>
                  <a:cubicBezTo>
                    <a:pt x="1" y="8312"/>
                    <a:pt x="104" y="8556"/>
                    <a:pt x="319" y="8638"/>
                  </a:cubicBezTo>
                  <a:cubicBezTo>
                    <a:pt x="372" y="8660"/>
                    <a:pt x="425" y="8670"/>
                    <a:pt x="478" y="8670"/>
                  </a:cubicBezTo>
                  <a:cubicBezTo>
                    <a:pt x="641" y="8670"/>
                    <a:pt x="793" y="8571"/>
                    <a:pt x="861" y="8408"/>
                  </a:cubicBezTo>
                  <a:lnTo>
                    <a:pt x="4018" y="566"/>
                  </a:lnTo>
                  <a:cubicBezTo>
                    <a:pt x="4100" y="358"/>
                    <a:pt x="3996" y="114"/>
                    <a:pt x="3788" y="32"/>
                  </a:cubicBezTo>
                  <a:cubicBezTo>
                    <a:pt x="3736" y="11"/>
                    <a:pt x="3682" y="0"/>
                    <a:pt x="363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3453550" y="4171300"/>
              <a:ext cx="134750" cy="28375"/>
            </a:xfrm>
            <a:custGeom>
              <a:avLst/>
              <a:gdLst/>
              <a:ahLst/>
              <a:cxnLst/>
              <a:rect l="l" t="t" r="r" b="b"/>
              <a:pathLst>
                <a:path w="5390" h="1135" extrusionOk="0">
                  <a:moveTo>
                    <a:pt x="1" y="1"/>
                  </a:moveTo>
                  <a:lnTo>
                    <a:pt x="1" y="1135"/>
                  </a:lnTo>
                  <a:lnTo>
                    <a:pt x="5389" y="1135"/>
                  </a:lnTo>
                  <a:lnTo>
                    <a:pt x="5389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3444275" y="4273225"/>
              <a:ext cx="160700" cy="21325"/>
            </a:xfrm>
            <a:custGeom>
              <a:avLst/>
              <a:gdLst/>
              <a:ahLst/>
              <a:cxnLst/>
              <a:rect l="l" t="t" r="r" b="b"/>
              <a:pathLst>
                <a:path w="6428" h="853" extrusionOk="0">
                  <a:moveTo>
                    <a:pt x="1" y="0"/>
                  </a:moveTo>
                  <a:lnTo>
                    <a:pt x="1" y="853"/>
                  </a:lnTo>
                  <a:lnTo>
                    <a:pt x="6427" y="853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3398700" y="3898450"/>
              <a:ext cx="275400" cy="281225"/>
            </a:xfrm>
            <a:custGeom>
              <a:avLst/>
              <a:gdLst/>
              <a:ahLst/>
              <a:cxnLst/>
              <a:rect l="l" t="t" r="r" b="b"/>
              <a:pathLst>
                <a:path w="11016" h="11249" extrusionOk="0">
                  <a:moveTo>
                    <a:pt x="8620" y="0"/>
                  </a:moveTo>
                  <a:cubicBezTo>
                    <a:pt x="7945" y="0"/>
                    <a:pt x="7332" y="282"/>
                    <a:pt x="7250" y="782"/>
                  </a:cubicBezTo>
                  <a:cubicBezTo>
                    <a:pt x="6975" y="2368"/>
                    <a:pt x="7331" y="5348"/>
                    <a:pt x="6160" y="7105"/>
                  </a:cubicBezTo>
                  <a:cubicBezTo>
                    <a:pt x="5313" y="8368"/>
                    <a:pt x="4446" y="8516"/>
                    <a:pt x="3327" y="8516"/>
                  </a:cubicBezTo>
                  <a:cubicBezTo>
                    <a:pt x="2984" y="8516"/>
                    <a:pt x="2617" y="8502"/>
                    <a:pt x="2219" y="8502"/>
                  </a:cubicBezTo>
                  <a:cubicBezTo>
                    <a:pt x="2110" y="8502"/>
                    <a:pt x="1998" y="8503"/>
                    <a:pt x="1883" y="8506"/>
                  </a:cubicBezTo>
                  <a:cubicBezTo>
                    <a:pt x="0" y="8558"/>
                    <a:pt x="401" y="11248"/>
                    <a:pt x="2195" y="11248"/>
                  </a:cubicBezTo>
                  <a:lnTo>
                    <a:pt x="7583" y="11248"/>
                  </a:lnTo>
                  <a:cubicBezTo>
                    <a:pt x="8458" y="11248"/>
                    <a:pt x="9673" y="9914"/>
                    <a:pt x="10348" y="7564"/>
                  </a:cubicBezTo>
                  <a:cubicBezTo>
                    <a:pt x="11015" y="5222"/>
                    <a:pt x="11015" y="2124"/>
                    <a:pt x="10348" y="886"/>
                  </a:cubicBezTo>
                  <a:cubicBezTo>
                    <a:pt x="10013" y="275"/>
                    <a:pt x="9287" y="0"/>
                    <a:pt x="862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3191525" y="436382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3944" y="1"/>
                  </a:moveTo>
                  <a:lnTo>
                    <a:pt x="1194" y="186"/>
                  </a:lnTo>
                  <a:lnTo>
                    <a:pt x="1" y="935"/>
                  </a:lnTo>
                  <a:lnTo>
                    <a:pt x="3959" y="935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3107775" y="4363825"/>
              <a:ext cx="98775" cy="23375"/>
            </a:xfrm>
            <a:custGeom>
              <a:avLst/>
              <a:gdLst/>
              <a:ahLst/>
              <a:cxnLst/>
              <a:rect l="l" t="t" r="r" b="b"/>
              <a:pathLst>
                <a:path w="3951" h="935" extrusionOk="0">
                  <a:moveTo>
                    <a:pt x="3936" y="1"/>
                  </a:moveTo>
                  <a:lnTo>
                    <a:pt x="1194" y="186"/>
                  </a:lnTo>
                  <a:lnTo>
                    <a:pt x="0" y="935"/>
                  </a:lnTo>
                  <a:lnTo>
                    <a:pt x="3951" y="935"/>
                  </a:lnTo>
                  <a:lnTo>
                    <a:pt x="3936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3129825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4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3" y="17038"/>
                    <a:pt x="1045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3347750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5" y="0"/>
                  </a:moveTo>
                  <a:cubicBezTo>
                    <a:pt x="520" y="0"/>
                    <a:pt x="475" y="6"/>
                    <a:pt x="430" y="19"/>
                  </a:cubicBezTo>
                  <a:cubicBezTo>
                    <a:pt x="156" y="93"/>
                    <a:pt x="0" y="367"/>
                    <a:pt x="74" y="641"/>
                  </a:cubicBezTo>
                  <a:lnTo>
                    <a:pt x="3291" y="16815"/>
                  </a:lnTo>
                  <a:cubicBezTo>
                    <a:pt x="3353" y="17038"/>
                    <a:pt x="3555" y="17188"/>
                    <a:pt x="3780" y="17188"/>
                  </a:cubicBezTo>
                  <a:cubicBezTo>
                    <a:pt x="3824" y="17188"/>
                    <a:pt x="3869" y="17183"/>
                    <a:pt x="3914" y="17171"/>
                  </a:cubicBezTo>
                  <a:cubicBezTo>
                    <a:pt x="4181" y="17096"/>
                    <a:pt x="4336" y="16815"/>
                    <a:pt x="4262" y="16548"/>
                  </a:cubicBezTo>
                  <a:lnTo>
                    <a:pt x="1045" y="367"/>
                  </a:lnTo>
                  <a:cubicBezTo>
                    <a:pt x="984" y="145"/>
                    <a:pt x="784" y="0"/>
                    <a:pt x="565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2775350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5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4" y="17038"/>
                    <a:pt x="1046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2993075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6" y="0"/>
                  </a:moveTo>
                  <a:cubicBezTo>
                    <a:pt x="521" y="0"/>
                    <a:pt x="476" y="6"/>
                    <a:pt x="431" y="19"/>
                  </a:cubicBezTo>
                  <a:cubicBezTo>
                    <a:pt x="164" y="93"/>
                    <a:pt x="1" y="367"/>
                    <a:pt x="75" y="641"/>
                  </a:cubicBezTo>
                  <a:lnTo>
                    <a:pt x="3292" y="16815"/>
                  </a:lnTo>
                  <a:cubicBezTo>
                    <a:pt x="3354" y="17038"/>
                    <a:pt x="3561" y="17188"/>
                    <a:pt x="3783" y="17188"/>
                  </a:cubicBezTo>
                  <a:cubicBezTo>
                    <a:pt x="3827" y="17188"/>
                    <a:pt x="3871" y="17183"/>
                    <a:pt x="3914" y="17171"/>
                  </a:cubicBezTo>
                  <a:cubicBezTo>
                    <a:pt x="4181" y="17096"/>
                    <a:pt x="4337" y="16815"/>
                    <a:pt x="4263" y="16548"/>
                  </a:cubicBezTo>
                  <a:lnTo>
                    <a:pt x="1046" y="367"/>
                  </a:lnTo>
                  <a:cubicBezTo>
                    <a:pt x="990" y="145"/>
                    <a:pt x="786" y="0"/>
                    <a:pt x="566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2816650" y="3942075"/>
              <a:ext cx="583925" cy="34675"/>
            </a:xfrm>
            <a:custGeom>
              <a:avLst/>
              <a:gdLst/>
              <a:ahLst/>
              <a:cxnLst/>
              <a:rect l="l" t="t" r="r" b="b"/>
              <a:pathLst>
                <a:path w="23357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3357" y="1387"/>
                  </a:lnTo>
                  <a:lnTo>
                    <a:pt x="23357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3063850" y="3804225"/>
              <a:ext cx="232025" cy="116750"/>
            </a:xfrm>
            <a:custGeom>
              <a:avLst/>
              <a:gdLst/>
              <a:ahLst/>
              <a:cxnLst/>
              <a:rect l="l" t="t" r="r" b="b"/>
              <a:pathLst>
                <a:path w="9281" h="4670" extrusionOk="0">
                  <a:moveTo>
                    <a:pt x="1" y="0"/>
                  </a:moveTo>
                  <a:lnTo>
                    <a:pt x="1802" y="4670"/>
                  </a:lnTo>
                  <a:lnTo>
                    <a:pt x="9281" y="4670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3063850" y="3804225"/>
              <a:ext cx="224425" cy="116750"/>
            </a:xfrm>
            <a:custGeom>
              <a:avLst/>
              <a:gdLst/>
              <a:ahLst/>
              <a:cxnLst/>
              <a:rect l="l" t="t" r="r" b="b"/>
              <a:pathLst>
                <a:path w="8977" h="4670" extrusionOk="0">
                  <a:moveTo>
                    <a:pt x="1" y="0"/>
                  </a:moveTo>
                  <a:lnTo>
                    <a:pt x="1742" y="4670"/>
                  </a:lnTo>
                  <a:lnTo>
                    <a:pt x="8977" y="4670"/>
                  </a:lnTo>
                  <a:lnTo>
                    <a:pt x="7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3107025" y="3920950"/>
              <a:ext cx="279850" cy="21900"/>
            </a:xfrm>
            <a:custGeom>
              <a:avLst/>
              <a:gdLst/>
              <a:ahLst/>
              <a:cxnLst/>
              <a:rect l="l" t="t" r="r" b="b"/>
              <a:pathLst>
                <a:path w="11194" h="876" extrusionOk="0">
                  <a:moveTo>
                    <a:pt x="1" y="1"/>
                  </a:moveTo>
                  <a:lnTo>
                    <a:pt x="1" y="875"/>
                  </a:lnTo>
                  <a:lnTo>
                    <a:pt x="11193" y="875"/>
                  </a:lnTo>
                  <a:lnTo>
                    <a:pt x="11193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2998075" y="3871675"/>
              <a:ext cx="123800" cy="73400"/>
            </a:xfrm>
            <a:custGeom>
              <a:avLst/>
              <a:gdLst/>
              <a:ahLst/>
              <a:cxnLst/>
              <a:rect l="l" t="t" r="r" b="b"/>
              <a:pathLst>
                <a:path w="4952" h="2936" extrusionOk="0">
                  <a:moveTo>
                    <a:pt x="22" y="0"/>
                  </a:moveTo>
                  <a:lnTo>
                    <a:pt x="0" y="1268"/>
                  </a:lnTo>
                  <a:cubicBezTo>
                    <a:pt x="0" y="2194"/>
                    <a:pt x="749" y="2935"/>
                    <a:pt x="1668" y="2935"/>
                  </a:cubicBezTo>
                  <a:lnTo>
                    <a:pt x="3262" y="2935"/>
                  </a:lnTo>
                  <a:cubicBezTo>
                    <a:pt x="4181" y="2935"/>
                    <a:pt x="4929" y="2194"/>
                    <a:pt x="4929" y="1268"/>
                  </a:cubicBezTo>
                  <a:lnTo>
                    <a:pt x="49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3108325" y="3876100"/>
              <a:ext cx="39125" cy="57300"/>
            </a:xfrm>
            <a:custGeom>
              <a:avLst/>
              <a:gdLst/>
              <a:ahLst/>
              <a:cxnLst/>
              <a:rect l="l" t="t" r="r" b="b"/>
              <a:pathLst>
                <a:path w="1565" h="2292" extrusionOk="0">
                  <a:moveTo>
                    <a:pt x="0" y="1"/>
                  </a:moveTo>
                  <a:lnTo>
                    <a:pt x="0" y="275"/>
                  </a:lnTo>
                  <a:cubicBezTo>
                    <a:pt x="490" y="275"/>
                    <a:pt x="1298" y="683"/>
                    <a:pt x="1298" y="1150"/>
                  </a:cubicBezTo>
                  <a:cubicBezTo>
                    <a:pt x="1298" y="1609"/>
                    <a:pt x="490" y="2017"/>
                    <a:pt x="0" y="2017"/>
                  </a:cubicBezTo>
                  <a:lnTo>
                    <a:pt x="0" y="2291"/>
                  </a:lnTo>
                  <a:cubicBezTo>
                    <a:pt x="616" y="2291"/>
                    <a:pt x="1564" y="1802"/>
                    <a:pt x="1564" y="1150"/>
                  </a:cubicBezTo>
                  <a:cubicBezTo>
                    <a:pt x="1564" y="490"/>
                    <a:pt x="61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2979651" y="1578435"/>
            <a:ext cx="6164350" cy="1224652"/>
          </a:xfrm>
        </p:spPr>
        <p:txBody>
          <a:bodyPr/>
          <a:lstStyle/>
          <a:p>
            <a:pPr algn="ctr"/>
            <a:r>
              <a:rPr lang="vi-VN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III. VIẾT KẾT NỐI ĐỌC</a:t>
            </a:r>
          </a:p>
        </p:txBody>
      </p:sp>
    </p:spTree>
    <p:extLst>
      <p:ext uri="{BB962C8B-B14F-4D97-AF65-F5344CB8AC3E}">
        <p14:creationId xmlns:p14="http://schemas.microsoft.com/office/powerpoint/2010/main" val="66704654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47"/>
          <p:cNvSpPr txBox="1">
            <a:spLocks noGrp="1"/>
          </p:cNvSpPr>
          <p:nvPr>
            <p:ph type="title"/>
          </p:nvPr>
        </p:nvSpPr>
        <p:spPr>
          <a:xfrm>
            <a:off x="2154621" y="539500"/>
            <a:ext cx="6276104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MỤC TIÊU BÀI HỌC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7" name="Google Shape;757;p47"/>
          <p:cNvSpPr txBox="1">
            <a:spLocks noGrp="1"/>
          </p:cNvSpPr>
          <p:nvPr>
            <p:ph type="title" idx="2"/>
          </p:nvPr>
        </p:nvSpPr>
        <p:spPr>
          <a:xfrm>
            <a:off x="1419475" y="1371725"/>
            <a:ext cx="10395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59" name="Google Shape;759;p47"/>
          <p:cNvSpPr txBox="1">
            <a:spLocks noGrp="1"/>
          </p:cNvSpPr>
          <p:nvPr>
            <p:ph type="subTitle" idx="3"/>
          </p:nvPr>
        </p:nvSpPr>
        <p:spPr>
          <a:xfrm>
            <a:off x="201303" y="2123428"/>
            <a:ext cx="3459558" cy="10856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Hs nhận biết được những yếu tố đặc trưng của thể loại truyền thuyết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0" name="Google Shape;760;p47"/>
          <p:cNvSpPr txBox="1">
            <a:spLocks noGrp="1"/>
          </p:cNvSpPr>
          <p:nvPr>
            <p:ph type="title" idx="4"/>
          </p:nvPr>
        </p:nvSpPr>
        <p:spPr>
          <a:xfrm>
            <a:off x="4290850" y="1371725"/>
            <a:ext cx="10395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2" name="Google Shape;762;p47"/>
          <p:cNvSpPr txBox="1">
            <a:spLocks noGrp="1"/>
          </p:cNvSpPr>
          <p:nvPr>
            <p:ph type="subTitle" idx="6"/>
          </p:nvPr>
        </p:nvSpPr>
        <p:spPr>
          <a:xfrm>
            <a:off x="3704049" y="1984204"/>
            <a:ext cx="3267745" cy="11043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HS phân tích được ý nghĩa, nội dung của hình ảnh Thánh Gióng.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3" name="Google Shape;763;p47"/>
          <p:cNvSpPr txBox="1">
            <a:spLocks noGrp="1"/>
          </p:cNvSpPr>
          <p:nvPr>
            <p:ph type="title" idx="7"/>
          </p:nvPr>
        </p:nvSpPr>
        <p:spPr>
          <a:xfrm>
            <a:off x="1419475" y="3088550"/>
            <a:ext cx="10395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" sz="3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65" name="Google Shape;765;p47"/>
          <p:cNvSpPr txBox="1">
            <a:spLocks noGrp="1"/>
          </p:cNvSpPr>
          <p:nvPr>
            <p:ph type="subTitle" idx="9"/>
          </p:nvPr>
        </p:nvSpPr>
        <p:spPr>
          <a:xfrm>
            <a:off x="832674" y="3704006"/>
            <a:ext cx="4138719" cy="10504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Hs bồi dưỡng lòng tự hào về lịch sử và truyền thống văn hóa dân tộc.</a:t>
            </a:r>
            <a:endParaRPr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69" name="Google Shape;769;p47"/>
          <p:cNvGrpSpPr/>
          <p:nvPr/>
        </p:nvGrpSpPr>
        <p:grpSpPr>
          <a:xfrm>
            <a:off x="7357874" y="965467"/>
            <a:ext cx="1651586" cy="3792775"/>
            <a:chOff x="4194125" y="6341550"/>
            <a:chExt cx="1859475" cy="4269700"/>
          </a:xfrm>
        </p:grpSpPr>
        <p:sp>
          <p:nvSpPr>
            <p:cNvPr id="770" name="Google Shape;770;p47"/>
            <p:cNvSpPr/>
            <p:nvPr/>
          </p:nvSpPr>
          <p:spPr>
            <a:xfrm>
              <a:off x="4525425" y="10228400"/>
              <a:ext cx="202925" cy="221925"/>
            </a:xfrm>
            <a:custGeom>
              <a:avLst/>
              <a:gdLst/>
              <a:ahLst/>
              <a:cxnLst/>
              <a:rect l="l" t="t" r="r" b="b"/>
              <a:pathLst>
                <a:path w="8117" h="8877" extrusionOk="0">
                  <a:moveTo>
                    <a:pt x="7812" y="1"/>
                  </a:moveTo>
                  <a:cubicBezTo>
                    <a:pt x="4955" y="213"/>
                    <a:pt x="2888" y="335"/>
                    <a:pt x="1" y="335"/>
                  </a:cubicBezTo>
                  <a:cubicBezTo>
                    <a:pt x="548" y="3891"/>
                    <a:pt x="852" y="5958"/>
                    <a:pt x="1277" y="8876"/>
                  </a:cubicBezTo>
                  <a:cubicBezTo>
                    <a:pt x="1277" y="8876"/>
                    <a:pt x="7467" y="8237"/>
                    <a:pt x="8083" y="8237"/>
                  </a:cubicBezTo>
                  <a:cubicBezTo>
                    <a:pt x="8097" y="8237"/>
                    <a:pt x="8108" y="8237"/>
                    <a:pt x="8116" y="8238"/>
                  </a:cubicBezTo>
                  <a:cubicBezTo>
                    <a:pt x="8055" y="7964"/>
                    <a:pt x="7995" y="4621"/>
                    <a:pt x="7812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4318725" y="10394825"/>
              <a:ext cx="430900" cy="208675"/>
            </a:xfrm>
            <a:custGeom>
              <a:avLst/>
              <a:gdLst/>
              <a:ahLst/>
              <a:cxnLst/>
              <a:rect l="l" t="t" r="r" b="b"/>
              <a:pathLst>
                <a:path w="17236" h="8347" extrusionOk="0">
                  <a:moveTo>
                    <a:pt x="16597" y="0"/>
                  </a:moveTo>
                  <a:cubicBezTo>
                    <a:pt x="14074" y="183"/>
                    <a:pt x="11339" y="335"/>
                    <a:pt x="8937" y="608"/>
                  </a:cubicBezTo>
                  <a:cubicBezTo>
                    <a:pt x="9028" y="1429"/>
                    <a:pt x="9028" y="1611"/>
                    <a:pt x="8876" y="2432"/>
                  </a:cubicBezTo>
                  <a:cubicBezTo>
                    <a:pt x="8846" y="2705"/>
                    <a:pt x="8785" y="2949"/>
                    <a:pt x="8633" y="3192"/>
                  </a:cubicBezTo>
                  <a:cubicBezTo>
                    <a:pt x="8360" y="3557"/>
                    <a:pt x="7873" y="3678"/>
                    <a:pt x="7417" y="3769"/>
                  </a:cubicBezTo>
                  <a:cubicBezTo>
                    <a:pt x="5928" y="4134"/>
                    <a:pt x="4773" y="3769"/>
                    <a:pt x="3344" y="4347"/>
                  </a:cubicBezTo>
                  <a:cubicBezTo>
                    <a:pt x="2311" y="4772"/>
                    <a:pt x="1247" y="5289"/>
                    <a:pt x="578" y="6201"/>
                  </a:cubicBezTo>
                  <a:cubicBezTo>
                    <a:pt x="183" y="6748"/>
                    <a:pt x="1" y="7599"/>
                    <a:pt x="518" y="8025"/>
                  </a:cubicBezTo>
                  <a:cubicBezTo>
                    <a:pt x="754" y="8241"/>
                    <a:pt x="1155" y="8279"/>
                    <a:pt x="1541" y="8279"/>
                  </a:cubicBezTo>
                  <a:cubicBezTo>
                    <a:pt x="1751" y="8279"/>
                    <a:pt x="1957" y="8268"/>
                    <a:pt x="2129" y="8268"/>
                  </a:cubicBezTo>
                  <a:cubicBezTo>
                    <a:pt x="5424" y="8326"/>
                    <a:pt x="7681" y="8347"/>
                    <a:pt x="10649" y="8347"/>
                  </a:cubicBezTo>
                  <a:cubicBezTo>
                    <a:pt x="12363" y="8347"/>
                    <a:pt x="14315" y="8340"/>
                    <a:pt x="16840" y="8329"/>
                  </a:cubicBezTo>
                  <a:cubicBezTo>
                    <a:pt x="16931" y="8329"/>
                    <a:pt x="17053" y="8268"/>
                    <a:pt x="17114" y="8207"/>
                  </a:cubicBezTo>
                  <a:cubicBezTo>
                    <a:pt x="17235" y="8116"/>
                    <a:pt x="17235" y="7903"/>
                    <a:pt x="17235" y="7721"/>
                  </a:cubicBezTo>
                  <a:cubicBezTo>
                    <a:pt x="17083" y="5623"/>
                    <a:pt x="16810" y="2827"/>
                    <a:pt x="165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5274675" y="10165325"/>
              <a:ext cx="241675" cy="252325"/>
            </a:xfrm>
            <a:custGeom>
              <a:avLst/>
              <a:gdLst/>
              <a:ahLst/>
              <a:cxnLst/>
              <a:rect l="l" t="t" r="r" b="b"/>
              <a:pathLst>
                <a:path w="9667" h="10093" extrusionOk="0">
                  <a:moveTo>
                    <a:pt x="7569" y="1"/>
                  </a:moveTo>
                  <a:cubicBezTo>
                    <a:pt x="4803" y="821"/>
                    <a:pt x="2828" y="1399"/>
                    <a:pt x="1" y="2037"/>
                  </a:cubicBezTo>
                  <a:cubicBezTo>
                    <a:pt x="1338" y="5381"/>
                    <a:pt x="2068" y="7356"/>
                    <a:pt x="3131" y="10092"/>
                  </a:cubicBezTo>
                  <a:cubicBezTo>
                    <a:pt x="3131" y="10092"/>
                    <a:pt x="9302" y="8025"/>
                    <a:pt x="9667" y="7964"/>
                  </a:cubicBezTo>
                  <a:cubicBezTo>
                    <a:pt x="9545" y="7721"/>
                    <a:pt x="8755" y="4469"/>
                    <a:pt x="7569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5150050" y="10324900"/>
              <a:ext cx="423300" cy="286350"/>
            </a:xfrm>
            <a:custGeom>
              <a:avLst/>
              <a:gdLst/>
              <a:ahLst/>
              <a:cxnLst/>
              <a:rect l="l" t="t" r="r" b="b"/>
              <a:pathLst>
                <a:path w="16932" h="11454" extrusionOk="0">
                  <a:moveTo>
                    <a:pt x="14530" y="1"/>
                  </a:moveTo>
                  <a:cubicBezTo>
                    <a:pt x="12068" y="730"/>
                    <a:pt x="9454" y="1460"/>
                    <a:pt x="7174" y="2280"/>
                  </a:cubicBezTo>
                  <a:cubicBezTo>
                    <a:pt x="7448" y="3040"/>
                    <a:pt x="7478" y="3223"/>
                    <a:pt x="7539" y="4043"/>
                  </a:cubicBezTo>
                  <a:cubicBezTo>
                    <a:pt x="7539" y="4317"/>
                    <a:pt x="7539" y="4591"/>
                    <a:pt x="7448" y="4834"/>
                  </a:cubicBezTo>
                  <a:cubicBezTo>
                    <a:pt x="7265" y="5259"/>
                    <a:pt x="6809" y="5502"/>
                    <a:pt x="6384" y="5715"/>
                  </a:cubicBezTo>
                  <a:cubicBezTo>
                    <a:pt x="4986" y="6354"/>
                    <a:pt x="3800" y="6293"/>
                    <a:pt x="2554" y="7144"/>
                  </a:cubicBezTo>
                  <a:cubicBezTo>
                    <a:pt x="1612" y="7812"/>
                    <a:pt x="700" y="8542"/>
                    <a:pt x="244" y="9575"/>
                  </a:cubicBezTo>
                  <a:cubicBezTo>
                    <a:pt x="1" y="10183"/>
                    <a:pt x="1" y="11065"/>
                    <a:pt x="578" y="11369"/>
                  </a:cubicBezTo>
                  <a:cubicBezTo>
                    <a:pt x="701" y="11430"/>
                    <a:pt x="850" y="11454"/>
                    <a:pt x="1010" y="11454"/>
                  </a:cubicBezTo>
                  <a:cubicBezTo>
                    <a:pt x="1405" y="11454"/>
                    <a:pt x="1874" y="11312"/>
                    <a:pt x="2220" y="11247"/>
                  </a:cubicBezTo>
                  <a:cubicBezTo>
                    <a:pt x="7296" y="10183"/>
                    <a:pt x="9849" y="9606"/>
                    <a:pt x="16597" y="8056"/>
                  </a:cubicBezTo>
                  <a:cubicBezTo>
                    <a:pt x="16688" y="8025"/>
                    <a:pt x="16749" y="7964"/>
                    <a:pt x="16810" y="7904"/>
                  </a:cubicBezTo>
                  <a:cubicBezTo>
                    <a:pt x="16931" y="7752"/>
                    <a:pt x="16870" y="7569"/>
                    <a:pt x="16840" y="7387"/>
                  </a:cubicBezTo>
                  <a:cubicBezTo>
                    <a:pt x="16232" y="5350"/>
                    <a:pt x="15351" y="2706"/>
                    <a:pt x="145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4346850" y="7950250"/>
              <a:ext cx="1170250" cy="2342775"/>
            </a:xfrm>
            <a:custGeom>
              <a:avLst/>
              <a:gdLst/>
              <a:ahLst/>
              <a:cxnLst/>
              <a:rect l="l" t="t" r="r" b="b"/>
              <a:pathLst>
                <a:path w="46810" h="93711" extrusionOk="0">
                  <a:moveTo>
                    <a:pt x="33618" y="1"/>
                  </a:moveTo>
                  <a:lnTo>
                    <a:pt x="11004" y="1520"/>
                  </a:lnTo>
                  <a:cubicBezTo>
                    <a:pt x="1" y="41977"/>
                    <a:pt x="5533" y="93710"/>
                    <a:pt x="5533" y="93710"/>
                  </a:cubicBezTo>
                  <a:cubicBezTo>
                    <a:pt x="10487" y="93376"/>
                    <a:pt x="16627" y="93133"/>
                    <a:pt x="16627" y="93133"/>
                  </a:cubicBezTo>
                  <a:cubicBezTo>
                    <a:pt x="17569" y="54957"/>
                    <a:pt x="22706" y="32617"/>
                    <a:pt x="22706" y="32615"/>
                  </a:cubicBezTo>
                  <a:lnTo>
                    <a:pt x="22706" y="32615"/>
                  </a:lnTo>
                  <a:cubicBezTo>
                    <a:pt x="22493" y="65989"/>
                    <a:pt x="35472" y="92494"/>
                    <a:pt x="35472" y="92494"/>
                  </a:cubicBezTo>
                  <a:cubicBezTo>
                    <a:pt x="40913" y="92099"/>
                    <a:pt x="46810" y="91066"/>
                    <a:pt x="46810" y="91066"/>
                  </a:cubicBezTo>
                  <a:cubicBezTo>
                    <a:pt x="41004" y="66233"/>
                    <a:pt x="39941" y="51947"/>
                    <a:pt x="39728" y="33892"/>
                  </a:cubicBezTo>
                  <a:cubicBezTo>
                    <a:pt x="39515" y="18937"/>
                    <a:pt x="33618" y="1"/>
                    <a:pt x="33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4990475" y="6751150"/>
              <a:ext cx="78300" cy="281950"/>
            </a:xfrm>
            <a:custGeom>
              <a:avLst/>
              <a:gdLst/>
              <a:ahLst/>
              <a:cxnLst/>
              <a:rect l="l" t="t" r="r" b="b"/>
              <a:pathLst>
                <a:path w="3132" h="11278" extrusionOk="0">
                  <a:moveTo>
                    <a:pt x="517" y="0"/>
                  </a:moveTo>
                  <a:lnTo>
                    <a:pt x="1" y="11277"/>
                  </a:lnTo>
                  <a:cubicBezTo>
                    <a:pt x="3131" y="10061"/>
                    <a:pt x="2493" y="2766"/>
                    <a:pt x="2493" y="2766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4644725" y="6644375"/>
              <a:ext cx="382250" cy="699550"/>
            </a:xfrm>
            <a:custGeom>
              <a:avLst/>
              <a:gdLst/>
              <a:ahLst/>
              <a:cxnLst/>
              <a:rect l="l" t="t" r="r" b="b"/>
              <a:pathLst>
                <a:path w="15290" h="27982" extrusionOk="0">
                  <a:moveTo>
                    <a:pt x="7665" y="1"/>
                  </a:moveTo>
                  <a:cubicBezTo>
                    <a:pt x="3520" y="1"/>
                    <a:pt x="1150" y="4428"/>
                    <a:pt x="700" y="7341"/>
                  </a:cubicBezTo>
                  <a:cubicBezTo>
                    <a:pt x="31" y="11536"/>
                    <a:pt x="1" y="17524"/>
                    <a:pt x="4773" y="19074"/>
                  </a:cubicBezTo>
                  <a:lnTo>
                    <a:pt x="4621" y="23238"/>
                  </a:lnTo>
                  <a:cubicBezTo>
                    <a:pt x="4900" y="26502"/>
                    <a:pt x="7164" y="27981"/>
                    <a:pt x="9478" y="27981"/>
                  </a:cubicBezTo>
                  <a:cubicBezTo>
                    <a:pt x="11949" y="27981"/>
                    <a:pt x="14477" y="26296"/>
                    <a:pt x="14712" y="23299"/>
                  </a:cubicBezTo>
                  <a:cubicBezTo>
                    <a:pt x="14712" y="23299"/>
                    <a:pt x="15290" y="8496"/>
                    <a:pt x="14986" y="6916"/>
                  </a:cubicBezTo>
                  <a:cubicBezTo>
                    <a:pt x="14560" y="4606"/>
                    <a:pt x="13679" y="2417"/>
                    <a:pt x="11612" y="1201"/>
                  </a:cubicBezTo>
                  <a:cubicBezTo>
                    <a:pt x="10156" y="356"/>
                    <a:pt x="8839" y="1"/>
                    <a:pt x="7665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4760225" y="7064975"/>
              <a:ext cx="199125" cy="145925"/>
            </a:xfrm>
            <a:custGeom>
              <a:avLst/>
              <a:gdLst/>
              <a:ahLst/>
              <a:cxnLst/>
              <a:rect l="l" t="t" r="r" b="b"/>
              <a:pathLst>
                <a:path w="7965" h="5837" extrusionOk="0">
                  <a:moveTo>
                    <a:pt x="7965" y="1"/>
                  </a:moveTo>
                  <a:cubicBezTo>
                    <a:pt x="4726" y="2005"/>
                    <a:pt x="2454" y="2372"/>
                    <a:pt x="1224" y="2372"/>
                  </a:cubicBezTo>
                  <a:cubicBezTo>
                    <a:pt x="515" y="2372"/>
                    <a:pt x="153" y="2250"/>
                    <a:pt x="153" y="2250"/>
                  </a:cubicBezTo>
                  <a:lnTo>
                    <a:pt x="1" y="5837"/>
                  </a:lnTo>
                  <a:cubicBezTo>
                    <a:pt x="5198" y="4104"/>
                    <a:pt x="7964" y="1"/>
                    <a:pt x="7965" y="1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4966925" y="6818150"/>
              <a:ext cx="128450" cy="133975"/>
            </a:xfrm>
            <a:custGeom>
              <a:avLst/>
              <a:gdLst/>
              <a:ahLst/>
              <a:cxnLst/>
              <a:rect l="l" t="t" r="r" b="b"/>
              <a:pathLst>
                <a:path w="5138" h="5359" extrusionOk="0">
                  <a:moveTo>
                    <a:pt x="2966" y="0"/>
                  </a:moveTo>
                  <a:cubicBezTo>
                    <a:pt x="2095" y="0"/>
                    <a:pt x="1146" y="708"/>
                    <a:pt x="639" y="1819"/>
                  </a:cubicBezTo>
                  <a:cubicBezTo>
                    <a:pt x="0" y="3217"/>
                    <a:pt x="274" y="4737"/>
                    <a:pt x="1277" y="5223"/>
                  </a:cubicBezTo>
                  <a:cubicBezTo>
                    <a:pt x="1479" y="5315"/>
                    <a:pt x="1694" y="5359"/>
                    <a:pt x="1915" y="5359"/>
                  </a:cubicBezTo>
                  <a:cubicBezTo>
                    <a:pt x="2791" y="5359"/>
                    <a:pt x="3752" y="4669"/>
                    <a:pt x="4286" y="3552"/>
                  </a:cubicBezTo>
                  <a:cubicBezTo>
                    <a:pt x="4408" y="3217"/>
                    <a:pt x="5137" y="846"/>
                    <a:pt x="3618" y="147"/>
                  </a:cubicBezTo>
                  <a:cubicBezTo>
                    <a:pt x="3412" y="47"/>
                    <a:pt x="3191" y="0"/>
                    <a:pt x="2966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5042925" y="6840025"/>
              <a:ext cx="25850" cy="64925"/>
            </a:xfrm>
            <a:custGeom>
              <a:avLst/>
              <a:gdLst/>
              <a:ahLst/>
              <a:cxnLst/>
              <a:rect l="l" t="t" r="r" b="b"/>
              <a:pathLst>
                <a:path w="1034" h="2597" extrusionOk="0">
                  <a:moveTo>
                    <a:pt x="218" y="0"/>
                  </a:moveTo>
                  <a:cubicBezTo>
                    <a:pt x="177" y="0"/>
                    <a:pt x="134" y="11"/>
                    <a:pt x="91" y="32"/>
                  </a:cubicBezTo>
                  <a:cubicBezTo>
                    <a:pt x="91" y="63"/>
                    <a:pt x="61" y="63"/>
                    <a:pt x="61" y="93"/>
                  </a:cubicBezTo>
                  <a:cubicBezTo>
                    <a:pt x="0" y="154"/>
                    <a:pt x="0" y="275"/>
                    <a:pt x="61" y="336"/>
                  </a:cubicBezTo>
                  <a:cubicBezTo>
                    <a:pt x="486" y="1005"/>
                    <a:pt x="578" y="1673"/>
                    <a:pt x="304" y="2281"/>
                  </a:cubicBezTo>
                  <a:cubicBezTo>
                    <a:pt x="243" y="2403"/>
                    <a:pt x="304" y="2525"/>
                    <a:pt x="426" y="2585"/>
                  </a:cubicBezTo>
                  <a:cubicBezTo>
                    <a:pt x="447" y="2593"/>
                    <a:pt x="470" y="2596"/>
                    <a:pt x="494" y="2596"/>
                  </a:cubicBezTo>
                  <a:cubicBezTo>
                    <a:pt x="571" y="2596"/>
                    <a:pt x="653" y="2557"/>
                    <a:pt x="699" y="2464"/>
                  </a:cubicBezTo>
                  <a:cubicBezTo>
                    <a:pt x="1033" y="1734"/>
                    <a:pt x="942" y="883"/>
                    <a:pt x="395" y="93"/>
                  </a:cubicBezTo>
                  <a:cubicBezTo>
                    <a:pt x="356" y="34"/>
                    <a:pt x="291" y="0"/>
                    <a:pt x="218" y="0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5017075" y="6867350"/>
              <a:ext cx="47900" cy="16175"/>
            </a:xfrm>
            <a:custGeom>
              <a:avLst/>
              <a:gdLst/>
              <a:ahLst/>
              <a:cxnLst/>
              <a:rect l="l" t="t" r="r" b="b"/>
              <a:pathLst>
                <a:path w="1916" h="647" extrusionOk="0">
                  <a:moveTo>
                    <a:pt x="281" y="0"/>
                  </a:moveTo>
                  <a:cubicBezTo>
                    <a:pt x="216" y="0"/>
                    <a:pt x="148" y="26"/>
                    <a:pt x="92" y="64"/>
                  </a:cubicBezTo>
                  <a:cubicBezTo>
                    <a:pt x="92" y="94"/>
                    <a:pt x="92" y="94"/>
                    <a:pt x="92" y="94"/>
                  </a:cubicBezTo>
                  <a:cubicBezTo>
                    <a:pt x="1" y="185"/>
                    <a:pt x="31" y="337"/>
                    <a:pt x="122" y="398"/>
                  </a:cubicBezTo>
                  <a:cubicBezTo>
                    <a:pt x="368" y="562"/>
                    <a:pt x="649" y="646"/>
                    <a:pt x="952" y="646"/>
                  </a:cubicBezTo>
                  <a:cubicBezTo>
                    <a:pt x="1210" y="646"/>
                    <a:pt x="1484" y="585"/>
                    <a:pt x="1764" y="459"/>
                  </a:cubicBezTo>
                  <a:cubicBezTo>
                    <a:pt x="1885" y="429"/>
                    <a:pt x="1916" y="277"/>
                    <a:pt x="1885" y="185"/>
                  </a:cubicBezTo>
                  <a:cubicBezTo>
                    <a:pt x="1839" y="92"/>
                    <a:pt x="1757" y="53"/>
                    <a:pt x="1666" y="53"/>
                  </a:cubicBezTo>
                  <a:cubicBezTo>
                    <a:pt x="1639" y="53"/>
                    <a:pt x="1610" y="57"/>
                    <a:pt x="1581" y="64"/>
                  </a:cubicBezTo>
                  <a:cubicBezTo>
                    <a:pt x="1375" y="167"/>
                    <a:pt x="1163" y="220"/>
                    <a:pt x="963" y="220"/>
                  </a:cubicBezTo>
                  <a:cubicBezTo>
                    <a:pt x="750" y="220"/>
                    <a:pt x="553" y="159"/>
                    <a:pt x="396" y="33"/>
                  </a:cubicBezTo>
                  <a:cubicBezTo>
                    <a:pt x="361" y="10"/>
                    <a:pt x="322" y="0"/>
                    <a:pt x="281" y="0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4695650" y="6621375"/>
              <a:ext cx="376925" cy="218075"/>
            </a:xfrm>
            <a:custGeom>
              <a:avLst/>
              <a:gdLst/>
              <a:ahLst/>
              <a:cxnLst/>
              <a:rect l="l" t="t" r="r" b="b"/>
              <a:pathLst>
                <a:path w="15077" h="8723" extrusionOk="0">
                  <a:moveTo>
                    <a:pt x="7229" y="0"/>
                  </a:moveTo>
                  <a:cubicBezTo>
                    <a:pt x="2947" y="0"/>
                    <a:pt x="1047" y="2114"/>
                    <a:pt x="0" y="4584"/>
                  </a:cubicBezTo>
                  <a:cubicBezTo>
                    <a:pt x="0" y="4584"/>
                    <a:pt x="1024" y="5110"/>
                    <a:pt x="2635" y="5110"/>
                  </a:cubicBezTo>
                  <a:cubicBezTo>
                    <a:pt x="4355" y="5110"/>
                    <a:pt x="6744" y="4510"/>
                    <a:pt x="9271" y="2030"/>
                  </a:cubicBezTo>
                  <a:lnTo>
                    <a:pt x="9271" y="2030"/>
                  </a:lnTo>
                  <a:cubicBezTo>
                    <a:pt x="9271" y="2031"/>
                    <a:pt x="7901" y="8723"/>
                    <a:pt x="10902" y="8723"/>
                  </a:cubicBezTo>
                  <a:cubicBezTo>
                    <a:pt x="11362" y="8723"/>
                    <a:pt x="11926" y="8565"/>
                    <a:pt x="12614" y="8201"/>
                  </a:cubicBezTo>
                  <a:cubicBezTo>
                    <a:pt x="12858" y="8079"/>
                    <a:pt x="13101" y="7988"/>
                    <a:pt x="13374" y="7927"/>
                  </a:cubicBezTo>
                  <a:cubicBezTo>
                    <a:pt x="13513" y="7914"/>
                    <a:pt x="13636" y="7907"/>
                    <a:pt x="13756" y="7907"/>
                  </a:cubicBezTo>
                  <a:cubicBezTo>
                    <a:pt x="13926" y="7907"/>
                    <a:pt x="14090" y="7922"/>
                    <a:pt x="14286" y="7957"/>
                  </a:cubicBezTo>
                  <a:cubicBezTo>
                    <a:pt x="14286" y="7957"/>
                    <a:pt x="15076" y="814"/>
                    <a:pt x="9058" y="115"/>
                  </a:cubicBezTo>
                  <a:cubicBezTo>
                    <a:pt x="8404" y="37"/>
                    <a:pt x="7796" y="0"/>
                    <a:pt x="722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4636375" y="7194175"/>
              <a:ext cx="622375" cy="829800"/>
            </a:xfrm>
            <a:custGeom>
              <a:avLst/>
              <a:gdLst/>
              <a:ahLst/>
              <a:cxnLst/>
              <a:rect l="l" t="t" r="r" b="b"/>
              <a:pathLst>
                <a:path w="24895" h="33192" extrusionOk="0">
                  <a:moveTo>
                    <a:pt x="15259" y="0"/>
                  </a:moveTo>
                  <a:cubicBezTo>
                    <a:pt x="13038" y="1012"/>
                    <a:pt x="10877" y="1312"/>
                    <a:pt x="9094" y="1312"/>
                  </a:cubicBezTo>
                  <a:cubicBezTo>
                    <a:pt x="6483" y="1312"/>
                    <a:pt x="4681" y="669"/>
                    <a:pt x="4681" y="669"/>
                  </a:cubicBezTo>
                  <a:lnTo>
                    <a:pt x="0" y="10942"/>
                  </a:lnTo>
                  <a:lnTo>
                    <a:pt x="882" y="33192"/>
                  </a:lnTo>
                  <a:lnTo>
                    <a:pt x="24894" y="31338"/>
                  </a:lnTo>
                  <a:lnTo>
                    <a:pt x="22584" y="9058"/>
                  </a:lnTo>
                  <a:lnTo>
                    <a:pt x="152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5315725" y="6341550"/>
              <a:ext cx="737875" cy="1101125"/>
            </a:xfrm>
            <a:custGeom>
              <a:avLst/>
              <a:gdLst/>
              <a:ahLst/>
              <a:cxnLst/>
              <a:rect l="l" t="t" r="r" b="b"/>
              <a:pathLst>
                <a:path w="29515" h="44045" extrusionOk="0">
                  <a:moveTo>
                    <a:pt x="26611" y="0"/>
                  </a:moveTo>
                  <a:cubicBezTo>
                    <a:pt x="26214" y="0"/>
                    <a:pt x="25527" y="2293"/>
                    <a:pt x="25107" y="3193"/>
                  </a:cubicBezTo>
                  <a:cubicBezTo>
                    <a:pt x="25077" y="3010"/>
                    <a:pt x="25046" y="2798"/>
                    <a:pt x="25016" y="2524"/>
                  </a:cubicBezTo>
                  <a:cubicBezTo>
                    <a:pt x="24900" y="1207"/>
                    <a:pt x="24434" y="1049"/>
                    <a:pt x="24216" y="1049"/>
                  </a:cubicBezTo>
                  <a:cubicBezTo>
                    <a:pt x="24148" y="1049"/>
                    <a:pt x="24104" y="1065"/>
                    <a:pt x="24104" y="1065"/>
                  </a:cubicBezTo>
                  <a:cubicBezTo>
                    <a:pt x="24104" y="1065"/>
                    <a:pt x="23770" y="3497"/>
                    <a:pt x="23466" y="4561"/>
                  </a:cubicBezTo>
                  <a:cubicBezTo>
                    <a:pt x="22888" y="6658"/>
                    <a:pt x="22189" y="9211"/>
                    <a:pt x="21794" y="10488"/>
                  </a:cubicBezTo>
                  <a:cubicBezTo>
                    <a:pt x="21004" y="12828"/>
                    <a:pt x="19484" y="16688"/>
                    <a:pt x="16809" y="21461"/>
                  </a:cubicBezTo>
                  <a:cubicBezTo>
                    <a:pt x="12493" y="29211"/>
                    <a:pt x="4863" y="31217"/>
                    <a:pt x="0" y="34135"/>
                  </a:cubicBezTo>
                  <a:cubicBezTo>
                    <a:pt x="486" y="37418"/>
                    <a:pt x="851" y="40731"/>
                    <a:pt x="1155" y="44044"/>
                  </a:cubicBezTo>
                  <a:lnTo>
                    <a:pt x="6657" y="41643"/>
                  </a:lnTo>
                  <a:cubicBezTo>
                    <a:pt x="10639" y="39667"/>
                    <a:pt x="15380" y="37388"/>
                    <a:pt x="21186" y="29971"/>
                  </a:cubicBezTo>
                  <a:cubicBezTo>
                    <a:pt x="24104" y="26263"/>
                    <a:pt x="26292" y="18968"/>
                    <a:pt x="27447" y="14470"/>
                  </a:cubicBezTo>
                  <a:cubicBezTo>
                    <a:pt x="28998" y="8998"/>
                    <a:pt x="29514" y="5016"/>
                    <a:pt x="29150" y="4865"/>
                  </a:cubicBezTo>
                  <a:cubicBezTo>
                    <a:pt x="29081" y="4838"/>
                    <a:pt x="29014" y="4827"/>
                    <a:pt x="28950" y="4827"/>
                  </a:cubicBezTo>
                  <a:cubicBezTo>
                    <a:pt x="28639" y="4827"/>
                    <a:pt x="28390" y="5077"/>
                    <a:pt x="28390" y="5077"/>
                  </a:cubicBezTo>
                  <a:cubicBezTo>
                    <a:pt x="28390" y="5077"/>
                    <a:pt x="28511" y="3892"/>
                    <a:pt x="28116" y="3740"/>
                  </a:cubicBezTo>
                  <a:cubicBezTo>
                    <a:pt x="28074" y="3720"/>
                    <a:pt x="28031" y="3712"/>
                    <a:pt x="27989" y="3712"/>
                  </a:cubicBezTo>
                  <a:cubicBezTo>
                    <a:pt x="27635" y="3712"/>
                    <a:pt x="27295" y="4317"/>
                    <a:pt x="27295" y="4317"/>
                  </a:cubicBezTo>
                  <a:cubicBezTo>
                    <a:pt x="27295" y="4317"/>
                    <a:pt x="27417" y="3314"/>
                    <a:pt x="27052" y="3162"/>
                  </a:cubicBezTo>
                  <a:cubicBezTo>
                    <a:pt x="26968" y="3125"/>
                    <a:pt x="26888" y="3109"/>
                    <a:pt x="26813" y="3109"/>
                  </a:cubicBezTo>
                  <a:cubicBezTo>
                    <a:pt x="26402" y="3109"/>
                    <a:pt x="26140" y="3588"/>
                    <a:pt x="26140" y="3588"/>
                  </a:cubicBezTo>
                  <a:cubicBezTo>
                    <a:pt x="26140" y="3588"/>
                    <a:pt x="27265" y="92"/>
                    <a:pt x="26627" y="1"/>
                  </a:cubicBezTo>
                  <a:cubicBezTo>
                    <a:pt x="26622" y="0"/>
                    <a:pt x="26617" y="0"/>
                    <a:pt x="26611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5960875" y="6438825"/>
              <a:ext cx="85125" cy="93500"/>
            </a:xfrm>
            <a:custGeom>
              <a:avLst/>
              <a:gdLst/>
              <a:ahLst/>
              <a:cxnLst/>
              <a:rect l="l" t="t" r="r" b="b"/>
              <a:pathLst>
                <a:path w="3405" h="3740" extrusionOk="0">
                  <a:moveTo>
                    <a:pt x="243" y="1"/>
                  </a:moveTo>
                  <a:cubicBezTo>
                    <a:pt x="152" y="366"/>
                    <a:pt x="122" y="730"/>
                    <a:pt x="91" y="1095"/>
                  </a:cubicBezTo>
                  <a:cubicBezTo>
                    <a:pt x="61" y="1460"/>
                    <a:pt x="0" y="1855"/>
                    <a:pt x="152" y="2250"/>
                  </a:cubicBezTo>
                  <a:cubicBezTo>
                    <a:pt x="182" y="2281"/>
                    <a:pt x="213" y="2341"/>
                    <a:pt x="274" y="2372"/>
                  </a:cubicBezTo>
                  <a:cubicBezTo>
                    <a:pt x="304" y="2402"/>
                    <a:pt x="365" y="2402"/>
                    <a:pt x="395" y="2402"/>
                  </a:cubicBezTo>
                  <a:lnTo>
                    <a:pt x="486" y="2402"/>
                  </a:lnTo>
                  <a:cubicBezTo>
                    <a:pt x="608" y="2372"/>
                    <a:pt x="699" y="2311"/>
                    <a:pt x="760" y="2250"/>
                  </a:cubicBezTo>
                  <a:cubicBezTo>
                    <a:pt x="912" y="2098"/>
                    <a:pt x="1033" y="1946"/>
                    <a:pt x="1125" y="1794"/>
                  </a:cubicBezTo>
                  <a:cubicBezTo>
                    <a:pt x="1137" y="1771"/>
                    <a:pt x="1149" y="1749"/>
                    <a:pt x="1161" y="1726"/>
                  </a:cubicBezTo>
                  <a:lnTo>
                    <a:pt x="1161" y="1726"/>
                  </a:lnTo>
                  <a:cubicBezTo>
                    <a:pt x="1159" y="1738"/>
                    <a:pt x="1157" y="1751"/>
                    <a:pt x="1155" y="1764"/>
                  </a:cubicBezTo>
                  <a:cubicBezTo>
                    <a:pt x="1125" y="1977"/>
                    <a:pt x="1125" y="2159"/>
                    <a:pt x="1125" y="2341"/>
                  </a:cubicBezTo>
                  <a:cubicBezTo>
                    <a:pt x="1125" y="2524"/>
                    <a:pt x="1094" y="2736"/>
                    <a:pt x="1216" y="2949"/>
                  </a:cubicBezTo>
                  <a:cubicBezTo>
                    <a:pt x="1246" y="3010"/>
                    <a:pt x="1307" y="3071"/>
                    <a:pt x="1368" y="3101"/>
                  </a:cubicBezTo>
                  <a:cubicBezTo>
                    <a:pt x="1411" y="3123"/>
                    <a:pt x="1469" y="3144"/>
                    <a:pt x="1521" y="3144"/>
                  </a:cubicBezTo>
                  <a:cubicBezTo>
                    <a:pt x="1542" y="3144"/>
                    <a:pt x="1563" y="3140"/>
                    <a:pt x="1581" y="3132"/>
                  </a:cubicBezTo>
                  <a:cubicBezTo>
                    <a:pt x="1733" y="3132"/>
                    <a:pt x="1824" y="3040"/>
                    <a:pt x="1885" y="2980"/>
                  </a:cubicBezTo>
                  <a:cubicBezTo>
                    <a:pt x="2067" y="2828"/>
                    <a:pt x="2158" y="2645"/>
                    <a:pt x="2249" y="2493"/>
                  </a:cubicBezTo>
                  <a:cubicBezTo>
                    <a:pt x="2258" y="2473"/>
                    <a:pt x="2266" y="2452"/>
                    <a:pt x="2275" y="2432"/>
                  </a:cubicBezTo>
                  <a:lnTo>
                    <a:pt x="2275" y="2432"/>
                  </a:lnTo>
                  <a:cubicBezTo>
                    <a:pt x="2246" y="2773"/>
                    <a:pt x="2224" y="3089"/>
                    <a:pt x="2310" y="3405"/>
                  </a:cubicBezTo>
                  <a:cubicBezTo>
                    <a:pt x="2341" y="3496"/>
                    <a:pt x="2341" y="3588"/>
                    <a:pt x="2432" y="3679"/>
                  </a:cubicBezTo>
                  <a:cubicBezTo>
                    <a:pt x="2462" y="3709"/>
                    <a:pt x="2553" y="3740"/>
                    <a:pt x="2614" y="3740"/>
                  </a:cubicBezTo>
                  <a:cubicBezTo>
                    <a:pt x="2675" y="3740"/>
                    <a:pt x="2705" y="3709"/>
                    <a:pt x="2766" y="3679"/>
                  </a:cubicBezTo>
                  <a:cubicBezTo>
                    <a:pt x="2918" y="3588"/>
                    <a:pt x="2979" y="3436"/>
                    <a:pt x="3070" y="3284"/>
                  </a:cubicBezTo>
                  <a:cubicBezTo>
                    <a:pt x="3222" y="2949"/>
                    <a:pt x="3313" y="2645"/>
                    <a:pt x="3404" y="2311"/>
                  </a:cubicBezTo>
                  <a:lnTo>
                    <a:pt x="3404" y="2311"/>
                  </a:lnTo>
                  <a:cubicBezTo>
                    <a:pt x="3283" y="2615"/>
                    <a:pt x="3161" y="2949"/>
                    <a:pt x="2979" y="3223"/>
                  </a:cubicBezTo>
                  <a:cubicBezTo>
                    <a:pt x="2918" y="3375"/>
                    <a:pt x="2796" y="3496"/>
                    <a:pt x="2675" y="3588"/>
                  </a:cubicBezTo>
                  <a:cubicBezTo>
                    <a:pt x="2644" y="3603"/>
                    <a:pt x="2622" y="3610"/>
                    <a:pt x="2603" y="3610"/>
                  </a:cubicBezTo>
                  <a:cubicBezTo>
                    <a:pt x="2584" y="3610"/>
                    <a:pt x="2568" y="3603"/>
                    <a:pt x="2553" y="3588"/>
                  </a:cubicBezTo>
                  <a:cubicBezTo>
                    <a:pt x="2492" y="3527"/>
                    <a:pt x="2492" y="3466"/>
                    <a:pt x="2462" y="3375"/>
                  </a:cubicBezTo>
                  <a:cubicBezTo>
                    <a:pt x="2401" y="3071"/>
                    <a:pt x="2432" y="2736"/>
                    <a:pt x="2462" y="2402"/>
                  </a:cubicBezTo>
                  <a:cubicBezTo>
                    <a:pt x="2489" y="2102"/>
                    <a:pt x="2541" y="1802"/>
                    <a:pt x="2595" y="1503"/>
                  </a:cubicBezTo>
                  <a:lnTo>
                    <a:pt x="2595" y="1503"/>
                  </a:lnTo>
                  <a:cubicBezTo>
                    <a:pt x="2602" y="1478"/>
                    <a:pt x="2608" y="1454"/>
                    <a:pt x="2614" y="1429"/>
                  </a:cubicBezTo>
                  <a:lnTo>
                    <a:pt x="2609" y="1428"/>
                  </a:lnTo>
                  <a:lnTo>
                    <a:pt x="2609" y="1428"/>
                  </a:lnTo>
                  <a:cubicBezTo>
                    <a:pt x="2611" y="1418"/>
                    <a:pt x="2612" y="1409"/>
                    <a:pt x="2614" y="1399"/>
                  </a:cubicBezTo>
                  <a:lnTo>
                    <a:pt x="2371" y="1369"/>
                  </a:lnTo>
                  <a:lnTo>
                    <a:pt x="2371" y="1369"/>
                  </a:lnTo>
                  <a:lnTo>
                    <a:pt x="2371" y="1369"/>
                  </a:lnTo>
                  <a:cubicBezTo>
                    <a:pt x="2280" y="1703"/>
                    <a:pt x="2158" y="2037"/>
                    <a:pt x="2006" y="2372"/>
                  </a:cubicBezTo>
                  <a:cubicBezTo>
                    <a:pt x="1915" y="2524"/>
                    <a:pt x="1824" y="2676"/>
                    <a:pt x="1702" y="2767"/>
                  </a:cubicBezTo>
                  <a:cubicBezTo>
                    <a:pt x="1641" y="2828"/>
                    <a:pt x="1581" y="2858"/>
                    <a:pt x="1550" y="2858"/>
                  </a:cubicBezTo>
                  <a:cubicBezTo>
                    <a:pt x="1520" y="2858"/>
                    <a:pt x="1505" y="2866"/>
                    <a:pt x="1493" y="2866"/>
                  </a:cubicBezTo>
                  <a:cubicBezTo>
                    <a:pt x="1482" y="2866"/>
                    <a:pt x="1474" y="2858"/>
                    <a:pt x="1459" y="2828"/>
                  </a:cubicBezTo>
                  <a:cubicBezTo>
                    <a:pt x="1398" y="2706"/>
                    <a:pt x="1398" y="2524"/>
                    <a:pt x="1398" y="2341"/>
                  </a:cubicBezTo>
                  <a:cubicBezTo>
                    <a:pt x="1398" y="2159"/>
                    <a:pt x="1398" y="2007"/>
                    <a:pt x="1429" y="1825"/>
                  </a:cubicBezTo>
                  <a:cubicBezTo>
                    <a:pt x="1457" y="1482"/>
                    <a:pt x="1513" y="1139"/>
                    <a:pt x="1595" y="797"/>
                  </a:cubicBezTo>
                  <a:lnTo>
                    <a:pt x="1595" y="797"/>
                  </a:lnTo>
                  <a:cubicBezTo>
                    <a:pt x="1600" y="785"/>
                    <a:pt x="1606" y="773"/>
                    <a:pt x="1611" y="761"/>
                  </a:cubicBezTo>
                  <a:lnTo>
                    <a:pt x="1604" y="758"/>
                  </a:lnTo>
                  <a:lnTo>
                    <a:pt x="1604" y="758"/>
                  </a:lnTo>
                  <a:cubicBezTo>
                    <a:pt x="1606" y="749"/>
                    <a:pt x="1609" y="740"/>
                    <a:pt x="1611" y="730"/>
                  </a:cubicBezTo>
                  <a:lnTo>
                    <a:pt x="1368" y="670"/>
                  </a:lnTo>
                  <a:cubicBezTo>
                    <a:pt x="1368" y="670"/>
                    <a:pt x="1368" y="670"/>
                    <a:pt x="1368" y="670"/>
                  </a:cubicBezTo>
                  <a:lnTo>
                    <a:pt x="1368" y="670"/>
                  </a:lnTo>
                  <a:cubicBezTo>
                    <a:pt x="1246" y="1004"/>
                    <a:pt x="1094" y="1338"/>
                    <a:pt x="912" y="1673"/>
                  </a:cubicBezTo>
                  <a:cubicBezTo>
                    <a:pt x="821" y="1825"/>
                    <a:pt x="730" y="1977"/>
                    <a:pt x="608" y="2098"/>
                  </a:cubicBezTo>
                  <a:cubicBezTo>
                    <a:pt x="578" y="2159"/>
                    <a:pt x="486" y="2220"/>
                    <a:pt x="426" y="2220"/>
                  </a:cubicBezTo>
                  <a:cubicBezTo>
                    <a:pt x="409" y="2228"/>
                    <a:pt x="397" y="2232"/>
                    <a:pt x="387" y="2232"/>
                  </a:cubicBezTo>
                  <a:cubicBezTo>
                    <a:pt x="360" y="2232"/>
                    <a:pt x="349" y="2203"/>
                    <a:pt x="304" y="2159"/>
                  </a:cubicBezTo>
                  <a:cubicBezTo>
                    <a:pt x="243" y="2037"/>
                    <a:pt x="213" y="1825"/>
                    <a:pt x="182" y="1642"/>
                  </a:cubicBezTo>
                  <a:cubicBezTo>
                    <a:pt x="182" y="1460"/>
                    <a:pt x="182" y="1277"/>
                    <a:pt x="182" y="1095"/>
                  </a:cubicBezTo>
                  <a:cubicBezTo>
                    <a:pt x="182" y="730"/>
                    <a:pt x="213" y="366"/>
                    <a:pt x="243" y="1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5941100" y="6418325"/>
              <a:ext cx="14475" cy="104875"/>
            </a:xfrm>
            <a:custGeom>
              <a:avLst/>
              <a:gdLst/>
              <a:ahLst/>
              <a:cxnLst/>
              <a:rect l="l" t="t" r="r" b="b"/>
              <a:pathLst>
                <a:path w="579" h="4195" extrusionOk="0">
                  <a:moveTo>
                    <a:pt x="1" y="0"/>
                  </a:moveTo>
                  <a:lnTo>
                    <a:pt x="122" y="1034"/>
                  </a:lnTo>
                  <a:cubicBezTo>
                    <a:pt x="183" y="1398"/>
                    <a:pt x="183" y="1733"/>
                    <a:pt x="244" y="2097"/>
                  </a:cubicBezTo>
                  <a:cubicBezTo>
                    <a:pt x="274" y="2766"/>
                    <a:pt x="305" y="3465"/>
                    <a:pt x="274" y="4195"/>
                  </a:cubicBezTo>
                  <a:cubicBezTo>
                    <a:pt x="517" y="3496"/>
                    <a:pt x="578" y="2766"/>
                    <a:pt x="517" y="2067"/>
                  </a:cubicBezTo>
                  <a:cubicBezTo>
                    <a:pt x="487" y="1702"/>
                    <a:pt x="426" y="1338"/>
                    <a:pt x="335" y="1003"/>
                  </a:cubicBezTo>
                  <a:cubicBezTo>
                    <a:pt x="274" y="669"/>
                    <a:pt x="153" y="304"/>
                    <a:pt x="1" y="0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5013275" y="6629575"/>
              <a:ext cx="1018275" cy="894400"/>
            </a:xfrm>
            <a:custGeom>
              <a:avLst/>
              <a:gdLst/>
              <a:ahLst/>
              <a:cxnLst/>
              <a:rect l="l" t="t" r="r" b="b"/>
              <a:pathLst>
                <a:path w="40731" h="35776" extrusionOk="0">
                  <a:moveTo>
                    <a:pt x="31582" y="0"/>
                  </a:moveTo>
                  <a:cubicBezTo>
                    <a:pt x="28633" y="6596"/>
                    <a:pt x="17326" y="16809"/>
                    <a:pt x="13983" y="18693"/>
                  </a:cubicBezTo>
                  <a:cubicBezTo>
                    <a:pt x="10609" y="20578"/>
                    <a:pt x="1" y="21642"/>
                    <a:pt x="1" y="21642"/>
                  </a:cubicBezTo>
                  <a:lnTo>
                    <a:pt x="5107" y="35776"/>
                  </a:lnTo>
                  <a:cubicBezTo>
                    <a:pt x="17326" y="32402"/>
                    <a:pt x="28086" y="24864"/>
                    <a:pt x="32524" y="20852"/>
                  </a:cubicBezTo>
                  <a:cubicBezTo>
                    <a:pt x="36962" y="16809"/>
                    <a:pt x="40731" y="942"/>
                    <a:pt x="40731" y="942"/>
                  </a:cubicBezTo>
                  <a:lnTo>
                    <a:pt x="315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4997325" y="7169100"/>
              <a:ext cx="446825" cy="1717375"/>
            </a:xfrm>
            <a:custGeom>
              <a:avLst/>
              <a:gdLst/>
              <a:ahLst/>
              <a:cxnLst/>
              <a:rect l="l" t="t" r="r" b="b"/>
              <a:pathLst>
                <a:path w="17873" h="68695" extrusionOk="0">
                  <a:moveTo>
                    <a:pt x="699" y="0"/>
                  </a:moveTo>
                  <a:lnTo>
                    <a:pt x="699" y="0"/>
                  </a:lnTo>
                  <a:cubicBezTo>
                    <a:pt x="639" y="3313"/>
                    <a:pt x="608" y="6079"/>
                    <a:pt x="943" y="8876"/>
                  </a:cubicBezTo>
                  <a:cubicBezTo>
                    <a:pt x="1307" y="11793"/>
                    <a:pt x="2736" y="14529"/>
                    <a:pt x="2827" y="17508"/>
                  </a:cubicBezTo>
                  <a:cubicBezTo>
                    <a:pt x="2888" y="19180"/>
                    <a:pt x="2493" y="20821"/>
                    <a:pt x="2432" y="22493"/>
                  </a:cubicBezTo>
                  <a:cubicBezTo>
                    <a:pt x="2310" y="25137"/>
                    <a:pt x="3040" y="27812"/>
                    <a:pt x="2827" y="30456"/>
                  </a:cubicBezTo>
                  <a:cubicBezTo>
                    <a:pt x="2736" y="31703"/>
                    <a:pt x="2432" y="32888"/>
                    <a:pt x="2189" y="34104"/>
                  </a:cubicBezTo>
                  <a:cubicBezTo>
                    <a:pt x="0" y="44195"/>
                    <a:pt x="335" y="54712"/>
                    <a:pt x="1398" y="65016"/>
                  </a:cubicBezTo>
                  <a:cubicBezTo>
                    <a:pt x="1520" y="66080"/>
                    <a:pt x="1642" y="67144"/>
                    <a:pt x="1946" y="68147"/>
                  </a:cubicBezTo>
                  <a:cubicBezTo>
                    <a:pt x="4289" y="68553"/>
                    <a:pt x="6673" y="68694"/>
                    <a:pt x="9068" y="68694"/>
                  </a:cubicBezTo>
                  <a:cubicBezTo>
                    <a:pt x="11333" y="68694"/>
                    <a:pt x="13607" y="68568"/>
                    <a:pt x="15867" y="68420"/>
                  </a:cubicBezTo>
                  <a:cubicBezTo>
                    <a:pt x="15532" y="65533"/>
                    <a:pt x="14864" y="62676"/>
                    <a:pt x="15016" y="59788"/>
                  </a:cubicBezTo>
                  <a:cubicBezTo>
                    <a:pt x="15229" y="56566"/>
                    <a:pt x="16444" y="53527"/>
                    <a:pt x="16931" y="50335"/>
                  </a:cubicBezTo>
                  <a:cubicBezTo>
                    <a:pt x="17873" y="44286"/>
                    <a:pt x="16140" y="38177"/>
                    <a:pt x="14438" y="32311"/>
                  </a:cubicBezTo>
                  <a:cubicBezTo>
                    <a:pt x="13101" y="27690"/>
                    <a:pt x="13070" y="22523"/>
                    <a:pt x="11733" y="17903"/>
                  </a:cubicBezTo>
                  <a:cubicBezTo>
                    <a:pt x="10700" y="14347"/>
                    <a:pt x="10700" y="10243"/>
                    <a:pt x="8937" y="7021"/>
                  </a:cubicBezTo>
                  <a:cubicBezTo>
                    <a:pt x="8025" y="5350"/>
                    <a:pt x="5320" y="5046"/>
                    <a:pt x="4772" y="3769"/>
                  </a:cubicBezTo>
                  <a:cubicBezTo>
                    <a:pt x="4043" y="2067"/>
                    <a:pt x="2614" y="760"/>
                    <a:pt x="882" y="91"/>
                  </a:cubicBezTo>
                  <a:lnTo>
                    <a:pt x="6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5045200" y="8169100"/>
              <a:ext cx="342725" cy="446275"/>
            </a:xfrm>
            <a:custGeom>
              <a:avLst/>
              <a:gdLst/>
              <a:ahLst/>
              <a:cxnLst/>
              <a:rect l="l" t="t" r="r" b="b"/>
              <a:pathLst>
                <a:path w="13709" h="17851" extrusionOk="0">
                  <a:moveTo>
                    <a:pt x="13070" y="1"/>
                  </a:moveTo>
                  <a:cubicBezTo>
                    <a:pt x="13040" y="1"/>
                    <a:pt x="13070" y="608"/>
                    <a:pt x="13131" y="1703"/>
                  </a:cubicBezTo>
                  <a:cubicBezTo>
                    <a:pt x="13192" y="2827"/>
                    <a:pt x="13253" y="4408"/>
                    <a:pt x="13283" y="6414"/>
                  </a:cubicBezTo>
                  <a:cubicBezTo>
                    <a:pt x="13314" y="8390"/>
                    <a:pt x="13314" y="10761"/>
                    <a:pt x="13283" y="13375"/>
                  </a:cubicBezTo>
                  <a:cubicBezTo>
                    <a:pt x="13253" y="14013"/>
                    <a:pt x="13222" y="14651"/>
                    <a:pt x="12979" y="15259"/>
                  </a:cubicBezTo>
                  <a:cubicBezTo>
                    <a:pt x="12858" y="15563"/>
                    <a:pt x="12706" y="15837"/>
                    <a:pt x="12493" y="16080"/>
                  </a:cubicBezTo>
                  <a:cubicBezTo>
                    <a:pt x="12280" y="16293"/>
                    <a:pt x="12007" y="16475"/>
                    <a:pt x="11703" y="16627"/>
                  </a:cubicBezTo>
                  <a:cubicBezTo>
                    <a:pt x="11095" y="16901"/>
                    <a:pt x="10396" y="17022"/>
                    <a:pt x="9666" y="17113"/>
                  </a:cubicBezTo>
                  <a:cubicBezTo>
                    <a:pt x="8937" y="17235"/>
                    <a:pt x="8207" y="17296"/>
                    <a:pt x="7447" y="17326"/>
                  </a:cubicBezTo>
                  <a:cubicBezTo>
                    <a:pt x="6962" y="17354"/>
                    <a:pt x="6483" y="17368"/>
                    <a:pt x="6008" y="17368"/>
                  </a:cubicBezTo>
                  <a:cubicBezTo>
                    <a:pt x="4485" y="17368"/>
                    <a:pt x="3020" y="17228"/>
                    <a:pt x="1637" y="16987"/>
                  </a:cubicBezTo>
                  <a:lnTo>
                    <a:pt x="1637" y="16987"/>
                  </a:lnTo>
                  <a:cubicBezTo>
                    <a:pt x="662" y="12583"/>
                    <a:pt x="365" y="8691"/>
                    <a:pt x="365" y="5897"/>
                  </a:cubicBezTo>
                  <a:cubicBezTo>
                    <a:pt x="365" y="4499"/>
                    <a:pt x="426" y="3374"/>
                    <a:pt x="456" y="2615"/>
                  </a:cubicBezTo>
                  <a:cubicBezTo>
                    <a:pt x="487" y="1855"/>
                    <a:pt x="517" y="1429"/>
                    <a:pt x="487" y="1429"/>
                  </a:cubicBezTo>
                  <a:cubicBezTo>
                    <a:pt x="456" y="1429"/>
                    <a:pt x="395" y="1824"/>
                    <a:pt x="304" y="2584"/>
                  </a:cubicBezTo>
                  <a:cubicBezTo>
                    <a:pt x="213" y="3374"/>
                    <a:pt x="122" y="4469"/>
                    <a:pt x="91" y="5897"/>
                  </a:cubicBezTo>
                  <a:cubicBezTo>
                    <a:pt x="0" y="8724"/>
                    <a:pt x="243" y="12736"/>
                    <a:pt x="1216" y="17235"/>
                  </a:cubicBezTo>
                  <a:lnTo>
                    <a:pt x="1246" y="17387"/>
                  </a:lnTo>
                  <a:lnTo>
                    <a:pt x="1398" y="17417"/>
                  </a:lnTo>
                  <a:cubicBezTo>
                    <a:pt x="2885" y="17681"/>
                    <a:pt x="4485" y="17850"/>
                    <a:pt x="6139" y="17850"/>
                  </a:cubicBezTo>
                  <a:cubicBezTo>
                    <a:pt x="6582" y="17850"/>
                    <a:pt x="7028" y="17838"/>
                    <a:pt x="7478" y="17812"/>
                  </a:cubicBezTo>
                  <a:cubicBezTo>
                    <a:pt x="8237" y="17752"/>
                    <a:pt x="8997" y="17691"/>
                    <a:pt x="9727" y="17600"/>
                  </a:cubicBezTo>
                  <a:cubicBezTo>
                    <a:pt x="10456" y="17478"/>
                    <a:pt x="11186" y="17356"/>
                    <a:pt x="11885" y="17052"/>
                  </a:cubicBezTo>
                  <a:cubicBezTo>
                    <a:pt x="12250" y="16901"/>
                    <a:pt x="12554" y="16657"/>
                    <a:pt x="12827" y="16384"/>
                  </a:cubicBezTo>
                  <a:cubicBezTo>
                    <a:pt x="13070" y="16110"/>
                    <a:pt x="13283" y="15776"/>
                    <a:pt x="13405" y="15442"/>
                  </a:cubicBezTo>
                  <a:cubicBezTo>
                    <a:pt x="13648" y="14742"/>
                    <a:pt x="13709" y="14043"/>
                    <a:pt x="13709" y="13375"/>
                  </a:cubicBezTo>
                  <a:cubicBezTo>
                    <a:pt x="13709" y="10730"/>
                    <a:pt x="13678" y="8390"/>
                    <a:pt x="13617" y="6384"/>
                  </a:cubicBezTo>
                  <a:cubicBezTo>
                    <a:pt x="13526" y="4408"/>
                    <a:pt x="13405" y="2797"/>
                    <a:pt x="13314" y="1703"/>
                  </a:cubicBezTo>
                  <a:cubicBezTo>
                    <a:pt x="13253" y="1156"/>
                    <a:pt x="13192" y="700"/>
                    <a:pt x="13162" y="426"/>
                  </a:cubicBezTo>
                  <a:cubicBezTo>
                    <a:pt x="13101" y="122"/>
                    <a:pt x="13070" y="1"/>
                    <a:pt x="130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5359800" y="7104150"/>
              <a:ext cx="184675" cy="32250"/>
            </a:xfrm>
            <a:custGeom>
              <a:avLst/>
              <a:gdLst/>
              <a:ahLst/>
              <a:cxnLst/>
              <a:rect l="l" t="t" r="r" b="b"/>
              <a:pathLst>
                <a:path w="7387" h="1290" extrusionOk="0">
                  <a:moveTo>
                    <a:pt x="1509" y="0"/>
                  </a:moveTo>
                  <a:cubicBezTo>
                    <a:pt x="593" y="0"/>
                    <a:pt x="0" y="94"/>
                    <a:pt x="0" y="166"/>
                  </a:cubicBezTo>
                  <a:cubicBezTo>
                    <a:pt x="0" y="318"/>
                    <a:pt x="1672" y="349"/>
                    <a:pt x="3678" y="653"/>
                  </a:cubicBezTo>
                  <a:cubicBezTo>
                    <a:pt x="5449" y="891"/>
                    <a:pt x="6875" y="1289"/>
                    <a:pt x="7257" y="1289"/>
                  </a:cubicBezTo>
                  <a:cubicBezTo>
                    <a:pt x="7314" y="1289"/>
                    <a:pt x="7348" y="1280"/>
                    <a:pt x="7356" y="1261"/>
                  </a:cubicBezTo>
                  <a:cubicBezTo>
                    <a:pt x="7386" y="1169"/>
                    <a:pt x="5836" y="470"/>
                    <a:pt x="3739" y="166"/>
                  </a:cubicBezTo>
                  <a:cubicBezTo>
                    <a:pt x="2903" y="43"/>
                    <a:pt x="2131" y="0"/>
                    <a:pt x="1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5380300" y="7075175"/>
              <a:ext cx="163400" cy="23925"/>
            </a:xfrm>
            <a:custGeom>
              <a:avLst/>
              <a:gdLst/>
              <a:ahLst/>
              <a:cxnLst/>
              <a:rect l="l" t="t" r="r" b="b"/>
              <a:pathLst>
                <a:path w="6536" h="957" extrusionOk="0">
                  <a:moveTo>
                    <a:pt x="4592" y="1"/>
                  </a:moveTo>
                  <a:cubicBezTo>
                    <a:pt x="4177" y="1"/>
                    <a:pt x="3714" y="23"/>
                    <a:pt x="3223" y="79"/>
                  </a:cubicBezTo>
                  <a:cubicBezTo>
                    <a:pt x="1399" y="262"/>
                    <a:pt x="1" y="809"/>
                    <a:pt x="62" y="930"/>
                  </a:cubicBezTo>
                  <a:cubicBezTo>
                    <a:pt x="66" y="948"/>
                    <a:pt x="100" y="956"/>
                    <a:pt x="162" y="956"/>
                  </a:cubicBezTo>
                  <a:cubicBezTo>
                    <a:pt x="514" y="956"/>
                    <a:pt x="1755" y="690"/>
                    <a:pt x="3283" y="535"/>
                  </a:cubicBezTo>
                  <a:cubicBezTo>
                    <a:pt x="5046" y="353"/>
                    <a:pt x="6505" y="413"/>
                    <a:pt x="6536" y="262"/>
                  </a:cubicBezTo>
                  <a:cubicBezTo>
                    <a:pt x="6536" y="172"/>
                    <a:pt x="5747" y="1"/>
                    <a:pt x="45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4381050" y="7196450"/>
              <a:ext cx="446850" cy="1661575"/>
            </a:xfrm>
            <a:custGeom>
              <a:avLst/>
              <a:gdLst/>
              <a:ahLst/>
              <a:cxnLst/>
              <a:rect l="l" t="t" r="r" b="b"/>
              <a:pathLst>
                <a:path w="17874" h="66463" extrusionOk="0">
                  <a:moveTo>
                    <a:pt x="15259" y="0"/>
                  </a:moveTo>
                  <a:cubicBezTo>
                    <a:pt x="15168" y="0"/>
                    <a:pt x="12919" y="699"/>
                    <a:pt x="10244" y="4438"/>
                  </a:cubicBezTo>
                  <a:cubicBezTo>
                    <a:pt x="9727" y="5137"/>
                    <a:pt x="9119" y="5806"/>
                    <a:pt x="8724" y="6626"/>
                  </a:cubicBezTo>
                  <a:cubicBezTo>
                    <a:pt x="8359" y="7356"/>
                    <a:pt x="8177" y="8177"/>
                    <a:pt x="7903" y="8997"/>
                  </a:cubicBezTo>
                  <a:cubicBezTo>
                    <a:pt x="7295" y="10973"/>
                    <a:pt x="6353" y="12827"/>
                    <a:pt x="5624" y="14772"/>
                  </a:cubicBezTo>
                  <a:cubicBezTo>
                    <a:pt x="4377" y="18025"/>
                    <a:pt x="3648" y="21490"/>
                    <a:pt x="3526" y="24985"/>
                  </a:cubicBezTo>
                  <a:cubicBezTo>
                    <a:pt x="3465" y="27295"/>
                    <a:pt x="3617" y="29606"/>
                    <a:pt x="3162" y="31824"/>
                  </a:cubicBezTo>
                  <a:cubicBezTo>
                    <a:pt x="2462" y="35046"/>
                    <a:pt x="517" y="37904"/>
                    <a:pt x="244" y="41156"/>
                  </a:cubicBezTo>
                  <a:cubicBezTo>
                    <a:pt x="0" y="43739"/>
                    <a:pt x="821" y="46293"/>
                    <a:pt x="791" y="48846"/>
                  </a:cubicBezTo>
                  <a:cubicBezTo>
                    <a:pt x="760" y="50852"/>
                    <a:pt x="213" y="52828"/>
                    <a:pt x="152" y="54834"/>
                  </a:cubicBezTo>
                  <a:cubicBezTo>
                    <a:pt x="61" y="57630"/>
                    <a:pt x="912" y="60396"/>
                    <a:pt x="639" y="63193"/>
                  </a:cubicBezTo>
                  <a:cubicBezTo>
                    <a:pt x="517" y="64135"/>
                    <a:pt x="274" y="65108"/>
                    <a:pt x="304" y="66080"/>
                  </a:cubicBezTo>
                  <a:cubicBezTo>
                    <a:pt x="304" y="66111"/>
                    <a:pt x="304" y="66141"/>
                    <a:pt x="304" y="66171"/>
                  </a:cubicBezTo>
                  <a:cubicBezTo>
                    <a:pt x="4417" y="66218"/>
                    <a:pt x="8548" y="66463"/>
                    <a:pt x="12669" y="66463"/>
                  </a:cubicBezTo>
                  <a:cubicBezTo>
                    <a:pt x="13908" y="66463"/>
                    <a:pt x="15147" y="66440"/>
                    <a:pt x="16384" y="66384"/>
                  </a:cubicBezTo>
                  <a:cubicBezTo>
                    <a:pt x="16353" y="65533"/>
                    <a:pt x="16171" y="64682"/>
                    <a:pt x="16110" y="63831"/>
                  </a:cubicBezTo>
                  <a:cubicBezTo>
                    <a:pt x="15867" y="60183"/>
                    <a:pt x="17660" y="56658"/>
                    <a:pt x="17751" y="53010"/>
                  </a:cubicBezTo>
                  <a:cubicBezTo>
                    <a:pt x="17812" y="49636"/>
                    <a:pt x="16384" y="46353"/>
                    <a:pt x="16627" y="42980"/>
                  </a:cubicBezTo>
                  <a:cubicBezTo>
                    <a:pt x="16779" y="40487"/>
                    <a:pt x="17873" y="38147"/>
                    <a:pt x="17843" y="35624"/>
                  </a:cubicBezTo>
                  <a:cubicBezTo>
                    <a:pt x="17843" y="33496"/>
                    <a:pt x="17052" y="31460"/>
                    <a:pt x="16809" y="29362"/>
                  </a:cubicBezTo>
                  <a:cubicBezTo>
                    <a:pt x="16566" y="27143"/>
                    <a:pt x="16900" y="24925"/>
                    <a:pt x="17052" y="22736"/>
                  </a:cubicBezTo>
                  <a:cubicBezTo>
                    <a:pt x="17448" y="16657"/>
                    <a:pt x="16232" y="10608"/>
                    <a:pt x="15685" y="4529"/>
                  </a:cubicBezTo>
                  <a:cubicBezTo>
                    <a:pt x="15502" y="2888"/>
                    <a:pt x="15381" y="1642"/>
                    <a:pt x="1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4438800" y="8192650"/>
              <a:ext cx="342725" cy="446350"/>
            </a:xfrm>
            <a:custGeom>
              <a:avLst/>
              <a:gdLst/>
              <a:ahLst/>
              <a:cxnLst/>
              <a:rect l="l" t="t" r="r" b="b"/>
              <a:pathLst>
                <a:path w="13709" h="17854" extrusionOk="0">
                  <a:moveTo>
                    <a:pt x="639" y="1"/>
                  </a:moveTo>
                  <a:cubicBezTo>
                    <a:pt x="639" y="1"/>
                    <a:pt x="608" y="153"/>
                    <a:pt x="548" y="426"/>
                  </a:cubicBezTo>
                  <a:cubicBezTo>
                    <a:pt x="517" y="730"/>
                    <a:pt x="456" y="1156"/>
                    <a:pt x="396" y="1703"/>
                  </a:cubicBezTo>
                  <a:cubicBezTo>
                    <a:pt x="304" y="2797"/>
                    <a:pt x="183" y="4408"/>
                    <a:pt x="122" y="6384"/>
                  </a:cubicBezTo>
                  <a:cubicBezTo>
                    <a:pt x="31" y="8390"/>
                    <a:pt x="0" y="10730"/>
                    <a:pt x="0" y="13375"/>
                  </a:cubicBezTo>
                  <a:cubicBezTo>
                    <a:pt x="31" y="14044"/>
                    <a:pt x="61" y="14743"/>
                    <a:pt x="304" y="15442"/>
                  </a:cubicBezTo>
                  <a:cubicBezTo>
                    <a:pt x="456" y="15776"/>
                    <a:pt x="639" y="16110"/>
                    <a:pt x="882" y="16384"/>
                  </a:cubicBezTo>
                  <a:cubicBezTo>
                    <a:pt x="1155" y="16658"/>
                    <a:pt x="1490" y="16901"/>
                    <a:pt x="1824" y="17053"/>
                  </a:cubicBezTo>
                  <a:cubicBezTo>
                    <a:pt x="2523" y="17357"/>
                    <a:pt x="3253" y="17478"/>
                    <a:pt x="3982" y="17600"/>
                  </a:cubicBezTo>
                  <a:cubicBezTo>
                    <a:pt x="4742" y="17691"/>
                    <a:pt x="5472" y="17782"/>
                    <a:pt x="6232" y="17813"/>
                  </a:cubicBezTo>
                  <a:cubicBezTo>
                    <a:pt x="6724" y="17840"/>
                    <a:pt x="7211" y="17854"/>
                    <a:pt x="7692" y="17854"/>
                  </a:cubicBezTo>
                  <a:cubicBezTo>
                    <a:pt x="9321" y="17854"/>
                    <a:pt x="10879" y="17699"/>
                    <a:pt x="12311" y="17418"/>
                  </a:cubicBezTo>
                  <a:lnTo>
                    <a:pt x="12463" y="17387"/>
                  </a:lnTo>
                  <a:lnTo>
                    <a:pt x="12493" y="17235"/>
                  </a:lnTo>
                  <a:cubicBezTo>
                    <a:pt x="13466" y="12737"/>
                    <a:pt x="13709" y="8724"/>
                    <a:pt x="13648" y="5898"/>
                  </a:cubicBezTo>
                  <a:cubicBezTo>
                    <a:pt x="13587" y="4499"/>
                    <a:pt x="13496" y="3375"/>
                    <a:pt x="13435" y="2584"/>
                  </a:cubicBezTo>
                  <a:cubicBezTo>
                    <a:pt x="13344" y="1825"/>
                    <a:pt x="13253" y="1429"/>
                    <a:pt x="13223" y="1429"/>
                  </a:cubicBezTo>
                  <a:cubicBezTo>
                    <a:pt x="13192" y="1429"/>
                    <a:pt x="13223" y="1825"/>
                    <a:pt x="13253" y="2615"/>
                  </a:cubicBezTo>
                  <a:cubicBezTo>
                    <a:pt x="13314" y="3375"/>
                    <a:pt x="13344" y="4499"/>
                    <a:pt x="13344" y="5898"/>
                  </a:cubicBezTo>
                  <a:cubicBezTo>
                    <a:pt x="13344" y="8698"/>
                    <a:pt x="13046" y="12601"/>
                    <a:pt x="12065" y="17017"/>
                  </a:cubicBezTo>
                  <a:lnTo>
                    <a:pt x="12065" y="17017"/>
                  </a:lnTo>
                  <a:cubicBezTo>
                    <a:pt x="10639" y="17247"/>
                    <a:pt x="9086" y="17383"/>
                    <a:pt x="7478" y="17383"/>
                  </a:cubicBezTo>
                  <a:cubicBezTo>
                    <a:pt x="7076" y="17383"/>
                    <a:pt x="6670" y="17374"/>
                    <a:pt x="6262" y="17357"/>
                  </a:cubicBezTo>
                  <a:cubicBezTo>
                    <a:pt x="5532" y="17296"/>
                    <a:pt x="4773" y="17235"/>
                    <a:pt x="4043" y="17114"/>
                  </a:cubicBezTo>
                  <a:cubicBezTo>
                    <a:pt x="3314" y="17022"/>
                    <a:pt x="2614" y="16901"/>
                    <a:pt x="2007" y="16627"/>
                  </a:cubicBezTo>
                  <a:cubicBezTo>
                    <a:pt x="1703" y="16475"/>
                    <a:pt x="1429" y="16293"/>
                    <a:pt x="1216" y="16080"/>
                  </a:cubicBezTo>
                  <a:cubicBezTo>
                    <a:pt x="1004" y="15837"/>
                    <a:pt x="852" y="15563"/>
                    <a:pt x="730" y="15259"/>
                  </a:cubicBezTo>
                  <a:cubicBezTo>
                    <a:pt x="517" y="14682"/>
                    <a:pt x="456" y="14013"/>
                    <a:pt x="426" y="13375"/>
                  </a:cubicBezTo>
                  <a:cubicBezTo>
                    <a:pt x="426" y="10761"/>
                    <a:pt x="426" y="8390"/>
                    <a:pt x="456" y="6414"/>
                  </a:cubicBezTo>
                  <a:cubicBezTo>
                    <a:pt x="456" y="4439"/>
                    <a:pt x="548" y="2828"/>
                    <a:pt x="578" y="1703"/>
                  </a:cubicBezTo>
                  <a:cubicBezTo>
                    <a:pt x="639" y="609"/>
                    <a:pt x="700" y="1"/>
                    <a:pt x="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4747325" y="7372750"/>
              <a:ext cx="18250" cy="23575"/>
            </a:xfrm>
            <a:custGeom>
              <a:avLst/>
              <a:gdLst/>
              <a:ahLst/>
              <a:cxnLst/>
              <a:rect l="l" t="t" r="r" b="b"/>
              <a:pathLst>
                <a:path w="730" h="943" extrusionOk="0">
                  <a:moveTo>
                    <a:pt x="365" y="0"/>
                  </a:moveTo>
                  <a:lnTo>
                    <a:pt x="243" y="61"/>
                  </a:lnTo>
                  <a:cubicBezTo>
                    <a:pt x="122" y="122"/>
                    <a:pt x="31" y="213"/>
                    <a:pt x="0" y="365"/>
                  </a:cubicBezTo>
                  <a:cubicBezTo>
                    <a:pt x="0" y="448"/>
                    <a:pt x="0" y="532"/>
                    <a:pt x="47" y="592"/>
                  </a:cubicBezTo>
                  <a:lnTo>
                    <a:pt x="47" y="592"/>
                  </a:lnTo>
                  <a:cubicBezTo>
                    <a:pt x="49" y="694"/>
                    <a:pt x="92" y="826"/>
                    <a:pt x="243" y="912"/>
                  </a:cubicBezTo>
                  <a:lnTo>
                    <a:pt x="334" y="942"/>
                  </a:lnTo>
                  <a:lnTo>
                    <a:pt x="426" y="881"/>
                  </a:lnTo>
                  <a:cubicBezTo>
                    <a:pt x="608" y="790"/>
                    <a:pt x="730" y="578"/>
                    <a:pt x="669" y="334"/>
                  </a:cubicBezTo>
                  <a:cubicBezTo>
                    <a:pt x="638" y="243"/>
                    <a:pt x="578" y="122"/>
                    <a:pt x="486" y="61"/>
                  </a:cubicBezTo>
                  <a:lnTo>
                    <a:pt x="3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4768700" y="7597675"/>
              <a:ext cx="18925" cy="17025"/>
            </a:xfrm>
            <a:custGeom>
              <a:avLst/>
              <a:gdLst/>
              <a:ahLst/>
              <a:cxnLst/>
              <a:rect l="l" t="t" r="r" b="b"/>
              <a:pathLst>
                <a:path w="757" h="681" extrusionOk="0">
                  <a:moveTo>
                    <a:pt x="389" y="265"/>
                  </a:moveTo>
                  <a:cubicBezTo>
                    <a:pt x="390" y="265"/>
                    <a:pt x="391" y="268"/>
                    <a:pt x="391" y="274"/>
                  </a:cubicBezTo>
                  <a:cubicBezTo>
                    <a:pt x="391" y="274"/>
                    <a:pt x="390" y="275"/>
                    <a:pt x="388" y="277"/>
                  </a:cubicBezTo>
                  <a:lnTo>
                    <a:pt x="388" y="277"/>
                  </a:lnTo>
                  <a:lnTo>
                    <a:pt x="383" y="271"/>
                  </a:lnTo>
                  <a:lnTo>
                    <a:pt x="383" y="271"/>
                  </a:lnTo>
                  <a:cubicBezTo>
                    <a:pt x="385" y="268"/>
                    <a:pt x="387" y="265"/>
                    <a:pt x="389" y="265"/>
                  </a:cubicBezTo>
                  <a:close/>
                  <a:moveTo>
                    <a:pt x="382" y="276"/>
                  </a:moveTo>
                  <a:lnTo>
                    <a:pt x="386" y="279"/>
                  </a:lnTo>
                  <a:lnTo>
                    <a:pt x="386" y="279"/>
                  </a:lnTo>
                  <a:cubicBezTo>
                    <a:pt x="384" y="281"/>
                    <a:pt x="381" y="284"/>
                    <a:pt x="379" y="286"/>
                  </a:cubicBezTo>
                  <a:lnTo>
                    <a:pt x="379" y="286"/>
                  </a:lnTo>
                  <a:cubicBezTo>
                    <a:pt x="380" y="282"/>
                    <a:pt x="381" y="279"/>
                    <a:pt x="382" y="276"/>
                  </a:cubicBezTo>
                  <a:close/>
                  <a:moveTo>
                    <a:pt x="401" y="294"/>
                  </a:moveTo>
                  <a:lnTo>
                    <a:pt x="496" y="380"/>
                  </a:lnTo>
                  <a:lnTo>
                    <a:pt x="496" y="380"/>
                  </a:lnTo>
                  <a:cubicBezTo>
                    <a:pt x="492" y="385"/>
                    <a:pt x="488" y="390"/>
                    <a:pt x="483" y="395"/>
                  </a:cubicBezTo>
                  <a:lnTo>
                    <a:pt x="401" y="294"/>
                  </a:lnTo>
                  <a:close/>
                  <a:moveTo>
                    <a:pt x="361" y="0"/>
                  </a:moveTo>
                  <a:cubicBezTo>
                    <a:pt x="317" y="0"/>
                    <a:pt x="273" y="10"/>
                    <a:pt x="234" y="39"/>
                  </a:cubicBezTo>
                  <a:lnTo>
                    <a:pt x="234" y="39"/>
                  </a:lnTo>
                  <a:cubicBezTo>
                    <a:pt x="230" y="39"/>
                    <a:pt x="225" y="38"/>
                    <a:pt x="220" y="38"/>
                  </a:cubicBezTo>
                  <a:cubicBezTo>
                    <a:pt x="201" y="38"/>
                    <a:pt x="179" y="46"/>
                    <a:pt x="148" y="61"/>
                  </a:cubicBezTo>
                  <a:cubicBezTo>
                    <a:pt x="118" y="122"/>
                    <a:pt x="27" y="182"/>
                    <a:pt x="27" y="334"/>
                  </a:cubicBezTo>
                  <a:cubicBezTo>
                    <a:pt x="27" y="343"/>
                    <a:pt x="27" y="352"/>
                    <a:pt x="28" y="361"/>
                  </a:cubicBezTo>
                  <a:lnTo>
                    <a:pt x="28" y="361"/>
                  </a:lnTo>
                  <a:cubicBezTo>
                    <a:pt x="2" y="417"/>
                    <a:pt x="0" y="460"/>
                    <a:pt x="27" y="486"/>
                  </a:cubicBezTo>
                  <a:cubicBezTo>
                    <a:pt x="36" y="505"/>
                    <a:pt x="60" y="516"/>
                    <a:pt x="96" y="517"/>
                  </a:cubicBezTo>
                  <a:lnTo>
                    <a:pt x="96" y="517"/>
                  </a:lnTo>
                  <a:cubicBezTo>
                    <a:pt x="112" y="539"/>
                    <a:pt x="130" y="560"/>
                    <a:pt x="148" y="578"/>
                  </a:cubicBezTo>
                  <a:cubicBezTo>
                    <a:pt x="217" y="646"/>
                    <a:pt x="285" y="680"/>
                    <a:pt x="379" y="680"/>
                  </a:cubicBezTo>
                  <a:cubicBezTo>
                    <a:pt x="410" y="680"/>
                    <a:pt x="445" y="676"/>
                    <a:pt x="483" y="669"/>
                  </a:cubicBezTo>
                  <a:cubicBezTo>
                    <a:pt x="506" y="661"/>
                    <a:pt x="528" y="653"/>
                    <a:pt x="548" y="644"/>
                  </a:cubicBezTo>
                  <a:lnTo>
                    <a:pt x="548" y="644"/>
                  </a:lnTo>
                  <a:cubicBezTo>
                    <a:pt x="556" y="642"/>
                    <a:pt x="565" y="641"/>
                    <a:pt x="574" y="638"/>
                  </a:cubicBezTo>
                  <a:cubicBezTo>
                    <a:pt x="665" y="578"/>
                    <a:pt x="726" y="517"/>
                    <a:pt x="756" y="395"/>
                  </a:cubicBezTo>
                  <a:cubicBezTo>
                    <a:pt x="756" y="274"/>
                    <a:pt x="726" y="182"/>
                    <a:pt x="665" y="152"/>
                  </a:cubicBezTo>
                  <a:cubicBezTo>
                    <a:pt x="642" y="107"/>
                    <a:pt x="603" y="62"/>
                    <a:pt x="559" y="41"/>
                  </a:cubicBezTo>
                  <a:lnTo>
                    <a:pt x="559" y="41"/>
                  </a:lnTo>
                  <a:cubicBezTo>
                    <a:pt x="554" y="38"/>
                    <a:pt x="549" y="34"/>
                    <a:pt x="543" y="31"/>
                  </a:cubicBezTo>
                  <a:cubicBezTo>
                    <a:pt x="529" y="31"/>
                    <a:pt x="514" y="29"/>
                    <a:pt x="499" y="26"/>
                  </a:cubicBezTo>
                  <a:lnTo>
                    <a:pt x="499" y="26"/>
                  </a:lnTo>
                  <a:cubicBezTo>
                    <a:pt x="457" y="12"/>
                    <a:pt x="409" y="0"/>
                    <a:pt x="36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4761750" y="7808100"/>
              <a:ext cx="17500" cy="18325"/>
            </a:xfrm>
            <a:custGeom>
              <a:avLst/>
              <a:gdLst/>
              <a:ahLst/>
              <a:cxnLst/>
              <a:rect l="l" t="t" r="r" b="b"/>
              <a:pathLst>
                <a:path w="700" h="733" extrusionOk="0">
                  <a:moveTo>
                    <a:pt x="344" y="1"/>
                  </a:moveTo>
                  <a:cubicBezTo>
                    <a:pt x="303" y="1"/>
                    <a:pt x="259" y="10"/>
                    <a:pt x="213" y="33"/>
                  </a:cubicBezTo>
                  <a:cubicBezTo>
                    <a:pt x="92" y="94"/>
                    <a:pt x="31" y="185"/>
                    <a:pt x="1" y="276"/>
                  </a:cubicBezTo>
                  <a:cubicBezTo>
                    <a:pt x="1" y="337"/>
                    <a:pt x="1" y="428"/>
                    <a:pt x="31" y="489"/>
                  </a:cubicBezTo>
                  <a:cubicBezTo>
                    <a:pt x="53" y="511"/>
                    <a:pt x="76" y="534"/>
                    <a:pt x="99" y="554"/>
                  </a:cubicBezTo>
                  <a:lnTo>
                    <a:pt x="99" y="554"/>
                  </a:lnTo>
                  <a:cubicBezTo>
                    <a:pt x="100" y="573"/>
                    <a:pt x="107" y="596"/>
                    <a:pt x="122" y="611"/>
                  </a:cubicBezTo>
                  <a:cubicBezTo>
                    <a:pt x="153" y="671"/>
                    <a:pt x="244" y="732"/>
                    <a:pt x="335" y="732"/>
                  </a:cubicBezTo>
                  <a:cubicBezTo>
                    <a:pt x="457" y="732"/>
                    <a:pt x="609" y="641"/>
                    <a:pt x="669" y="459"/>
                  </a:cubicBezTo>
                  <a:cubicBezTo>
                    <a:pt x="700" y="337"/>
                    <a:pt x="669" y="246"/>
                    <a:pt x="609" y="155"/>
                  </a:cubicBezTo>
                  <a:cubicBezTo>
                    <a:pt x="563" y="86"/>
                    <a:pt x="466" y="1"/>
                    <a:pt x="34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4779225" y="8037650"/>
              <a:ext cx="18050" cy="15975"/>
            </a:xfrm>
            <a:custGeom>
              <a:avLst/>
              <a:gdLst/>
              <a:ahLst/>
              <a:cxnLst/>
              <a:rect l="l" t="t" r="r" b="b"/>
              <a:pathLst>
                <a:path w="722" h="639" extrusionOk="0">
                  <a:moveTo>
                    <a:pt x="416" y="260"/>
                  </a:moveTo>
                  <a:cubicBezTo>
                    <a:pt x="423" y="260"/>
                    <a:pt x="416" y="274"/>
                    <a:pt x="396" y="274"/>
                  </a:cubicBezTo>
                  <a:cubicBezTo>
                    <a:pt x="406" y="264"/>
                    <a:pt x="413" y="260"/>
                    <a:pt x="416" y="260"/>
                  </a:cubicBezTo>
                  <a:close/>
                  <a:moveTo>
                    <a:pt x="395" y="328"/>
                  </a:moveTo>
                  <a:cubicBezTo>
                    <a:pt x="403" y="332"/>
                    <a:pt x="405" y="334"/>
                    <a:pt x="396" y="334"/>
                  </a:cubicBezTo>
                  <a:cubicBezTo>
                    <a:pt x="396" y="332"/>
                    <a:pt x="396" y="330"/>
                    <a:pt x="395" y="328"/>
                  </a:cubicBezTo>
                  <a:close/>
                  <a:moveTo>
                    <a:pt x="426" y="0"/>
                  </a:moveTo>
                  <a:cubicBezTo>
                    <a:pt x="335" y="0"/>
                    <a:pt x="274" y="31"/>
                    <a:pt x="244" y="61"/>
                  </a:cubicBezTo>
                  <a:cubicBezTo>
                    <a:pt x="238" y="66"/>
                    <a:pt x="233" y="72"/>
                    <a:pt x="228" y="78"/>
                  </a:cubicBezTo>
                  <a:lnTo>
                    <a:pt x="228" y="78"/>
                  </a:lnTo>
                  <a:cubicBezTo>
                    <a:pt x="201" y="86"/>
                    <a:pt x="175" y="100"/>
                    <a:pt x="153" y="122"/>
                  </a:cubicBezTo>
                  <a:cubicBezTo>
                    <a:pt x="92" y="152"/>
                    <a:pt x="1" y="274"/>
                    <a:pt x="92" y="486"/>
                  </a:cubicBezTo>
                  <a:cubicBezTo>
                    <a:pt x="122" y="547"/>
                    <a:pt x="213" y="608"/>
                    <a:pt x="305" y="638"/>
                  </a:cubicBezTo>
                  <a:cubicBezTo>
                    <a:pt x="396" y="638"/>
                    <a:pt x="487" y="638"/>
                    <a:pt x="548" y="578"/>
                  </a:cubicBezTo>
                  <a:cubicBezTo>
                    <a:pt x="631" y="522"/>
                    <a:pt x="714" y="416"/>
                    <a:pt x="705" y="283"/>
                  </a:cubicBezTo>
                  <a:lnTo>
                    <a:pt x="705" y="283"/>
                  </a:lnTo>
                  <a:cubicBezTo>
                    <a:pt x="721" y="195"/>
                    <a:pt x="665" y="89"/>
                    <a:pt x="609" y="61"/>
                  </a:cubicBezTo>
                  <a:cubicBezTo>
                    <a:pt x="548" y="0"/>
                    <a:pt x="487" y="0"/>
                    <a:pt x="42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4773150" y="8180500"/>
              <a:ext cx="14475" cy="13700"/>
            </a:xfrm>
            <a:custGeom>
              <a:avLst/>
              <a:gdLst/>
              <a:ahLst/>
              <a:cxnLst/>
              <a:rect l="l" t="t" r="r" b="b"/>
              <a:pathLst>
                <a:path w="579" h="548" extrusionOk="0">
                  <a:moveTo>
                    <a:pt x="335" y="1"/>
                  </a:moveTo>
                  <a:cubicBezTo>
                    <a:pt x="244" y="1"/>
                    <a:pt x="183" y="31"/>
                    <a:pt x="122" y="61"/>
                  </a:cubicBezTo>
                  <a:cubicBezTo>
                    <a:pt x="92" y="61"/>
                    <a:pt x="61" y="122"/>
                    <a:pt x="31" y="152"/>
                  </a:cubicBezTo>
                  <a:cubicBezTo>
                    <a:pt x="1" y="244"/>
                    <a:pt x="1" y="304"/>
                    <a:pt x="31" y="365"/>
                  </a:cubicBezTo>
                  <a:cubicBezTo>
                    <a:pt x="31" y="396"/>
                    <a:pt x="61" y="426"/>
                    <a:pt x="122" y="487"/>
                  </a:cubicBezTo>
                  <a:cubicBezTo>
                    <a:pt x="153" y="517"/>
                    <a:pt x="213" y="548"/>
                    <a:pt x="305" y="548"/>
                  </a:cubicBezTo>
                  <a:cubicBezTo>
                    <a:pt x="365" y="548"/>
                    <a:pt x="426" y="487"/>
                    <a:pt x="456" y="456"/>
                  </a:cubicBezTo>
                  <a:cubicBezTo>
                    <a:pt x="456" y="456"/>
                    <a:pt x="487" y="426"/>
                    <a:pt x="487" y="426"/>
                  </a:cubicBezTo>
                  <a:lnTo>
                    <a:pt x="517" y="396"/>
                  </a:lnTo>
                  <a:cubicBezTo>
                    <a:pt x="548" y="335"/>
                    <a:pt x="578" y="183"/>
                    <a:pt x="487" y="92"/>
                  </a:cubicBezTo>
                  <a:cubicBezTo>
                    <a:pt x="426" y="31"/>
                    <a:pt x="365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4836225" y="7605275"/>
              <a:ext cx="462025" cy="607175"/>
            </a:xfrm>
            <a:custGeom>
              <a:avLst/>
              <a:gdLst/>
              <a:ahLst/>
              <a:cxnLst/>
              <a:rect l="l" t="t" r="r" b="b"/>
              <a:pathLst>
                <a:path w="18481" h="24287" extrusionOk="0">
                  <a:moveTo>
                    <a:pt x="17448" y="0"/>
                  </a:moveTo>
                  <a:lnTo>
                    <a:pt x="0" y="1854"/>
                  </a:lnTo>
                  <a:lnTo>
                    <a:pt x="1368" y="24286"/>
                  </a:lnTo>
                  <a:lnTo>
                    <a:pt x="18481" y="22098"/>
                  </a:lnTo>
                  <a:lnTo>
                    <a:pt x="174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99" name="Google Shape;799;p47"/>
            <p:cNvSpPr/>
            <p:nvPr/>
          </p:nvSpPr>
          <p:spPr>
            <a:xfrm>
              <a:off x="4782275" y="7625775"/>
              <a:ext cx="88175" cy="586675"/>
            </a:xfrm>
            <a:custGeom>
              <a:avLst/>
              <a:gdLst/>
              <a:ahLst/>
              <a:cxnLst/>
              <a:rect l="l" t="t" r="r" b="b"/>
              <a:pathLst>
                <a:path w="3527" h="23467" extrusionOk="0">
                  <a:moveTo>
                    <a:pt x="0" y="1"/>
                  </a:moveTo>
                  <a:lnTo>
                    <a:pt x="821" y="21217"/>
                  </a:lnTo>
                  <a:lnTo>
                    <a:pt x="3526" y="23466"/>
                  </a:lnTo>
                  <a:lnTo>
                    <a:pt x="3526" y="23466"/>
                  </a:lnTo>
                  <a:lnTo>
                    <a:pt x="2158" y="10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0" name="Google Shape;800;p47"/>
            <p:cNvSpPr/>
            <p:nvPr/>
          </p:nvSpPr>
          <p:spPr>
            <a:xfrm>
              <a:off x="4782275" y="7569550"/>
              <a:ext cx="490150" cy="82100"/>
            </a:xfrm>
            <a:custGeom>
              <a:avLst/>
              <a:gdLst/>
              <a:ahLst/>
              <a:cxnLst/>
              <a:rect l="l" t="t" r="r" b="b"/>
              <a:pathLst>
                <a:path w="19606" h="3284" extrusionOk="0">
                  <a:moveTo>
                    <a:pt x="17691" y="0"/>
                  </a:moveTo>
                  <a:lnTo>
                    <a:pt x="0" y="2250"/>
                  </a:lnTo>
                  <a:lnTo>
                    <a:pt x="2158" y="3283"/>
                  </a:lnTo>
                  <a:lnTo>
                    <a:pt x="19606" y="1429"/>
                  </a:lnTo>
                  <a:cubicBezTo>
                    <a:pt x="18268" y="1216"/>
                    <a:pt x="17691" y="0"/>
                    <a:pt x="176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4865100" y="7922900"/>
              <a:ext cx="422525" cy="195325"/>
            </a:xfrm>
            <a:custGeom>
              <a:avLst/>
              <a:gdLst/>
              <a:ahLst/>
              <a:cxnLst/>
              <a:rect l="l" t="t" r="r" b="b"/>
              <a:pathLst>
                <a:path w="16901" h="7813" extrusionOk="0">
                  <a:moveTo>
                    <a:pt x="12736" y="0"/>
                  </a:moveTo>
                  <a:lnTo>
                    <a:pt x="12736" y="0"/>
                  </a:lnTo>
                  <a:cubicBezTo>
                    <a:pt x="12736" y="0"/>
                    <a:pt x="10608" y="700"/>
                    <a:pt x="9697" y="851"/>
                  </a:cubicBezTo>
                  <a:cubicBezTo>
                    <a:pt x="9454" y="882"/>
                    <a:pt x="8359" y="1034"/>
                    <a:pt x="7599" y="1125"/>
                  </a:cubicBezTo>
                  <a:cubicBezTo>
                    <a:pt x="6323" y="1216"/>
                    <a:pt x="5046" y="1307"/>
                    <a:pt x="3770" y="1338"/>
                  </a:cubicBezTo>
                  <a:cubicBezTo>
                    <a:pt x="943" y="2402"/>
                    <a:pt x="0" y="6687"/>
                    <a:pt x="2007" y="7812"/>
                  </a:cubicBezTo>
                  <a:cubicBezTo>
                    <a:pt x="3800" y="7387"/>
                    <a:pt x="6384" y="6809"/>
                    <a:pt x="8146" y="6475"/>
                  </a:cubicBezTo>
                  <a:cubicBezTo>
                    <a:pt x="8442" y="6449"/>
                    <a:pt x="8737" y="6437"/>
                    <a:pt x="9028" y="6437"/>
                  </a:cubicBezTo>
                  <a:cubicBezTo>
                    <a:pt x="11104" y="6437"/>
                    <a:pt x="12991" y="7017"/>
                    <a:pt x="13717" y="7017"/>
                  </a:cubicBezTo>
                  <a:cubicBezTo>
                    <a:pt x="13841" y="7017"/>
                    <a:pt x="13931" y="7001"/>
                    <a:pt x="13982" y="6961"/>
                  </a:cubicBezTo>
                  <a:cubicBezTo>
                    <a:pt x="14408" y="6596"/>
                    <a:pt x="11794" y="5715"/>
                    <a:pt x="11794" y="5715"/>
                  </a:cubicBezTo>
                  <a:cubicBezTo>
                    <a:pt x="11804" y="5714"/>
                    <a:pt x="11815" y="5714"/>
                    <a:pt x="11826" y="5714"/>
                  </a:cubicBezTo>
                  <a:cubicBezTo>
                    <a:pt x="12586" y="5714"/>
                    <a:pt x="14818" y="6513"/>
                    <a:pt x="15707" y="6513"/>
                  </a:cubicBezTo>
                  <a:cubicBezTo>
                    <a:pt x="15939" y="6513"/>
                    <a:pt x="16080" y="6459"/>
                    <a:pt x="16080" y="6323"/>
                  </a:cubicBezTo>
                  <a:cubicBezTo>
                    <a:pt x="16080" y="5928"/>
                    <a:pt x="12767" y="4651"/>
                    <a:pt x="12767" y="4651"/>
                  </a:cubicBezTo>
                  <a:lnTo>
                    <a:pt x="12767" y="4651"/>
                  </a:lnTo>
                  <a:cubicBezTo>
                    <a:pt x="12767" y="4651"/>
                    <a:pt x="14104" y="4833"/>
                    <a:pt x="15715" y="5289"/>
                  </a:cubicBezTo>
                  <a:cubicBezTo>
                    <a:pt x="16062" y="5399"/>
                    <a:pt x="16307" y="5437"/>
                    <a:pt x="16480" y="5437"/>
                  </a:cubicBezTo>
                  <a:cubicBezTo>
                    <a:pt x="16886" y="5437"/>
                    <a:pt x="16900" y="5228"/>
                    <a:pt x="16900" y="5228"/>
                  </a:cubicBezTo>
                  <a:cubicBezTo>
                    <a:pt x="16870" y="4438"/>
                    <a:pt x="13071" y="3466"/>
                    <a:pt x="13071" y="3466"/>
                  </a:cubicBezTo>
                  <a:lnTo>
                    <a:pt x="13071" y="3466"/>
                  </a:lnTo>
                  <a:cubicBezTo>
                    <a:pt x="13071" y="3466"/>
                    <a:pt x="14043" y="3496"/>
                    <a:pt x="14712" y="3648"/>
                  </a:cubicBezTo>
                  <a:cubicBezTo>
                    <a:pt x="14899" y="3689"/>
                    <a:pt x="15104" y="3708"/>
                    <a:pt x="15302" y="3708"/>
                  </a:cubicBezTo>
                  <a:cubicBezTo>
                    <a:pt x="15844" y="3708"/>
                    <a:pt x="16337" y="3566"/>
                    <a:pt x="16293" y="3344"/>
                  </a:cubicBezTo>
                  <a:cubicBezTo>
                    <a:pt x="16080" y="2584"/>
                    <a:pt x="11216" y="2067"/>
                    <a:pt x="11216" y="2067"/>
                  </a:cubicBezTo>
                  <a:cubicBezTo>
                    <a:pt x="11216" y="2067"/>
                    <a:pt x="10700" y="2067"/>
                    <a:pt x="11976" y="1277"/>
                  </a:cubicBezTo>
                  <a:cubicBezTo>
                    <a:pt x="13253" y="487"/>
                    <a:pt x="12736" y="0"/>
                    <a:pt x="12736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4194125" y="7221525"/>
              <a:ext cx="779675" cy="1020400"/>
            </a:xfrm>
            <a:custGeom>
              <a:avLst/>
              <a:gdLst/>
              <a:ahLst/>
              <a:cxnLst/>
              <a:rect l="l" t="t" r="r" b="b"/>
              <a:pathLst>
                <a:path w="31187" h="40816" extrusionOk="0">
                  <a:moveTo>
                    <a:pt x="20973" y="0"/>
                  </a:moveTo>
                  <a:cubicBezTo>
                    <a:pt x="0" y="18207"/>
                    <a:pt x="274" y="36110"/>
                    <a:pt x="6170" y="38238"/>
                  </a:cubicBezTo>
                  <a:cubicBezTo>
                    <a:pt x="8838" y="39196"/>
                    <a:pt x="14361" y="40816"/>
                    <a:pt x="19720" y="40816"/>
                  </a:cubicBezTo>
                  <a:cubicBezTo>
                    <a:pt x="23032" y="40816"/>
                    <a:pt x="26281" y="40197"/>
                    <a:pt x="28754" y="38420"/>
                  </a:cubicBezTo>
                  <a:cubicBezTo>
                    <a:pt x="29666" y="37782"/>
                    <a:pt x="31186" y="28542"/>
                    <a:pt x="31186" y="28542"/>
                  </a:cubicBezTo>
                  <a:lnTo>
                    <a:pt x="25046" y="27356"/>
                  </a:lnTo>
                  <a:lnTo>
                    <a:pt x="15532" y="24134"/>
                  </a:lnTo>
                  <a:lnTo>
                    <a:pt x="209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4595325" y="7662250"/>
              <a:ext cx="272075" cy="253875"/>
            </a:xfrm>
            <a:custGeom>
              <a:avLst/>
              <a:gdLst/>
              <a:ahLst/>
              <a:cxnLst/>
              <a:rect l="l" t="t" r="r" b="b"/>
              <a:pathLst>
                <a:path w="10883" h="10155" extrusionOk="0">
                  <a:moveTo>
                    <a:pt x="2129" y="1"/>
                  </a:moveTo>
                  <a:cubicBezTo>
                    <a:pt x="2129" y="1"/>
                    <a:pt x="1946" y="183"/>
                    <a:pt x="1642" y="548"/>
                  </a:cubicBezTo>
                  <a:cubicBezTo>
                    <a:pt x="1369" y="913"/>
                    <a:pt x="1034" y="1490"/>
                    <a:pt x="700" y="2250"/>
                  </a:cubicBezTo>
                  <a:cubicBezTo>
                    <a:pt x="396" y="3040"/>
                    <a:pt x="123" y="4013"/>
                    <a:pt x="31" y="5107"/>
                  </a:cubicBezTo>
                  <a:cubicBezTo>
                    <a:pt x="31" y="5381"/>
                    <a:pt x="1" y="5654"/>
                    <a:pt x="31" y="5989"/>
                  </a:cubicBezTo>
                  <a:cubicBezTo>
                    <a:pt x="62" y="6293"/>
                    <a:pt x="244" y="6657"/>
                    <a:pt x="518" y="6870"/>
                  </a:cubicBezTo>
                  <a:cubicBezTo>
                    <a:pt x="761" y="7083"/>
                    <a:pt x="1034" y="7235"/>
                    <a:pt x="1308" y="7387"/>
                  </a:cubicBezTo>
                  <a:cubicBezTo>
                    <a:pt x="1582" y="7539"/>
                    <a:pt x="1855" y="7660"/>
                    <a:pt x="2129" y="7812"/>
                  </a:cubicBezTo>
                  <a:cubicBezTo>
                    <a:pt x="4408" y="8967"/>
                    <a:pt x="6627" y="9575"/>
                    <a:pt x="8238" y="9879"/>
                  </a:cubicBezTo>
                  <a:cubicBezTo>
                    <a:pt x="9351" y="10089"/>
                    <a:pt x="10189" y="10154"/>
                    <a:pt x="10600" y="10154"/>
                  </a:cubicBezTo>
                  <a:cubicBezTo>
                    <a:pt x="10784" y="10154"/>
                    <a:pt x="10883" y="10141"/>
                    <a:pt x="10883" y="10122"/>
                  </a:cubicBezTo>
                  <a:cubicBezTo>
                    <a:pt x="10883" y="10031"/>
                    <a:pt x="9880" y="9910"/>
                    <a:pt x="8299" y="9575"/>
                  </a:cubicBezTo>
                  <a:cubicBezTo>
                    <a:pt x="6718" y="9180"/>
                    <a:pt x="4560" y="8511"/>
                    <a:pt x="2341" y="7417"/>
                  </a:cubicBezTo>
                  <a:cubicBezTo>
                    <a:pt x="2068" y="7265"/>
                    <a:pt x="1794" y="7113"/>
                    <a:pt x="1551" y="6961"/>
                  </a:cubicBezTo>
                  <a:cubicBezTo>
                    <a:pt x="1278" y="6840"/>
                    <a:pt x="1004" y="6688"/>
                    <a:pt x="822" y="6536"/>
                  </a:cubicBezTo>
                  <a:cubicBezTo>
                    <a:pt x="639" y="6353"/>
                    <a:pt x="518" y="6171"/>
                    <a:pt x="487" y="5928"/>
                  </a:cubicBezTo>
                  <a:cubicBezTo>
                    <a:pt x="457" y="5685"/>
                    <a:pt x="457" y="5411"/>
                    <a:pt x="457" y="5138"/>
                  </a:cubicBezTo>
                  <a:cubicBezTo>
                    <a:pt x="518" y="4074"/>
                    <a:pt x="761" y="3131"/>
                    <a:pt x="1004" y="2372"/>
                  </a:cubicBezTo>
                  <a:cubicBezTo>
                    <a:pt x="1551" y="852"/>
                    <a:pt x="2220" y="62"/>
                    <a:pt x="21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4370400" y="8173375"/>
              <a:ext cx="548675" cy="67300"/>
            </a:xfrm>
            <a:custGeom>
              <a:avLst/>
              <a:gdLst/>
              <a:ahLst/>
              <a:cxnLst/>
              <a:rect l="l" t="t" r="r" b="b"/>
              <a:pathLst>
                <a:path w="21947" h="2692" extrusionOk="0">
                  <a:moveTo>
                    <a:pt x="57" y="1"/>
                  </a:moveTo>
                  <a:cubicBezTo>
                    <a:pt x="20" y="1"/>
                    <a:pt x="1" y="4"/>
                    <a:pt x="1" y="12"/>
                  </a:cubicBezTo>
                  <a:cubicBezTo>
                    <a:pt x="1" y="42"/>
                    <a:pt x="305" y="134"/>
                    <a:pt x="852" y="286"/>
                  </a:cubicBezTo>
                  <a:cubicBezTo>
                    <a:pt x="1399" y="407"/>
                    <a:pt x="2189" y="589"/>
                    <a:pt x="3192" y="833"/>
                  </a:cubicBezTo>
                  <a:cubicBezTo>
                    <a:pt x="4226" y="1045"/>
                    <a:pt x="5411" y="1289"/>
                    <a:pt x="6718" y="1562"/>
                  </a:cubicBezTo>
                  <a:cubicBezTo>
                    <a:pt x="8025" y="1836"/>
                    <a:pt x="9484" y="2170"/>
                    <a:pt x="11034" y="2413"/>
                  </a:cubicBezTo>
                  <a:cubicBezTo>
                    <a:pt x="12189" y="2594"/>
                    <a:pt x="13326" y="2691"/>
                    <a:pt x="14396" y="2691"/>
                  </a:cubicBezTo>
                  <a:cubicBezTo>
                    <a:pt x="14764" y="2691"/>
                    <a:pt x="15123" y="2680"/>
                    <a:pt x="15472" y="2656"/>
                  </a:cubicBezTo>
                  <a:cubicBezTo>
                    <a:pt x="16840" y="2535"/>
                    <a:pt x="18056" y="2261"/>
                    <a:pt x="19029" y="1927"/>
                  </a:cubicBezTo>
                  <a:cubicBezTo>
                    <a:pt x="20032" y="1593"/>
                    <a:pt x="20761" y="1167"/>
                    <a:pt x="21247" y="863"/>
                  </a:cubicBezTo>
                  <a:cubicBezTo>
                    <a:pt x="21734" y="529"/>
                    <a:pt x="21947" y="286"/>
                    <a:pt x="21947" y="286"/>
                  </a:cubicBezTo>
                  <a:cubicBezTo>
                    <a:pt x="21943" y="281"/>
                    <a:pt x="21938" y="279"/>
                    <a:pt x="21930" y="279"/>
                  </a:cubicBezTo>
                  <a:cubicBezTo>
                    <a:pt x="21780" y="279"/>
                    <a:pt x="20782" y="1045"/>
                    <a:pt x="18937" y="1593"/>
                  </a:cubicBezTo>
                  <a:cubicBezTo>
                    <a:pt x="17965" y="1896"/>
                    <a:pt x="16779" y="2140"/>
                    <a:pt x="15442" y="2200"/>
                  </a:cubicBezTo>
                  <a:cubicBezTo>
                    <a:pt x="15100" y="2224"/>
                    <a:pt x="14751" y="2235"/>
                    <a:pt x="14394" y="2235"/>
                  </a:cubicBezTo>
                  <a:cubicBezTo>
                    <a:pt x="13355" y="2235"/>
                    <a:pt x="12257" y="2138"/>
                    <a:pt x="11126" y="1957"/>
                  </a:cubicBezTo>
                  <a:cubicBezTo>
                    <a:pt x="9575" y="1714"/>
                    <a:pt x="8147" y="1380"/>
                    <a:pt x="6809" y="1137"/>
                  </a:cubicBezTo>
                  <a:cubicBezTo>
                    <a:pt x="5472" y="893"/>
                    <a:pt x="4287" y="681"/>
                    <a:pt x="3284" y="498"/>
                  </a:cubicBezTo>
                  <a:cubicBezTo>
                    <a:pt x="2250" y="316"/>
                    <a:pt x="1460" y="164"/>
                    <a:pt x="882" y="103"/>
                  </a:cubicBezTo>
                  <a:cubicBezTo>
                    <a:pt x="449" y="35"/>
                    <a:pt x="170" y="1"/>
                    <a:pt x="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5" name="Google Shape;805;p47"/>
            <p:cNvSpPr/>
            <p:nvPr/>
          </p:nvSpPr>
          <p:spPr>
            <a:xfrm>
              <a:off x="4742000" y="6817100"/>
              <a:ext cx="36500" cy="108075"/>
            </a:xfrm>
            <a:custGeom>
              <a:avLst/>
              <a:gdLst/>
              <a:ahLst/>
              <a:cxnLst/>
              <a:rect l="l" t="t" r="r" b="b"/>
              <a:pathLst>
                <a:path w="1460" h="4323" extrusionOk="0">
                  <a:moveTo>
                    <a:pt x="1200" y="1"/>
                  </a:moveTo>
                  <a:cubicBezTo>
                    <a:pt x="1102" y="1"/>
                    <a:pt x="1030" y="84"/>
                    <a:pt x="1003" y="189"/>
                  </a:cubicBezTo>
                  <a:cubicBezTo>
                    <a:pt x="882" y="828"/>
                    <a:pt x="669" y="1405"/>
                    <a:pt x="487" y="1891"/>
                  </a:cubicBezTo>
                  <a:cubicBezTo>
                    <a:pt x="213" y="2712"/>
                    <a:pt x="0" y="3350"/>
                    <a:pt x="244" y="3806"/>
                  </a:cubicBezTo>
                  <a:cubicBezTo>
                    <a:pt x="365" y="4049"/>
                    <a:pt x="608" y="4201"/>
                    <a:pt x="943" y="4323"/>
                  </a:cubicBezTo>
                  <a:lnTo>
                    <a:pt x="973" y="4323"/>
                  </a:lnTo>
                  <a:cubicBezTo>
                    <a:pt x="1064" y="4323"/>
                    <a:pt x="1186" y="4262"/>
                    <a:pt x="1186" y="4171"/>
                  </a:cubicBezTo>
                  <a:cubicBezTo>
                    <a:pt x="1247" y="4049"/>
                    <a:pt x="1155" y="3928"/>
                    <a:pt x="1064" y="3897"/>
                  </a:cubicBezTo>
                  <a:cubicBezTo>
                    <a:pt x="851" y="3837"/>
                    <a:pt x="699" y="3746"/>
                    <a:pt x="639" y="3624"/>
                  </a:cubicBezTo>
                  <a:cubicBezTo>
                    <a:pt x="487" y="3320"/>
                    <a:pt x="669" y="2712"/>
                    <a:pt x="912" y="2043"/>
                  </a:cubicBezTo>
                  <a:cubicBezTo>
                    <a:pt x="1095" y="1527"/>
                    <a:pt x="1307" y="919"/>
                    <a:pt x="1429" y="250"/>
                  </a:cubicBezTo>
                  <a:cubicBezTo>
                    <a:pt x="1459" y="159"/>
                    <a:pt x="1368" y="37"/>
                    <a:pt x="1247" y="7"/>
                  </a:cubicBezTo>
                  <a:cubicBezTo>
                    <a:pt x="1231" y="3"/>
                    <a:pt x="1215" y="1"/>
                    <a:pt x="1200" y="1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4744275" y="6942025"/>
              <a:ext cx="65850" cy="44900"/>
            </a:xfrm>
            <a:custGeom>
              <a:avLst/>
              <a:gdLst/>
              <a:ahLst/>
              <a:cxnLst/>
              <a:rect l="l" t="t" r="r" b="b"/>
              <a:pathLst>
                <a:path w="2634" h="1796" extrusionOk="0">
                  <a:moveTo>
                    <a:pt x="2206" y="0"/>
                  </a:moveTo>
                  <a:cubicBezTo>
                    <a:pt x="2138" y="0"/>
                    <a:pt x="2072" y="33"/>
                    <a:pt x="2037" y="86"/>
                  </a:cubicBezTo>
                  <a:cubicBezTo>
                    <a:pt x="2015" y="108"/>
                    <a:pt x="1746" y="475"/>
                    <a:pt x="1135" y="475"/>
                  </a:cubicBezTo>
                  <a:cubicBezTo>
                    <a:pt x="914" y="475"/>
                    <a:pt x="649" y="428"/>
                    <a:pt x="335" y="299"/>
                  </a:cubicBezTo>
                  <a:cubicBezTo>
                    <a:pt x="306" y="292"/>
                    <a:pt x="277" y="288"/>
                    <a:pt x="250" y="288"/>
                  </a:cubicBezTo>
                  <a:cubicBezTo>
                    <a:pt x="159" y="288"/>
                    <a:pt x="77" y="327"/>
                    <a:pt x="31" y="420"/>
                  </a:cubicBezTo>
                  <a:cubicBezTo>
                    <a:pt x="1" y="511"/>
                    <a:pt x="122" y="1727"/>
                    <a:pt x="1004" y="1788"/>
                  </a:cubicBezTo>
                  <a:cubicBezTo>
                    <a:pt x="1043" y="1793"/>
                    <a:pt x="1081" y="1795"/>
                    <a:pt x="1119" y="1795"/>
                  </a:cubicBezTo>
                  <a:cubicBezTo>
                    <a:pt x="2055" y="1795"/>
                    <a:pt x="2633" y="406"/>
                    <a:pt x="2341" y="56"/>
                  </a:cubicBezTo>
                  <a:cubicBezTo>
                    <a:pt x="2303" y="17"/>
                    <a:pt x="2254" y="0"/>
                    <a:pt x="2206" y="0"/>
                  </a:cubicBezTo>
                  <a:close/>
                </a:path>
              </a:pathLst>
            </a:custGeom>
            <a:solidFill>
              <a:srgbClr val="EC8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4708550" y="6836250"/>
              <a:ext cx="22825" cy="28900"/>
            </a:xfrm>
            <a:custGeom>
              <a:avLst/>
              <a:gdLst/>
              <a:ahLst/>
              <a:cxnLst/>
              <a:rect l="l" t="t" r="r" b="b"/>
              <a:pathLst>
                <a:path w="913" h="1156" extrusionOk="0">
                  <a:moveTo>
                    <a:pt x="62" y="548"/>
                  </a:moveTo>
                  <a:cubicBezTo>
                    <a:pt x="1" y="852"/>
                    <a:pt x="183" y="1125"/>
                    <a:pt x="426" y="1125"/>
                  </a:cubicBezTo>
                  <a:cubicBezTo>
                    <a:pt x="639" y="1156"/>
                    <a:pt x="852" y="943"/>
                    <a:pt x="882" y="639"/>
                  </a:cubicBezTo>
                  <a:cubicBezTo>
                    <a:pt x="913" y="305"/>
                    <a:pt x="761" y="62"/>
                    <a:pt x="548" y="31"/>
                  </a:cubicBezTo>
                  <a:cubicBezTo>
                    <a:pt x="305" y="1"/>
                    <a:pt x="92" y="214"/>
                    <a:pt x="62" y="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8" name="Google Shape;808;p47"/>
            <p:cNvSpPr/>
            <p:nvPr/>
          </p:nvSpPr>
          <p:spPr>
            <a:xfrm>
              <a:off x="4688050" y="6787625"/>
              <a:ext cx="74500" cy="20550"/>
            </a:xfrm>
            <a:custGeom>
              <a:avLst/>
              <a:gdLst/>
              <a:ahLst/>
              <a:cxnLst/>
              <a:rect l="l" t="t" r="r" b="b"/>
              <a:pathLst>
                <a:path w="2980" h="822" extrusionOk="0">
                  <a:moveTo>
                    <a:pt x="2949" y="365"/>
                  </a:moveTo>
                  <a:cubicBezTo>
                    <a:pt x="2979" y="548"/>
                    <a:pt x="2037" y="517"/>
                    <a:pt x="1307" y="608"/>
                  </a:cubicBezTo>
                  <a:cubicBezTo>
                    <a:pt x="578" y="669"/>
                    <a:pt x="31" y="821"/>
                    <a:pt x="0" y="639"/>
                  </a:cubicBezTo>
                  <a:cubicBezTo>
                    <a:pt x="0" y="456"/>
                    <a:pt x="578" y="122"/>
                    <a:pt x="1307" y="61"/>
                  </a:cubicBezTo>
                  <a:cubicBezTo>
                    <a:pt x="2037" y="0"/>
                    <a:pt x="2918" y="152"/>
                    <a:pt x="2949" y="3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4795200" y="6794450"/>
              <a:ext cx="82850" cy="35750"/>
            </a:xfrm>
            <a:custGeom>
              <a:avLst/>
              <a:gdLst/>
              <a:ahLst/>
              <a:cxnLst/>
              <a:rect l="l" t="t" r="r" b="b"/>
              <a:pathLst>
                <a:path w="3314" h="1430" extrusionOk="0">
                  <a:moveTo>
                    <a:pt x="61" y="183"/>
                  </a:moveTo>
                  <a:cubicBezTo>
                    <a:pt x="0" y="335"/>
                    <a:pt x="942" y="548"/>
                    <a:pt x="1641" y="761"/>
                  </a:cubicBezTo>
                  <a:cubicBezTo>
                    <a:pt x="2310" y="974"/>
                    <a:pt x="3222" y="1430"/>
                    <a:pt x="3252" y="1247"/>
                  </a:cubicBezTo>
                  <a:cubicBezTo>
                    <a:pt x="3313" y="1065"/>
                    <a:pt x="2432" y="457"/>
                    <a:pt x="1733" y="244"/>
                  </a:cubicBezTo>
                  <a:cubicBezTo>
                    <a:pt x="1033" y="31"/>
                    <a:pt x="122" y="1"/>
                    <a:pt x="61" y="1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4815700" y="6845375"/>
              <a:ext cx="24350" cy="31175"/>
            </a:xfrm>
            <a:custGeom>
              <a:avLst/>
              <a:gdLst/>
              <a:ahLst/>
              <a:cxnLst/>
              <a:rect l="l" t="t" r="r" b="b"/>
              <a:pathLst>
                <a:path w="974" h="1247" extrusionOk="0">
                  <a:moveTo>
                    <a:pt x="31" y="578"/>
                  </a:moveTo>
                  <a:cubicBezTo>
                    <a:pt x="1" y="912"/>
                    <a:pt x="183" y="1186"/>
                    <a:pt x="426" y="1216"/>
                  </a:cubicBezTo>
                  <a:cubicBezTo>
                    <a:pt x="669" y="1247"/>
                    <a:pt x="882" y="1004"/>
                    <a:pt x="943" y="669"/>
                  </a:cubicBezTo>
                  <a:cubicBezTo>
                    <a:pt x="973" y="335"/>
                    <a:pt x="791" y="61"/>
                    <a:pt x="548" y="31"/>
                  </a:cubicBezTo>
                  <a:cubicBezTo>
                    <a:pt x="305" y="0"/>
                    <a:pt x="62" y="244"/>
                    <a:pt x="31" y="5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6" grpId="0"/>
      <p:bldP spid="757" grpId="0"/>
      <p:bldP spid="759" grpId="0" build="p"/>
      <p:bldP spid="760" grpId="0"/>
      <p:bldP spid="762" grpId="0" build="p"/>
      <p:bldP spid="763" grpId="0"/>
      <p:bldP spid="76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714" y="203169"/>
            <a:ext cx="7717500" cy="765660"/>
          </a:xfrm>
        </p:spPr>
        <p:txBody>
          <a:bodyPr/>
          <a:lstStyle/>
          <a:p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Em hãy lựa chọn 1 trong những nhiệm vụ viết dưới đây và hoàn thành vào vở.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33518" y="2522944"/>
            <a:ext cx="2276078" cy="277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Viết 1 đoạn văn (5-7 câu) về một hình ảnh/hành động của Thánh Gióng làm em ấn tượng sâu sắc nhất.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327275" y="2522944"/>
            <a:ext cx="2594577" cy="311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Tưởng tượng trong giấc mơ em được gặp Thánh Gióng, hãy viết đoạn văn (5-7 câu) miêu tả lại ngoại hình của Thánh Gióng theo suy nghĩ của mình.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39519" y="2130868"/>
            <a:ext cx="2594577" cy="3112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Trong những chi tiết tưởng tượng kì ảo của truyện Thánh Gióng, em thích chi tiết nào nhất?</a:t>
            </a:r>
          </a:p>
          <a:p>
            <a:pPr algn="just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Viết đoạn văn (5-7 câu) nêu cảm nhận của em về chi tiết ấy.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46" b="81120" l="16325" r="29136"/>
                    </a14:imgEffect>
                  </a14:imgLayer>
                </a14:imgProps>
              </a:ext>
            </a:extLst>
          </a:blip>
          <a:srcRect l="14766" t="22401" r="69263" b="13977"/>
          <a:stretch/>
        </p:blipFill>
        <p:spPr>
          <a:xfrm>
            <a:off x="-265495" y="0"/>
            <a:ext cx="1483020" cy="28331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260" b="81771" l="36018" r="69107"/>
                    </a14:imgEffect>
                  </a14:imgLayer>
                </a14:imgProps>
              </a:ext>
            </a:extLst>
          </a:blip>
          <a:srcRect l="36426" t="22401" r="28789" b="13977"/>
          <a:stretch/>
        </p:blipFill>
        <p:spPr>
          <a:xfrm>
            <a:off x="7185235" y="609599"/>
            <a:ext cx="1726949" cy="17758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069771" y="1378324"/>
            <a:ext cx="0" cy="376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30685" y="1378324"/>
            <a:ext cx="0" cy="3765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683" b="82035" l="69789" r="83792"/>
                    </a14:imgEffect>
                  </a14:imgLayer>
                </a14:imgProps>
              </a:ext>
            </a:extLst>
          </a:blip>
          <a:srcRect l="68039" t="47889" r="14458" b="14171"/>
          <a:stretch/>
        </p:blipFill>
        <p:spPr>
          <a:xfrm>
            <a:off x="2835305" y="968829"/>
            <a:ext cx="1681656" cy="20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3"/>
          <p:cNvSpPr txBox="1">
            <a:spLocks noGrp="1"/>
          </p:cNvSpPr>
          <p:nvPr>
            <p:ph type="ctrTitle"/>
          </p:nvPr>
        </p:nvSpPr>
        <p:spPr>
          <a:xfrm>
            <a:off x="2837850" y="1603463"/>
            <a:ext cx="5326500" cy="14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ĐỌC VĂN BẢN</a:t>
            </a:r>
            <a:endParaRPr sz="6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606" name="Google Shape;606;p43"/>
          <p:cNvGrpSpPr/>
          <p:nvPr/>
        </p:nvGrpSpPr>
        <p:grpSpPr>
          <a:xfrm>
            <a:off x="1125770" y="1060508"/>
            <a:ext cx="1563141" cy="3548198"/>
            <a:chOff x="1202250" y="3716300"/>
            <a:chExt cx="438100" cy="994450"/>
          </a:xfrm>
        </p:grpSpPr>
        <p:sp>
          <p:nvSpPr>
            <p:cNvPr id="607" name="Google Shape;607;p43"/>
            <p:cNvSpPr/>
            <p:nvPr/>
          </p:nvSpPr>
          <p:spPr>
            <a:xfrm>
              <a:off x="1356425" y="3831275"/>
              <a:ext cx="58400" cy="60225"/>
            </a:xfrm>
            <a:custGeom>
              <a:avLst/>
              <a:gdLst/>
              <a:ahLst/>
              <a:cxnLst/>
              <a:rect l="l" t="t" r="r" b="b"/>
              <a:pathLst>
                <a:path w="2336" h="2409" extrusionOk="0">
                  <a:moveTo>
                    <a:pt x="1" y="0"/>
                  </a:moveTo>
                  <a:cubicBezTo>
                    <a:pt x="1" y="0"/>
                    <a:pt x="201" y="1075"/>
                    <a:pt x="38" y="1987"/>
                  </a:cubicBezTo>
                  <a:cubicBezTo>
                    <a:pt x="88" y="2190"/>
                    <a:pt x="572" y="2408"/>
                    <a:pt x="1118" y="2408"/>
                  </a:cubicBezTo>
                  <a:cubicBezTo>
                    <a:pt x="1545" y="2408"/>
                    <a:pt x="2011" y="2275"/>
                    <a:pt x="2336" y="1898"/>
                  </a:cubicBezTo>
                  <a:cubicBezTo>
                    <a:pt x="2328" y="1779"/>
                    <a:pt x="2314" y="1668"/>
                    <a:pt x="2291" y="1557"/>
                  </a:cubicBezTo>
                  <a:cubicBezTo>
                    <a:pt x="2247" y="1260"/>
                    <a:pt x="2225" y="964"/>
                    <a:pt x="2210" y="660"/>
                  </a:cubicBezTo>
                  <a:cubicBezTo>
                    <a:pt x="2210" y="601"/>
                    <a:pt x="2202" y="541"/>
                    <a:pt x="2202" y="4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3"/>
            <p:cNvSpPr/>
            <p:nvPr/>
          </p:nvSpPr>
          <p:spPr>
            <a:xfrm>
              <a:off x="1363475" y="3841825"/>
              <a:ext cx="50250" cy="28575"/>
            </a:xfrm>
            <a:custGeom>
              <a:avLst/>
              <a:gdLst/>
              <a:ahLst/>
              <a:cxnLst/>
              <a:rect l="l" t="t" r="r" b="b"/>
              <a:pathLst>
                <a:path w="2010" h="1143" extrusionOk="0">
                  <a:moveTo>
                    <a:pt x="1" y="1"/>
                  </a:moveTo>
                  <a:cubicBezTo>
                    <a:pt x="1" y="1"/>
                    <a:pt x="868" y="1046"/>
                    <a:pt x="2009" y="1142"/>
                  </a:cubicBezTo>
                  <a:cubicBezTo>
                    <a:pt x="1965" y="846"/>
                    <a:pt x="1943" y="549"/>
                    <a:pt x="1928" y="25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3"/>
            <p:cNvSpPr/>
            <p:nvPr/>
          </p:nvSpPr>
          <p:spPr>
            <a:xfrm>
              <a:off x="1342550" y="3743600"/>
              <a:ext cx="91175" cy="110325"/>
            </a:xfrm>
            <a:custGeom>
              <a:avLst/>
              <a:gdLst/>
              <a:ahLst/>
              <a:cxnLst/>
              <a:rect l="l" t="t" r="r" b="b"/>
              <a:pathLst>
                <a:path w="3647" h="4413" extrusionOk="0">
                  <a:moveTo>
                    <a:pt x="1729" y="1"/>
                  </a:moveTo>
                  <a:cubicBezTo>
                    <a:pt x="1197" y="1"/>
                    <a:pt x="675" y="196"/>
                    <a:pt x="363" y="661"/>
                  </a:cubicBezTo>
                  <a:cubicBezTo>
                    <a:pt x="363" y="661"/>
                    <a:pt x="0" y="1306"/>
                    <a:pt x="178" y="2388"/>
                  </a:cubicBezTo>
                  <a:cubicBezTo>
                    <a:pt x="356" y="3470"/>
                    <a:pt x="334" y="3307"/>
                    <a:pt x="549" y="3685"/>
                  </a:cubicBezTo>
                  <a:cubicBezTo>
                    <a:pt x="774" y="4075"/>
                    <a:pt x="1684" y="4413"/>
                    <a:pt x="2367" y="4413"/>
                  </a:cubicBezTo>
                  <a:cubicBezTo>
                    <a:pt x="2604" y="4413"/>
                    <a:pt x="2814" y="4372"/>
                    <a:pt x="2958" y="4278"/>
                  </a:cubicBezTo>
                  <a:cubicBezTo>
                    <a:pt x="3291" y="4056"/>
                    <a:pt x="3565" y="3670"/>
                    <a:pt x="3632" y="2899"/>
                  </a:cubicBezTo>
                  <a:cubicBezTo>
                    <a:pt x="3632" y="2892"/>
                    <a:pt x="3632" y="2892"/>
                    <a:pt x="3632" y="2885"/>
                  </a:cubicBezTo>
                  <a:cubicBezTo>
                    <a:pt x="3632" y="2840"/>
                    <a:pt x="3639" y="2796"/>
                    <a:pt x="3639" y="2751"/>
                  </a:cubicBezTo>
                  <a:cubicBezTo>
                    <a:pt x="3647" y="2670"/>
                    <a:pt x="3647" y="2596"/>
                    <a:pt x="3647" y="2521"/>
                  </a:cubicBezTo>
                  <a:lnTo>
                    <a:pt x="3647" y="2470"/>
                  </a:lnTo>
                  <a:lnTo>
                    <a:pt x="3647" y="2336"/>
                  </a:lnTo>
                  <a:cubicBezTo>
                    <a:pt x="3647" y="2292"/>
                    <a:pt x="3639" y="2232"/>
                    <a:pt x="3639" y="2188"/>
                  </a:cubicBezTo>
                  <a:cubicBezTo>
                    <a:pt x="3543" y="1439"/>
                    <a:pt x="3462" y="587"/>
                    <a:pt x="2713" y="224"/>
                  </a:cubicBezTo>
                  <a:cubicBezTo>
                    <a:pt x="2417" y="81"/>
                    <a:pt x="2071" y="1"/>
                    <a:pt x="1729" y="1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3"/>
            <p:cNvSpPr/>
            <p:nvPr/>
          </p:nvSpPr>
          <p:spPr>
            <a:xfrm>
              <a:off x="1390525" y="3823475"/>
              <a:ext cx="19200" cy="7125"/>
            </a:xfrm>
            <a:custGeom>
              <a:avLst/>
              <a:gdLst/>
              <a:ahLst/>
              <a:cxnLst/>
              <a:rect l="l" t="t" r="r" b="b"/>
              <a:pathLst>
                <a:path w="768" h="285" extrusionOk="0">
                  <a:moveTo>
                    <a:pt x="60" y="1"/>
                  </a:moveTo>
                  <a:cubicBezTo>
                    <a:pt x="45" y="1"/>
                    <a:pt x="30" y="8"/>
                    <a:pt x="23" y="16"/>
                  </a:cubicBezTo>
                  <a:cubicBezTo>
                    <a:pt x="1" y="31"/>
                    <a:pt x="1" y="60"/>
                    <a:pt x="23" y="82"/>
                  </a:cubicBezTo>
                  <a:cubicBezTo>
                    <a:pt x="180" y="254"/>
                    <a:pt x="414" y="285"/>
                    <a:pt x="565" y="285"/>
                  </a:cubicBezTo>
                  <a:cubicBezTo>
                    <a:pt x="649" y="285"/>
                    <a:pt x="707" y="275"/>
                    <a:pt x="712" y="275"/>
                  </a:cubicBezTo>
                  <a:cubicBezTo>
                    <a:pt x="767" y="268"/>
                    <a:pt x="759" y="185"/>
                    <a:pt x="710" y="185"/>
                  </a:cubicBezTo>
                  <a:cubicBezTo>
                    <a:pt x="706" y="185"/>
                    <a:pt x="702" y="185"/>
                    <a:pt x="698" y="186"/>
                  </a:cubicBezTo>
                  <a:cubicBezTo>
                    <a:pt x="698" y="186"/>
                    <a:pt x="652" y="193"/>
                    <a:pt x="584" y="193"/>
                  </a:cubicBezTo>
                  <a:cubicBezTo>
                    <a:pt x="451" y="193"/>
                    <a:pt x="232" y="167"/>
                    <a:pt x="90" y="16"/>
                  </a:cubicBezTo>
                  <a:cubicBezTo>
                    <a:pt x="82" y="8"/>
                    <a:pt x="68" y="1"/>
                    <a:pt x="60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3"/>
            <p:cNvSpPr/>
            <p:nvPr/>
          </p:nvSpPr>
          <p:spPr>
            <a:xfrm>
              <a:off x="1401600" y="3790325"/>
              <a:ext cx="11925" cy="25225"/>
            </a:xfrm>
            <a:custGeom>
              <a:avLst/>
              <a:gdLst/>
              <a:ahLst/>
              <a:cxnLst/>
              <a:rect l="l" t="t" r="r" b="b"/>
              <a:pathLst>
                <a:path w="477" h="1009" extrusionOk="0">
                  <a:moveTo>
                    <a:pt x="60" y="1"/>
                  </a:moveTo>
                  <a:cubicBezTo>
                    <a:pt x="31" y="1"/>
                    <a:pt x="1" y="23"/>
                    <a:pt x="10" y="59"/>
                  </a:cubicBezTo>
                  <a:cubicBezTo>
                    <a:pt x="10" y="82"/>
                    <a:pt x="166" y="608"/>
                    <a:pt x="351" y="801"/>
                  </a:cubicBezTo>
                  <a:cubicBezTo>
                    <a:pt x="299" y="867"/>
                    <a:pt x="218" y="904"/>
                    <a:pt x="136" y="904"/>
                  </a:cubicBezTo>
                  <a:cubicBezTo>
                    <a:pt x="106" y="904"/>
                    <a:pt x="84" y="927"/>
                    <a:pt x="84" y="956"/>
                  </a:cubicBezTo>
                  <a:cubicBezTo>
                    <a:pt x="84" y="986"/>
                    <a:pt x="106" y="1008"/>
                    <a:pt x="136" y="1008"/>
                  </a:cubicBezTo>
                  <a:cubicBezTo>
                    <a:pt x="166" y="1008"/>
                    <a:pt x="188" y="1001"/>
                    <a:pt x="218" y="1001"/>
                  </a:cubicBezTo>
                  <a:cubicBezTo>
                    <a:pt x="321" y="971"/>
                    <a:pt x="403" y="912"/>
                    <a:pt x="462" y="823"/>
                  </a:cubicBezTo>
                  <a:cubicBezTo>
                    <a:pt x="477" y="801"/>
                    <a:pt x="470" y="771"/>
                    <a:pt x="455" y="756"/>
                  </a:cubicBezTo>
                  <a:cubicBezTo>
                    <a:pt x="306" y="645"/>
                    <a:pt x="151" y="193"/>
                    <a:pt x="106" y="30"/>
                  </a:cubicBezTo>
                  <a:cubicBezTo>
                    <a:pt x="98" y="10"/>
                    <a:pt x="79" y="1"/>
                    <a:pt x="60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3"/>
            <p:cNvSpPr/>
            <p:nvPr/>
          </p:nvSpPr>
          <p:spPr>
            <a:xfrm>
              <a:off x="1420375" y="3805325"/>
              <a:ext cx="13350" cy="10700"/>
            </a:xfrm>
            <a:custGeom>
              <a:avLst/>
              <a:gdLst/>
              <a:ahLst/>
              <a:cxnLst/>
              <a:rect l="l" t="t" r="r" b="b"/>
              <a:pathLst>
                <a:path w="534" h="428" extrusionOk="0">
                  <a:moveTo>
                    <a:pt x="497" y="1"/>
                  </a:moveTo>
                  <a:cubicBezTo>
                    <a:pt x="215" y="38"/>
                    <a:pt x="0" y="149"/>
                    <a:pt x="8" y="267"/>
                  </a:cubicBezTo>
                  <a:cubicBezTo>
                    <a:pt x="21" y="364"/>
                    <a:pt x="191" y="427"/>
                    <a:pt x="416" y="427"/>
                  </a:cubicBezTo>
                  <a:cubicBezTo>
                    <a:pt x="449" y="427"/>
                    <a:pt x="484" y="426"/>
                    <a:pt x="519" y="423"/>
                  </a:cubicBezTo>
                  <a:cubicBezTo>
                    <a:pt x="519" y="379"/>
                    <a:pt x="526" y="327"/>
                    <a:pt x="526" y="290"/>
                  </a:cubicBezTo>
                  <a:cubicBezTo>
                    <a:pt x="534" y="208"/>
                    <a:pt x="534" y="127"/>
                    <a:pt x="534" y="52"/>
                  </a:cubicBezTo>
                  <a:lnTo>
                    <a:pt x="534" y="1"/>
                  </a:ln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3"/>
            <p:cNvSpPr/>
            <p:nvPr/>
          </p:nvSpPr>
          <p:spPr>
            <a:xfrm>
              <a:off x="1364950" y="3810350"/>
              <a:ext cx="26350" cy="10800"/>
            </a:xfrm>
            <a:custGeom>
              <a:avLst/>
              <a:gdLst/>
              <a:ahLst/>
              <a:cxnLst/>
              <a:rect l="l" t="t" r="r" b="b"/>
              <a:pathLst>
                <a:path w="1054" h="432" extrusionOk="0">
                  <a:moveTo>
                    <a:pt x="637" y="0"/>
                  </a:moveTo>
                  <a:cubicBezTo>
                    <a:pt x="594" y="0"/>
                    <a:pt x="550" y="2"/>
                    <a:pt x="505" y="7"/>
                  </a:cubicBezTo>
                  <a:cubicBezTo>
                    <a:pt x="223" y="37"/>
                    <a:pt x="1" y="155"/>
                    <a:pt x="16" y="274"/>
                  </a:cubicBezTo>
                  <a:cubicBezTo>
                    <a:pt x="28" y="365"/>
                    <a:pt x="191" y="432"/>
                    <a:pt x="405" y="432"/>
                  </a:cubicBezTo>
                  <a:cubicBezTo>
                    <a:pt x="451" y="432"/>
                    <a:pt x="500" y="429"/>
                    <a:pt x="549" y="422"/>
                  </a:cubicBezTo>
                  <a:cubicBezTo>
                    <a:pt x="831" y="385"/>
                    <a:pt x="1053" y="266"/>
                    <a:pt x="1039" y="155"/>
                  </a:cubicBezTo>
                  <a:cubicBezTo>
                    <a:pt x="1026" y="62"/>
                    <a:pt x="857" y="0"/>
                    <a:pt x="63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3"/>
            <p:cNvSpPr/>
            <p:nvPr/>
          </p:nvSpPr>
          <p:spPr>
            <a:xfrm>
              <a:off x="1375250" y="3777250"/>
              <a:ext cx="18275" cy="8950"/>
            </a:xfrm>
            <a:custGeom>
              <a:avLst/>
              <a:gdLst/>
              <a:ahLst/>
              <a:cxnLst/>
              <a:rect l="l" t="t" r="r" b="b"/>
              <a:pathLst>
                <a:path w="731" h="358" extrusionOk="0">
                  <a:moveTo>
                    <a:pt x="501" y="1"/>
                  </a:moveTo>
                  <a:cubicBezTo>
                    <a:pt x="350" y="1"/>
                    <a:pt x="200" y="60"/>
                    <a:pt x="93" y="167"/>
                  </a:cubicBezTo>
                  <a:cubicBezTo>
                    <a:pt x="0" y="260"/>
                    <a:pt x="36" y="357"/>
                    <a:pt x="130" y="357"/>
                  </a:cubicBezTo>
                  <a:cubicBezTo>
                    <a:pt x="163" y="357"/>
                    <a:pt x="204" y="345"/>
                    <a:pt x="249" y="316"/>
                  </a:cubicBezTo>
                  <a:cubicBezTo>
                    <a:pt x="345" y="249"/>
                    <a:pt x="464" y="204"/>
                    <a:pt x="582" y="197"/>
                  </a:cubicBezTo>
                  <a:cubicBezTo>
                    <a:pt x="589" y="198"/>
                    <a:pt x="595" y="199"/>
                    <a:pt x="601" y="199"/>
                  </a:cubicBezTo>
                  <a:cubicBezTo>
                    <a:pt x="704" y="199"/>
                    <a:pt x="731" y="33"/>
                    <a:pt x="612" y="12"/>
                  </a:cubicBezTo>
                  <a:cubicBezTo>
                    <a:pt x="575" y="4"/>
                    <a:pt x="538" y="1"/>
                    <a:pt x="501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3"/>
            <p:cNvSpPr/>
            <p:nvPr/>
          </p:nvSpPr>
          <p:spPr>
            <a:xfrm>
              <a:off x="1413875" y="3773225"/>
              <a:ext cx="18525" cy="8475"/>
            </a:xfrm>
            <a:custGeom>
              <a:avLst/>
              <a:gdLst/>
              <a:ahLst/>
              <a:cxnLst/>
              <a:rect l="l" t="t" r="r" b="b"/>
              <a:pathLst>
                <a:path w="741" h="339" extrusionOk="0">
                  <a:moveTo>
                    <a:pt x="254" y="0"/>
                  </a:moveTo>
                  <a:cubicBezTo>
                    <a:pt x="207" y="0"/>
                    <a:pt x="159" y="6"/>
                    <a:pt x="112" y="17"/>
                  </a:cubicBezTo>
                  <a:cubicBezTo>
                    <a:pt x="0" y="45"/>
                    <a:pt x="27" y="204"/>
                    <a:pt x="135" y="204"/>
                  </a:cubicBezTo>
                  <a:cubicBezTo>
                    <a:pt x="142" y="204"/>
                    <a:pt x="149" y="204"/>
                    <a:pt x="156" y="202"/>
                  </a:cubicBezTo>
                  <a:cubicBezTo>
                    <a:pt x="275" y="202"/>
                    <a:pt x="394" y="239"/>
                    <a:pt x="490" y="306"/>
                  </a:cubicBezTo>
                  <a:cubicBezTo>
                    <a:pt x="531" y="329"/>
                    <a:pt x="569" y="338"/>
                    <a:pt x="600" y="338"/>
                  </a:cubicBezTo>
                  <a:cubicBezTo>
                    <a:pt x="703" y="338"/>
                    <a:pt x="741" y="234"/>
                    <a:pt x="638" y="143"/>
                  </a:cubicBezTo>
                  <a:cubicBezTo>
                    <a:pt x="533" y="49"/>
                    <a:pt x="395" y="0"/>
                    <a:pt x="254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3"/>
            <p:cNvSpPr/>
            <p:nvPr/>
          </p:nvSpPr>
          <p:spPr>
            <a:xfrm>
              <a:off x="1325475" y="3793225"/>
              <a:ext cx="30425" cy="39900"/>
            </a:xfrm>
            <a:custGeom>
              <a:avLst/>
              <a:gdLst/>
              <a:ahLst/>
              <a:cxnLst/>
              <a:rect l="l" t="t" r="r" b="b"/>
              <a:pathLst>
                <a:path w="1217" h="1596" extrusionOk="0">
                  <a:moveTo>
                    <a:pt x="663" y="1"/>
                  </a:moveTo>
                  <a:cubicBezTo>
                    <a:pt x="579" y="1"/>
                    <a:pt x="486" y="24"/>
                    <a:pt x="387" y="84"/>
                  </a:cubicBezTo>
                  <a:cubicBezTo>
                    <a:pt x="1" y="314"/>
                    <a:pt x="301" y="1596"/>
                    <a:pt x="1006" y="1596"/>
                  </a:cubicBezTo>
                  <a:cubicBezTo>
                    <a:pt x="1072" y="1596"/>
                    <a:pt x="1143" y="1584"/>
                    <a:pt x="1217" y="1559"/>
                  </a:cubicBezTo>
                  <a:lnTo>
                    <a:pt x="1106" y="232"/>
                  </a:lnTo>
                  <a:cubicBezTo>
                    <a:pt x="1106" y="232"/>
                    <a:pt x="930" y="1"/>
                    <a:pt x="663" y="1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3"/>
            <p:cNvSpPr/>
            <p:nvPr/>
          </p:nvSpPr>
          <p:spPr>
            <a:xfrm>
              <a:off x="1334575" y="3805700"/>
              <a:ext cx="16525" cy="13350"/>
            </a:xfrm>
            <a:custGeom>
              <a:avLst/>
              <a:gdLst/>
              <a:ahLst/>
              <a:cxnLst/>
              <a:rect l="l" t="t" r="r" b="b"/>
              <a:pathLst>
                <a:path w="661" h="534" extrusionOk="0">
                  <a:moveTo>
                    <a:pt x="60" y="0"/>
                  </a:moveTo>
                  <a:cubicBezTo>
                    <a:pt x="8" y="0"/>
                    <a:pt x="0" y="82"/>
                    <a:pt x="52" y="82"/>
                  </a:cubicBezTo>
                  <a:cubicBezTo>
                    <a:pt x="156" y="89"/>
                    <a:pt x="252" y="126"/>
                    <a:pt x="334" y="193"/>
                  </a:cubicBezTo>
                  <a:cubicBezTo>
                    <a:pt x="260" y="282"/>
                    <a:pt x="193" y="364"/>
                    <a:pt x="193" y="364"/>
                  </a:cubicBezTo>
                  <a:cubicBezTo>
                    <a:pt x="178" y="378"/>
                    <a:pt x="186" y="408"/>
                    <a:pt x="200" y="423"/>
                  </a:cubicBezTo>
                  <a:cubicBezTo>
                    <a:pt x="215" y="430"/>
                    <a:pt x="223" y="430"/>
                    <a:pt x="238" y="430"/>
                  </a:cubicBezTo>
                  <a:cubicBezTo>
                    <a:pt x="245" y="430"/>
                    <a:pt x="252" y="423"/>
                    <a:pt x="260" y="415"/>
                  </a:cubicBezTo>
                  <a:cubicBezTo>
                    <a:pt x="260" y="408"/>
                    <a:pt x="319" y="334"/>
                    <a:pt x="401" y="245"/>
                  </a:cubicBezTo>
                  <a:cubicBezTo>
                    <a:pt x="475" y="319"/>
                    <a:pt x="534" y="408"/>
                    <a:pt x="578" y="504"/>
                  </a:cubicBezTo>
                  <a:cubicBezTo>
                    <a:pt x="586" y="519"/>
                    <a:pt x="601" y="534"/>
                    <a:pt x="623" y="534"/>
                  </a:cubicBezTo>
                  <a:lnTo>
                    <a:pt x="630" y="534"/>
                  </a:lnTo>
                  <a:cubicBezTo>
                    <a:pt x="653" y="519"/>
                    <a:pt x="660" y="497"/>
                    <a:pt x="653" y="475"/>
                  </a:cubicBezTo>
                  <a:cubicBezTo>
                    <a:pt x="645" y="460"/>
                    <a:pt x="467" y="30"/>
                    <a:pt x="60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3"/>
            <p:cNvSpPr/>
            <p:nvPr/>
          </p:nvSpPr>
          <p:spPr>
            <a:xfrm>
              <a:off x="1388300" y="3795500"/>
              <a:ext cx="5600" cy="9300"/>
            </a:xfrm>
            <a:custGeom>
              <a:avLst/>
              <a:gdLst/>
              <a:ahLst/>
              <a:cxnLst/>
              <a:rect l="l" t="t" r="r" b="b"/>
              <a:pathLst>
                <a:path w="224" h="372" extrusionOk="0">
                  <a:moveTo>
                    <a:pt x="105" y="0"/>
                  </a:moveTo>
                  <a:cubicBezTo>
                    <a:pt x="103" y="0"/>
                    <a:pt x="100" y="0"/>
                    <a:pt x="97" y="1"/>
                  </a:cubicBezTo>
                  <a:cubicBezTo>
                    <a:pt x="38" y="8"/>
                    <a:pt x="1" y="90"/>
                    <a:pt x="8" y="193"/>
                  </a:cubicBezTo>
                  <a:cubicBezTo>
                    <a:pt x="16" y="297"/>
                    <a:pt x="75" y="371"/>
                    <a:pt x="134" y="371"/>
                  </a:cubicBezTo>
                  <a:cubicBezTo>
                    <a:pt x="194" y="364"/>
                    <a:pt x="223" y="275"/>
                    <a:pt x="216" y="171"/>
                  </a:cubicBezTo>
                  <a:cubicBezTo>
                    <a:pt x="216" y="72"/>
                    <a:pt x="162" y="0"/>
                    <a:pt x="105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3"/>
            <p:cNvSpPr/>
            <p:nvPr/>
          </p:nvSpPr>
          <p:spPr>
            <a:xfrm>
              <a:off x="1416850" y="3793275"/>
              <a:ext cx="5775" cy="9125"/>
            </a:xfrm>
            <a:custGeom>
              <a:avLst/>
              <a:gdLst/>
              <a:ahLst/>
              <a:cxnLst/>
              <a:rect l="l" t="t" r="r" b="b"/>
              <a:pathLst>
                <a:path w="231" h="365" extrusionOk="0">
                  <a:moveTo>
                    <a:pt x="105" y="0"/>
                  </a:moveTo>
                  <a:cubicBezTo>
                    <a:pt x="102" y="0"/>
                    <a:pt x="99" y="0"/>
                    <a:pt x="97" y="1"/>
                  </a:cubicBezTo>
                  <a:cubicBezTo>
                    <a:pt x="37" y="1"/>
                    <a:pt x="0" y="90"/>
                    <a:pt x="15" y="193"/>
                  </a:cubicBezTo>
                  <a:cubicBezTo>
                    <a:pt x="22" y="292"/>
                    <a:pt x="70" y="364"/>
                    <a:pt x="126" y="364"/>
                  </a:cubicBezTo>
                  <a:cubicBezTo>
                    <a:pt x="128" y="364"/>
                    <a:pt x="131" y="364"/>
                    <a:pt x="134" y="364"/>
                  </a:cubicBezTo>
                  <a:cubicBezTo>
                    <a:pt x="193" y="364"/>
                    <a:pt x="230" y="275"/>
                    <a:pt x="223" y="171"/>
                  </a:cubicBezTo>
                  <a:cubicBezTo>
                    <a:pt x="216" y="72"/>
                    <a:pt x="161" y="0"/>
                    <a:pt x="105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3"/>
            <p:cNvSpPr/>
            <p:nvPr/>
          </p:nvSpPr>
          <p:spPr>
            <a:xfrm>
              <a:off x="1341975" y="3753625"/>
              <a:ext cx="27275" cy="59500"/>
            </a:xfrm>
            <a:custGeom>
              <a:avLst/>
              <a:gdLst/>
              <a:ahLst/>
              <a:cxnLst/>
              <a:rect l="l" t="t" r="r" b="b"/>
              <a:pathLst>
                <a:path w="1091" h="2380" extrusionOk="0">
                  <a:moveTo>
                    <a:pt x="1090" y="0"/>
                  </a:moveTo>
                  <a:lnTo>
                    <a:pt x="201" y="8"/>
                  </a:lnTo>
                  <a:cubicBezTo>
                    <a:pt x="68" y="253"/>
                    <a:pt x="1" y="527"/>
                    <a:pt x="30" y="808"/>
                  </a:cubicBezTo>
                  <a:lnTo>
                    <a:pt x="186" y="2380"/>
                  </a:lnTo>
                  <a:cubicBezTo>
                    <a:pt x="1068" y="2224"/>
                    <a:pt x="1090" y="1"/>
                    <a:pt x="1090" y="0"/>
                  </a:cubicBezTo>
                  <a:close/>
                </a:path>
              </a:pathLst>
            </a:custGeom>
            <a:solidFill>
              <a:srgbClr val="7F50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3"/>
            <p:cNvSpPr/>
            <p:nvPr/>
          </p:nvSpPr>
          <p:spPr>
            <a:xfrm>
              <a:off x="1333125" y="3716300"/>
              <a:ext cx="102275" cy="47175"/>
            </a:xfrm>
            <a:custGeom>
              <a:avLst/>
              <a:gdLst/>
              <a:ahLst/>
              <a:cxnLst/>
              <a:rect l="l" t="t" r="r" b="b"/>
              <a:pathLst>
                <a:path w="4091" h="1887" extrusionOk="0">
                  <a:moveTo>
                    <a:pt x="2241" y="0"/>
                  </a:moveTo>
                  <a:cubicBezTo>
                    <a:pt x="2230" y="0"/>
                    <a:pt x="2219" y="1"/>
                    <a:pt x="2208" y="4"/>
                  </a:cubicBezTo>
                  <a:cubicBezTo>
                    <a:pt x="2126" y="11"/>
                    <a:pt x="2097" y="85"/>
                    <a:pt x="2008" y="93"/>
                  </a:cubicBezTo>
                  <a:cubicBezTo>
                    <a:pt x="2008" y="93"/>
                    <a:pt x="1727" y="122"/>
                    <a:pt x="1778" y="159"/>
                  </a:cubicBezTo>
                  <a:lnTo>
                    <a:pt x="1778" y="159"/>
                  </a:lnTo>
                  <a:cubicBezTo>
                    <a:pt x="1728" y="123"/>
                    <a:pt x="1670" y="106"/>
                    <a:pt x="1614" y="106"/>
                  </a:cubicBezTo>
                  <a:cubicBezTo>
                    <a:pt x="1521" y="106"/>
                    <a:pt x="1431" y="153"/>
                    <a:pt x="1385" y="241"/>
                  </a:cubicBezTo>
                  <a:cubicBezTo>
                    <a:pt x="1373" y="187"/>
                    <a:pt x="1328" y="153"/>
                    <a:pt x="1276" y="153"/>
                  </a:cubicBezTo>
                  <a:cubicBezTo>
                    <a:pt x="1263" y="153"/>
                    <a:pt x="1250" y="155"/>
                    <a:pt x="1237" y="159"/>
                  </a:cubicBezTo>
                  <a:cubicBezTo>
                    <a:pt x="1178" y="174"/>
                    <a:pt x="1118" y="211"/>
                    <a:pt x="1081" y="263"/>
                  </a:cubicBezTo>
                  <a:cubicBezTo>
                    <a:pt x="1040" y="216"/>
                    <a:pt x="986" y="195"/>
                    <a:pt x="932" y="195"/>
                  </a:cubicBezTo>
                  <a:cubicBezTo>
                    <a:pt x="842" y="195"/>
                    <a:pt x="754" y="257"/>
                    <a:pt x="740" y="359"/>
                  </a:cubicBezTo>
                  <a:cubicBezTo>
                    <a:pt x="707" y="337"/>
                    <a:pt x="670" y="327"/>
                    <a:pt x="634" y="327"/>
                  </a:cubicBezTo>
                  <a:cubicBezTo>
                    <a:pt x="551" y="327"/>
                    <a:pt x="472" y="382"/>
                    <a:pt x="451" y="471"/>
                  </a:cubicBezTo>
                  <a:cubicBezTo>
                    <a:pt x="443" y="468"/>
                    <a:pt x="435" y="467"/>
                    <a:pt x="427" y="467"/>
                  </a:cubicBezTo>
                  <a:cubicBezTo>
                    <a:pt x="382" y="467"/>
                    <a:pt x="337" y="501"/>
                    <a:pt x="318" y="545"/>
                  </a:cubicBezTo>
                  <a:cubicBezTo>
                    <a:pt x="296" y="597"/>
                    <a:pt x="296" y="656"/>
                    <a:pt x="310" y="715"/>
                  </a:cubicBezTo>
                  <a:cubicBezTo>
                    <a:pt x="297" y="712"/>
                    <a:pt x="285" y="711"/>
                    <a:pt x="273" y="711"/>
                  </a:cubicBezTo>
                  <a:cubicBezTo>
                    <a:pt x="143" y="711"/>
                    <a:pt x="84" y="886"/>
                    <a:pt x="199" y="967"/>
                  </a:cubicBezTo>
                  <a:cubicBezTo>
                    <a:pt x="140" y="1004"/>
                    <a:pt x="88" y="1064"/>
                    <a:pt x="66" y="1138"/>
                  </a:cubicBezTo>
                  <a:cubicBezTo>
                    <a:pt x="44" y="1212"/>
                    <a:pt x="81" y="1286"/>
                    <a:pt x="155" y="1323"/>
                  </a:cubicBezTo>
                  <a:cubicBezTo>
                    <a:pt x="88" y="1330"/>
                    <a:pt x="36" y="1375"/>
                    <a:pt x="29" y="1442"/>
                  </a:cubicBezTo>
                  <a:cubicBezTo>
                    <a:pt x="14" y="1501"/>
                    <a:pt x="44" y="1568"/>
                    <a:pt x="103" y="1597"/>
                  </a:cubicBezTo>
                  <a:cubicBezTo>
                    <a:pt x="100" y="1597"/>
                    <a:pt x="97" y="1597"/>
                    <a:pt x="95" y="1597"/>
                  </a:cubicBezTo>
                  <a:cubicBezTo>
                    <a:pt x="39" y="1597"/>
                    <a:pt x="0" y="1666"/>
                    <a:pt x="21" y="1716"/>
                  </a:cubicBezTo>
                  <a:cubicBezTo>
                    <a:pt x="44" y="1768"/>
                    <a:pt x="95" y="1797"/>
                    <a:pt x="155" y="1805"/>
                  </a:cubicBezTo>
                  <a:cubicBezTo>
                    <a:pt x="176" y="1810"/>
                    <a:pt x="198" y="1813"/>
                    <a:pt x="220" y="1813"/>
                  </a:cubicBezTo>
                  <a:cubicBezTo>
                    <a:pt x="260" y="1813"/>
                    <a:pt x="302" y="1804"/>
                    <a:pt x="340" y="1790"/>
                  </a:cubicBezTo>
                  <a:lnTo>
                    <a:pt x="340" y="1790"/>
                  </a:lnTo>
                  <a:cubicBezTo>
                    <a:pt x="333" y="1849"/>
                    <a:pt x="407" y="1886"/>
                    <a:pt x="466" y="1886"/>
                  </a:cubicBezTo>
                  <a:cubicBezTo>
                    <a:pt x="525" y="1886"/>
                    <a:pt x="577" y="1864"/>
                    <a:pt x="644" y="1864"/>
                  </a:cubicBezTo>
                  <a:lnTo>
                    <a:pt x="718" y="1864"/>
                  </a:lnTo>
                  <a:cubicBezTo>
                    <a:pt x="777" y="1849"/>
                    <a:pt x="807" y="1783"/>
                    <a:pt x="829" y="1723"/>
                  </a:cubicBezTo>
                  <a:cubicBezTo>
                    <a:pt x="862" y="1763"/>
                    <a:pt x="906" y="1782"/>
                    <a:pt x="950" y="1782"/>
                  </a:cubicBezTo>
                  <a:cubicBezTo>
                    <a:pt x="1005" y="1782"/>
                    <a:pt x="1060" y="1751"/>
                    <a:pt x="1089" y="1694"/>
                  </a:cubicBezTo>
                  <a:cubicBezTo>
                    <a:pt x="1133" y="1727"/>
                    <a:pt x="1184" y="1742"/>
                    <a:pt x="1235" y="1742"/>
                  </a:cubicBezTo>
                  <a:cubicBezTo>
                    <a:pt x="1320" y="1742"/>
                    <a:pt x="1403" y="1698"/>
                    <a:pt x="1444" y="1620"/>
                  </a:cubicBezTo>
                  <a:cubicBezTo>
                    <a:pt x="1477" y="1658"/>
                    <a:pt x="1526" y="1680"/>
                    <a:pt x="1574" y="1680"/>
                  </a:cubicBezTo>
                  <a:cubicBezTo>
                    <a:pt x="1590" y="1680"/>
                    <a:pt x="1607" y="1677"/>
                    <a:pt x="1622" y="1671"/>
                  </a:cubicBezTo>
                  <a:cubicBezTo>
                    <a:pt x="1689" y="1649"/>
                    <a:pt x="1748" y="1612"/>
                    <a:pt x="1793" y="1560"/>
                  </a:cubicBezTo>
                  <a:cubicBezTo>
                    <a:pt x="1819" y="1615"/>
                    <a:pt x="1869" y="1641"/>
                    <a:pt x="1918" y="1641"/>
                  </a:cubicBezTo>
                  <a:cubicBezTo>
                    <a:pt x="1983" y="1641"/>
                    <a:pt x="2047" y="1598"/>
                    <a:pt x="2060" y="1523"/>
                  </a:cubicBezTo>
                  <a:cubicBezTo>
                    <a:pt x="2073" y="1577"/>
                    <a:pt x="2124" y="1613"/>
                    <a:pt x="2178" y="1613"/>
                  </a:cubicBezTo>
                  <a:cubicBezTo>
                    <a:pt x="2183" y="1613"/>
                    <a:pt x="2188" y="1613"/>
                    <a:pt x="2193" y="1612"/>
                  </a:cubicBezTo>
                  <a:cubicBezTo>
                    <a:pt x="2252" y="1605"/>
                    <a:pt x="2304" y="1560"/>
                    <a:pt x="2334" y="1508"/>
                  </a:cubicBezTo>
                  <a:cubicBezTo>
                    <a:pt x="2360" y="1549"/>
                    <a:pt x="2399" y="1566"/>
                    <a:pt x="2438" y="1566"/>
                  </a:cubicBezTo>
                  <a:cubicBezTo>
                    <a:pt x="2499" y="1566"/>
                    <a:pt x="2559" y="1522"/>
                    <a:pt x="2564" y="1449"/>
                  </a:cubicBezTo>
                  <a:cubicBezTo>
                    <a:pt x="2591" y="1504"/>
                    <a:pt x="2647" y="1532"/>
                    <a:pt x="2703" y="1532"/>
                  </a:cubicBezTo>
                  <a:cubicBezTo>
                    <a:pt x="2753" y="1532"/>
                    <a:pt x="2803" y="1509"/>
                    <a:pt x="2831" y="1464"/>
                  </a:cubicBezTo>
                  <a:cubicBezTo>
                    <a:pt x="2871" y="1488"/>
                    <a:pt x="2915" y="1499"/>
                    <a:pt x="2958" y="1499"/>
                  </a:cubicBezTo>
                  <a:cubicBezTo>
                    <a:pt x="3035" y="1499"/>
                    <a:pt x="3109" y="1463"/>
                    <a:pt x="3157" y="1397"/>
                  </a:cubicBezTo>
                  <a:cubicBezTo>
                    <a:pt x="3193" y="1482"/>
                    <a:pt x="3271" y="1525"/>
                    <a:pt x="3350" y="1525"/>
                  </a:cubicBezTo>
                  <a:cubicBezTo>
                    <a:pt x="3417" y="1525"/>
                    <a:pt x="3483" y="1495"/>
                    <a:pt x="3527" y="1434"/>
                  </a:cubicBezTo>
                  <a:cubicBezTo>
                    <a:pt x="3545" y="1504"/>
                    <a:pt x="3603" y="1537"/>
                    <a:pt x="3661" y="1537"/>
                  </a:cubicBezTo>
                  <a:cubicBezTo>
                    <a:pt x="3727" y="1537"/>
                    <a:pt x="3794" y="1495"/>
                    <a:pt x="3802" y="1412"/>
                  </a:cubicBezTo>
                  <a:cubicBezTo>
                    <a:pt x="3816" y="1437"/>
                    <a:pt x="3837" y="1447"/>
                    <a:pt x="3860" y="1447"/>
                  </a:cubicBezTo>
                  <a:cubicBezTo>
                    <a:pt x="3939" y="1447"/>
                    <a:pt x="4036" y="1323"/>
                    <a:pt x="3950" y="1271"/>
                  </a:cubicBezTo>
                  <a:lnTo>
                    <a:pt x="3950" y="1271"/>
                  </a:lnTo>
                  <a:cubicBezTo>
                    <a:pt x="3958" y="1274"/>
                    <a:pt x="3966" y="1275"/>
                    <a:pt x="3974" y="1275"/>
                  </a:cubicBezTo>
                  <a:cubicBezTo>
                    <a:pt x="4030" y="1275"/>
                    <a:pt x="4076" y="1211"/>
                    <a:pt x="4076" y="1153"/>
                  </a:cubicBezTo>
                  <a:cubicBezTo>
                    <a:pt x="4061" y="1086"/>
                    <a:pt x="4031" y="1027"/>
                    <a:pt x="3979" y="975"/>
                  </a:cubicBezTo>
                  <a:cubicBezTo>
                    <a:pt x="4054" y="952"/>
                    <a:pt x="4091" y="871"/>
                    <a:pt x="4054" y="804"/>
                  </a:cubicBezTo>
                  <a:cubicBezTo>
                    <a:pt x="4020" y="744"/>
                    <a:pt x="3968" y="701"/>
                    <a:pt x="3903" y="677"/>
                  </a:cubicBezTo>
                  <a:lnTo>
                    <a:pt x="3903" y="677"/>
                  </a:lnTo>
                  <a:cubicBezTo>
                    <a:pt x="3929" y="677"/>
                    <a:pt x="3957" y="648"/>
                    <a:pt x="3957" y="619"/>
                  </a:cubicBezTo>
                  <a:cubicBezTo>
                    <a:pt x="3950" y="582"/>
                    <a:pt x="3928" y="552"/>
                    <a:pt x="3898" y="530"/>
                  </a:cubicBezTo>
                  <a:cubicBezTo>
                    <a:pt x="3846" y="493"/>
                    <a:pt x="3794" y="463"/>
                    <a:pt x="3742" y="441"/>
                  </a:cubicBezTo>
                  <a:cubicBezTo>
                    <a:pt x="3786" y="347"/>
                    <a:pt x="3711" y="257"/>
                    <a:pt x="3627" y="257"/>
                  </a:cubicBezTo>
                  <a:cubicBezTo>
                    <a:pt x="3599" y="257"/>
                    <a:pt x="3569" y="268"/>
                    <a:pt x="3542" y="293"/>
                  </a:cubicBezTo>
                  <a:cubicBezTo>
                    <a:pt x="3587" y="241"/>
                    <a:pt x="3564" y="152"/>
                    <a:pt x="3498" y="130"/>
                  </a:cubicBezTo>
                  <a:cubicBezTo>
                    <a:pt x="3477" y="123"/>
                    <a:pt x="3456" y="119"/>
                    <a:pt x="3434" y="119"/>
                  </a:cubicBezTo>
                  <a:cubicBezTo>
                    <a:pt x="3386" y="119"/>
                    <a:pt x="3338" y="136"/>
                    <a:pt x="3297" y="167"/>
                  </a:cubicBezTo>
                  <a:cubicBezTo>
                    <a:pt x="3256" y="97"/>
                    <a:pt x="3188" y="63"/>
                    <a:pt x="3120" y="63"/>
                  </a:cubicBezTo>
                  <a:cubicBezTo>
                    <a:pt x="3043" y="63"/>
                    <a:pt x="2966" y="106"/>
                    <a:pt x="2927" y="189"/>
                  </a:cubicBezTo>
                  <a:cubicBezTo>
                    <a:pt x="2927" y="122"/>
                    <a:pt x="2882" y="70"/>
                    <a:pt x="2823" y="63"/>
                  </a:cubicBezTo>
                  <a:cubicBezTo>
                    <a:pt x="2819" y="62"/>
                    <a:pt x="2814" y="62"/>
                    <a:pt x="2810" y="62"/>
                  </a:cubicBezTo>
                  <a:cubicBezTo>
                    <a:pt x="2756" y="62"/>
                    <a:pt x="2711" y="104"/>
                    <a:pt x="2697" y="159"/>
                  </a:cubicBezTo>
                  <a:cubicBezTo>
                    <a:pt x="2712" y="93"/>
                    <a:pt x="2623" y="18"/>
                    <a:pt x="2571" y="11"/>
                  </a:cubicBezTo>
                  <a:cubicBezTo>
                    <a:pt x="2566" y="11"/>
                    <a:pt x="2560" y="10"/>
                    <a:pt x="2555" y="10"/>
                  </a:cubicBezTo>
                  <a:cubicBezTo>
                    <a:pt x="2490" y="10"/>
                    <a:pt x="2448" y="51"/>
                    <a:pt x="2393" y="93"/>
                  </a:cubicBezTo>
                  <a:cubicBezTo>
                    <a:pt x="2362" y="36"/>
                    <a:pt x="2303" y="0"/>
                    <a:pt x="2241" y="0"/>
                  </a:cubicBezTo>
                  <a:close/>
                </a:path>
              </a:pathLst>
            </a:custGeom>
            <a:solidFill>
              <a:srgbClr val="151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3"/>
            <p:cNvSpPr/>
            <p:nvPr/>
          </p:nvSpPr>
          <p:spPr>
            <a:xfrm>
              <a:off x="1406475" y="4153150"/>
              <a:ext cx="32450" cy="120475"/>
            </a:xfrm>
            <a:custGeom>
              <a:avLst/>
              <a:gdLst/>
              <a:ahLst/>
              <a:cxnLst/>
              <a:rect l="l" t="t" r="r" b="b"/>
              <a:pathLst>
                <a:path w="1298" h="4819" extrusionOk="0">
                  <a:moveTo>
                    <a:pt x="749" y="0"/>
                  </a:moveTo>
                  <a:lnTo>
                    <a:pt x="749" y="0"/>
                  </a:lnTo>
                  <a:cubicBezTo>
                    <a:pt x="616" y="15"/>
                    <a:pt x="482" y="22"/>
                    <a:pt x="349" y="30"/>
                  </a:cubicBezTo>
                  <a:cubicBezTo>
                    <a:pt x="230" y="37"/>
                    <a:pt x="111" y="52"/>
                    <a:pt x="0" y="52"/>
                  </a:cubicBezTo>
                  <a:cubicBezTo>
                    <a:pt x="23" y="245"/>
                    <a:pt x="252" y="2009"/>
                    <a:pt x="252" y="4818"/>
                  </a:cubicBezTo>
                  <a:cubicBezTo>
                    <a:pt x="1297" y="4403"/>
                    <a:pt x="749" y="0"/>
                    <a:pt x="749" y="0"/>
                  </a:cubicBez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3"/>
            <p:cNvSpPr/>
            <p:nvPr/>
          </p:nvSpPr>
          <p:spPr>
            <a:xfrm>
              <a:off x="1412575" y="4134975"/>
              <a:ext cx="175325" cy="520150"/>
            </a:xfrm>
            <a:custGeom>
              <a:avLst/>
              <a:gdLst/>
              <a:ahLst/>
              <a:cxnLst/>
              <a:rect l="l" t="t" r="r" b="b"/>
              <a:pathLst>
                <a:path w="7013" h="20806" extrusionOk="0">
                  <a:moveTo>
                    <a:pt x="4552" y="1"/>
                  </a:moveTo>
                  <a:cubicBezTo>
                    <a:pt x="3233" y="371"/>
                    <a:pt x="1876" y="616"/>
                    <a:pt x="505" y="727"/>
                  </a:cubicBezTo>
                  <a:cubicBezTo>
                    <a:pt x="505" y="727"/>
                    <a:pt x="1053" y="5130"/>
                    <a:pt x="1" y="5545"/>
                  </a:cubicBezTo>
                  <a:cubicBezTo>
                    <a:pt x="1" y="5760"/>
                    <a:pt x="1" y="5990"/>
                    <a:pt x="1" y="6227"/>
                  </a:cubicBezTo>
                  <a:cubicBezTo>
                    <a:pt x="1" y="6227"/>
                    <a:pt x="2417" y="12142"/>
                    <a:pt x="1483" y="20577"/>
                  </a:cubicBezTo>
                  <a:cubicBezTo>
                    <a:pt x="1661" y="20607"/>
                    <a:pt x="1847" y="20636"/>
                    <a:pt x="2032" y="20666"/>
                  </a:cubicBezTo>
                  <a:cubicBezTo>
                    <a:pt x="2644" y="20757"/>
                    <a:pt x="3274" y="20805"/>
                    <a:pt x="3808" y="20805"/>
                  </a:cubicBezTo>
                  <a:cubicBezTo>
                    <a:pt x="4321" y="20805"/>
                    <a:pt x="4746" y="20761"/>
                    <a:pt x="4982" y="20666"/>
                  </a:cubicBezTo>
                  <a:cubicBezTo>
                    <a:pt x="5041" y="20644"/>
                    <a:pt x="5093" y="20614"/>
                    <a:pt x="5138" y="20577"/>
                  </a:cubicBezTo>
                  <a:cubicBezTo>
                    <a:pt x="7013" y="13298"/>
                    <a:pt x="5990" y="5686"/>
                    <a:pt x="4559" y="8"/>
                  </a:cubicBezTo>
                  <a:lnTo>
                    <a:pt x="4552" y="1"/>
                  </a:ln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3"/>
            <p:cNvSpPr/>
            <p:nvPr/>
          </p:nvSpPr>
          <p:spPr>
            <a:xfrm>
              <a:off x="1459850" y="4651625"/>
              <a:ext cx="77275" cy="50450"/>
            </a:xfrm>
            <a:custGeom>
              <a:avLst/>
              <a:gdLst/>
              <a:ahLst/>
              <a:cxnLst/>
              <a:rect l="l" t="t" r="r" b="b"/>
              <a:pathLst>
                <a:path w="3091" h="2018" extrusionOk="0">
                  <a:moveTo>
                    <a:pt x="141" y="0"/>
                  </a:moveTo>
                  <a:lnTo>
                    <a:pt x="0" y="1564"/>
                  </a:lnTo>
                  <a:cubicBezTo>
                    <a:pt x="450" y="1865"/>
                    <a:pt x="905" y="2017"/>
                    <a:pt x="1364" y="2017"/>
                  </a:cubicBezTo>
                  <a:cubicBezTo>
                    <a:pt x="1821" y="2017"/>
                    <a:pt x="2281" y="1867"/>
                    <a:pt x="2743" y="1564"/>
                  </a:cubicBezTo>
                  <a:lnTo>
                    <a:pt x="3091" y="0"/>
                  </a:lnTo>
                  <a:lnTo>
                    <a:pt x="3091" y="0"/>
                  </a:lnTo>
                  <a:cubicBezTo>
                    <a:pt x="2852" y="92"/>
                    <a:pt x="2422" y="136"/>
                    <a:pt x="1902" y="136"/>
                  </a:cubicBezTo>
                  <a:cubicBezTo>
                    <a:pt x="1371" y="136"/>
                    <a:pt x="747" y="90"/>
                    <a:pt x="141" y="0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3"/>
            <p:cNvSpPr/>
            <p:nvPr/>
          </p:nvSpPr>
          <p:spPr>
            <a:xfrm>
              <a:off x="1251175" y="4141650"/>
              <a:ext cx="161625" cy="515000"/>
            </a:xfrm>
            <a:custGeom>
              <a:avLst/>
              <a:gdLst/>
              <a:ahLst/>
              <a:cxnLst/>
              <a:rect l="l" t="t" r="r" b="b"/>
              <a:pathLst>
                <a:path w="6465" h="20600" extrusionOk="0">
                  <a:moveTo>
                    <a:pt x="579" y="1"/>
                  </a:moveTo>
                  <a:lnTo>
                    <a:pt x="579" y="1"/>
                  </a:lnTo>
                  <a:cubicBezTo>
                    <a:pt x="772" y="4596"/>
                    <a:pt x="727" y="11208"/>
                    <a:pt x="1" y="20310"/>
                  </a:cubicBezTo>
                  <a:cubicBezTo>
                    <a:pt x="268" y="20392"/>
                    <a:pt x="542" y="20458"/>
                    <a:pt x="816" y="20503"/>
                  </a:cubicBezTo>
                  <a:cubicBezTo>
                    <a:pt x="1193" y="20567"/>
                    <a:pt x="1587" y="20600"/>
                    <a:pt x="2001" y="20600"/>
                  </a:cubicBezTo>
                  <a:cubicBezTo>
                    <a:pt x="2589" y="20600"/>
                    <a:pt x="3215" y="20534"/>
                    <a:pt x="3885" y="20399"/>
                  </a:cubicBezTo>
                  <a:cubicBezTo>
                    <a:pt x="4018" y="20369"/>
                    <a:pt x="4159" y="20340"/>
                    <a:pt x="4300" y="20310"/>
                  </a:cubicBezTo>
                  <a:cubicBezTo>
                    <a:pt x="5649" y="15640"/>
                    <a:pt x="6375" y="10815"/>
                    <a:pt x="6457" y="5960"/>
                  </a:cubicBezTo>
                  <a:cubicBezTo>
                    <a:pt x="6464" y="5723"/>
                    <a:pt x="6464" y="5501"/>
                    <a:pt x="6464" y="5278"/>
                  </a:cubicBezTo>
                  <a:cubicBezTo>
                    <a:pt x="6464" y="2469"/>
                    <a:pt x="6235" y="705"/>
                    <a:pt x="6212" y="512"/>
                  </a:cubicBezTo>
                  <a:cubicBezTo>
                    <a:pt x="5861" y="528"/>
                    <a:pt x="5522" y="536"/>
                    <a:pt x="5197" y="536"/>
                  </a:cubicBezTo>
                  <a:cubicBezTo>
                    <a:pt x="2404" y="536"/>
                    <a:pt x="579" y="1"/>
                    <a:pt x="579" y="1"/>
                  </a:cubicBezTo>
                  <a:close/>
                </a:path>
              </a:pathLst>
            </a:custGeom>
            <a:solidFill>
              <a:srgbClr val="68BB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3"/>
            <p:cNvSpPr/>
            <p:nvPr/>
          </p:nvSpPr>
          <p:spPr>
            <a:xfrm>
              <a:off x="1270450" y="4651625"/>
              <a:ext cx="77850" cy="47375"/>
            </a:xfrm>
            <a:custGeom>
              <a:avLst/>
              <a:gdLst/>
              <a:ahLst/>
              <a:cxnLst/>
              <a:rect l="l" t="t" r="r" b="b"/>
              <a:pathLst>
                <a:path w="3114" h="1895" extrusionOk="0">
                  <a:moveTo>
                    <a:pt x="3114" y="0"/>
                  </a:moveTo>
                  <a:lnTo>
                    <a:pt x="3114" y="0"/>
                  </a:lnTo>
                  <a:cubicBezTo>
                    <a:pt x="2444" y="131"/>
                    <a:pt x="1814" y="195"/>
                    <a:pt x="1220" y="195"/>
                  </a:cubicBezTo>
                  <a:cubicBezTo>
                    <a:pt x="808" y="195"/>
                    <a:pt x="414" y="165"/>
                    <a:pt x="38" y="104"/>
                  </a:cubicBezTo>
                  <a:lnTo>
                    <a:pt x="1" y="1564"/>
                  </a:lnTo>
                  <a:cubicBezTo>
                    <a:pt x="364" y="1789"/>
                    <a:pt x="771" y="1895"/>
                    <a:pt x="1218" y="1895"/>
                  </a:cubicBezTo>
                  <a:cubicBezTo>
                    <a:pt x="1685" y="1895"/>
                    <a:pt x="2195" y="1780"/>
                    <a:pt x="2743" y="1564"/>
                  </a:cubicBezTo>
                  <a:lnTo>
                    <a:pt x="3114" y="0"/>
                  </a:ln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3"/>
            <p:cNvSpPr/>
            <p:nvPr/>
          </p:nvSpPr>
          <p:spPr>
            <a:xfrm>
              <a:off x="1566400" y="3842275"/>
              <a:ext cx="66175" cy="95650"/>
            </a:xfrm>
            <a:custGeom>
              <a:avLst/>
              <a:gdLst/>
              <a:ahLst/>
              <a:cxnLst/>
              <a:rect l="l" t="t" r="r" b="b"/>
              <a:pathLst>
                <a:path w="2647" h="3826" extrusionOk="0">
                  <a:moveTo>
                    <a:pt x="988" y="1"/>
                  </a:moveTo>
                  <a:cubicBezTo>
                    <a:pt x="976" y="1"/>
                    <a:pt x="963" y="7"/>
                    <a:pt x="949" y="20"/>
                  </a:cubicBezTo>
                  <a:cubicBezTo>
                    <a:pt x="726" y="220"/>
                    <a:pt x="519" y="1650"/>
                    <a:pt x="497" y="1702"/>
                  </a:cubicBezTo>
                  <a:cubicBezTo>
                    <a:pt x="474" y="1754"/>
                    <a:pt x="378" y="1799"/>
                    <a:pt x="215" y="1999"/>
                  </a:cubicBezTo>
                  <a:cubicBezTo>
                    <a:pt x="52" y="2192"/>
                    <a:pt x="0" y="2414"/>
                    <a:pt x="148" y="2762"/>
                  </a:cubicBezTo>
                  <a:cubicBezTo>
                    <a:pt x="297" y="3111"/>
                    <a:pt x="571" y="3630"/>
                    <a:pt x="571" y="3630"/>
                  </a:cubicBezTo>
                  <a:cubicBezTo>
                    <a:pt x="763" y="3728"/>
                    <a:pt x="1041" y="3826"/>
                    <a:pt x="1287" y="3826"/>
                  </a:cubicBezTo>
                  <a:cubicBezTo>
                    <a:pt x="1506" y="3826"/>
                    <a:pt x="1699" y="3749"/>
                    <a:pt x="1786" y="3526"/>
                  </a:cubicBezTo>
                  <a:cubicBezTo>
                    <a:pt x="1905" y="3229"/>
                    <a:pt x="2194" y="2599"/>
                    <a:pt x="2239" y="2444"/>
                  </a:cubicBezTo>
                  <a:cubicBezTo>
                    <a:pt x="2268" y="2347"/>
                    <a:pt x="2276" y="2295"/>
                    <a:pt x="2276" y="2295"/>
                  </a:cubicBezTo>
                  <a:lnTo>
                    <a:pt x="2283" y="2295"/>
                  </a:lnTo>
                  <a:cubicBezTo>
                    <a:pt x="2313" y="2280"/>
                    <a:pt x="2439" y="2192"/>
                    <a:pt x="2535" y="1910"/>
                  </a:cubicBezTo>
                  <a:cubicBezTo>
                    <a:pt x="2646" y="1591"/>
                    <a:pt x="2594" y="1295"/>
                    <a:pt x="2476" y="1206"/>
                  </a:cubicBezTo>
                  <a:cubicBezTo>
                    <a:pt x="2444" y="1184"/>
                    <a:pt x="2408" y="1176"/>
                    <a:pt x="2372" y="1176"/>
                  </a:cubicBezTo>
                  <a:cubicBezTo>
                    <a:pt x="2275" y="1176"/>
                    <a:pt x="2179" y="1235"/>
                    <a:pt x="2179" y="1235"/>
                  </a:cubicBezTo>
                  <a:cubicBezTo>
                    <a:pt x="2172" y="1132"/>
                    <a:pt x="2120" y="1043"/>
                    <a:pt x="2038" y="983"/>
                  </a:cubicBezTo>
                  <a:cubicBezTo>
                    <a:pt x="2012" y="967"/>
                    <a:pt x="1979" y="961"/>
                    <a:pt x="1944" y="961"/>
                  </a:cubicBezTo>
                  <a:cubicBezTo>
                    <a:pt x="1804" y="961"/>
                    <a:pt x="1623" y="1065"/>
                    <a:pt x="1623" y="1065"/>
                  </a:cubicBezTo>
                  <a:cubicBezTo>
                    <a:pt x="1595" y="958"/>
                    <a:pt x="1492" y="879"/>
                    <a:pt x="1385" y="879"/>
                  </a:cubicBezTo>
                  <a:cubicBezTo>
                    <a:pt x="1381" y="879"/>
                    <a:pt x="1376" y="879"/>
                    <a:pt x="1371" y="880"/>
                  </a:cubicBezTo>
                  <a:cubicBezTo>
                    <a:pt x="1186" y="894"/>
                    <a:pt x="1075" y="1295"/>
                    <a:pt x="1067" y="1332"/>
                  </a:cubicBezTo>
                  <a:cubicBezTo>
                    <a:pt x="1067" y="1269"/>
                    <a:pt x="1158" y="1"/>
                    <a:pt x="988" y="1"/>
                  </a:cubicBez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3"/>
            <p:cNvSpPr/>
            <p:nvPr/>
          </p:nvSpPr>
          <p:spPr>
            <a:xfrm>
              <a:off x="1334750" y="3883150"/>
              <a:ext cx="110475" cy="333025"/>
            </a:xfrm>
            <a:custGeom>
              <a:avLst/>
              <a:gdLst/>
              <a:ahLst/>
              <a:cxnLst/>
              <a:rect l="l" t="t" r="r" b="b"/>
              <a:pathLst>
                <a:path w="4419" h="13321" extrusionOk="0">
                  <a:moveTo>
                    <a:pt x="3944" y="1"/>
                  </a:moveTo>
                  <a:lnTo>
                    <a:pt x="742" y="356"/>
                  </a:lnTo>
                  <a:cubicBezTo>
                    <a:pt x="846" y="512"/>
                    <a:pt x="898" y="705"/>
                    <a:pt x="890" y="890"/>
                  </a:cubicBezTo>
                  <a:cubicBezTo>
                    <a:pt x="853" y="2358"/>
                    <a:pt x="1068" y="3825"/>
                    <a:pt x="1031" y="5293"/>
                  </a:cubicBezTo>
                  <a:cubicBezTo>
                    <a:pt x="987" y="6731"/>
                    <a:pt x="779" y="8184"/>
                    <a:pt x="564" y="9607"/>
                  </a:cubicBezTo>
                  <a:cubicBezTo>
                    <a:pt x="408" y="10652"/>
                    <a:pt x="223" y="11690"/>
                    <a:pt x="1" y="12713"/>
                  </a:cubicBezTo>
                  <a:cubicBezTo>
                    <a:pt x="431" y="12898"/>
                    <a:pt x="868" y="13039"/>
                    <a:pt x="1320" y="13150"/>
                  </a:cubicBezTo>
                  <a:cubicBezTo>
                    <a:pt x="1365" y="13157"/>
                    <a:pt x="1728" y="13231"/>
                    <a:pt x="1809" y="13246"/>
                  </a:cubicBezTo>
                  <a:cubicBezTo>
                    <a:pt x="2061" y="13291"/>
                    <a:pt x="2321" y="13313"/>
                    <a:pt x="2573" y="13320"/>
                  </a:cubicBezTo>
                  <a:cubicBezTo>
                    <a:pt x="2691" y="13320"/>
                    <a:pt x="2803" y="13313"/>
                    <a:pt x="2914" y="13306"/>
                  </a:cubicBezTo>
                  <a:cubicBezTo>
                    <a:pt x="3225" y="13291"/>
                    <a:pt x="3536" y="13254"/>
                    <a:pt x="3840" y="13202"/>
                  </a:cubicBezTo>
                  <a:cubicBezTo>
                    <a:pt x="4003" y="11964"/>
                    <a:pt x="4159" y="10719"/>
                    <a:pt x="4270" y="9473"/>
                  </a:cubicBezTo>
                  <a:cubicBezTo>
                    <a:pt x="4411" y="7887"/>
                    <a:pt x="4418" y="6294"/>
                    <a:pt x="4285" y="4700"/>
                  </a:cubicBezTo>
                  <a:cubicBezTo>
                    <a:pt x="4159" y="3173"/>
                    <a:pt x="3951" y="1654"/>
                    <a:pt x="3937" y="112"/>
                  </a:cubicBezTo>
                  <a:cubicBezTo>
                    <a:pt x="3937" y="75"/>
                    <a:pt x="3937" y="38"/>
                    <a:pt x="3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3"/>
            <p:cNvSpPr/>
            <p:nvPr/>
          </p:nvSpPr>
          <p:spPr>
            <a:xfrm>
              <a:off x="1374225" y="3890075"/>
              <a:ext cx="38025" cy="36725"/>
            </a:xfrm>
            <a:custGeom>
              <a:avLst/>
              <a:gdLst/>
              <a:ahLst/>
              <a:cxnLst/>
              <a:rect l="l" t="t" r="r" b="b"/>
              <a:pathLst>
                <a:path w="1521" h="1469" extrusionOk="0">
                  <a:moveTo>
                    <a:pt x="707" y="1"/>
                  </a:moveTo>
                  <a:cubicBezTo>
                    <a:pt x="646" y="1"/>
                    <a:pt x="585" y="28"/>
                    <a:pt x="542" y="79"/>
                  </a:cubicBezTo>
                  <a:lnTo>
                    <a:pt x="75" y="665"/>
                  </a:lnTo>
                  <a:cubicBezTo>
                    <a:pt x="1" y="754"/>
                    <a:pt x="15" y="880"/>
                    <a:pt x="104" y="954"/>
                  </a:cubicBezTo>
                  <a:lnTo>
                    <a:pt x="690" y="1421"/>
                  </a:lnTo>
                  <a:cubicBezTo>
                    <a:pt x="728" y="1453"/>
                    <a:pt x="775" y="1468"/>
                    <a:pt x="821" y="1468"/>
                  </a:cubicBezTo>
                  <a:cubicBezTo>
                    <a:pt x="882" y="1468"/>
                    <a:pt x="941" y="1442"/>
                    <a:pt x="979" y="1391"/>
                  </a:cubicBezTo>
                  <a:lnTo>
                    <a:pt x="1453" y="806"/>
                  </a:lnTo>
                  <a:cubicBezTo>
                    <a:pt x="1520" y="717"/>
                    <a:pt x="1505" y="583"/>
                    <a:pt x="1416" y="517"/>
                  </a:cubicBezTo>
                  <a:lnTo>
                    <a:pt x="831" y="42"/>
                  </a:lnTo>
                  <a:cubicBezTo>
                    <a:pt x="794" y="15"/>
                    <a:pt x="750" y="1"/>
                    <a:pt x="707" y="1"/>
                  </a:cubicBez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3"/>
            <p:cNvSpPr/>
            <p:nvPr/>
          </p:nvSpPr>
          <p:spPr>
            <a:xfrm>
              <a:off x="1378850" y="3911325"/>
              <a:ext cx="78425" cy="304700"/>
            </a:xfrm>
            <a:custGeom>
              <a:avLst/>
              <a:gdLst/>
              <a:ahLst/>
              <a:cxnLst/>
              <a:rect l="l" t="t" r="r" b="b"/>
              <a:pathLst>
                <a:path w="3137" h="12188" extrusionOk="0">
                  <a:moveTo>
                    <a:pt x="957" y="0"/>
                  </a:moveTo>
                  <a:lnTo>
                    <a:pt x="364" y="8"/>
                  </a:lnTo>
                  <a:cubicBezTo>
                    <a:pt x="1" y="6219"/>
                    <a:pt x="268" y="9102"/>
                    <a:pt x="460" y="10400"/>
                  </a:cubicBezTo>
                  <a:cubicBezTo>
                    <a:pt x="631" y="11511"/>
                    <a:pt x="846" y="12149"/>
                    <a:pt x="1150" y="12186"/>
                  </a:cubicBezTo>
                  <a:cubicBezTo>
                    <a:pt x="1159" y="12187"/>
                    <a:pt x="1167" y="12187"/>
                    <a:pt x="1176" y="12187"/>
                  </a:cubicBezTo>
                  <a:cubicBezTo>
                    <a:pt x="1576" y="12187"/>
                    <a:pt x="1984" y="11220"/>
                    <a:pt x="2158" y="10792"/>
                  </a:cubicBezTo>
                  <a:cubicBezTo>
                    <a:pt x="3136" y="9851"/>
                    <a:pt x="957" y="0"/>
                    <a:pt x="957" y="0"/>
                  </a:cubicBez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3"/>
            <p:cNvSpPr/>
            <p:nvPr/>
          </p:nvSpPr>
          <p:spPr>
            <a:xfrm>
              <a:off x="1334200" y="3852775"/>
              <a:ext cx="107325" cy="59500"/>
            </a:xfrm>
            <a:custGeom>
              <a:avLst/>
              <a:gdLst/>
              <a:ahLst/>
              <a:cxnLst/>
              <a:rect l="l" t="t" r="r" b="b"/>
              <a:pathLst>
                <a:path w="4293" h="2380" extrusionOk="0">
                  <a:moveTo>
                    <a:pt x="660" y="0"/>
                  </a:moveTo>
                  <a:lnTo>
                    <a:pt x="1" y="875"/>
                  </a:lnTo>
                  <a:lnTo>
                    <a:pt x="1557" y="2379"/>
                  </a:lnTo>
                  <a:lnTo>
                    <a:pt x="2321" y="1542"/>
                  </a:lnTo>
                  <a:lnTo>
                    <a:pt x="3069" y="2268"/>
                  </a:lnTo>
                  <a:lnTo>
                    <a:pt x="4292" y="1038"/>
                  </a:lnTo>
                  <a:lnTo>
                    <a:pt x="3507" y="452"/>
                  </a:lnTo>
                  <a:lnTo>
                    <a:pt x="2313" y="1408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3"/>
            <p:cNvSpPr/>
            <p:nvPr/>
          </p:nvSpPr>
          <p:spPr>
            <a:xfrm>
              <a:off x="1551750" y="3911125"/>
              <a:ext cx="88600" cy="163650"/>
            </a:xfrm>
            <a:custGeom>
              <a:avLst/>
              <a:gdLst/>
              <a:ahLst/>
              <a:cxnLst/>
              <a:rect l="l" t="t" r="r" b="b"/>
              <a:pathLst>
                <a:path w="3544" h="6546" extrusionOk="0">
                  <a:moveTo>
                    <a:pt x="771" y="1"/>
                  </a:moveTo>
                  <a:cubicBezTo>
                    <a:pt x="765" y="1"/>
                    <a:pt x="1" y="1820"/>
                    <a:pt x="60" y="2669"/>
                  </a:cubicBezTo>
                  <a:cubicBezTo>
                    <a:pt x="119" y="3514"/>
                    <a:pt x="2328" y="6546"/>
                    <a:pt x="2328" y="6546"/>
                  </a:cubicBezTo>
                  <a:cubicBezTo>
                    <a:pt x="2328" y="6546"/>
                    <a:pt x="3544" y="4159"/>
                    <a:pt x="2610" y="268"/>
                  </a:cubicBezTo>
                  <a:cubicBezTo>
                    <a:pt x="2609" y="268"/>
                    <a:pt x="2607" y="268"/>
                    <a:pt x="2606" y="268"/>
                  </a:cubicBezTo>
                  <a:cubicBezTo>
                    <a:pt x="2541" y="268"/>
                    <a:pt x="2118" y="363"/>
                    <a:pt x="1687" y="363"/>
                  </a:cubicBezTo>
                  <a:cubicBezTo>
                    <a:pt x="1305" y="363"/>
                    <a:pt x="916" y="288"/>
                    <a:pt x="771" y="1"/>
                  </a:cubicBezTo>
                  <a:cubicBezTo>
                    <a:pt x="771" y="1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3"/>
            <p:cNvSpPr/>
            <p:nvPr/>
          </p:nvSpPr>
          <p:spPr>
            <a:xfrm>
              <a:off x="1202250" y="3852775"/>
              <a:ext cx="175525" cy="362400"/>
            </a:xfrm>
            <a:custGeom>
              <a:avLst/>
              <a:gdLst/>
              <a:ahLst/>
              <a:cxnLst/>
              <a:rect l="l" t="t" r="r" b="b"/>
              <a:pathLst>
                <a:path w="7021" h="14496" extrusionOk="0">
                  <a:moveTo>
                    <a:pt x="5938" y="0"/>
                  </a:moveTo>
                  <a:cubicBezTo>
                    <a:pt x="5167" y="252"/>
                    <a:pt x="3944" y="763"/>
                    <a:pt x="2929" y="1898"/>
                  </a:cubicBezTo>
                  <a:cubicBezTo>
                    <a:pt x="2277" y="2617"/>
                    <a:pt x="2069" y="3447"/>
                    <a:pt x="1187" y="5945"/>
                  </a:cubicBezTo>
                  <a:cubicBezTo>
                    <a:pt x="283" y="8509"/>
                    <a:pt x="1" y="12868"/>
                    <a:pt x="364" y="13008"/>
                  </a:cubicBezTo>
                  <a:cubicBezTo>
                    <a:pt x="716" y="13145"/>
                    <a:pt x="5516" y="14496"/>
                    <a:pt x="5819" y="14496"/>
                  </a:cubicBezTo>
                  <a:cubicBezTo>
                    <a:pt x="5830" y="14496"/>
                    <a:pt x="5835" y="14494"/>
                    <a:pt x="5834" y="14491"/>
                  </a:cubicBezTo>
                  <a:cubicBezTo>
                    <a:pt x="6805" y="10629"/>
                    <a:pt x="7020" y="8487"/>
                    <a:pt x="6961" y="6864"/>
                  </a:cubicBezTo>
                  <a:cubicBezTo>
                    <a:pt x="6909" y="5211"/>
                    <a:pt x="6568" y="3158"/>
                    <a:pt x="6531" y="2950"/>
                  </a:cubicBezTo>
                  <a:cubicBezTo>
                    <a:pt x="6338" y="1749"/>
                    <a:pt x="6116" y="741"/>
                    <a:pt x="5938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3"/>
            <p:cNvSpPr/>
            <p:nvPr/>
          </p:nvSpPr>
          <p:spPr>
            <a:xfrm>
              <a:off x="1421675" y="3864075"/>
              <a:ext cx="122125" cy="357325"/>
            </a:xfrm>
            <a:custGeom>
              <a:avLst/>
              <a:gdLst/>
              <a:ahLst/>
              <a:cxnLst/>
              <a:rect l="l" t="t" r="r" b="b"/>
              <a:pathLst>
                <a:path w="4885" h="14293" extrusionOk="0">
                  <a:moveTo>
                    <a:pt x="0" y="0"/>
                  </a:moveTo>
                  <a:lnTo>
                    <a:pt x="0" y="0"/>
                  </a:lnTo>
                  <a:cubicBezTo>
                    <a:pt x="260" y="1838"/>
                    <a:pt x="363" y="3365"/>
                    <a:pt x="408" y="4455"/>
                  </a:cubicBezTo>
                  <a:cubicBezTo>
                    <a:pt x="534" y="7427"/>
                    <a:pt x="348" y="10177"/>
                    <a:pt x="111" y="13631"/>
                  </a:cubicBezTo>
                  <a:cubicBezTo>
                    <a:pt x="82" y="14046"/>
                    <a:pt x="59" y="14291"/>
                    <a:pt x="59" y="14291"/>
                  </a:cubicBezTo>
                  <a:cubicBezTo>
                    <a:pt x="116" y="14292"/>
                    <a:pt x="181" y="14293"/>
                    <a:pt x="254" y="14293"/>
                  </a:cubicBezTo>
                  <a:cubicBezTo>
                    <a:pt x="1206" y="14293"/>
                    <a:pt x="3398" y="14156"/>
                    <a:pt x="4418" y="12668"/>
                  </a:cubicBezTo>
                  <a:cubicBezTo>
                    <a:pt x="4825" y="12067"/>
                    <a:pt x="4885" y="11497"/>
                    <a:pt x="4203" y="7064"/>
                  </a:cubicBezTo>
                  <a:cubicBezTo>
                    <a:pt x="3558" y="2846"/>
                    <a:pt x="3276" y="1846"/>
                    <a:pt x="2335" y="1030"/>
                  </a:cubicBezTo>
                  <a:cubicBezTo>
                    <a:pt x="1527" y="341"/>
                    <a:pt x="600" y="97"/>
                    <a:pt x="0" y="0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3"/>
            <p:cNvSpPr/>
            <p:nvPr/>
          </p:nvSpPr>
          <p:spPr>
            <a:xfrm>
              <a:off x="1461450" y="3880000"/>
              <a:ext cx="150175" cy="220100"/>
            </a:xfrm>
            <a:custGeom>
              <a:avLst/>
              <a:gdLst/>
              <a:ahLst/>
              <a:cxnLst/>
              <a:rect l="l" t="t" r="r" b="b"/>
              <a:pathLst>
                <a:path w="6007" h="8804" extrusionOk="0">
                  <a:moveTo>
                    <a:pt x="136" y="1"/>
                  </a:moveTo>
                  <a:cubicBezTo>
                    <a:pt x="1" y="421"/>
                    <a:pt x="931" y="8803"/>
                    <a:pt x="4253" y="8803"/>
                  </a:cubicBezTo>
                  <a:cubicBezTo>
                    <a:pt x="4564" y="8803"/>
                    <a:pt x="4896" y="8730"/>
                    <a:pt x="5251" y="8569"/>
                  </a:cubicBezTo>
                  <a:cubicBezTo>
                    <a:pt x="5955" y="8302"/>
                    <a:pt x="6007" y="7494"/>
                    <a:pt x="6007" y="7494"/>
                  </a:cubicBezTo>
                  <a:cubicBezTo>
                    <a:pt x="6007" y="7494"/>
                    <a:pt x="3242" y="1342"/>
                    <a:pt x="136" y="1"/>
                  </a:cubicBez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3"/>
            <p:cNvSpPr/>
            <p:nvPr/>
          </p:nvSpPr>
          <p:spPr>
            <a:xfrm>
              <a:off x="1261925" y="3988225"/>
              <a:ext cx="28575" cy="205700"/>
            </a:xfrm>
            <a:custGeom>
              <a:avLst/>
              <a:gdLst/>
              <a:ahLst/>
              <a:cxnLst/>
              <a:rect l="l" t="t" r="r" b="b"/>
              <a:pathLst>
                <a:path w="1143" h="8228" fill="none" extrusionOk="0">
                  <a:moveTo>
                    <a:pt x="1142" y="0"/>
                  </a:moveTo>
                  <a:cubicBezTo>
                    <a:pt x="1142" y="0"/>
                    <a:pt x="1127" y="6234"/>
                    <a:pt x="1" y="8228"/>
                  </a:cubicBezTo>
                </a:path>
              </a:pathLst>
            </a:custGeom>
            <a:noFill/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3"/>
            <p:cNvSpPr/>
            <p:nvPr/>
          </p:nvSpPr>
          <p:spPr>
            <a:xfrm>
              <a:off x="1207625" y="4177800"/>
              <a:ext cx="74025" cy="85975"/>
            </a:xfrm>
            <a:custGeom>
              <a:avLst/>
              <a:gdLst/>
              <a:ahLst/>
              <a:cxnLst/>
              <a:rect l="l" t="t" r="r" b="b"/>
              <a:pathLst>
                <a:path w="2961" h="3439" extrusionOk="0">
                  <a:moveTo>
                    <a:pt x="149" y="0"/>
                  </a:moveTo>
                  <a:cubicBezTo>
                    <a:pt x="1" y="1564"/>
                    <a:pt x="16" y="2861"/>
                    <a:pt x="134" y="2913"/>
                  </a:cubicBezTo>
                  <a:cubicBezTo>
                    <a:pt x="154" y="2923"/>
                    <a:pt x="174" y="2927"/>
                    <a:pt x="193" y="2927"/>
                  </a:cubicBezTo>
                  <a:cubicBezTo>
                    <a:pt x="400" y="2927"/>
                    <a:pt x="581" y="2433"/>
                    <a:pt x="601" y="2372"/>
                  </a:cubicBezTo>
                  <a:lnTo>
                    <a:pt x="601" y="2372"/>
                  </a:lnTo>
                  <a:cubicBezTo>
                    <a:pt x="579" y="2454"/>
                    <a:pt x="394" y="3172"/>
                    <a:pt x="646" y="3254"/>
                  </a:cubicBezTo>
                  <a:cubicBezTo>
                    <a:pt x="657" y="3258"/>
                    <a:pt x="668" y="3259"/>
                    <a:pt x="679" y="3259"/>
                  </a:cubicBezTo>
                  <a:cubicBezTo>
                    <a:pt x="850" y="3259"/>
                    <a:pt x="999" y="2837"/>
                    <a:pt x="1083" y="2572"/>
                  </a:cubicBezTo>
                  <a:lnTo>
                    <a:pt x="1083" y="2572"/>
                  </a:lnTo>
                  <a:cubicBezTo>
                    <a:pt x="1009" y="2861"/>
                    <a:pt x="927" y="3358"/>
                    <a:pt x="1150" y="3432"/>
                  </a:cubicBezTo>
                  <a:cubicBezTo>
                    <a:pt x="1165" y="3436"/>
                    <a:pt x="1179" y="3439"/>
                    <a:pt x="1194" y="3439"/>
                  </a:cubicBezTo>
                  <a:cubicBezTo>
                    <a:pt x="1437" y="3439"/>
                    <a:pt x="1606" y="2816"/>
                    <a:pt x="1669" y="2557"/>
                  </a:cubicBezTo>
                  <a:lnTo>
                    <a:pt x="1669" y="2557"/>
                  </a:lnTo>
                  <a:cubicBezTo>
                    <a:pt x="1632" y="2765"/>
                    <a:pt x="1580" y="3217"/>
                    <a:pt x="1847" y="3291"/>
                  </a:cubicBezTo>
                  <a:cubicBezTo>
                    <a:pt x="1854" y="3293"/>
                    <a:pt x="1861" y="3294"/>
                    <a:pt x="1867" y="3294"/>
                  </a:cubicBezTo>
                  <a:cubicBezTo>
                    <a:pt x="2007" y="3294"/>
                    <a:pt x="2133" y="2875"/>
                    <a:pt x="2232" y="2409"/>
                  </a:cubicBezTo>
                  <a:cubicBezTo>
                    <a:pt x="2364" y="2547"/>
                    <a:pt x="2518" y="2675"/>
                    <a:pt x="2639" y="2675"/>
                  </a:cubicBezTo>
                  <a:cubicBezTo>
                    <a:pt x="2675" y="2675"/>
                    <a:pt x="2707" y="2664"/>
                    <a:pt x="2736" y="2639"/>
                  </a:cubicBezTo>
                  <a:cubicBezTo>
                    <a:pt x="2960" y="2429"/>
                    <a:pt x="2422" y="1548"/>
                    <a:pt x="2396" y="1506"/>
                  </a:cubicBezTo>
                  <a:lnTo>
                    <a:pt x="2396" y="1506"/>
                  </a:lnTo>
                  <a:cubicBezTo>
                    <a:pt x="2432" y="1280"/>
                    <a:pt x="2447" y="1127"/>
                    <a:pt x="2447" y="1127"/>
                  </a:cubicBezTo>
                  <a:cubicBezTo>
                    <a:pt x="2499" y="971"/>
                    <a:pt x="2543" y="801"/>
                    <a:pt x="2588" y="638"/>
                  </a:cubicBezTo>
                  <a:cubicBezTo>
                    <a:pt x="1847" y="304"/>
                    <a:pt x="994" y="193"/>
                    <a:pt x="216" y="15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A05E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3"/>
            <p:cNvSpPr/>
            <p:nvPr/>
          </p:nvSpPr>
          <p:spPr>
            <a:xfrm>
              <a:off x="1459850" y="468737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15" y="1"/>
                  </a:moveTo>
                  <a:lnTo>
                    <a:pt x="0" y="935"/>
                  </a:lnTo>
                  <a:lnTo>
                    <a:pt x="3958" y="935"/>
                  </a:lnTo>
                  <a:lnTo>
                    <a:pt x="2765" y="18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3"/>
            <p:cNvSpPr/>
            <p:nvPr/>
          </p:nvSpPr>
          <p:spPr>
            <a:xfrm>
              <a:off x="1270650" y="468292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15" y="1"/>
                  </a:moveTo>
                  <a:lnTo>
                    <a:pt x="0" y="935"/>
                  </a:lnTo>
                  <a:lnTo>
                    <a:pt x="3958" y="935"/>
                  </a:lnTo>
                  <a:lnTo>
                    <a:pt x="2765" y="18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43"/>
          <p:cNvGrpSpPr/>
          <p:nvPr/>
        </p:nvGrpSpPr>
        <p:grpSpPr>
          <a:xfrm>
            <a:off x="295225" y="1721807"/>
            <a:ext cx="1476024" cy="2886996"/>
            <a:chOff x="611325" y="3823850"/>
            <a:chExt cx="491075" cy="960475"/>
          </a:xfrm>
        </p:grpSpPr>
        <p:sp>
          <p:nvSpPr>
            <p:cNvPr id="641" name="Google Shape;641;p43"/>
            <p:cNvSpPr/>
            <p:nvPr/>
          </p:nvSpPr>
          <p:spPr>
            <a:xfrm>
              <a:off x="626525" y="4748150"/>
              <a:ext cx="471425" cy="36175"/>
            </a:xfrm>
            <a:custGeom>
              <a:avLst/>
              <a:gdLst/>
              <a:ahLst/>
              <a:cxnLst/>
              <a:rect l="l" t="t" r="r" b="b"/>
              <a:pathLst>
                <a:path w="18857" h="1447" extrusionOk="0">
                  <a:moveTo>
                    <a:pt x="0" y="1"/>
                  </a:moveTo>
                  <a:lnTo>
                    <a:pt x="0" y="1446"/>
                  </a:lnTo>
                  <a:lnTo>
                    <a:pt x="18857" y="1446"/>
                  </a:lnTo>
                  <a:lnTo>
                    <a:pt x="1885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3"/>
            <p:cNvSpPr/>
            <p:nvPr/>
          </p:nvSpPr>
          <p:spPr>
            <a:xfrm>
              <a:off x="696200" y="4230975"/>
              <a:ext cx="30400" cy="553350"/>
            </a:xfrm>
            <a:custGeom>
              <a:avLst/>
              <a:gdLst/>
              <a:ahLst/>
              <a:cxnLst/>
              <a:rect l="l" t="t" r="r" b="b"/>
              <a:pathLst>
                <a:path w="1216" h="22134" extrusionOk="0">
                  <a:moveTo>
                    <a:pt x="0" y="0"/>
                  </a:moveTo>
                  <a:lnTo>
                    <a:pt x="0" y="22133"/>
                  </a:lnTo>
                  <a:lnTo>
                    <a:pt x="1216" y="22133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3"/>
            <p:cNvSpPr/>
            <p:nvPr/>
          </p:nvSpPr>
          <p:spPr>
            <a:xfrm>
              <a:off x="1015650" y="4230975"/>
              <a:ext cx="30425" cy="553350"/>
            </a:xfrm>
            <a:custGeom>
              <a:avLst/>
              <a:gdLst/>
              <a:ahLst/>
              <a:cxnLst/>
              <a:rect l="l" t="t" r="r" b="b"/>
              <a:pathLst>
                <a:path w="1217" h="22134" extrusionOk="0">
                  <a:moveTo>
                    <a:pt x="1" y="0"/>
                  </a:moveTo>
                  <a:lnTo>
                    <a:pt x="1" y="22133"/>
                  </a:lnTo>
                  <a:lnTo>
                    <a:pt x="1216" y="22133"/>
                  </a:lnTo>
                  <a:lnTo>
                    <a:pt x="1216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3"/>
            <p:cNvSpPr/>
            <p:nvPr/>
          </p:nvSpPr>
          <p:spPr>
            <a:xfrm>
              <a:off x="650425" y="4215225"/>
              <a:ext cx="439000" cy="25975"/>
            </a:xfrm>
            <a:custGeom>
              <a:avLst/>
              <a:gdLst/>
              <a:ahLst/>
              <a:cxnLst/>
              <a:rect l="l" t="t" r="r" b="b"/>
              <a:pathLst>
                <a:path w="17560" h="1039" extrusionOk="0">
                  <a:moveTo>
                    <a:pt x="0" y="0"/>
                  </a:moveTo>
                  <a:lnTo>
                    <a:pt x="0" y="1038"/>
                  </a:lnTo>
                  <a:lnTo>
                    <a:pt x="17560" y="1038"/>
                  </a:lnTo>
                  <a:lnTo>
                    <a:pt x="17560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3"/>
            <p:cNvSpPr/>
            <p:nvPr/>
          </p:nvSpPr>
          <p:spPr>
            <a:xfrm>
              <a:off x="686550" y="3823850"/>
              <a:ext cx="142725" cy="531125"/>
            </a:xfrm>
            <a:custGeom>
              <a:avLst/>
              <a:gdLst/>
              <a:ahLst/>
              <a:cxnLst/>
              <a:rect l="l" t="t" r="r" b="b"/>
              <a:pathLst>
                <a:path w="5709" h="21245" extrusionOk="0">
                  <a:moveTo>
                    <a:pt x="927" y="1"/>
                  </a:moveTo>
                  <a:lnTo>
                    <a:pt x="1" y="23"/>
                  </a:lnTo>
                  <a:lnTo>
                    <a:pt x="4774" y="21244"/>
                  </a:lnTo>
                  <a:lnTo>
                    <a:pt x="5708" y="2124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3"/>
            <p:cNvSpPr/>
            <p:nvPr/>
          </p:nvSpPr>
          <p:spPr>
            <a:xfrm>
              <a:off x="861850" y="3823850"/>
              <a:ext cx="142725" cy="531125"/>
            </a:xfrm>
            <a:custGeom>
              <a:avLst/>
              <a:gdLst/>
              <a:ahLst/>
              <a:cxnLst/>
              <a:rect l="l" t="t" r="r" b="b"/>
              <a:pathLst>
                <a:path w="5709" h="21245" extrusionOk="0">
                  <a:moveTo>
                    <a:pt x="927" y="1"/>
                  </a:moveTo>
                  <a:lnTo>
                    <a:pt x="1" y="23"/>
                  </a:lnTo>
                  <a:lnTo>
                    <a:pt x="4774" y="21244"/>
                  </a:lnTo>
                  <a:lnTo>
                    <a:pt x="5708" y="2124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3"/>
            <p:cNvSpPr/>
            <p:nvPr/>
          </p:nvSpPr>
          <p:spPr>
            <a:xfrm>
              <a:off x="611325" y="3856475"/>
              <a:ext cx="469775" cy="536850"/>
            </a:xfrm>
            <a:custGeom>
              <a:avLst/>
              <a:gdLst/>
              <a:ahLst/>
              <a:cxnLst/>
              <a:rect l="l" t="t" r="r" b="b"/>
              <a:pathLst>
                <a:path w="18791" h="21474" extrusionOk="0">
                  <a:moveTo>
                    <a:pt x="0" y="0"/>
                  </a:moveTo>
                  <a:lnTo>
                    <a:pt x="4840" y="21473"/>
                  </a:lnTo>
                  <a:lnTo>
                    <a:pt x="18790" y="21473"/>
                  </a:lnTo>
                  <a:lnTo>
                    <a:pt x="13958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3"/>
            <p:cNvSpPr/>
            <p:nvPr/>
          </p:nvSpPr>
          <p:spPr>
            <a:xfrm>
              <a:off x="623550" y="3856475"/>
              <a:ext cx="469775" cy="536850"/>
            </a:xfrm>
            <a:custGeom>
              <a:avLst/>
              <a:gdLst/>
              <a:ahLst/>
              <a:cxnLst/>
              <a:rect l="l" t="t" r="r" b="b"/>
              <a:pathLst>
                <a:path w="18791" h="21474" extrusionOk="0">
                  <a:moveTo>
                    <a:pt x="0" y="0"/>
                  </a:moveTo>
                  <a:lnTo>
                    <a:pt x="4833" y="21473"/>
                  </a:lnTo>
                  <a:lnTo>
                    <a:pt x="18791" y="21473"/>
                  </a:lnTo>
                  <a:lnTo>
                    <a:pt x="139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3"/>
            <p:cNvSpPr/>
            <p:nvPr/>
          </p:nvSpPr>
          <p:spPr>
            <a:xfrm>
              <a:off x="675250" y="3908900"/>
              <a:ext cx="370650" cy="424025"/>
            </a:xfrm>
            <a:custGeom>
              <a:avLst/>
              <a:gdLst/>
              <a:ahLst/>
              <a:cxnLst/>
              <a:rect l="l" t="t" r="r" b="b"/>
              <a:pathLst>
                <a:path w="14826" h="16961" extrusionOk="0">
                  <a:moveTo>
                    <a:pt x="201" y="1"/>
                  </a:moveTo>
                  <a:lnTo>
                    <a:pt x="1" y="53"/>
                  </a:lnTo>
                  <a:lnTo>
                    <a:pt x="3788" y="16871"/>
                  </a:lnTo>
                  <a:lnTo>
                    <a:pt x="3803" y="16960"/>
                  </a:lnTo>
                  <a:lnTo>
                    <a:pt x="14825" y="16960"/>
                  </a:lnTo>
                  <a:lnTo>
                    <a:pt x="14825" y="16745"/>
                  </a:lnTo>
                  <a:lnTo>
                    <a:pt x="3973" y="16745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4E2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3"/>
            <p:cNvSpPr/>
            <p:nvPr/>
          </p:nvSpPr>
          <p:spPr>
            <a:xfrm>
              <a:off x="722325" y="4368100"/>
              <a:ext cx="380075" cy="28375"/>
            </a:xfrm>
            <a:custGeom>
              <a:avLst/>
              <a:gdLst/>
              <a:ahLst/>
              <a:cxnLst/>
              <a:rect l="l" t="t" r="r" b="b"/>
              <a:pathLst>
                <a:path w="15203" h="1135" extrusionOk="0">
                  <a:moveTo>
                    <a:pt x="0" y="0"/>
                  </a:moveTo>
                  <a:lnTo>
                    <a:pt x="0" y="1134"/>
                  </a:lnTo>
                  <a:lnTo>
                    <a:pt x="15203" y="1134"/>
                  </a:lnTo>
                  <a:lnTo>
                    <a:pt x="15203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3"/>
            <p:cNvSpPr/>
            <p:nvPr/>
          </p:nvSpPr>
          <p:spPr>
            <a:xfrm>
              <a:off x="788650" y="4009725"/>
              <a:ext cx="212775" cy="304475"/>
            </a:xfrm>
            <a:custGeom>
              <a:avLst/>
              <a:gdLst/>
              <a:ahLst/>
              <a:cxnLst/>
              <a:rect l="l" t="t" r="r" b="b"/>
              <a:pathLst>
                <a:path w="8511" h="12179" extrusionOk="0">
                  <a:moveTo>
                    <a:pt x="6398" y="0"/>
                  </a:moveTo>
                  <a:lnTo>
                    <a:pt x="5278" y="3899"/>
                  </a:lnTo>
                  <a:lnTo>
                    <a:pt x="4315" y="4114"/>
                  </a:lnTo>
                  <a:lnTo>
                    <a:pt x="3344" y="6642"/>
                  </a:lnTo>
                  <a:lnTo>
                    <a:pt x="1535" y="7583"/>
                  </a:lnTo>
                  <a:lnTo>
                    <a:pt x="1" y="12112"/>
                  </a:lnTo>
                  <a:lnTo>
                    <a:pt x="201" y="12178"/>
                  </a:lnTo>
                  <a:lnTo>
                    <a:pt x="1713" y="7731"/>
                  </a:lnTo>
                  <a:lnTo>
                    <a:pt x="3514" y="6797"/>
                  </a:lnTo>
                  <a:lnTo>
                    <a:pt x="4470" y="4292"/>
                  </a:lnTo>
                  <a:lnTo>
                    <a:pt x="5441" y="4077"/>
                  </a:lnTo>
                  <a:lnTo>
                    <a:pt x="6524" y="341"/>
                  </a:lnTo>
                  <a:lnTo>
                    <a:pt x="8384" y="1668"/>
                  </a:lnTo>
                  <a:lnTo>
                    <a:pt x="8510" y="1497"/>
                  </a:lnTo>
                  <a:lnTo>
                    <a:pt x="6398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3"/>
            <p:cNvSpPr/>
            <p:nvPr/>
          </p:nvSpPr>
          <p:spPr>
            <a:xfrm>
              <a:off x="769950" y="3934100"/>
              <a:ext cx="207925" cy="297450"/>
            </a:xfrm>
            <a:custGeom>
              <a:avLst/>
              <a:gdLst/>
              <a:ahLst/>
              <a:cxnLst/>
              <a:rect l="l" t="t" r="r" b="b"/>
              <a:pathLst>
                <a:path w="8317" h="11898" extrusionOk="0">
                  <a:moveTo>
                    <a:pt x="4966" y="1"/>
                  </a:moveTo>
                  <a:lnTo>
                    <a:pt x="2950" y="3944"/>
                  </a:lnTo>
                  <a:lnTo>
                    <a:pt x="2832" y="7725"/>
                  </a:lnTo>
                  <a:lnTo>
                    <a:pt x="2209" y="9229"/>
                  </a:lnTo>
                  <a:lnTo>
                    <a:pt x="0" y="11757"/>
                  </a:lnTo>
                  <a:lnTo>
                    <a:pt x="156" y="11898"/>
                  </a:lnTo>
                  <a:lnTo>
                    <a:pt x="2380" y="9363"/>
                  </a:lnTo>
                  <a:lnTo>
                    <a:pt x="3032" y="7784"/>
                  </a:lnTo>
                  <a:lnTo>
                    <a:pt x="3158" y="4004"/>
                  </a:lnTo>
                  <a:lnTo>
                    <a:pt x="5078" y="246"/>
                  </a:lnTo>
                  <a:lnTo>
                    <a:pt x="8265" y="1002"/>
                  </a:lnTo>
                  <a:lnTo>
                    <a:pt x="8317" y="794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3"/>
            <p:cNvSpPr/>
            <p:nvPr/>
          </p:nvSpPr>
          <p:spPr>
            <a:xfrm>
              <a:off x="780500" y="3907425"/>
              <a:ext cx="193850" cy="406600"/>
            </a:xfrm>
            <a:custGeom>
              <a:avLst/>
              <a:gdLst/>
              <a:ahLst/>
              <a:cxnLst/>
              <a:rect l="l" t="t" r="r" b="b"/>
              <a:pathLst>
                <a:path w="7754" h="16264" extrusionOk="0">
                  <a:moveTo>
                    <a:pt x="7576" y="1"/>
                  </a:moveTo>
                  <a:lnTo>
                    <a:pt x="6005" y="2284"/>
                  </a:lnTo>
                  <a:lnTo>
                    <a:pt x="5182" y="7531"/>
                  </a:lnTo>
                  <a:lnTo>
                    <a:pt x="3766" y="7680"/>
                  </a:lnTo>
                  <a:lnTo>
                    <a:pt x="2313" y="13083"/>
                  </a:lnTo>
                  <a:lnTo>
                    <a:pt x="705" y="13550"/>
                  </a:lnTo>
                  <a:lnTo>
                    <a:pt x="1" y="16211"/>
                  </a:lnTo>
                  <a:lnTo>
                    <a:pt x="208" y="16263"/>
                  </a:lnTo>
                  <a:lnTo>
                    <a:pt x="883" y="13721"/>
                  </a:lnTo>
                  <a:lnTo>
                    <a:pt x="2484" y="13246"/>
                  </a:lnTo>
                  <a:lnTo>
                    <a:pt x="3929" y="7872"/>
                  </a:lnTo>
                  <a:lnTo>
                    <a:pt x="5367" y="7724"/>
                  </a:lnTo>
                  <a:lnTo>
                    <a:pt x="6212" y="2358"/>
                  </a:lnTo>
                  <a:lnTo>
                    <a:pt x="7754" y="119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FDB6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68"/>
          <p:cNvSpPr txBox="1">
            <a:spLocks noGrp="1"/>
          </p:cNvSpPr>
          <p:nvPr>
            <p:ph type="title"/>
          </p:nvPr>
        </p:nvSpPr>
        <p:spPr>
          <a:xfrm>
            <a:off x="96186" y="89286"/>
            <a:ext cx="4772593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PHIẾU BÀI TẬP SAU ĐỌC</a:t>
            </a:r>
            <a:endParaRPr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2" name="Google Shape;1772;p68"/>
          <p:cNvSpPr txBox="1">
            <a:spLocks noGrp="1"/>
          </p:cNvSpPr>
          <p:nvPr>
            <p:ph type="subTitle" idx="2"/>
          </p:nvPr>
        </p:nvSpPr>
        <p:spPr>
          <a:xfrm>
            <a:off x="723175" y="1147714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1. Thể loại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5" name="Google Shape;1775;p68"/>
          <p:cNvSpPr txBox="1">
            <a:spLocks noGrp="1"/>
          </p:cNvSpPr>
          <p:nvPr>
            <p:ph type="subTitle" idx="4"/>
          </p:nvPr>
        </p:nvSpPr>
        <p:spPr>
          <a:xfrm>
            <a:off x="3462127" y="1147714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2. Nhân vật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7" name="Google Shape;1777;p68"/>
          <p:cNvSpPr txBox="1">
            <a:spLocks noGrp="1"/>
          </p:cNvSpPr>
          <p:nvPr>
            <p:ph type="subTitle" idx="6"/>
          </p:nvPr>
        </p:nvSpPr>
        <p:spPr>
          <a:xfrm>
            <a:off x="6217666" y="1147714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3. PTBĐ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3" name="Google Shape;1811;p69"/>
          <p:cNvCxnSpPr/>
          <p:nvPr/>
        </p:nvCxnSpPr>
        <p:spPr>
          <a:xfrm>
            <a:off x="1600270" y="3731871"/>
            <a:ext cx="63210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1812;p69"/>
          <p:cNvSpPr/>
          <p:nvPr/>
        </p:nvSpPr>
        <p:spPr>
          <a:xfrm rot="10800000">
            <a:off x="2016592" y="3667118"/>
            <a:ext cx="171600" cy="14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Google Shape;1813;p69"/>
          <p:cNvSpPr/>
          <p:nvPr/>
        </p:nvSpPr>
        <p:spPr>
          <a:xfrm>
            <a:off x="3788721" y="3667065"/>
            <a:ext cx="171600" cy="14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Google Shape;1814;p69"/>
          <p:cNvSpPr/>
          <p:nvPr/>
        </p:nvSpPr>
        <p:spPr>
          <a:xfrm rot="10800000">
            <a:off x="5561069" y="3667118"/>
            <a:ext cx="171600" cy="14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Google Shape;1815;p69"/>
          <p:cNvSpPr/>
          <p:nvPr/>
        </p:nvSpPr>
        <p:spPr>
          <a:xfrm>
            <a:off x="7333198" y="3667065"/>
            <a:ext cx="171600" cy="14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824120" y="1376988"/>
            <a:ext cx="2213100" cy="681900"/>
          </a:xfrm>
        </p:spPr>
        <p:txBody>
          <a:bodyPr/>
          <a:lstStyle/>
          <a:p>
            <a:pPr algn="just"/>
            <a:r>
              <a:rPr lang="vi-VN" b="1" dirty="0"/>
              <a:t>............................................</a:t>
            </a:r>
          </a:p>
        </p:txBody>
      </p:sp>
      <p:sp>
        <p:nvSpPr>
          <p:cNvPr id="59" name="Subtitle 7"/>
          <p:cNvSpPr>
            <a:spLocks noGrp="1"/>
          </p:cNvSpPr>
          <p:nvPr>
            <p:ph type="subTitle" idx="1"/>
          </p:nvPr>
        </p:nvSpPr>
        <p:spPr>
          <a:xfrm>
            <a:off x="3462127" y="1418172"/>
            <a:ext cx="2213100" cy="681900"/>
          </a:xfrm>
        </p:spPr>
        <p:txBody>
          <a:bodyPr/>
          <a:lstStyle/>
          <a:p>
            <a:pPr algn="just"/>
            <a:r>
              <a:rPr lang="vi-VN" b="1" dirty="0"/>
              <a:t>............................................</a:t>
            </a:r>
          </a:p>
        </p:txBody>
      </p:sp>
      <p:sp>
        <p:nvSpPr>
          <p:cNvPr id="60" name="Subtitle 7"/>
          <p:cNvSpPr>
            <a:spLocks noGrp="1"/>
          </p:cNvSpPr>
          <p:nvPr>
            <p:ph type="subTitle" idx="1"/>
          </p:nvPr>
        </p:nvSpPr>
        <p:spPr>
          <a:xfrm>
            <a:off x="6100134" y="1459356"/>
            <a:ext cx="2213100" cy="681900"/>
          </a:xfrm>
        </p:spPr>
        <p:txBody>
          <a:bodyPr/>
          <a:lstStyle/>
          <a:p>
            <a:pPr algn="just"/>
            <a:r>
              <a:rPr lang="vi-VN" b="1" dirty="0"/>
              <a:t>............................................</a:t>
            </a:r>
          </a:p>
        </p:txBody>
      </p:sp>
      <p:sp>
        <p:nvSpPr>
          <p:cNvPr id="61" name="Google Shape;1772;p68"/>
          <p:cNvSpPr txBox="1">
            <a:spLocks noGrp="1"/>
          </p:cNvSpPr>
          <p:nvPr>
            <p:ph type="subTitle" idx="2"/>
          </p:nvPr>
        </p:nvSpPr>
        <p:spPr>
          <a:xfrm>
            <a:off x="824120" y="2366938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4. Tóm tắt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Subtitle 7"/>
          <p:cNvSpPr>
            <a:spLocks noGrp="1"/>
          </p:cNvSpPr>
          <p:nvPr>
            <p:ph type="subTitle" idx="1"/>
          </p:nvPr>
        </p:nvSpPr>
        <p:spPr>
          <a:xfrm>
            <a:off x="723175" y="2850678"/>
            <a:ext cx="2213100" cy="681900"/>
          </a:xfrm>
        </p:spPr>
        <p:txBody>
          <a:bodyPr/>
          <a:lstStyle/>
          <a:p>
            <a:pPr algn="just"/>
            <a:r>
              <a:rPr lang="vi-VN" b="1" dirty="0"/>
              <a:t>............................................</a:t>
            </a:r>
          </a:p>
        </p:txBody>
      </p:sp>
      <p:sp>
        <p:nvSpPr>
          <p:cNvPr id="63" name="Subtitle 7"/>
          <p:cNvSpPr>
            <a:spLocks noGrp="1"/>
          </p:cNvSpPr>
          <p:nvPr>
            <p:ph type="subTitle" idx="1"/>
          </p:nvPr>
        </p:nvSpPr>
        <p:spPr>
          <a:xfrm>
            <a:off x="2767971" y="4013000"/>
            <a:ext cx="2213100" cy="681900"/>
          </a:xfrm>
        </p:spPr>
        <p:txBody>
          <a:bodyPr/>
          <a:lstStyle/>
          <a:p>
            <a:pPr algn="just"/>
            <a:r>
              <a:rPr lang="vi-VN" b="1" dirty="0"/>
              <a:t>............................................</a:t>
            </a:r>
          </a:p>
        </p:txBody>
      </p:sp>
      <p:sp>
        <p:nvSpPr>
          <p:cNvPr id="64" name="Subtitle 7"/>
          <p:cNvSpPr>
            <a:spLocks noGrp="1"/>
          </p:cNvSpPr>
          <p:nvPr>
            <p:ph type="subTitle" idx="1"/>
          </p:nvPr>
        </p:nvSpPr>
        <p:spPr>
          <a:xfrm>
            <a:off x="4454518" y="2676618"/>
            <a:ext cx="2213100" cy="681900"/>
          </a:xfrm>
        </p:spPr>
        <p:txBody>
          <a:bodyPr/>
          <a:lstStyle/>
          <a:p>
            <a:pPr algn="just"/>
            <a:r>
              <a:rPr lang="vi-VN" b="1" dirty="0"/>
              <a:t>............................................</a:t>
            </a:r>
          </a:p>
        </p:txBody>
      </p:sp>
      <p:sp>
        <p:nvSpPr>
          <p:cNvPr id="65" name="Subtitle 7"/>
          <p:cNvSpPr>
            <a:spLocks noGrp="1"/>
          </p:cNvSpPr>
          <p:nvPr>
            <p:ph type="subTitle" idx="1"/>
          </p:nvPr>
        </p:nvSpPr>
        <p:spPr>
          <a:xfrm>
            <a:off x="6312448" y="4012701"/>
            <a:ext cx="2213100" cy="681900"/>
          </a:xfrm>
        </p:spPr>
        <p:txBody>
          <a:bodyPr/>
          <a:lstStyle/>
          <a:p>
            <a:pPr algn="just"/>
            <a:r>
              <a:rPr lang="vi-VN" b="1" dirty="0"/>
              <a:t>............................................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" grpId="0"/>
      <p:bldP spid="1772" grpId="0" build="p"/>
      <p:bldP spid="1775" grpId="0" build="p"/>
      <p:bldP spid="1777" grpId="0" build="p"/>
      <p:bldP spid="44" grpId="0" animBg="1"/>
      <p:bldP spid="45" grpId="0" animBg="1"/>
      <p:bldP spid="46" grpId="0" animBg="1"/>
      <p:bldP spid="47" grpId="0" animBg="1"/>
      <p:bldP spid="8" grpId="0" build="p"/>
      <p:bldP spid="59" grpId="0" build="p"/>
      <p:bldP spid="60" grpId="0" build="p"/>
      <p:bldP spid="61" grpId="0" build="p"/>
      <p:bldP spid="62" grpId="0" build="p"/>
      <p:bldP spid="63" grpId="0" build="p"/>
      <p:bldP spid="64" grpId="0" build="p"/>
      <p:bldP spid="6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" name="Google Shape;1771;p68"/>
          <p:cNvSpPr txBox="1">
            <a:spLocks noGrp="1"/>
          </p:cNvSpPr>
          <p:nvPr>
            <p:ph type="title"/>
          </p:nvPr>
        </p:nvSpPr>
        <p:spPr>
          <a:xfrm>
            <a:off x="96186" y="89286"/>
            <a:ext cx="4772593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Cùng so sánh</a:t>
            </a:r>
            <a:endParaRPr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2" name="Google Shape;1772;p68"/>
          <p:cNvSpPr txBox="1">
            <a:spLocks noGrp="1"/>
          </p:cNvSpPr>
          <p:nvPr>
            <p:ph type="subTitle" idx="2"/>
          </p:nvPr>
        </p:nvSpPr>
        <p:spPr>
          <a:xfrm>
            <a:off x="723175" y="1147714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1. Thể loại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5" name="Google Shape;1775;p68"/>
          <p:cNvSpPr txBox="1">
            <a:spLocks noGrp="1"/>
          </p:cNvSpPr>
          <p:nvPr>
            <p:ph type="subTitle" idx="4"/>
          </p:nvPr>
        </p:nvSpPr>
        <p:spPr>
          <a:xfrm>
            <a:off x="3462127" y="1147714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2. Nhân vật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77" name="Google Shape;1777;p68"/>
          <p:cNvSpPr txBox="1">
            <a:spLocks noGrp="1"/>
          </p:cNvSpPr>
          <p:nvPr>
            <p:ph type="subTitle" idx="6"/>
          </p:nvPr>
        </p:nvSpPr>
        <p:spPr>
          <a:xfrm>
            <a:off x="6217666" y="1147714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3. PTBĐ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3" name="Google Shape;1811;p69"/>
          <p:cNvCxnSpPr/>
          <p:nvPr/>
        </p:nvCxnSpPr>
        <p:spPr>
          <a:xfrm>
            <a:off x="571682" y="3731871"/>
            <a:ext cx="7953866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1812;p69"/>
          <p:cNvSpPr/>
          <p:nvPr/>
        </p:nvSpPr>
        <p:spPr>
          <a:xfrm rot="10800000">
            <a:off x="1453236" y="3667065"/>
            <a:ext cx="171600" cy="14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5" name="Google Shape;1813;p69"/>
          <p:cNvSpPr/>
          <p:nvPr/>
        </p:nvSpPr>
        <p:spPr>
          <a:xfrm>
            <a:off x="3788721" y="3667065"/>
            <a:ext cx="171600" cy="14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Google Shape;1814;p69"/>
          <p:cNvSpPr/>
          <p:nvPr/>
        </p:nvSpPr>
        <p:spPr>
          <a:xfrm rot="10800000">
            <a:off x="5561069" y="3667118"/>
            <a:ext cx="171600" cy="14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Google Shape;1815;p69"/>
          <p:cNvSpPr/>
          <p:nvPr/>
        </p:nvSpPr>
        <p:spPr>
          <a:xfrm>
            <a:off x="7333198" y="3667065"/>
            <a:ext cx="171600" cy="148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571682" y="1370964"/>
            <a:ext cx="2677991" cy="681900"/>
          </a:xfrm>
        </p:spPr>
        <p:txBody>
          <a:bodyPr/>
          <a:lstStyle/>
          <a:p>
            <a:pPr marL="11430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Truyện truyền thuyết.</a:t>
            </a:r>
          </a:p>
        </p:txBody>
      </p:sp>
      <p:sp>
        <p:nvSpPr>
          <p:cNvPr id="59" name="Subtitle 7"/>
          <p:cNvSpPr>
            <a:spLocks noGrp="1"/>
          </p:cNvSpPr>
          <p:nvPr>
            <p:ph type="subTitle" idx="1"/>
          </p:nvPr>
        </p:nvSpPr>
        <p:spPr>
          <a:xfrm>
            <a:off x="3462127" y="1418172"/>
            <a:ext cx="2213100" cy="681900"/>
          </a:xfrm>
        </p:spPr>
        <p:txBody>
          <a:bodyPr/>
          <a:lstStyle/>
          <a:p>
            <a:pPr marL="11430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Thánh Gióng</a:t>
            </a:r>
          </a:p>
        </p:txBody>
      </p:sp>
      <p:sp>
        <p:nvSpPr>
          <p:cNvPr id="60" name="Subtitle 7"/>
          <p:cNvSpPr>
            <a:spLocks noGrp="1"/>
          </p:cNvSpPr>
          <p:nvPr>
            <p:ph type="subTitle" idx="1"/>
          </p:nvPr>
        </p:nvSpPr>
        <p:spPr>
          <a:xfrm>
            <a:off x="6100134" y="1459356"/>
            <a:ext cx="2213100" cy="681900"/>
          </a:xfrm>
        </p:spPr>
        <p:txBody>
          <a:bodyPr/>
          <a:lstStyle/>
          <a:p>
            <a:pPr marL="114300" indent="0"/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Tự sự</a:t>
            </a:r>
          </a:p>
        </p:txBody>
      </p:sp>
      <p:sp>
        <p:nvSpPr>
          <p:cNvPr id="61" name="Google Shape;1772;p68"/>
          <p:cNvSpPr txBox="1">
            <a:spLocks noGrp="1"/>
          </p:cNvSpPr>
          <p:nvPr>
            <p:ph type="subTitle" idx="2"/>
          </p:nvPr>
        </p:nvSpPr>
        <p:spPr>
          <a:xfrm>
            <a:off x="824120" y="2193428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b="1" dirty="0">
                <a:latin typeface="Cambria" panose="02040503050406030204" pitchFamily="18" charset="0"/>
                <a:ea typeface="Cambria" panose="02040503050406030204" pitchFamily="18" charset="0"/>
              </a:rPr>
              <a:t>4. Tóm tắt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Subtitle 7"/>
          <p:cNvSpPr>
            <a:spLocks noGrp="1"/>
          </p:cNvSpPr>
          <p:nvPr>
            <p:ph type="subTitle" idx="1"/>
          </p:nvPr>
        </p:nvSpPr>
        <p:spPr>
          <a:xfrm>
            <a:off x="0" y="2542628"/>
            <a:ext cx="3249673" cy="1040443"/>
          </a:xfrm>
        </p:spPr>
        <p:txBody>
          <a:bodyPr/>
          <a:lstStyle/>
          <a:p>
            <a:pPr marL="114300" indent="0" algn="just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Đời vua Hùng thứ 6 có vợ chồng nghèo, chăm chỉ làm ăn, người vợ ướm chân vào vết chân to về nhà có mang, sinh ra Thánh Gióng.</a:t>
            </a:r>
          </a:p>
        </p:txBody>
      </p:sp>
      <p:sp>
        <p:nvSpPr>
          <p:cNvPr id="63" name="Subtitle 7"/>
          <p:cNvSpPr>
            <a:spLocks noGrp="1"/>
          </p:cNvSpPr>
          <p:nvPr>
            <p:ph type="subTitle" idx="1"/>
          </p:nvPr>
        </p:nvSpPr>
        <p:spPr>
          <a:xfrm>
            <a:off x="2701157" y="3880318"/>
            <a:ext cx="2346728" cy="1137363"/>
          </a:xfrm>
        </p:spPr>
        <p:txBody>
          <a:bodyPr/>
          <a:lstStyle/>
          <a:p>
            <a:pPr marL="114300" indent="0" algn="just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Giặc Ân xuất hiện.Vua tìm người tài. Gióng nghe tiếng rao, đòi đi đánh giặc</a:t>
            </a:r>
          </a:p>
        </p:txBody>
      </p:sp>
      <p:sp>
        <p:nvSpPr>
          <p:cNvPr id="64" name="Subtitle 7"/>
          <p:cNvSpPr>
            <a:spLocks noGrp="1"/>
          </p:cNvSpPr>
          <p:nvPr>
            <p:ph type="subTitle" idx="1"/>
          </p:nvPr>
        </p:nvSpPr>
        <p:spPr>
          <a:xfrm>
            <a:off x="4454518" y="2333985"/>
            <a:ext cx="2642968" cy="1024234"/>
          </a:xfrm>
        </p:spPr>
        <p:txBody>
          <a:bodyPr/>
          <a:lstStyle/>
          <a:p>
            <a:pPr marL="114300" indent="0" algn="just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Thánh Gióng vươn vai thành tráng sĩ, cầm roi sắt, cưỡi ngựa sắt đánh tan quân giặc.</a:t>
            </a:r>
          </a:p>
        </p:txBody>
      </p:sp>
      <p:sp>
        <p:nvSpPr>
          <p:cNvPr id="65" name="Subtitle 7"/>
          <p:cNvSpPr>
            <a:spLocks noGrp="1"/>
          </p:cNvSpPr>
          <p:nvPr>
            <p:ph type="subTitle" idx="1"/>
          </p:nvPr>
        </p:nvSpPr>
        <p:spPr>
          <a:xfrm>
            <a:off x="6312447" y="4012700"/>
            <a:ext cx="2559409" cy="711699"/>
          </a:xfrm>
        </p:spPr>
        <p:txBody>
          <a:bodyPr/>
          <a:lstStyle/>
          <a:p>
            <a:pPr marL="114300" indent="0" algn="just"/>
            <a:r>
              <a:rPr lang="vi-VN" sz="1600" dirty="0">
                <a:latin typeface="Cambria" panose="02040503050406030204" pitchFamily="18" charset="0"/>
                <a:ea typeface="Cambria" panose="02040503050406030204" pitchFamily="18" charset="0"/>
              </a:rPr>
              <a:t>Giặc tan, Gióng cởi giáp sắt, một mình một ngựa, bay trở về trời.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83" b="82035" l="69789" r="83792"/>
                    </a14:imgEffect>
                  </a14:imgLayer>
                </a14:imgProps>
              </a:ext>
            </a:extLst>
          </a:blip>
          <a:srcRect l="68039" t="47889" r="14458" b="14171"/>
          <a:stretch/>
        </p:blipFill>
        <p:spPr>
          <a:xfrm>
            <a:off x="-235185" y="-298674"/>
            <a:ext cx="1681656" cy="20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3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" grpId="0"/>
      <p:bldP spid="1772" grpId="0" build="p"/>
      <p:bldP spid="1775" grpId="0" build="p"/>
      <p:bldP spid="1777" grpId="0" build="p"/>
      <p:bldP spid="44" grpId="0" animBg="1"/>
      <p:bldP spid="45" grpId="0" animBg="1"/>
      <p:bldP spid="46" grpId="0" animBg="1"/>
      <p:bldP spid="47" grpId="0" animBg="1"/>
      <p:bldP spid="8" grpId="0" build="p"/>
      <p:bldP spid="59" grpId="0" build="p"/>
      <p:bldP spid="60" grpId="0" build="p"/>
      <p:bldP spid="61" grpId="0" build="p"/>
      <p:bldP spid="62" grpId="0" build="p"/>
      <p:bldP spid="63" grpId="0" build="p"/>
      <p:bldP spid="64" grpId="0" build="p"/>
      <p:bldP spid="6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48"/>
          <p:cNvSpPr/>
          <p:nvPr/>
        </p:nvSpPr>
        <p:spPr>
          <a:xfrm>
            <a:off x="114150" y="4178700"/>
            <a:ext cx="4053000" cy="58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9" name="Google Shape;819;p48"/>
          <p:cNvGrpSpPr/>
          <p:nvPr/>
        </p:nvGrpSpPr>
        <p:grpSpPr>
          <a:xfrm>
            <a:off x="7765650" y="3085775"/>
            <a:ext cx="1142705" cy="1522801"/>
            <a:chOff x="7745125" y="3085775"/>
            <a:chExt cx="1142705" cy="1522801"/>
          </a:xfrm>
        </p:grpSpPr>
        <p:sp>
          <p:nvSpPr>
            <p:cNvPr id="820" name="Google Shape;820;p48"/>
            <p:cNvSpPr/>
            <p:nvPr/>
          </p:nvSpPr>
          <p:spPr>
            <a:xfrm>
              <a:off x="8474173" y="3487992"/>
              <a:ext cx="413657" cy="568310"/>
            </a:xfrm>
            <a:custGeom>
              <a:avLst/>
              <a:gdLst/>
              <a:ahLst/>
              <a:cxnLst/>
              <a:rect l="l" t="t" r="r" b="b"/>
              <a:pathLst>
                <a:path w="8281" h="11377" extrusionOk="0">
                  <a:moveTo>
                    <a:pt x="6138" y="493"/>
                  </a:moveTo>
                  <a:cubicBezTo>
                    <a:pt x="6138" y="493"/>
                    <a:pt x="6138" y="493"/>
                    <a:pt x="6138" y="494"/>
                  </a:cubicBezTo>
                  <a:lnTo>
                    <a:pt x="6138" y="494"/>
                  </a:lnTo>
                  <a:cubicBezTo>
                    <a:pt x="6138" y="493"/>
                    <a:pt x="6138" y="493"/>
                    <a:pt x="6138" y="493"/>
                  </a:cubicBezTo>
                  <a:close/>
                  <a:moveTo>
                    <a:pt x="8027" y="1"/>
                  </a:moveTo>
                  <a:cubicBezTo>
                    <a:pt x="8017" y="1"/>
                    <a:pt x="8008" y="2"/>
                    <a:pt x="7998" y="4"/>
                  </a:cubicBezTo>
                  <a:cubicBezTo>
                    <a:pt x="7754" y="18"/>
                    <a:pt x="7517" y="41"/>
                    <a:pt x="7287" y="70"/>
                  </a:cubicBezTo>
                  <a:cubicBezTo>
                    <a:pt x="7064" y="107"/>
                    <a:pt x="6761" y="85"/>
                    <a:pt x="6627" y="293"/>
                  </a:cubicBezTo>
                  <a:cubicBezTo>
                    <a:pt x="6531" y="426"/>
                    <a:pt x="6486" y="634"/>
                    <a:pt x="6420" y="789"/>
                  </a:cubicBezTo>
                  <a:cubicBezTo>
                    <a:pt x="6345" y="967"/>
                    <a:pt x="6271" y="1138"/>
                    <a:pt x="6190" y="1308"/>
                  </a:cubicBezTo>
                  <a:cubicBezTo>
                    <a:pt x="6138" y="1042"/>
                    <a:pt x="6116" y="768"/>
                    <a:pt x="6138" y="494"/>
                  </a:cubicBezTo>
                  <a:lnTo>
                    <a:pt x="6138" y="494"/>
                  </a:lnTo>
                  <a:cubicBezTo>
                    <a:pt x="6131" y="540"/>
                    <a:pt x="5522" y="782"/>
                    <a:pt x="5456" y="812"/>
                  </a:cubicBezTo>
                  <a:cubicBezTo>
                    <a:pt x="4900" y="1093"/>
                    <a:pt x="4426" y="1501"/>
                    <a:pt x="3981" y="1938"/>
                  </a:cubicBezTo>
                  <a:cubicBezTo>
                    <a:pt x="3840" y="2079"/>
                    <a:pt x="3714" y="2227"/>
                    <a:pt x="3603" y="2398"/>
                  </a:cubicBezTo>
                  <a:cubicBezTo>
                    <a:pt x="3425" y="2709"/>
                    <a:pt x="3321" y="3050"/>
                    <a:pt x="3306" y="3413"/>
                  </a:cubicBezTo>
                  <a:cubicBezTo>
                    <a:pt x="3299" y="3532"/>
                    <a:pt x="3314" y="3643"/>
                    <a:pt x="3306" y="3769"/>
                  </a:cubicBezTo>
                  <a:cubicBezTo>
                    <a:pt x="3292" y="3836"/>
                    <a:pt x="3284" y="4273"/>
                    <a:pt x="3247" y="4295"/>
                  </a:cubicBezTo>
                  <a:cubicBezTo>
                    <a:pt x="3237" y="4302"/>
                    <a:pt x="3227" y="4305"/>
                    <a:pt x="3217" y="4305"/>
                  </a:cubicBezTo>
                  <a:cubicBezTo>
                    <a:pt x="3168" y="4305"/>
                    <a:pt x="3125" y="4239"/>
                    <a:pt x="3106" y="4184"/>
                  </a:cubicBezTo>
                  <a:cubicBezTo>
                    <a:pt x="3003" y="3776"/>
                    <a:pt x="2891" y="3406"/>
                    <a:pt x="2891" y="2983"/>
                  </a:cubicBezTo>
                  <a:cubicBezTo>
                    <a:pt x="2891" y="2954"/>
                    <a:pt x="2891" y="2924"/>
                    <a:pt x="2862" y="2917"/>
                  </a:cubicBezTo>
                  <a:lnTo>
                    <a:pt x="2810" y="2931"/>
                  </a:lnTo>
                  <a:cubicBezTo>
                    <a:pt x="2550" y="3117"/>
                    <a:pt x="2321" y="3332"/>
                    <a:pt x="2121" y="3584"/>
                  </a:cubicBezTo>
                  <a:cubicBezTo>
                    <a:pt x="1728" y="4043"/>
                    <a:pt x="1402" y="4562"/>
                    <a:pt x="1142" y="5118"/>
                  </a:cubicBezTo>
                  <a:cubicBezTo>
                    <a:pt x="1009" y="5407"/>
                    <a:pt x="1268" y="5689"/>
                    <a:pt x="1379" y="5963"/>
                  </a:cubicBezTo>
                  <a:cubicBezTo>
                    <a:pt x="1490" y="6245"/>
                    <a:pt x="1594" y="6571"/>
                    <a:pt x="1498" y="6867"/>
                  </a:cubicBezTo>
                  <a:lnTo>
                    <a:pt x="1476" y="6919"/>
                  </a:lnTo>
                  <a:cubicBezTo>
                    <a:pt x="1456" y="6943"/>
                    <a:pt x="1430" y="6953"/>
                    <a:pt x="1401" y="6953"/>
                  </a:cubicBezTo>
                  <a:cubicBezTo>
                    <a:pt x="1340" y="6953"/>
                    <a:pt x="1266" y="6910"/>
                    <a:pt x="1216" y="6860"/>
                  </a:cubicBezTo>
                  <a:cubicBezTo>
                    <a:pt x="942" y="6586"/>
                    <a:pt x="749" y="6230"/>
                    <a:pt x="675" y="5844"/>
                  </a:cubicBezTo>
                  <a:lnTo>
                    <a:pt x="668" y="5807"/>
                  </a:lnTo>
                  <a:cubicBezTo>
                    <a:pt x="661" y="5803"/>
                    <a:pt x="655" y="5801"/>
                    <a:pt x="649" y="5801"/>
                  </a:cubicBezTo>
                  <a:cubicBezTo>
                    <a:pt x="626" y="5801"/>
                    <a:pt x="605" y="5828"/>
                    <a:pt x="594" y="5852"/>
                  </a:cubicBezTo>
                  <a:cubicBezTo>
                    <a:pt x="445" y="6119"/>
                    <a:pt x="327" y="6393"/>
                    <a:pt x="238" y="6682"/>
                  </a:cubicBezTo>
                  <a:cubicBezTo>
                    <a:pt x="164" y="6964"/>
                    <a:pt x="112" y="7253"/>
                    <a:pt x="90" y="7542"/>
                  </a:cubicBezTo>
                  <a:cubicBezTo>
                    <a:pt x="82" y="7601"/>
                    <a:pt x="75" y="7653"/>
                    <a:pt x="75" y="7705"/>
                  </a:cubicBezTo>
                  <a:cubicBezTo>
                    <a:pt x="1" y="8513"/>
                    <a:pt x="67" y="9328"/>
                    <a:pt x="141" y="10151"/>
                  </a:cubicBezTo>
                  <a:cubicBezTo>
                    <a:pt x="156" y="10396"/>
                    <a:pt x="193" y="10633"/>
                    <a:pt x="267" y="10870"/>
                  </a:cubicBezTo>
                  <a:cubicBezTo>
                    <a:pt x="312" y="11011"/>
                    <a:pt x="393" y="11144"/>
                    <a:pt x="505" y="11241"/>
                  </a:cubicBezTo>
                  <a:cubicBezTo>
                    <a:pt x="626" y="11340"/>
                    <a:pt x="774" y="11377"/>
                    <a:pt x="930" y="11377"/>
                  </a:cubicBezTo>
                  <a:cubicBezTo>
                    <a:pt x="1137" y="11377"/>
                    <a:pt x="1359" y="11312"/>
                    <a:pt x="1557" y="11241"/>
                  </a:cubicBezTo>
                  <a:cubicBezTo>
                    <a:pt x="3062" y="10699"/>
                    <a:pt x="4203" y="9921"/>
                    <a:pt x="5204" y="8676"/>
                  </a:cubicBezTo>
                  <a:cubicBezTo>
                    <a:pt x="5456" y="8357"/>
                    <a:pt x="5804" y="8031"/>
                    <a:pt x="6005" y="7668"/>
                  </a:cubicBezTo>
                  <a:cubicBezTo>
                    <a:pt x="6027" y="7631"/>
                    <a:pt x="6034" y="7594"/>
                    <a:pt x="6027" y="7549"/>
                  </a:cubicBezTo>
                  <a:cubicBezTo>
                    <a:pt x="6005" y="7497"/>
                    <a:pt x="5930" y="7483"/>
                    <a:pt x="5871" y="7483"/>
                  </a:cubicBezTo>
                  <a:cubicBezTo>
                    <a:pt x="5664" y="7483"/>
                    <a:pt x="5456" y="7527"/>
                    <a:pt x="5256" y="7542"/>
                  </a:cubicBezTo>
                  <a:cubicBezTo>
                    <a:pt x="5246" y="7543"/>
                    <a:pt x="5231" y="7544"/>
                    <a:pt x="5213" y="7544"/>
                  </a:cubicBezTo>
                  <a:cubicBezTo>
                    <a:pt x="5012" y="7544"/>
                    <a:pt x="4369" y="7469"/>
                    <a:pt x="4722" y="7319"/>
                  </a:cubicBezTo>
                  <a:lnTo>
                    <a:pt x="5864" y="6845"/>
                  </a:lnTo>
                  <a:cubicBezTo>
                    <a:pt x="6160" y="6719"/>
                    <a:pt x="6494" y="6578"/>
                    <a:pt x="6679" y="6297"/>
                  </a:cubicBezTo>
                  <a:cubicBezTo>
                    <a:pt x="6887" y="5970"/>
                    <a:pt x="7005" y="5541"/>
                    <a:pt x="7139" y="5185"/>
                  </a:cubicBezTo>
                  <a:cubicBezTo>
                    <a:pt x="7420" y="4414"/>
                    <a:pt x="7724" y="3599"/>
                    <a:pt x="7872" y="2791"/>
                  </a:cubicBezTo>
                  <a:cubicBezTo>
                    <a:pt x="7880" y="2754"/>
                    <a:pt x="7872" y="2702"/>
                    <a:pt x="7835" y="2687"/>
                  </a:cubicBezTo>
                  <a:lnTo>
                    <a:pt x="7791" y="2687"/>
                  </a:lnTo>
                  <a:cubicBezTo>
                    <a:pt x="7732" y="2703"/>
                    <a:pt x="7186" y="2860"/>
                    <a:pt x="6914" y="2860"/>
                  </a:cubicBezTo>
                  <a:cubicBezTo>
                    <a:pt x="6807" y="2860"/>
                    <a:pt x="6743" y="2835"/>
                    <a:pt x="6768" y="2768"/>
                  </a:cubicBezTo>
                  <a:cubicBezTo>
                    <a:pt x="6790" y="2731"/>
                    <a:pt x="6820" y="2702"/>
                    <a:pt x="6864" y="2694"/>
                  </a:cubicBezTo>
                  <a:cubicBezTo>
                    <a:pt x="7242" y="2516"/>
                    <a:pt x="7895" y="2301"/>
                    <a:pt x="8087" y="1886"/>
                  </a:cubicBezTo>
                  <a:cubicBezTo>
                    <a:pt x="8124" y="1797"/>
                    <a:pt x="8154" y="1701"/>
                    <a:pt x="8161" y="1605"/>
                  </a:cubicBezTo>
                  <a:cubicBezTo>
                    <a:pt x="8221" y="1241"/>
                    <a:pt x="8250" y="878"/>
                    <a:pt x="8265" y="508"/>
                  </a:cubicBezTo>
                  <a:cubicBezTo>
                    <a:pt x="8280" y="367"/>
                    <a:pt x="8258" y="226"/>
                    <a:pt x="8199" y="100"/>
                  </a:cubicBezTo>
                  <a:cubicBezTo>
                    <a:pt x="8184" y="70"/>
                    <a:pt x="8154" y="41"/>
                    <a:pt x="8124" y="26"/>
                  </a:cubicBezTo>
                  <a:cubicBezTo>
                    <a:pt x="8091" y="9"/>
                    <a:pt x="8058" y="1"/>
                    <a:pt x="80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8123161" y="3348325"/>
              <a:ext cx="250712" cy="495079"/>
            </a:xfrm>
            <a:custGeom>
              <a:avLst/>
              <a:gdLst/>
              <a:ahLst/>
              <a:cxnLst/>
              <a:rect l="l" t="t" r="r" b="b"/>
              <a:pathLst>
                <a:path w="5019" h="9911" extrusionOk="0">
                  <a:moveTo>
                    <a:pt x="201" y="1443"/>
                  </a:moveTo>
                  <a:cubicBezTo>
                    <a:pt x="201" y="1443"/>
                    <a:pt x="202" y="1444"/>
                    <a:pt x="202" y="1444"/>
                  </a:cubicBezTo>
                  <a:lnTo>
                    <a:pt x="202" y="1444"/>
                  </a:lnTo>
                  <a:cubicBezTo>
                    <a:pt x="202" y="1444"/>
                    <a:pt x="201" y="1443"/>
                    <a:pt x="201" y="1443"/>
                  </a:cubicBezTo>
                  <a:close/>
                  <a:moveTo>
                    <a:pt x="898" y="0"/>
                  </a:moveTo>
                  <a:cubicBezTo>
                    <a:pt x="881" y="0"/>
                    <a:pt x="863" y="4"/>
                    <a:pt x="846" y="13"/>
                  </a:cubicBezTo>
                  <a:cubicBezTo>
                    <a:pt x="816" y="27"/>
                    <a:pt x="794" y="50"/>
                    <a:pt x="779" y="79"/>
                  </a:cubicBezTo>
                  <a:cubicBezTo>
                    <a:pt x="668" y="228"/>
                    <a:pt x="572" y="398"/>
                    <a:pt x="483" y="546"/>
                  </a:cubicBezTo>
                  <a:cubicBezTo>
                    <a:pt x="401" y="695"/>
                    <a:pt x="245" y="865"/>
                    <a:pt x="305" y="1050"/>
                  </a:cubicBezTo>
                  <a:cubicBezTo>
                    <a:pt x="364" y="1169"/>
                    <a:pt x="438" y="1287"/>
                    <a:pt x="520" y="1406"/>
                  </a:cubicBezTo>
                  <a:cubicBezTo>
                    <a:pt x="586" y="1532"/>
                    <a:pt x="660" y="1658"/>
                    <a:pt x="727" y="1792"/>
                  </a:cubicBezTo>
                  <a:cubicBezTo>
                    <a:pt x="535" y="1695"/>
                    <a:pt x="365" y="1577"/>
                    <a:pt x="202" y="1444"/>
                  </a:cubicBezTo>
                  <a:lnTo>
                    <a:pt x="202" y="1444"/>
                  </a:lnTo>
                  <a:cubicBezTo>
                    <a:pt x="226" y="1473"/>
                    <a:pt x="89" y="1948"/>
                    <a:pt x="75" y="1999"/>
                  </a:cubicBezTo>
                  <a:cubicBezTo>
                    <a:pt x="1" y="2473"/>
                    <a:pt x="1" y="2955"/>
                    <a:pt x="75" y="3430"/>
                  </a:cubicBezTo>
                  <a:cubicBezTo>
                    <a:pt x="82" y="3578"/>
                    <a:pt x="119" y="3726"/>
                    <a:pt x="171" y="3867"/>
                  </a:cubicBezTo>
                  <a:cubicBezTo>
                    <a:pt x="275" y="4126"/>
                    <a:pt x="438" y="4349"/>
                    <a:pt x="646" y="4527"/>
                  </a:cubicBezTo>
                  <a:cubicBezTo>
                    <a:pt x="720" y="4586"/>
                    <a:pt x="794" y="4630"/>
                    <a:pt x="861" y="4697"/>
                  </a:cubicBezTo>
                  <a:cubicBezTo>
                    <a:pt x="898" y="4727"/>
                    <a:pt x="1157" y="4942"/>
                    <a:pt x="1157" y="4979"/>
                  </a:cubicBezTo>
                  <a:cubicBezTo>
                    <a:pt x="1152" y="5013"/>
                    <a:pt x="1119" y="5024"/>
                    <a:pt x="1082" y="5024"/>
                  </a:cubicBezTo>
                  <a:cubicBezTo>
                    <a:pt x="1063" y="5024"/>
                    <a:pt x="1042" y="5021"/>
                    <a:pt x="1024" y="5016"/>
                  </a:cubicBezTo>
                  <a:cubicBezTo>
                    <a:pt x="720" y="4882"/>
                    <a:pt x="446" y="4779"/>
                    <a:pt x="186" y="4579"/>
                  </a:cubicBezTo>
                  <a:lnTo>
                    <a:pt x="134" y="4564"/>
                  </a:lnTo>
                  <a:lnTo>
                    <a:pt x="119" y="4608"/>
                  </a:lnTo>
                  <a:cubicBezTo>
                    <a:pt x="112" y="4845"/>
                    <a:pt x="134" y="5090"/>
                    <a:pt x="186" y="5327"/>
                  </a:cubicBezTo>
                  <a:cubicBezTo>
                    <a:pt x="290" y="5787"/>
                    <a:pt x="453" y="6224"/>
                    <a:pt x="668" y="6639"/>
                  </a:cubicBezTo>
                  <a:cubicBezTo>
                    <a:pt x="779" y="6854"/>
                    <a:pt x="1068" y="6832"/>
                    <a:pt x="1291" y="6899"/>
                  </a:cubicBezTo>
                  <a:cubicBezTo>
                    <a:pt x="1513" y="6958"/>
                    <a:pt x="1757" y="7047"/>
                    <a:pt x="1898" y="7247"/>
                  </a:cubicBezTo>
                  <a:lnTo>
                    <a:pt x="1913" y="7284"/>
                  </a:lnTo>
                  <a:cubicBezTo>
                    <a:pt x="1935" y="7358"/>
                    <a:pt x="1832" y="7403"/>
                    <a:pt x="1757" y="7417"/>
                  </a:cubicBezTo>
                  <a:cubicBezTo>
                    <a:pt x="1696" y="7425"/>
                    <a:pt x="1634" y="7429"/>
                    <a:pt x="1572" y="7429"/>
                  </a:cubicBezTo>
                  <a:cubicBezTo>
                    <a:pt x="1336" y="7429"/>
                    <a:pt x="1100" y="7373"/>
                    <a:pt x="883" y="7262"/>
                  </a:cubicBezTo>
                  <a:lnTo>
                    <a:pt x="861" y="7254"/>
                  </a:lnTo>
                  <a:lnTo>
                    <a:pt x="853" y="7321"/>
                  </a:lnTo>
                  <a:cubicBezTo>
                    <a:pt x="950" y="7536"/>
                    <a:pt x="1061" y="7736"/>
                    <a:pt x="1187" y="7929"/>
                  </a:cubicBezTo>
                  <a:cubicBezTo>
                    <a:pt x="1328" y="8107"/>
                    <a:pt x="1476" y="8270"/>
                    <a:pt x="1646" y="8418"/>
                  </a:cubicBezTo>
                  <a:cubicBezTo>
                    <a:pt x="1676" y="8448"/>
                    <a:pt x="1706" y="8477"/>
                    <a:pt x="1735" y="8507"/>
                  </a:cubicBezTo>
                  <a:cubicBezTo>
                    <a:pt x="2195" y="8929"/>
                    <a:pt x="2721" y="9270"/>
                    <a:pt x="3247" y="9604"/>
                  </a:cubicBezTo>
                  <a:cubicBezTo>
                    <a:pt x="3403" y="9708"/>
                    <a:pt x="3573" y="9797"/>
                    <a:pt x="3744" y="9871"/>
                  </a:cubicBezTo>
                  <a:cubicBezTo>
                    <a:pt x="3820" y="9896"/>
                    <a:pt x="3898" y="9911"/>
                    <a:pt x="3976" y="9911"/>
                  </a:cubicBezTo>
                  <a:cubicBezTo>
                    <a:pt x="4013" y="9911"/>
                    <a:pt x="4049" y="9908"/>
                    <a:pt x="4085" y="9900"/>
                  </a:cubicBezTo>
                  <a:cubicBezTo>
                    <a:pt x="4359" y="9834"/>
                    <a:pt x="4493" y="9530"/>
                    <a:pt x="4582" y="9263"/>
                  </a:cubicBezTo>
                  <a:cubicBezTo>
                    <a:pt x="4960" y="8092"/>
                    <a:pt x="5019" y="7032"/>
                    <a:pt x="4730" y="5846"/>
                  </a:cubicBezTo>
                  <a:cubicBezTo>
                    <a:pt x="4656" y="5535"/>
                    <a:pt x="4626" y="5171"/>
                    <a:pt x="4493" y="4882"/>
                  </a:cubicBezTo>
                  <a:cubicBezTo>
                    <a:pt x="4485" y="4853"/>
                    <a:pt x="4463" y="4831"/>
                    <a:pt x="4433" y="4816"/>
                  </a:cubicBezTo>
                  <a:cubicBezTo>
                    <a:pt x="4426" y="4813"/>
                    <a:pt x="4420" y="4812"/>
                    <a:pt x="4413" y="4812"/>
                  </a:cubicBezTo>
                  <a:cubicBezTo>
                    <a:pt x="4378" y="4812"/>
                    <a:pt x="4347" y="4844"/>
                    <a:pt x="4322" y="4875"/>
                  </a:cubicBezTo>
                  <a:cubicBezTo>
                    <a:pt x="4226" y="5001"/>
                    <a:pt x="4152" y="5149"/>
                    <a:pt x="4070" y="5283"/>
                  </a:cubicBezTo>
                  <a:cubicBezTo>
                    <a:pt x="4037" y="5338"/>
                    <a:pt x="3791" y="5606"/>
                    <a:pt x="3705" y="5606"/>
                  </a:cubicBezTo>
                  <a:cubicBezTo>
                    <a:pt x="3675" y="5606"/>
                    <a:pt x="3664" y="5576"/>
                    <a:pt x="3685" y="5498"/>
                  </a:cubicBezTo>
                  <a:lnTo>
                    <a:pt x="3929" y="4579"/>
                  </a:lnTo>
                  <a:cubicBezTo>
                    <a:pt x="3996" y="4341"/>
                    <a:pt x="4063" y="4067"/>
                    <a:pt x="3981" y="3822"/>
                  </a:cubicBezTo>
                  <a:cubicBezTo>
                    <a:pt x="3877" y="3548"/>
                    <a:pt x="3670" y="3274"/>
                    <a:pt x="3514" y="3029"/>
                  </a:cubicBezTo>
                  <a:cubicBezTo>
                    <a:pt x="3181" y="2496"/>
                    <a:pt x="2825" y="1925"/>
                    <a:pt x="2402" y="1458"/>
                  </a:cubicBezTo>
                  <a:lnTo>
                    <a:pt x="2328" y="1436"/>
                  </a:lnTo>
                  <a:lnTo>
                    <a:pt x="2306" y="1465"/>
                  </a:lnTo>
                  <a:cubicBezTo>
                    <a:pt x="2286" y="1512"/>
                    <a:pt x="2035" y="2148"/>
                    <a:pt x="1911" y="2148"/>
                  </a:cubicBezTo>
                  <a:cubicBezTo>
                    <a:pt x="1898" y="2148"/>
                    <a:pt x="1886" y="2141"/>
                    <a:pt x="1876" y="2125"/>
                  </a:cubicBezTo>
                  <a:cubicBezTo>
                    <a:pt x="1869" y="2088"/>
                    <a:pt x="1869" y="2058"/>
                    <a:pt x="1876" y="2029"/>
                  </a:cubicBezTo>
                  <a:cubicBezTo>
                    <a:pt x="1950" y="1710"/>
                    <a:pt x="2121" y="1221"/>
                    <a:pt x="1965" y="902"/>
                  </a:cubicBezTo>
                  <a:cubicBezTo>
                    <a:pt x="1928" y="843"/>
                    <a:pt x="1883" y="783"/>
                    <a:pt x="1832" y="732"/>
                  </a:cubicBezTo>
                  <a:cubicBezTo>
                    <a:pt x="1639" y="524"/>
                    <a:pt x="1431" y="331"/>
                    <a:pt x="1209" y="153"/>
                  </a:cubicBezTo>
                  <a:cubicBezTo>
                    <a:pt x="1135" y="79"/>
                    <a:pt x="1038" y="27"/>
                    <a:pt x="935" y="5"/>
                  </a:cubicBezTo>
                  <a:cubicBezTo>
                    <a:pt x="922" y="2"/>
                    <a:pt x="910" y="0"/>
                    <a:pt x="8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8335307" y="3085775"/>
              <a:ext cx="278136" cy="713372"/>
            </a:xfrm>
            <a:custGeom>
              <a:avLst/>
              <a:gdLst/>
              <a:ahLst/>
              <a:cxnLst/>
              <a:rect l="l" t="t" r="r" b="b"/>
              <a:pathLst>
                <a:path w="5568" h="14281" extrusionOk="0">
                  <a:moveTo>
                    <a:pt x="3557" y="1"/>
                  </a:moveTo>
                  <a:cubicBezTo>
                    <a:pt x="3530" y="1"/>
                    <a:pt x="3501" y="5"/>
                    <a:pt x="3470" y="13"/>
                  </a:cubicBezTo>
                  <a:cubicBezTo>
                    <a:pt x="3337" y="65"/>
                    <a:pt x="3225" y="154"/>
                    <a:pt x="3144" y="265"/>
                  </a:cubicBezTo>
                  <a:cubicBezTo>
                    <a:pt x="2477" y="992"/>
                    <a:pt x="1891" y="1777"/>
                    <a:pt x="1380" y="2622"/>
                  </a:cubicBezTo>
                  <a:cubicBezTo>
                    <a:pt x="1343" y="2674"/>
                    <a:pt x="1320" y="2734"/>
                    <a:pt x="1306" y="2800"/>
                  </a:cubicBezTo>
                  <a:cubicBezTo>
                    <a:pt x="1283" y="2993"/>
                    <a:pt x="1483" y="3312"/>
                    <a:pt x="1565" y="3490"/>
                  </a:cubicBezTo>
                  <a:cubicBezTo>
                    <a:pt x="1684" y="3764"/>
                    <a:pt x="1832" y="4023"/>
                    <a:pt x="1943" y="4298"/>
                  </a:cubicBezTo>
                  <a:cubicBezTo>
                    <a:pt x="1965" y="4342"/>
                    <a:pt x="1973" y="4387"/>
                    <a:pt x="1958" y="4424"/>
                  </a:cubicBezTo>
                  <a:cubicBezTo>
                    <a:pt x="1940" y="4465"/>
                    <a:pt x="1899" y="4487"/>
                    <a:pt x="1857" y="4487"/>
                  </a:cubicBezTo>
                  <a:cubicBezTo>
                    <a:pt x="1846" y="4487"/>
                    <a:pt x="1835" y="4486"/>
                    <a:pt x="1824" y="4483"/>
                  </a:cubicBezTo>
                  <a:cubicBezTo>
                    <a:pt x="1765" y="4468"/>
                    <a:pt x="1721" y="4431"/>
                    <a:pt x="1684" y="4394"/>
                  </a:cubicBezTo>
                  <a:cubicBezTo>
                    <a:pt x="1626" y="4329"/>
                    <a:pt x="1113" y="3489"/>
                    <a:pt x="1063" y="3489"/>
                  </a:cubicBezTo>
                  <a:cubicBezTo>
                    <a:pt x="1062" y="3489"/>
                    <a:pt x="1062" y="3489"/>
                    <a:pt x="1061" y="3490"/>
                  </a:cubicBezTo>
                  <a:cubicBezTo>
                    <a:pt x="157" y="4564"/>
                    <a:pt x="105" y="6291"/>
                    <a:pt x="90" y="7626"/>
                  </a:cubicBezTo>
                  <a:cubicBezTo>
                    <a:pt x="83" y="7796"/>
                    <a:pt x="97" y="7959"/>
                    <a:pt x="134" y="8122"/>
                  </a:cubicBezTo>
                  <a:cubicBezTo>
                    <a:pt x="268" y="8656"/>
                    <a:pt x="816" y="9086"/>
                    <a:pt x="1194" y="9456"/>
                  </a:cubicBezTo>
                  <a:cubicBezTo>
                    <a:pt x="1402" y="9664"/>
                    <a:pt x="1669" y="9864"/>
                    <a:pt x="1839" y="10101"/>
                  </a:cubicBezTo>
                  <a:cubicBezTo>
                    <a:pt x="1965" y="10287"/>
                    <a:pt x="1936" y="10531"/>
                    <a:pt x="1780" y="10680"/>
                  </a:cubicBezTo>
                  <a:cubicBezTo>
                    <a:pt x="1765" y="10702"/>
                    <a:pt x="1735" y="10717"/>
                    <a:pt x="1713" y="10724"/>
                  </a:cubicBezTo>
                  <a:cubicBezTo>
                    <a:pt x="1676" y="10724"/>
                    <a:pt x="1632" y="10717"/>
                    <a:pt x="1602" y="10694"/>
                  </a:cubicBezTo>
                  <a:cubicBezTo>
                    <a:pt x="1231" y="10509"/>
                    <a:pt x="1068" y="10175"/>
                    <a:pt x="831" y="9864"/>
                  </a:cubicBezTo>
                  <a:cubicBezTo>
                    <a:pt x="698" y="9681"/>
                    <a:pt x="451" y="9252"/>
                    <a:pt x="167" y="9252"/>
                  </a:cubicBezTo>
                  <a:cubicBezTo>
                    <a:pt x="151" y="9252"/>
                    <a:pt x="135" y="9254"/>
                    <a:pt x="120" y="9256"/>
                  </a:cubicBezTo>
                  <a:cubicBezTo>
                    <a:pt x="8" y="9279"/>
                    <a:pt x="1" y="9442"/>
                    <a:pt x="31" y="9560"/>
                  </a:cubicBezTo>
                  <a:cubicBezTo>
                    <a:pt x="157" y="10072"/>
                    <a:pt x="327" y="10576"/>
                    <a:pt x="535" y="11065"/>
                  </a:cubicBezTo>
                  <a:cubicBezTo>
                    <a:pt x="638" y="11317"/>
                    <a:pt x="750" y="11562"/>
                    <a:pt x="861" y="11806"/>
                  </a:cubicBezTo>
                  <a:cubicBezTo>
                    <a:pt x="1224" y="12636"/>
                    <a:pt x="1602" y="13355"/>
                    <a:pt x="2232" y="14008"/>
                  </a:cubicBezTo>
                  <a:cubicBezTo>
                    <a:pt x="2328" y="14126"/>
                    <a:pt x="2462" y="14208"/>
                    <a:pt x="2610" y="14260"/>
                  </a:cubicBezTo>
                  <a:cubicBezTo>
                    <a:pt x="2662" y="14274"/>
                    <a:pt x="2713" y="14280"/>
                    <a:pt x="2762" y="14280"/>
                  </a:cubicBezTo>
                  <a:cubicBezTo>
                    <a:pt x="3290" y="14280"/>
                    <a:pt x="3669" y="13535"/>
                    <a:pt x="3892" y="13155"/>
                  </a:cubicBezTo>
                  <a:cubicBezTo>
                    <a:pt x="4456" y="12184"/>
                    <a:pt x="4871" y="11132"/>
                    <a:pt x="5115" y="10035"/>
                  </a:cubicBezTo>
                  <a:cubicBezTo>
                    <a:pt x="5123" y="9991"/>
                    <a:pt x="5276" y="9086"/>
                    <a:pt x="5221" y="9086"/>
                  </a:cubicBezTo>
                  <a:lnTo>
                    <a:pt x="5221" y="9086"/>
                  </a:lnTo>
                  <a:cubicBezTo>
                    <a:pt x="5220" y="9086"/>
                    <a:pt x="5220" y="9086"/>
                    <a:pt x="5219" y="9086"/>
                  </a:cubicBezTo>
                  <a:cubicBezTo>
                    <a:pt x="5064" y="9123"/>
                    <a:pt x="4945" y="9249"/>
                    <a:pt x="4819" y="9345"/>
                  </a:cubicBezTo>
                  <a:cubicBezTo>
                    <a:pt x="4634" y="9479"/>
                    <a:pt x="4419" y="9560"/>
                    <a:pt x="4196" y="9568"/>
                  </a:cubicBezTo>
                  <a:cubicBezTo>
                    <a:pt x="4187" y="9569"/>
                    <a:pt x="4177" y="9570"/>
                    <a:pt x="4167" y="9570"/>
                  </a:cubicBezTo>
                  <a:cubicBezTo>
                    <a:pt x="4131" y="9570"/>
                    <a:pt x="4095" y="9558"/>
                    <a:pt x="4078" y="9523"/>
                  </a:cubicBezTo>
                  <a:cubicBezTo>
                    <a:pt x="4070" y="9494"/>
                    <a:pt x="4078" y="9456"/>
                    <a:pt x="4100" y="9434"/>
                  </a:cubicBezTo>
                  <a:cubicBezTo>
                    <a:pt x="4241" y="9190"/>
                    <a:pt x="4456" y="8997"/>
                    <a:pt x="4641" y="8782"/>
                  </a:cubicBezTo>
                  <a:cubicBezTo>
                    <a:pt x="4967" y="8397"/>
                    <a:pt x="5301" y="7841"/>
                    <a:pt x="5427" y="7344"/>
                  </a:cubicBezTo>
                  <a:cubicBezTo>
                    <a:pt x="5568" y="6751"/>
                    <a:pt x="5330" y="6091"/>
                    <a:pt x="5227" y="5513"/>
                  </a:cubicBezTo>
                  <a:cubicBezTo>
                    <a:pt x="5215" y="5465"/>
                    <a:pt x="5178" y="5407"/>
                    <a:pt x="5145" y="5407"/>
                  </a:cubicBezTo>
                  <a:cubicBezTo>
                    <a:pt x="5137" y="5407"/>
                    <a:pt x="5130" y="5410"/>
                    <a:pt x="5123" y="5417"/>
                  </a:cubicBezTo>
                  <a:cubicBezTo>
                    <a:pt x="4893" y="5832"/>
                    <a:pt x="4478" y="6188"/>
                    <a:pt x="3989" y="6225"/>
                  </a:cubicBezTo>
                  <a:cubicBezTo>
                    <a:pt x="4352" y="5765"/>
                    <a:pt x="4641" y="5246"/>
                    <a:pt x="4841" y="4698"/>
                  </a:cubicBezTo>
                  <a:cubicBezTo>
                    <a:pt x="4945" y="4416"/>
                    <a:pt x="5027" y="4194"/>
                    <a:pt x="4967" y="3897"/>
                  </a:cubicBezTo>
                  <a:cubicBezTo>
                    <a:pt x="4901" y="3579"/>
                    <a:pt x="4834" y="3260"/>
                    <a:pt x="4767" y="2941"/>
                  </a:cubicBezTo>
                  <a:cubicBezTo>
                    <a:pt x="4760" y="2867"/>
                    <a:pt x="4715" y="2800"/>
                    <a:pt x="4641" y="2771"/>
                  </a:cubicBezTo>
                  <a:cubicBezTo>
                    <a:pt x="4448" y="3015"/>
                    <a:pt x="4204" y="3215"/>
                    <a:pt x="3929" y="3364"/>
                  </a:cubicBezTo>
                  <a:cubicBezTo>
                    <a:pt x="3884" y="3389"/>
                    <a:pt x="3835" y="3404"/>
                    <a:pt x="3786" y="3404"/>
                  </a:cubicBezTo>
                  <a:cubicBezTo>
                    <a:pt x="3762" y="3404"/>
                    <a:pt x="3738" y="3400"/>
                    <a:pt x="3715" y="3393"/>
                  </a:cubicBezTo>
                  <a:cubicBezTo>
                    <a:pt x="3900" y="3141"/>
                    <a:pt x="4063" y="2882"/>
                    <a:pt x="4204" y="2600"/>
                  </a:cubicBezTo>
                  <a:cubicBezTo>
                    <a:pt x="4315" y="2385"/>
                    <a:pt x="4485" y="2126"/>
                    <a:pt x="4471" y="1859"/>
                  </a:cubicBezTo>
                  <a:cubicBezTo>
                    <a:pt x="4456" y="1763"/>
                    <a:pt x="4434" y="1659"/>
                    <a:pt x="4396" y="1562"/>
                  </a:cubicBezTo>
                  <a:cubicBezTo>
                    <a:pt x="4270" y="1184"/>
                    <a:pt x="4122" y="821"/>
                    <a:pt x="3952" y="465"/>
                  </a:cubicBezTo>
                  <a:cubicBezTo>
                    <a:pt x="3872" y="280"/>
                    <a:pt x="3781" y="1"/>
                    <a:pt x="3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7745125" y="3713427"/>
              <a:ext cx="542484" cy="358060"/>
            </a:xfrm>
            <a:custGeom>
              <a:avLst/>
              <a:gdLst/>
              <a:ahLst/>
              <a:cxnLst/>
              <a:rect l="l" t="t" r="r" b="b"/>
              <a:pathLst>
                <a:path w="10860" h="7168" extrusionOk="0">
                  <a:moveTo>
                    <a:pt x="5511" y="0"/>
                  </a:moveTo>
                  <a:cubicBezTo>
                    <a:pt x="5320" y="0"/>
                    <a:pt x="5128" y="24"/>
                    <a:pt x="4945" y="64"/>
                  </a:cubicBezTo>
                  <a:cubicBezTo>
                    <a:pt x="5338" y="457"/>
                    <a:pt x="5797" y="1013"/>
                    <a:pt x="5990" y="1546"/>
                  </a:cubicBezTo>
                  <a:cubicBezTo>
                    <a:pt x="6020" y="1606"/>
                    <a:pt x="6027" y="1672"/>
                    <a:pt x="6020" y="1739"/>
                  </a:cubicBezTo>
                  <a:cubicBezTo>
                    <a:pt x="5945" y="1732"/>
                    <a:pt x="5886" y="1709"/>
                    <a:pt x="5834" y="1658"/>
                  </a:cubicBezTo>
                  <a:cubicBezTo>
                    <a:pt x="5256" y="1228"/>
                    <a:pt x="4752" y="679"/>
                    <a:pt x="4100" y="353"/>
                  </a:cubicBezTo>
                  <a:cubicBezTo>
                    <a:pt x="3976" y="293"/>
                    <a:pt x="3894" y="265"/>
                    <a:pt x="3804" y="265"/>
                  </a:cubicBezTo>
                  <a:cubicBezTo>
                    <a:pt x="3738" y="265"/>
                    <a:pt x="3668" y="280"/>
                    <a:pt x="3574" y="309"/>
                  </a:cubicBezTo>
                  <a:cubicBezTo>
                    <a:pt x="3388" y="375"/>
                    <a:pt x="3210" y="442"/>
                    <a:pt x="3025" y="516"/>
                  </a:cubicBezTo>
                  <a:cubicBezTo>
                    <a:pt x="2662" y="657"/>
                    <a:pt x="2299" y="820"/>
                    <a:pt x="1928" y="946"/>
                  </a:cubicBezTo>
                  <a:cubicBezTo>
                    <a:pt x="1898" y="953"/>
                    <a:pt x="1869" y="968"/>
                    <a:pt x="1854" y="998"/>
                  </a:cubicBezTo>
                  <a:cubicBezTo>
                    <a:pt x="1847" y="1035"/>
                    <a:pt x="1876" y="1065"/>
                    <a:pt x="1898" y="1087"/>
                  </a:cubicBezTo>
                  <a:lnTo>
                    <a:pt x="2417" y="1613"/>
                  </a:lnTo>
                  <a:cubicBezTo>
                    <a:pt x="2278" y="1650"/>
                    <a:pt x="2132" y="1667"/>
                    <a:pt x="1986" y="1667"/>
                  </a:cubicBezTo>
                  <a:cubicBezTo>
                    <a:pt x="1900" y="1667"/>
                    <a:pt x="1813" y="1661"/>
                    <a:pt x="1728" y="1650"/>
                  </a:cubicBezTo>
                  <a:cubicBezTo>
                    <a:pt x="1565" y="1629"/>
                    <a:pt x="1328" y="1486"/>
                    <a:pt x="1171" y="1486"/>
                  </a:cubicBezTo>
                  <a:cubicBezTo>
                    <a:pt x="1164" y="1486"/>
                    <a:pt x="1157" y="1486"/>
                    <a:pt x="1150" y="1487"/>
                  </a:cubicBezTo>
                  <a:cubicBezTo>
                    <a:pt x="853" y="1517"/>
                    <a:pt x="379" y="2058"/>
                    <a:pt x="164" y="2251"/>
                  </a:cubicBezTo>
                  <a:cubicBezTo>
                    <a:pt x="90" y="2310"/>
                    <a:pt x="31" y="2391"/>
                    <a:pt x="8" y="2488"/>
                  </a:cubicBezTo>
                  <a:cubicBezTo>
                    <a:pt x="1" y="2562"/>
                    <a:pt x="16" y="2643"/>
                    <a:pt x="60" y="2710"/>
                  </a:cubicBezTo>
                  <a:cubicBezTo>
                    <a:pt x="370" y="3306"/>
                    <a:pt x="1211" y="3825"/>
                    <a:pt x="1937" y="3825"/>
                  </a:cubicBezTo>
                  <a:cubicBezTo>
                    <a:pt x="2115" y="3825"/>
                    <a:pt x="2285" y="3794"/>
                    <a:pt x="2439" y="3726"/>
                  </a:cubicBezTo>
                  <a:cubicBezTo>
                    <a:pt x="2539" y="3688"/>
                    <a:pt x="2930" y="3469"/>
                    <a:pt x="3120" y="3469"/>
                  </a:cubicBezTo>
                  <a:cubicBezTo>
                    <a:pt x="3156" y="3469"/>
                    <a:pt x="3185" y="3477"/>
                    <a:pt x="3203" y="3496"/>
                  </a:cubicBezTo>
                  <a:cubicBezTo>
                    <a:pt x="3277" y="3577"/>
                    <a:pt x="3047" y="3844"/>
                    <a:pt x="3018" y="3918"/>
                  </a:cubicBezTo>
                  <a:cubicBezTo>
                    <a:pt x="2928" y="4132"/>
                    <a:pt x="3056" y="4158"/>
                    <a:pt x="3220" y="4158"/>
                  </a:cubicBezTo>
                  <a:cubicBezTo>
                    <a:pt x="3272" y="4158"/>
                    <a:pt x="3327" y="4155"/>
                    <a:pt x="3381" y="4155"/>
                  </a:cubicBezTo>
                  <a:cubicBezTo>
                    <a:pt x="3922" y="4155"/>
                    <a:pt x="4470" y="4074"/>
                    <a:pt x="5004" y="4022"/>
                  </a:cubicBezTo>
                  <a:cubicBezTo>
                    <a:pt x="5079" y="4016"/>
                    <a:pt x="5155" y="4013"/>
                    <a:pt x="5231" y="4013"/>
                  </a:cubicBezTo>
                  <a:cubicBezTo>
                    <a:pt x="5688" y="4013"/>
                    <a:pt x="6159" y="4122"/>
                    <a:pt x="6598" y="4274"/>
                  </a:cubicBezTo>
                  <a:cubicBezTo>
                    <a:pt x="6702" y="4304"/>
                    <a:pt x="6805" y="4341"/>
                    <a:pt x="6902" y="4385"/>
                  </a:cubicBezTo>
                  <a:cubicBezTo>
                    <a:pt x="7140" y="4476"/>
                    <a:pt x="7425" y="4654"/>
                    <a:pt x="7687" y="4654"/>
                  </a:cubicBezTo>
                  <a:cubicBezTo>
                    <a:pt x="7702" y="4654"/>
                    <a:pt x="7717" y="4653"/>
                    <a:pt x="7732" y="4652"/>
                  </a:cubicBezTo>
                  <a:cubicBezTo>
                    <a:pt x="7998" y="4640"/>
                    <a:pt x="8254" y="4586"/>
                    <a:pt x="8526" y="4586"/>
                  </a:cubicBezTo>
                  <a:cubicBezTo>
                    <a:pt x="8579" y="4586"/>
                    <a:pt x="8633" y="4588"/>
                    <a:pt x="8688" y="4593"/>
                  </a:cubicBezTo>
                  <a:cubicBezTo>
                    <a:pt x="8784" y="4600"/>
                    <a:pt x="8881" y="4622"/>
                    <a:pt x="8970" y="4674"/>
                  </a:cubicBezTo>
                  <a:cubicBezTo>
                    <a:pt x="9103" y="4726"/>
                    <a:pt x="9088" y="4919"/>
                    <a:pt x="8955" y="4956"/>
                  </a:cubicBezTo>
                  <a:cubicBezTo>
                    <a:pt x="8867" y="4998"/>
                    <a:pt x="8766" y="5011"/>
                    <a:pt x="8658" y="5011"/>
                  </a:cubicBezTo>
                  <a:cubicBezTo>
                    <a:pt x="8488" y="5011"/>
                    <a:pt x="8304" y="4979"/>
                    <a:pt x="8138" y="4979"/>
                  </a:cubicBezTo>
                  <a:cubicBezTo>
                    <a:pt x="8098" y="4979"/>
                    <a:pt x="8059" y="4981"/>
                    <a:pt x="8021" y="4986"/>
                  </a:cubicBezTo>
                  <a:lnTo>
                    <a:pt x="7976" y="5000"/>
                  </a:lnTo>
                  <a:lnTo>
                    <a:pt x="7991" y="5060"/>
                  </a:lnTo>
                  <a:cubicBezTo>
                    <a:pt x="8206" y="5319"/>
                    <a:pt x="8510" y="5497"/>
                    <a:pt x="8755" y="5734"/>
                  </a:cubicBezTo>
                  <a:cubicBezTo>
                    <a:pt x="9111" y="6090"/>
                    <a:pt x="9429" y="6475"/>
                    <a:pt x="9763" y="6846"/>
                  </a:cubicBezTo>
                  <a:cubicBezTo>
                    <a:pt x="9892" y="6993"/>
                    <a:pt x="10137" y="7168"/>
                    <a:pt x="10355" y="7168"/>
                  </a:cubicBezTo>
                  <a:cubicBezTo>
                    <a:pt x="10413" y="7168"/>
                    <a:pt x="10468" y="7156"/>
                    <a:pt x="10519" y="7128"/>
                  </a:cubicBezTo>
                  <a:cubicBezTo>
                    <a:pt x="10860" y="6942"/>
                    <a:pt x="10749" y="6261"/>
                    <a:pt x="10704" y="5964"/>
                  </a:cubicBezTo>
                  <a:cubicBezTo>
                    <a:pt x="10571" y="5052"/>
                    <a:pt x="10326" y="4155"/>
                    <a:pt x="9963" y="3296"/>
                  </a:cubicBezTo>
                  <a:cubicBezTo>
                    <a:pt x="9822" y="2962"/>
                    <a:pt x="9748" y="2680"/>
                    <a:pt x="9526" y="2391"/>
                  </a:cubicBezTo>
                  <a:cubicBezTo>
                    <a:pt x="9214" y="2006"/>
                    <a:pt x="8896" y="1628"/>
                    <a:pt x="8584" y="1250"/>
                  </a:cubicBezTo>
                  <a:cubicBezTo>
                    <a:pt x="8461" y="1102"/>
                    <a:pt x="8292" y="939"/>
                    <a:pt x="8115" y="939"/>
                  </a:cubicBezTo>
                  <a:cubicBezTo>
                    <a:pt x="8079" y="939"/>
                    <a:pt x="8042" y="946"/>
                    <a:pt x="8006" y="961"/>
                  </a:cubicBezTo>
                  <a:cubicBezTo>
                    <a:pt x="8140" y="1250"/>
                    <a:pt x="8273" y="1583"/>
                    <a:pt x="8147" y="1880"/>
                  </a:cubicBezTo>
                  <a:cubicBezTo>
                    <a:pt x="7665" y="1294"/>
                    <a:pt x="7102" y="709"/>
                    <a:pt x="6479" y="271"/>
                  </a:cubicBezTo>
                  <a:cubicBezTo>
                    <a:pt x="6194" y="76"/>
                    <a:pt x="5853" y="0"/>
                    <a:pt x="55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8443053" y="3149814"/>
              <a:ext cx="63789" cy="1169638"/>
            </a:xfrm>
            <a:custGeom>
              <a:avLst/>
              <a:gdLst/>
              <a:ahLst/>
              <a:cxnLst/>
              <a:rect l="l" t="t" r="r" b="b"/>
              <a:pathLst>
                <a:path w="1277" h="23415" extrusionOk="0">
                  <a:moveTo>
                    <a:pt x="1150" y="1"/>
                  </a:moveTo>
                  <a:cubicBezTo>
                    <a:pt x="1109" y="1"/>
                    <a:pt x="1073" y="20"/>
                    <a:pt x="1076" y="66"/>
                  </a:cubicBezTo>
                  <a:cubicBezTo>
                    <a:pt x="757" y="1711"/>
                    <a:pt x="646" y="3408"/>
                    <a:pt x="557" y="5054"/>
                  </a:cubicBezTo>
                  <a:cubicBezTo>
                    <a:pt x="535" y="5373"/>
                    <a:pt x="520" y="5699"/>
                    <a:pt x="498" y="6018"/>
                  </a:cubicBezTo>
                  <a:cubicBezTo>
                    <a:pt x="164" y="11184"/>
                    <a:pt x="97" y="16506"/>
                    <a:pt x="23" y="21650"/>
                  </a:cubicBezTo>
                  <a:lnTo>
                    <a:pt x="1" y="23318"/>
                  </a:lnTo>
                  <a:cubicBezTo>
                    <a:pt x="1" y="23370"/>
                    <a:pt x="38" y="23414"/>
                    <a:pt x="90" y="23414"/>
                  </a:cubicBezTo>
                  <a:cubicBezTo>
                    <a:pt x="134" y="23414"/>
                    <a:pt x="179" y="23370"/>
                    <a:pt x="179" y="23325"/>
                  </a:cubicBezTo>
                  <a:lnTo>
                    <a:pt x="201" y="21657"/>
                  </a:lnTo>
                  <a:cubicBezTo>
                    <a:pt x="275" y="16513"/>
                    <a:pt x="349" y="11191"/>
                    <a:pt x="675" y="6032"/>
                  </a:cubicBezTo>
                  <a:cubicBezTo>
                    <a:pt x="698" y="5714"/>
                    <a:pt x="720" y="5388"/>
                    <a:pt x="735" y="5069"/>
                  </a:cubicBezTo>
                  <a:cubicBezTo>
                    <a:pt x="831" y="3431"/>
                    <a:pt x="935" y="1733"/>
                    <a:pt x="1246" y="103"/>
                  </a:cubicBezTo>
                  <a:cubicBezTo>
                    <a:pt x="1277" y="41"/>
                    <a:pt x="1209" y="1"/>
                    <a:pt x="11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443453" y="3520361"/>
              <a:ext cx="413657" cy="695039"/>
            </a:xfrm>
            <a:custGeom>
              <a:avLst/>
              <a:gdLst/>
              <a:ahLst/>
              <a:cxnLst/>
              <a:rect l="l" t="t" r="r" b="b"/>
              <a:pathLst>
                <a:path w="8281" h="13914" extrusionOk="0">
                  <a:moveTo>
                    <a:pt x="8130" y="0"/>
                  </a:moveTo>
                  <a:cubicBezTo>
                    <a:pt x="8111" y="0"/>
                    <a:pt x="8093" y="9"/>
                    <a:pt x="8080" y="30"/>
                  </a:cubicBezTo>
                  <a:cubicBezTo>
                    <a:pt x="6679" y="1438"/>
                    <a:pt x="5745" y="2839"/>
                    <a:pt x="4670" y="4470"/>
                  </a:cubicBezTo>
                  <a:lnTo>
                    <a:pt x="4514" y="4707"/>
                  </a:lnTo>
                  <a:cubicBezTo>
                    <a:pt x="3914" y="5619"/>
                    <a:pt x="3395" y="6597"/>
                    <a:pt x="2891" y="7539"/>
                  </a:cubicBezTo>
                  <a:cubicBezTo>
                    <a:pt x="2528" y="8221"/>
                    <a:pt x="2157" y="8925"/>
                    <a:pt x="1757" y="9592"/>
                  </a:cubicBezTo>
                  <a:cubicBezTo>
                    <a:pt x="890" y="11045"/>
                    <a:pt x="304" y="12460"/>
                    <a:pt x="15" y="13809"/>
                  </a:cubicBezTo>
                  <a:cubicBezTo>
                    <a:pt x="0" y="13854"/>
                    <a:pt x="37" y="13906"/>
                    <a:pt x="82" y="13913"/>
                  </a:cubicBezTo>
                  <a:lnTo>
                    <a:pt x="104" y="13913"/>
                  </a:lnTo>
                  <a:cubicBezTo>
                    <a:pt x="141" y="13913"/>
                    <a:pt x="178" y="13891"/>
                    <a:pt x="186" y="13846"/>
                  </a:cubicBezTo>
                  <a:cubicBezTo>
                    <a:pt x="475" y="12520"/>
                    <a:pt x="1053" y="11119"/>
                    <a:pt x="1913" y="9681"/>
                  </a:cubicBezTo>
                  <a:cubicBezTo>
                    <a:pt x="2313" y="9006"/>
                    <a:pt x="2684" y="8310"/>
                    <a:pt x="3047" y="7628"/>
                  </a:cubicBezTo>
                  <a:cubicBezTo>
                    <a:pt x="3551" y="6686"/>
                    <a:pt x="4070" y="5708"/>
                    <a:pt x="4663" y="4811"/>
                  </a:cubicBezTo>
                  <a:lnTo>
                    <a:pt x="4818" y="4566"/>
                  </a:lnTo>
                  <a:cubicBezTo>
                    <a:pt x="5893" y="2951"/>
                    <a:pt x="6820" y="1550"/>
                    <a:pt x="8206" y="156"/>
                  </a:cubicBezTo>
                  <a:cubicBezTo>
                    <a:pt x="8281" y="110"/>
                    <a:pt x="8198" y="0"/>
                    <a:pt x="8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8170516" y="3386139"/>
              <a:ext cx="228932" cy="807033"/>
            </a:xfrm>
            <a:custGeom>
              <a:avLst/>
              <a:gdLst/>
              <a:ahLst/>
              <a:cxnLst/>
              <a:rect l="l" t="t" r="r" b="b"/>
              <a:pathLst>
                <a:path w="4583" h="16156" extrusionOk="0">
                  <a:moveTo>
                    <a:pt x="142" y="0"/>
                  </a:moveTo>
                  <a:cubicBezTo>
                    <a:pt x="79" y="0"/>
                    <a:pt x="0" y="53"/>
                    <a:pt x="39" y="115"/>
                  </a:cubicBezTo>
                  <a:lnTo>
                    <a:pt x="1402" y="4244"/>
                  </a:lnTo>
                  <a:cubicBezTo>
                    <a:pt x="1751" y="5297"/>
                    <a:pt x="2114" y="6386"/>
                    <a:pt x="2514" y="7439"/>
                  </a:cubicBezTo>
                  <a:lnTo>
                    <a:pt x="2789" y="8150"/>
                  </a:lnTo>
                  <a:cubicBezTo>
                    <a:pt x="3048" y="8803"/>
                    <a:pt x="3315" y="9477"/>
                    <a:pt x="3522" y="10159"/>
                  </a:cubicBezTo>
                  <a:cubicBezTo>
                    <a:pt x="4101" y="12071"/>
                    <a:pt x="4249" y="14102"/>
                    <a:pt x="4397" y="16067"/>
                  </a:cubicBezTo>
                  <a:cubicBezTo>
                    <a:pt x="4404" y="16118"/>
                    <a:pt x="4441" y="16155"/>
                    <a:pt x="4493" y="16155"/>
                  </a:cubicBezTo>
                  <a:lnTo>
                    <a:pt x="4501" y="16148"/>
                  </a:lnTo>
                  <a:cubicBezTo>
                    <a:pt x="4545" y="16141"/>
                    <a:pt x="4582" y="16104"/>
                    <a:pt x="4582" y="16052"/>
                  </a:cubicBezTo>
                  <a:cubicBezTo>
                    <a:pt x="4434" y="14080"/>
                    <a:pt x="4278" y="12042"/>
                    <a:pt x="3693" y="10107"/>
                  </a:cubicBezTo>
                  <a:cubicBezTo>
                    <a:pt x="3485" y="9418"/>
                    <a:pt x="3218" y="8736"/>
                    <a:pt x="2959" y="8084"/>
                  </a:cubicBezTo>
                  <a:cubicBezTo>
                    <a:pt x="2870" y="7846"/>
                    <a:pt x="2774" y="7609"/>
                    <a:pt x="2685" y="7372"/>
                  </a:cubicBezTo>
                  <a:cubicBezTo>
                    <a:pt x="2277" y="6319"/>
                    <a:pt x="1921" y="5237"/>
                    <a:pt x="1573" y="4185"/>
                  </a:cubicBezTo>
                  <a:lnTo>
                    <a:pt x="209" y="56"/>
                  </a:lnTo>
                  <a:cubicBezTo>
                    <a:pt x="206" y="17"/>
                    <a:pt x="177" y="0"/>
                    <a:pt x="1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7807365" y="3817928"/>
              <a:ext cx="510265" cy="404515"/>
            </a:xfrm>
            <a:custGeom>
              <a:avLst/>
              <a:gdLst/>
              <a:ahLst/>
              <a:cxnLst/>
              <a:rect l="l" t="t" r="r" b="b"/>
              <a:pathLst>
                <a:path w="10215" h="8098" extrusionOk="0">
                  <a:moveTo>
                    <a:pt x="3402" y="0"/>
                  </a:moveTo>
                  <a:cubicBezTo>
                    <a:pt x="2540" y="0"/>
                    <a:pt x="1674" y="150"/>
                    <a:pt x="830" y="299"/>
                  </a:cubicBezTo>
                  <a:cubicBezTo>
                    <a:pt x="586" y="344"/>
                    <a:pt x="334" y="381"/>
                    <a:pt x="89" y="425"/>
                  </a:cubicBezTo>
                  <a:cubicBezTo>
                    <a:pt x="0" y="462"/>
                    <a:pt x="22" y="596"/>
                    <a:pt x="119" y="603"/>
                  </a:cubicBezTo>
                  <a:cubicBezTo>
                    <a:pt x="363" y="559"/>
                    <a:pt x="615" y="514"/>
                    <a:pt x="867" y="477"/>
                  </a:cubicBezTo>
                  <a:cubicBezTo>
                    <a:pt x="1707" y="332"/>
                    <a:pt x="2566" y="183"/>
                    <a:pt x="3416" y="183"/>
                  </a:cubicBezTo>
                  <a:cubicBezTo>
                    <a:pt x="3737" y="183"/>
                    <a:pt x="4056" y="204"/>
                    <a:pt x="4373" y="255"/>
                  </a:cubicBezTo>
                  <a:cubicBezTo>
                    <a:pt x="5589" y="455"/>
                    <a:pt x="7212" y="952"/>
                    <a:pt x="8020" y="2234"/>
                  </a:cubicBezTo>
                  <a:cubicBezTo>
                    <a:pt x="8317" y="2701"/>
                    <a:pt x="8569" y="3390"/>
                    <a:pt x="8754" y="3894"/>
                  </a:cubicBezTo>
                  <a:cubicBezTo>
                    <a:pt x="9058" y="4724"/>
                    <a:pt x="9303" y="5562"/>
                    <a:pt x="9532" y="6377"/>
                  </a:cubicBezTo>
                  <a:cubicBezTo>
                    <a:pt x="9688" y="6918"/>
                    <a:pt x="9851" y="7474"/>
                    <a:pt x="10036" y="8030"/>
                  </a:cubicBezTo>
                  <a:cubicBezTo>
                    <a:pt x="10044" y="8067"/>
                    <a:pt x="10081" y="8097"/>
                    <a:pt x="10118" y="8097"/>
                  </a:cubicBezTo>
                  <a:lnTo>
                    <a:pt x="10147" y="8090"/>
                  </a:lnTo>
                  <a:cubicBezTo>
                    <a:pt x="10192" y="8075"/>
                    <a:pt x="10214" y="8023"/>
                    <a:pt x="10199" y="7978"/>
                  </a:cubicBezTo>
                  <a:cubicBezTo>
                    <a:pt x="10021" y="7423"/>
                    <a:pt x="9858" y="6867"/>
                    <a:pt x="9703" y="6325"/>
                  </a:cubicBezTo>
                  <a:cubicBezTo>
                    <a:pt x="9466" y="5510"/>
                    <a:pt x="9221" y="4665"/>
                    <a:pt x="8917" y="3828"/>
                  </a:cubicBezTo>
                  <a:cubicBezTo>
                    <a:pt x="8732" y="3316"/>
                    <a:pt x="8480" y="2619"/>
                    <a:pt x="8168" y="2138"/>
                  </a:cubicBezTo>
                  <a:cubicBezTo>
                    <a:pt x="7323" y="803"/>
                    <a:pt x="5656" y="277"/>
                    <a:pt x="4403" y="77"/>
                  </a:cubicBezTo>
                  <a:cubicBezTo>
                    <a:pt x="4071" y="23"/>
                    <a:pt x="3737" y="0"/>
                    <a:pt x="3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8097985" y="4165247"/>
              <a:ext cx="603976" cy="443328"/>
            </a:xfrm>
            <a:custGeom>
              <a:avLst/>
              <a:gdLst/>
              <a:ahLst/>
              <a:cxnLst/>
              <a:rect l="l" t="t" r="r" b="b"/>
              <a:pathLst>
                <a:path w="12091" h="8875" extrusionOk="0">
                  <a:moveTo>
                    <a:pt x="700" y="0"/>
                  </a:moveTo>
                  <a:cubicBezTo>
                    <a:pt x="543" y="0"/>
                    <a:pt x="386" y="3"/>
                    <a:pt x="231" y="10"/>
                  </a:cubicBezTo>
                  <a:lnTo>
                    <a:pt x="208" y="10"/>
                  </a:lnTo>
                  <a:cubicBezTo>
                    <a:pt x="156" y="10"/>
                    <a:pt x="112" y="32"/>
                    <a:pt x="82" y="69"/>
                  </a:cubicBezTo>
                  <a:cubicBezTo>
                    <a:pt x="53" y="99"/>
                    <a:pt x="38" y="136"/>
                    <a:pt x="38" y="180"/>
                  </a:cubicBezTo>
                  <a:cubicBezTo>
                    <a:pt x="23" y="1174"/>
                    <a:pt x="1" y="2174"/>
                    <a:pt x="8" y="3175"/>
                  </a:cubicBezTo>
                  <a:cubicBezTo>
                    <a:pt x="16" y="4087"/>
                    <a:pt x="97" y="5028"/>
                    <a:pt x="416" y="5888"/>
                  </a:cubicBezTo>
                  <a:cubicBezTo>
                    <a:pt x="697" y="6666"/>
                    <a:pt x="1164" y="7363"/>
                    <a:pt x="1846" y="7845"/>
                  </a:cubicBezTo>
                  <a:cubicBezTo>
                    <a:pt x="2491" y="8304"/>
                    <a:pt x="3262" y="8549"/>
                    <a:pt x="4033" y="8690"/>
                  </a:cubicBezTo>
                  <a:cubicBezTo>
                    <a:pt x="4626" y="8801"/>
                    <a:pt x="5234" y="8868"/>
                    <a:pt x="5842" y="8875"/>
                  </a:cubicBezTo>
                  <a:lnTo>
                    <a:pt x="6486" y="8875"/>
                  </a:lnTo>
                  <a:cubicBezTo>
                    <a:pt x="6805" y="8860"/>
                    <a:pt x="7124" y="8830"/>
                    <a:pt x="7435" y="8779"/>
                  </a:cubicBezTo>
                  <a:cubicBezTo>
                    <a:pt x="8228" y="8675"/>
                    <a:pt x="9021" y="8504"/>
                    <a:pt x="9733" y="8134"/>
                  </a:cubicBezTo>
                  <a:cubicBezTo>
                    <a:pt x="10452" y="7763"/>
                    <a:pt x="11038" y="7178"/>
                    <a:pt x="11401" y="6451"/>
                  </a:cubicBezTo>
                  <a:cubicBezTo>
                    <a:pt x="11808" y="5665"/>
                    <a:pt x="11972" y="4783"/>
                    <a:pt x="12031" y="3901"/>
                  </a:cubicBezTo>
                  <a:cubicBezTo>
                    <a:pt x="12090" y="2908"/>
                    <a:pt x="12046" y="1907"/>
                    <a:pt x="12031" y="922"/>
                  </a:cubicBezTo>
                  <a:lnTo>
                    <a:pt x="12023" y="180"/>
                  </a:lnTo>
                  <a:cubicBezTo>
                    <a:pt x="12016" y="84"/>
                    <a:pt x="11942" y="10"/>
                    <a:pt x="11853" y="10"/>
                  </a:cubicBezTo>
                  <a:lnTo>
                    <a:pt x="1646" y="10"/>
                  </a:lnTo>
                  <a:cubicBezTo>
                    <a:pt x="1330" y="10"/>
                    <a:pt x="1014" y="0"/>
                    <a:pt x="7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48"/>
          <p:cNvGrpSpPr/>
          <p:nvPr/>
        </p:nvGrpSpPr>
        <p:grpSpPr>
          <a:xfrm>
            <a:off x="1477996" y="925536"/>
            <a:ext cx="1752041" cy="3548064"/>
            <a:chOff x="3503885" y="1491145"/>
            <a:chExt cx="1517182" cy="3072449"/>
          </a:xfrm>
        </p:grpSpPr>
        <p:grpSp>
          <p:nvGrpSpPr>
            <p:cNvPr id="830" name="Google Shape;830;p48"/>
            <p:cNvGrpSpPr/>
            <p:nvPr/>
          </p:nvGrpSpPr>
          <p:grpSpPr>
            <a:xfrm flipH="1">
              <a:off x="3503885" y="2560660"/>
              <a:ext cx="944356" cy="2002935"/>
              <a:chOff x="4318725" y="7950250"/>
              <a:chExt cx="1254625" cy="2661000"/>
            </a:xfrm>
          </p:grpSpPr>
          <p:sp>
            <p:nvSpPr>
              <p:cNvPr id="831" name="Google Shape;831;p48"/>
              <p:cNvSpPr/>
              <p:nvPr/>
            </p:nvSpPr>
            <p:spPr>
              <a:xfrm>
                <a:off x="4525425" y="10228400"/>
                <a:ext cx="202925" cy="221925"/>
              </a:xfrm>
              <a:custGeom>
                <a:avLst/>
                <a:gdLst/>
                <a:ahLst/>
                <a:cxnLst/>
                <a:rect l="l" t="t" r="r" b="b"/>
                <a:pathLst>
                  <a:path w="8117" h="8877" extrusionOk="0">
                    <a:moveTo>
                      <a:pt x="7812" y="1"/>
                    </a:moveTo>
                    <a:cubicBezTo>
                      <a:pt x="4955" y="213"/>
                      <a:pt x="2888" y="335"/>
                      <a:pt x="1" y="335"/>
                    </a:cubicBezTo>
                    <a:cubicBezTo>
                      <a:pt x="548" y="3891"/>
                      <a:pt x="852" y="5958"/>
                      <a:pt x="1277" y="8876"/>
                    </a:cubicBezTo>
                    <a:cubicBezTo>
                      <a:pt x="1277" y="8876"/>
                      <a:pt x="7467" y="8237"/>
                      <a:pt x="8083" y="8237"/>
                    </a:cubicBezTo>
                    <a:cubicBezTo>
                      <a:pt x="8097" y="8237"/>
                      <a:pt x="8108" y="8237"/>
                      <a:pt x="8116" y="8238"/>
                    </a:cubicBezTo>
                    <a:cubicBezTo>
                      <a:pt x="8055" y="7964"/>
                      <a:pt x="7995" y="4621"/>
                      <a:pt x="7812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8"/>
              <p:cNvSpPr/>
              <p:nvPr/>
            </p:nvSpPr>
            <p:spPr>
              <a:xfrm>
                <a:off x="4318725" y="10394825"/>
                <a:ext cx="430900" cy="208675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8347" extrusionOk="0">
                    <a:moveTo>
                      <a:pt x="16597" y="0"/>
                    </a:moveTo>
                    <a:cubicBezTo>
                      <a:pt x="14074" y="183"/>
                      <a:pt x="11339" y="335"/>
                      <a:pt x="8937" y="608"/>
                    </a:cubicBezTo>
                    <a:cubicBezTo>
                      <a:pt x="9028" y="1429"/>
                      <a:pt x="9028" y="1611"/>
                      <a:pt x="8876" y="2432"/>
                    </a:cubicBezTo>
                    <a:cubicBezTo>
                      <a:pt x="8846" y="2705"/>
                      <a:pt x="8785" y="2949"/>
                      <a:pt x="8633" y="3192"/>
                    </a:cubicBezTo>
                    <a:cubicBezTo>
                      <a:pt x="8360" y="3557"/>
                      <a:pt x="7873" y="3678"/>
                      <a:pt x="7417" y="3769"/>
                    </a:cubicBezTo>
                    <a:cubicBezTo>
                      <a:pt x="5928" y="4134"/>
                      <a:pt x="4773" y="3769"/>
                      <a:pt x="3344" y="4347"/>
                    </a:cubicBezTo>
                    <a:cubicBezTo>
                      <a:pt x="2311" y="4772"/>
                      <a:pt x="1247" y="5289"/>
                      <a:pt x="578" y="6201"/>
                    </a:cubicBezTo>
                    <a:cubicBezTo>
                      <a:pt x="183" y="6748"/>
                      <a:pt x="1" y="7599"/>
                      <a:pt x="518" y="8025"/>
                    </a:cubicBezTo>
                    <a:cubicBezTo>
                      <a:pt x="754" y="8241"/>
                      <a:pt x="1155" y="8279"/>
                      <a:pt x="1541" y="8279"/>
                    </a:cubicBezTo>
                    <a:cubicBezTo>
                      <a:pt x="1751" y="8279"/>
                      <a:pt x="1957" y="8268"/>
                      <a:pt x="2129" y="8268"/>
                    </a:cubicBezTo>
                    <a:cubicBezTo>
                      <a:pt x="5424" y="8326"/>
                      <a:pt x="7681" y="8347"/>
                      <a:pt x="10649" y="8347"/>
                    </a:cubicBezTo>
                    <a:cubicBezTo>
                      <a:pt x="12363" y="8347"/>
                      <a:pt x="14315" y="8340"/>
                      <a:pt x="16840" y="8329"/>
                    </a:cubicBezTo>
                    <a:cubicBezTo>
                      <a:pt x="16931" y="8329"/>
                      <a:pt x="17053" y="8268"/>
                      <a:pt x="17114" y="8207"/>
                    </a:cubicBezTo>
                    <a:cubicBezTo>
                      <a:pt x="17235" y="8116"/>
                      <a:pt x="17235" y="7903"/>
                      <a:pt x="17235" y="7721"/>
                    </a:cubicBezTo>
                    <a:cubicBezTo>
                      <a:pt x="17083" y="5623"/>
                      <a:pt x="16810" y="2827"/>
                      <a:pt x="16597" y="0"/>
                    </a:cubicBezTo>
                    <a:close/>
                  </a:path>
                </a:pathLst>
              </a:custGeom>
              <a:solidFill>
                <a:srgbClr val="6AB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8"/>
              <p:cNvSpPr/>
              <p:nvPr/>
            </p:nvSpPr>
            <p:spPr>
              <a:xfrm>
                <a:off x="5274675" y="10165325"/>
                <a:ext cx="241675" cy="252325"/>
              </a:xfrm>
              <a:custGeom>
                <a:avLst/>
                <a:gdLst/>
                <a:ahLst/>
                <a:cxnLst/>
                <a:rect l="l" t="t" r="r" b="b"/>
                <a:pathLst>
                  <a:path w="9667" h="10093" extrusionOk="0">
                    <a:moveTo>
                      <a:pt x="7569" y="1"/>
                    </a:moveTo>
                    <a:cubicBezTo>
                      <a:pt x="4803" y="821"/>
                      <a:pt x="2828" y="1399"/>
                      <a:pt x="1" y="2037"/>
                    </a:cubicBezTo>
                    <a:cubicBezTo>
                      <a:pt x="1338" y="5381"/>
                      <a:pt x="2068" y="7356"/>
                      <a:pt x="3131" y="10092"/>
                    </a:cubicBezTo>
                    <a:cubicBezTo>
                      <a:pt x="3131" y="10092"/>
                      <a:pt x="9302" y="8025"/>
                      <a:pt x="9667" y="7964"/>
                    </a:cubicBezTo>
                    <a:cubicBezTo>
                      <a:pt x="9545" y="7721"/>
                      <a:pt x="8755" y="4469"/>
                      <a:pt x="7569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8"/>
              <p:cNvSpPr/>
              <p:nvPr/>
            </p:nvSpPr>
            <p:spPr>
              <a:xfrm>
                <a:off x="5150050" y="10324900"/>
                <a:ext cx="423300" cy="286350"/>
              </a:xfrm>
              <a:custGeom>
                <a:avLst/>
                <a:gdLst/>
                <a:ahLst/>
                <a:cxnLst/>
                <a:rect l="l" t="t" r="r" b="b"/>
                <a:pathLst>
                  <a:path w="16932" h="11454" extrusionOk="0">
                    <a:moveTo>
                      <a:pt x="14530" y="1"/>
                    </a:moveTo>
                    <a:cubicBezTo>
                      <a:pt x="12068" y="730"/>
                      <a:pt x="9454" y="1460"/>
                      <a:pt x="7174" y="2280"/>
                    </a:cubicBezTo>
                    <a:cubicBezTo>
                      <a:pt x="7448" y="3040"/>
                      <a:pt x="7478" y="3223"/>
                      <a:pt x="7539" y="4043"/>
                    </a:cubicBezTo>
                    <a:cubicBezTo>
                      <a:pt x="7539" y="4317"/>
                      <a:pt x="7539" y="4591"/>
                      <a:pt x="7448" y="4834"/>
                    </a:cubicBezTo>
                    <a:cubicBezTo>
                      <a:pt x="7265" y="5259"/>
                      <a:pt x="6809" y="5502"/>
                      <a:pt x="6384" y="5715"/>
                    </a:cubicBezTo>
                    <a:cubicBezTo>
                      <a:pt x="4986" y="6354"/>
                      <a:pt x="3800" y="6293"/>
                      <a:pt x="2554" y="7144"/>
                    </a:cubicBezTo>
                    <a:cubicBezTo>
                      <a:pt x="1612" y="7812"/>
                      <a:pt x="700" y="8542"/>
                      <a:pt x="244" y="9575"/>
                    </a:cubicBezTo>
                    <a:cubicBezTo>
                      <a:pt x="1" y="10183"/>
                      <a:pt x="1" y="11065"/>
                      <a:pt x="578" y="11369"/>
                    </a:cubicBezTo>
                    <a:cubicBezTo>
                      <a:pt x="701" y="11430"/>
                      <a:pt x="850" y="11454"/>
                      <a:pt x="1010" y="11454"/>
                    </a:cubicBezTo>
                    <a:cubicBezTo>
                      <a:pt x="1405" y="11454"/>
                      <a:pt x="1874" y="11312"/>
                      <a:pt x="2220" y="11247"/>
                    </a:cubicBezTo>
                    <a:cubicBezTo>
                      <a:pt x="7296" y="10183"/>
                      <a:pt x="9849" y="9606"/>
                      <a:pt x="16597" y="8056"/>
                    </a:cubicBezTo>
                    <a:cubicBezTo>
                      <a:pt x="16688" y="8025"/>
                      <a:pt x="16749" y="7964"/>
                      <a:pt x="16810" y="7904"/>
                    </a:cubicBezTo>
                    <a:cubicBezTo>
                      <a:pt x="16931" y="7752"/>
                      <a:pt x="16870" y="7569"/>
                      <a:pt x="16840" y="7387"/>
                    </a:cubicBezTo>
                    <a:cubicBezTo>
                      <a:pt x="16232" y="5350"/>
                      <a:pt x="15351" y="2706"/>
                      <a:pt x="14530" y="1"/>
                    </a:cubicBezTo>
                    <a:close/>
                  </a:path>
                </a:pathLst>
              </a:custGeom>
              <a:solidFill>
                <a:srgbClr val="6AB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8"/>
              <p:cNvSpPr/>
              <p:nvPr/>
            </p:nvSpPr>
            <p:spPr>
              <a:xfrm>
                <a:off x="4346850" y="7950250"/>
                <a:ext cx="1170250" cy="2342775"/>
              </a:xfrm>
              <a:custGeom>
                <a:avLst/>
                <a:gdLst/>
                <a:ahLst/>
                <a:cxnLst/>
                <a:rect l="l" t="t" r="r" b="b"/>
                <a:pathLst>
                  <a:path w="46810" h="93711" extrusionOk="0">
                    <a:moveTo>
                      <a:pt x="33618" y="1"/>
                    </a:moveTo>
                    <a:lnTo>
                      <a:pt x="11004" y="1520"/>
                    </a:lnTo>
                    <a:cubicBezTo>
                      <a:pt x="1" y="41977"/>
                      <a:pt x="5533" y="93710"/>
                      <a:pt x="5533" y="93710"/>
                    </a:cubicBezTo>
                    <a:cubicBezTo>
                      <a:pt x="10487" y="93376"/>
                      <a:pt x="16627" y="93133"/>
                      <a:pt x="16627" y="93133"/>
                    </a:cubicBezTo>
                    <a:cubicBezTo>
                      <a:pt x="17569" y="54957"/>
                      <a:pt x="22706" y="32617"/>
                      <a:pt x="22706" y="32615"/>
                    </a:cubicBezTo>
                    <a:lnTo>
                      <a:pt x="22706" y="32615"/>
                    </a:lnTo>
                    <a:cubicBezTo>
                      <a:pt x="22493" y="65989"/>
                      <a:pt x="35472" y="92494"/>
                      <a:pt x="35472" y="92494"/>
                    </a:cubicBezTo>
                    <a:cubicBezTo>
                      <a:pt x="40913" y="92099"/>
                      <a:pt x="46810" y="91066"/>
                      <a:pt x="46810" y="91066"/>
                    </a:cubicBezTo>
                    <a:cubicBezTo>
                      <a:pt x="41004" y="66233"/>
                      <a:pt x="39941" y="51947"/>
                      <a:pt x="39728" y="33892"/>
                    </a:cubicBezTo>
                    <a:cubicBezTo>
                      <a:pt x="39515" y="18937"/>
                      <a:pt x="33618" y="1"/>
                      <a:pt x="33618" y="1"/>
                    </a:cubicBezTo>
                    <a:close/>
                  </a:path>
                </a:pathLst>
              </a:custGeom>
              <a:solidFill>
                <a:srgbClr val="2A4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6" name="Google Shape;836;p48"/>
            <p:cNvGrpSpPr/>
            <p:nvPr/>
          </p:nvGrpSpPr>
          <p:grpSpPr>
            <a:xfrm>
              <a:off x="3556238" y="1491145"/>
              <a:ext cx="1464829" cy="1189849"/>
              <a:chOff x="6720000" y="6745100"/>
              <a:chExt cx="1946100" cy="1580775"/>
            </a:xfrm>
          </p:grpSpPr>
          <p:sp>
            <p:nvSpPr>
              <p:cNvPr id="837" name="Google Shape;837;p48"/>
              <p:cNvSpPr/>
              <p:nvPr/>
            </p:nvSpPr>
            <p:spPr>
              <a:xfrm>
                <a:off x="7131850" y="6745100"/>
                <a:ext cx="519800" cy="550825"/>
              </a:xfrm>
              <a:custGeom>
                <a:avLst/>
                <a:gdLst/>
                <a:ahLst/>
                <a:cxnLst/>
                <a:rect l="l" t="t" r="r" b="b"/>
                <a:pathLst>
                  <a:path w="20792" h="22033" extrusionOk="0">
                    <a:moveTo>
                      <a:pt x="11490" y="1"/>
                    </a:moveTo>
                    <a:cubicBezTo>
                      <a:pt x="10973" y="1"/>
                      <a:pt x="10451" y="78"/>
                      <a:pt x="9971" y="212"/>
                    </a:cubicBezTo>
                    <a:cubicBezTo>
                      <a:pt x="8572" y="607"/>
                      <a:pt x="7782" y="1489"/>
                      <a:pt x="6445" y="1671"/>
                    </a:cubicBezTo>
                    <a:cubicBezTo>
                      <a:pt x="6193" y="1653"/>
                      <a:pt x="5920" y="1603"/>
                      <a:pt x="5575" y="1603"/>
                    </a:cubicBezTo>
                    <a:cubicBezTo>
                      <a:pt x="5337" y="1603"/>
                      <a:pt x="5065" y="1627"/>
                      <a:pt x="4743" y="1701"/>
                    </a:cubicBezTo>
                    <a:cubicBezTo>
                      <a:pt x="3679" y="1914"/>
                      <a:pt x="2706" y="2431"/>
                      <a:pt x="2159" y="3282"/>
                    </a:cubicBezTo>
                    <a:cubicBezTo>
                      <a:pt x="1277" y="4711"/>
                      <a:pt x="2281" y="6504"/>
                      <a:pt x="1825" y="8084"/>
                    </a:cubicBezTo>
                    <a:cubicBezTo>
                      <a:pt x="1642" y="8753"/>
                      <a:pt x="1217" y="9331"/>
                      <a:pt x="882" y="9939"/>
                    </a:cubicBezTo>
                    <a:cubicBezTo>
                      <a:pt x="305" y="10911"/>
                      <a:pt x="1" y="12036"/>
                      <a:pt x="92" y="13161"/>
                    </a:cubicBezTo>
                    <a:cubicBezTo>
                      <a:pt x="183" y="14255"/>
                      <a:pt x="730" y="15349"/>
                      <a:pt x="1673" y="16079"/>
                    </a:cubicBezTo>
                    <a:cubicBezTo>
                      <a:pt x="2250" y="16534"/>
                      <a:pt x="3010" y="16869"/>
                      <a:pt x="3314" y="17507"/>
                    </a:cubicBezTo>
                    <a:cubicBezTo>
                      <a:pt x="3709" y="18297"/>
                      <a:pt x="3466" y="18723"/>
                      <a:pt x="3557" y="19604"/>
                    </a:cubicBezTo>
                    <a:cubicBezTo>
                      <a:pt x="3618" y="20273"/>
                      <a:pt x="4043" y="20911"/>
                      <a:pt x="4651" y="21307"/>
                    </a:cubicBezTo>
                    <a:cubicBezTo>
                      <a:pt x="5090" y="21592"/>
                      <a:pt x="5640" y="21735"/>
                      <a:pt x="6176" y="21735"/>
                    </a:cubicBezTo>
                    <a:cubicBezTo>
                      <a:pt x="6381" y="21735"/>
                      <a:pt x="6585" y="21714"/>
                      <a:pt x="6779" y="21671"/>
                    </a:cubicBezTo>
                    <a:cubicBezTo>
                      <a:pt x="6821" y="21662"/>
                      <a:pt x="6924" y="21658"/>
                      <a:pt x="7071" y="21658"/>
                    </a:cubicBezTo>
                    <a:cubicBezTo>
                      <a:pt x="7884" y="21658"/>
                      <a:pt x="10042" y="21790"/>
                      <a:pt x="10609" y="21945"/>
                    </a:cubicBezTo>
                    <a:cubicBezTo>
                      <a:pt x="10839" y="22006"/>
                      <a:pt x="11058" y="22033"/>
                      <a:pt x="11268" y="22033"/>
                    </a:cubicBezTo>
                    <a:cubicBezTo>
                      <a:pt x="12944" y="22033"/>
                      <a:pt x="13952" y="20304"/>
                      <a:pt x="13952" y="20304"/>
                    </a:cubicBezTo>
                    <a:cubicBezTo>
                      <a:pt x="14400" y="20721"/>
                      <a:pt x="15111" y="20919"/>
                      <a:pt x="15838" y="20919"/>
                    </a:cubicBezTo>
                    <a:cubicBezTo>
                      <a:pt x="16592" y="20919"/>
                      <a:pt x="17363" y="20706"/>
                      <a:pt x="17874" y="20304"/>
                    </a:cubicBezTo>
                    <a:cubicBezTo>
                      <a:pt x="18877" y="19513"/>
                      <a:pt x="19424" y="18297"/>
                      <a:pt x="19819" y="17112"/>
                    </a:cubicBezTo>
                    <a:cubicBezTo>
                      <a:pt x="20001" y="16626"/>
                      <a:pt x="20123" y="15987"/>
                      <a:pt x="19758" y="15592"/>
                    </a:cubicBezTo>
                    <a:cubicBezTo>
                      <a:pt x="19545" y="15379"/>
                      <a:pt x="19211" y="15288"/>
                      <a:pt x="18968" y="15136"/>
                    </a:cubicBezTo>
                    <a:cubicBezTo>
                      <a:pt x="18238" y="14680"/>
                      <a:pt x="20640" y="13313"/>
                      <a:pt x="20731" y="10820"/>
                    </a:cubicBezTo>
                    <a:cubicBezTo>
                      <a:pt x="20791" y="9392"/>
                      <a:pt x="20427" y="7872"/>
                      <a:pt x="19302" y="7021"/>
                    </a:cubicBezTo>
                    <a:cubicBezTo>
                      <a:pt x="18056" y="6048"/>
                      <a:pt x="16171" y="5835"/>
                      <a:pt x="15320" y="4498"/>
                    </a:cubicBezTo>
                    <a:cubicBezTo>
                      <a:pt x="14743" y="3525"/>
                      <a:pt x="14895" y="2249"/>
                      <a:pt x="14287" y="1276"/>
                    </a:cubicBezTo>
                    <a:cubicBezTo>
                      <a:pt x="13705" y="361"/>
                      <a:pt x="12610" y="1"/>
                      <a:pt x="11490" y="1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8"/>
              <p:cNvSpPr/>
              <p:nvPr/>
            </p:nvSpPr>
            <p:spPr>
              <a:xfrm>
                <a:off x="7168325" y="6816350"/>
                <a:ext cx="345775" cy="632050"/>
              </a:xfrm>
              <a:custGeom>
                <a:avLst/>
                <a:gdLst/>
                <a:ahLst/>
                <a:cxnLst/>
                <a:rect l="l" t="t" r="r" b="b"/>
                <a:pathLst>
                  <a:path w="13831" h="25282" extrusionOk="0">
                    <a:moveTo>
                      <a:pt x="6908" y="0"/>
                    </a:moveTo>
                    <a:cubicBezTo>
                      <a:pt x="3174" y="0"/>
                      <a:pt x="1041" y="4007"/>
                      <a:pt x="639" y="6633"/>
                    </a:cubicBezTo>
                    <a:cubicBezTo>
                      <a:pt x="31" y="10402"/>
                      <a:pt x="1" y="15843"/>
                      <a:pt x="4317" y="17241"/>
                    </a:cubicBezTo>
                    <a:lnTo>
                      <a:pt x="4165" y="21010"/>
                    </a:lnTo>
                    <a:cubicBezTo>
                      <a:pt x="4429" y="23948"/>
                      <a:pt x="6476" y="25281"/>
                      <a:pt x="8568" y="25281"/>
                    </a:cubicBezTo>
                    <a:cubicBezTo>
                      <a:pt x="10805" y="25281"/>
                      <a:pt x="13094" y="23757"/>
                      <a:pt x="13314" y="21040"/>
                    </a:cubicBezTo>
                    <a:cubicBezTo>
                      <a:pt x="13314" y="21040"/>
                      <a:pt x="13831" y="7666"/>
                      <a:pt x="13557" y="6238"/>
                    </a:cubicBezTo>
                    <a:cubicBezTo>
                      <a:pt x="13162" y="4171"/>
                      <a:pt x="12372" y="2165"/>
                      <a:pt x="10487" y="1101"/>
                    </a:cubicBezTo>
                    <a:cubicBezTo>
                      <a:pt x="9166" y="326"/>
                      <a:pt x="7972" y="0"/>
                      <a:pt x="6908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8"/>
              <p:cNvSpPr/>
              <p:nvPr/>
            </p:nvSpPr>
            <p:spPr>
              <a:xfrm>
                <a:off x="7267125" y="6982775"/>
                <a:ext cx="35725" cy="10807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4323" extrusionOk="0">
                    <a:moveTo>
                      <a:pt x="1199" y="0"/>
                    </a:moveTo>
                    <a:cubicBezTo>
                      <a:pt x="1095" y="0"/>
                      <a:pt x="999" y="83"/>
                      <a:pt x="973" y="188"/>
                    </a:cubicBezTo>
                    <a:cubicBezTo>
                      <a:pt x="882" y="827"/>
                      <a:pt x="669" y="1404"/>
                      <a:pt x="487" y="1891"/>
                    </a:cubicBezTo>
                    <a:cubicBezTo>
                      <a:pt x="213" y="2711"/>
                      <a:pt x="0" y="3350"/>
                      <a:pt x="243" y="3806"/>
                    </a:cubicBezTo>
                    <a:cubicBezTo>
                      <a:pt x="365" y="4049"/>
                      <a:pt x="578" y="4201"/>
                      <a:pt x="912" y="4322"/>
                    </a:cubicBezTo>
                    <a:lnTo>
                      <a:pt x="943" y="4322"/>
                    </a:lnTo>
                    <a:cubicBezTo>
                      <a:pt x="1064" y="4322"/>
                      <a:pt x="1155" y="4261"/>
                      <a:pt x="1186" y="4170"/>
                    </a:cubicBezTo>
                    <a:cubicBezTo>
                      <a:pt x="1216" y="4049"/>
                      <a:pt x="1155" y="3927"/>
                      <a:pt x="1034" y="3897"/>
                    </a:cubicBezTo>
                    <a:cubicBezTo>
                      <a:pt x="821" y="3836"/>
                      <a:pt x="699" y="3745"/>
                      <a:pt x="608" y="3623"/>
                    </a:cubicBezTo>
                    <a:cubicBezTo>
                      <a:pt x="456" y="3319"/>
                      <a:pt x="669" y="2711"/>
                      <a:pt x="912" y="2043"/>
                    </a:cubicBezTo>
                    <a:cubicBezTo>
                      <a:pt x="1095" y="1526"/>
                      <a:pt x="1277" y="918"/>
                      <a:pt x="1398" y="249"/>
                    </a:cubicBezTo>
                    <a:cubicBezTo>
                      <a:pt x="1429" y="158"/>
                      <a:pt x="1338" y="36"/>
                      <a:pt x="1246" y="6"/>
                    </a:cubicBezTo>
                    <a:cubicBezTo>
                      <a:pt x="1231" y="2"/>
                      <a:pt x="1215" y="0"/>
                      <a:pt x="1199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8"/>
              <p:cNvSpPr/>
              <p:nvPr/>
            </p:nvSpPr>
            <p:spPr>
              <a:xfrm>
                <a:off x="7268650" y="7107675"/>
                <a:ext cx="665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1796" extrusionOk="0">
                    <a:moveTo>
                      <a:pt x="2205" y="1"/>
                    </a:moveTo>
                    <a:cubicBezTo>
                      <a:pt x="2138" y="1"/>
                      <a:pt x="2072" y="33"/>
                      <a:pt x="2037" y="86"/>
                    </a:cubicBezTo>
                    <a:cubicBezTo>
                      <a:pt x="2014" y="108"/>
                      <a:pt x="1746" y="476"/>
                      <a:pt x="1134" y="476"/>
                    </a:cubicBezTo>
                    <a:cubicBezTo>
                      <a:pt x="914" y="476"/>
                      <a:pt x="649" y="428"/>
                      <a:pt x="334" y="299"/>
                    </a:cubicBezTo>
                    <a:cubicBezTo>
                      <a:pt x="313" y="292"/>
                      <a:pt x="288" y="288"/>
                      <a:pt x="262" y="288"/>
                    </a:cubicBezTo>
                    <a:cubicBezTo>
                      <a:pt x="178" y="288"/>
                      <a:pt x="84" y="328"/>
                      <a:pt x="61" y="421"/>
                    </a:cubicBezTo>
                    <a:cubicBezTo>
                      <a:pt x="0" y="512"/>
                      <a:pt x="152" y="1728"/>
                      <a:pt x="1003" y="1788"/>
                    </a:cubicBezTo>
                    <a:cubicBezTo>
                      <a:pt x="1043" y="1793"/>
                      <a:pt x="1083" y="1795"/>
                      <a:pt x="1122" y="1795"/>
                    </a:cubicBezTo>
                    <a:cubicBezTo>
                      <a:pt x="2085" y="1795"/>
                      <a:pt x="2662" y="406"/>
                      <a:pt x="2341" y="56"/>
                    </a:cubicBezTo>
                    <a:cubicBezTo>
                      <a:pt x="2302" y="18"/>
                      <a:pt x="2253" y="1"/>
                      <a:pt x="2205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8"/>
              <p:cNvSpPr/>
              <p:nvPr/>
            </p:nvSpPr>
            <p:spPr>
              <a:xfrm>
                <a:off x="7206325" y="7004950"/>
                <a:ext cx="22825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1156" extrusionOk="0">
                    <a:moveTo>
                      <a:pt x="31" y="517"/>
                    </a:moveTo>
                    <a:cubicBezTo>
                      <a:pt x="1" y="821"/>
                      <a:pt x="153" y="1095"/>
                      <a:pt x="396" y="1125"/>
                    </a:cubicBezTo>
                    <a:cubicBezTo>
                      <a:pt x="639" y="1156"/>
                      <a:pt x="852" y="912"/>
                      <a:pt x="882" y="608"/>
                    </a:cubicBezTo>
                    <a:cubicBezTo>
                      <a:pt x="912" y="305"/>
                      <a:pt x="761" y="31"/>
                      <a:pt x="517" y="1"/>
                    </a:cubicBezTo>
                    <a:cubicBezTo>
                      <a:pt x="305" y="1"/>
                      <a:pt x="61" y="213"/>
                      <a:pt x="31" y="51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48"/>
              <p:cNvSpPr/>
              <p:nvPr/>
            </p:nvSpPr>
            <p:spPr>
              <a:xfrm>
                <a:off x="7185050" y="6956325"/>
                <a:ext cx="745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821" extrusionOk="0">
                    <a:moveTo>
                      <a:pt x="2979" y="335"/>
                    </a:moveTo>
                    <a:cubicBezTo>
                      <a:pt x="2979" y="517"/>
                      <a:pt x="2037" y="517"/>
                      <a:pt x="1308" y="578"/>
                    </a:cubicBezTo>
                    <a:cubicBezTo>
                      <a:pt x="578" y="669"/>
                      <a:pt x="31" y="821"/>
                      <a:pt x="31" y="639"/>
                    </a:cubicBezTo>
                    <a:cubicBezTo>
                      <a:pt x="1" y="456"/>
                      <a:pt x="608" y="122"/>
                      <a:pt x="1338" y="61"/>
                    </a:cubicBezTo>
                    <a:cubicBezTo>
                      <a:pt x="2067" y="0"/>
                      <a:pt x="2949" y="152"/>
                      <a:pt x="2979" y="335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48"/>
              <p:cNvSpPr/>
              <p:nvPr/>
            </p:nvSpPr>
            <p:spPr>
              <a:xfrm>
                <a:off x="7341600" y="6970000"/>
                <a:ext cx="82850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3314" h="1429" extrusionOk="0">
                    <a:moveTo>
                      <a:pt x="61" y="183"/>
                    </a:moveTo>
                    <a:cubicBezTo>
                      <a:pt x="0" y="365"/>
                      <a:pt x="912" y="547"/>
                      <a:pt x="1611" y="760"/>
                    </a:cubicBezTo>
                    <a:cubicBezTo>
                      <a:pt x="2310" y="973"/>
                      <a:pt x="3222" y="1429"/>
                      <a:pt x="3252" y="1277"/>
                    </a:cubicBezTo>
                    <a:cubicBezTo>
                      <a:pt x="3313" y="1095"/>
                      <a:pt x="2432" y="456"/>
                      <a:pt x="1733" y="244"/>
                    </a:cubicBezTo>
                    <a:cubicBezTo>
                      <a:pt x="1033" y="31"/>
                      <a:pt x="122" y="0"/>
                      <a:pt x="61" y="183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48"/>
              <p:cNvSpPr/>
              <p:nvPr/>
            </p:nvSpPr>
            <p:spPr>
              <a:xfrm>
                <a:off x="7362100" y="7020900"/>
                <a:ext cx="24350" cy="312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1248" extrusionOk="0">
                    <a:moveTo>
                      <a:pt x="31" y="578"/>
                    </a:moveTo>
                    <a:cubicBezTo>
                      <a:pt x="1" y="913"/>
                      <a:pt x="153" y="1217"/>
                      <a:pt x="426" y="1247"/>
                    </a:cubicBezTo>
                    <a:cubicBezTo>
                      <a:pt x="669" y="1247"/>
                      <a:pt x="882" y="1004"/>
                      <a:pt x="913" y="670"/>
                    </a:cubicBezTo>
                    <a:cubicBezTo>
                      <a:pt x="973" y="366"/>
                      <a:pt x="791" y="62"/>
                      <a:pt x="548" y="31"/>
                    </a:cubicBezTo>
                    <a:cubicBezTo>
                      <a:pt x="305" y="1"/>
                      <a:pt x="62" y="274"/>
                      <a:pt x="31" y="57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48"/>
              <p:cNvSpPr/>
              <p:nvPr/>
            </p:nvSpPr>
            <p:spPr>
              <a:xfrm>
                <a:off x="7272450" y="7195675"/>
                <a:ext cx="180100" cy="133025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5321" extrusionOk="0">
                    <a:moveTo>
                      <a:pt x="7204" y="1"/>
                    </a:moveTo>
                    <a:lnTo>
                      <a:pt x="7204" y="1"/>
                    </a:lnTo>
                    <a:cubicBezTo>
                      <a:pt x="4277" y="1842"/>
                      <a:pt x="2216" y="2176"/>
                      <a:pt x="1106" y="2176"/>
                    </a:cubicBezTo>
                    <a:cubicBezTo>
                      <a:pt x="475" y="2176"/>
                      <a:pt x="152" y="2068"/>
                      <a:pt x="152" y="2068"/>
                    </a:cubicBezTo>
                    <a:lnTo>
                      <a:pt x="0" y="5320"/>
                    </a:lnTo>
                    <a:cubicBezTo>
                      <a:pt x="4711" y="3770"/>
                      <a:pt x="7204" y="1"/>
                      <a:pt x="7204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48"/>
              <p:cNvSpPr/>
              <p:nvPr/>
            </p:nvSpPr>
            <p:spPr>
              <a:xfrm>
                <a:off x="7462400" y="6975800"/>
                <a:ext cx="108700" cy="116825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4673" extrusionOk="0">
                    <a:moveTo>
                      <a:pt x="2081" y="1"/>
                    </a:moveTo>
                    <a:cubicBezTo>
                      <a:pt x="2016" y="1"/>
                      <a:pt x="1951" y="4"/>
                      <a:pt x="1885" y="12"/>
                    </a:cubicBezTo>
                    <a:cubicBezTo>
                      <a:pt x="791" y="133"/>
                      <a:pt x="1" y="1258"/>
                      <a:pt x="153" y="2534"/>
                    </a:cubicBezTo>
                    <a:cubicBezTo>
                      <a:pt x="296" y="3765"/>
                      <a:pt x="1221" y="4673"/>
                      <a:pt x="2242" y="4673"/>
                    </a:cubicBezTo>
                    <a:cubicBezTo>
                      <a:pt x="2305" y="4673"/>
                      <a:pt x="2369" y="4669"/>
                      <a:pt x="2433" y="4662"/>
                    </a:cubicBezTo>
                    <a:cubicBezTo>
                      <a:pt x="3557" y="4540"/>
                      <a:pt x="4348" y="3385"/>
                      <a:pt x="4196" y="2109"/>
                    </a:cubicBezTo>
                    <a:cubicBezTo>
                      <a:pt x="4052" y="907"/>
                      <a:pt x="3128" y="1"/>
                      <a:pt x="2081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48"/>
              <p:cNvSpPr/>
              <p:nvPr/>
            </p:nvSpPr>
            <p:spPr>
              <a:xfrm>
                <a:off x="7314225" y="6936550"/>
                <a:ext cx="137575" cy="147450"/>
              </a:xfrm>
              <a:custGeom>
                <a:avLst/>
                <a:gdLst/>
                <a:ahLst/>
                <a:cxnLst/>
                <a:rect l="l" t="t" r="r" b="b"/>
                <a:pathLst>
                  <a:path w="5503" h="5898" fill="none" extrusionOk="0">
                    <a:moveTo>
                      <a:pt x="5411" y="3101"/>
                    </a:moveTo>
                    <a:cubicBezTo>
                      <a:pt x="5350" y="4682"/>
                      <a:pt x="4104" y="5898"/>
                      <a:pt x="2615" y="5807"/>
                    </a:cubicBezTo>
                    <a:cubicBezTo>
                      <a:pt x="1156" y="5715"/>
                      <a:pt x="1" y="4348"/>
                      <a:pt x="62" y="2767"/>
                    </a:cubicBezTo>
                    <a:cubicBezTo>
                      <a:pt x="153" y="1186"/>
                      <a:pt x="1399" y="1"/>
                      <a:pt x="2858" y="92"/>
                    </a:cubicBezTo>
                    <a:cubicBezTo>
                      <a:pt x="4347" y="183"/>
                      <a:pt x="5502" y="1521"/>
                      <a:pt x="5411" y="3101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48"/>
              <p:cNvSpPr/>
              <p:nvPr/>
            </p:nvSpPr>
            <p:spPr>
              <a:xfrm>
                <a:off x="7451025" y="6976075"/>
                <a:ext cx="57000" cy="289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1156" fill="none" extrusionOk="0">
                    <a:moveTo>
                      <a:pt x="0" y="1156"/>
                    </a:moveTo>
                    <a:lnTo>
                      <a:pt x="2280" y="1"/>
                    </a:lnTo>
                  </a:path>
                </a:pathLst>
              </a:custGeom>
              <a:noFill/>
              <a:ln w="9875" cap="rnd" cmpd="sng">
                <a:solidFill>
                  <a:srgbClr val="F26B4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48"/>
              <p:cNvSpPr/>
              <p:nvPr/>
            </p:nvSpPr>
            <p:spPr>
              <a:xfrm>
                <a:off x="7145525" y="6922125"/>
                <a:ext cx="129975" cy="153525"/>
              </a:xfrm>
              <a:custGeom>
                <a:avLst/>
                <a:gdLst/>
                <a:ahLst/>
                <a:cxnLst/>
                <a:rect l="l" t="t" r="r" b="b"/>
                <a:pathLst>
                  <a:path w="5199" h="6141" fill="none" extrusionOk="0">
                    <a:moveTo>
                      <a:pt x="4986" y="3496"/>
                    </a:moveTo>
                    <a:cubicBezTo>
                      <a:pt x="4773" y="5077"/>
                      <a:pt x="3557" y="6140"/>
                      <a:pt x="2220" y="5897"/>
                    </a:cubicBezTo>
                    <a:cubicBezTo>
                      <a:pt x="913" y="5654"/>
                      <a:pt x="1" y="4195"/>
                      <a:pt x="214" y="2614"/>
                    </a:cubicBezTo>
                    <a:cubicBezTo>
                      <a:pt x="426" y="1064"/>
                      <a:pt x="1642" y="0"/>
                      <a:pt x="2980" y="244"/>
                    </a:cubicBezTo>
                    <a:cubicBezTo>
                      <a:pt x="4287" y="487"/>
                      <a:pt x="5199" y="1946"/>
                      <a:pt x="4986" y="3496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48"/>
              <p:cNvSpPr/>
              <p:nvPr/>
            </p:nvSpPr>
            <p:spPr>
              <a:xfrm>
                <a:off x="7270925" y="6989750"/>
                <a:ext cx="44850" cy="1522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609" fill="none" extrusionOk="0">
                    <a:moveTo>
                      <a:pt x="0" y="487"/>
                    </a:moveTo>
                    <a:cubicBezTo>
                      <a:pt x="0" y="487"/>
                      <a:pt x="791" y="1"/>
                      <a:pt x="1794" y="609"/>
                    </a:cubicBezTo>
                  </a:path>
                </a:pathLst>
              </a:custGeom>
              <a:noFill/>
              <a:ln w="9875" cap="flat" cmpd="sng">
                <a:solidFill>
                  <a:srgbClr val="F26B42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48"/>
              <p:cNvSpPr/>
              <p:nvPr/>
            </p:nvSpPr>
            <p:spPr>
              <a:xfrm>
                <a:off x="7213175" y="6794850"/>
                <a:ext cx="307775" cy="191550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7662" extrusionOk="0">
                    <a:moveTo>
                      <a:pt x="6477" y="0"/>
                    </a:moveTo>
                    <a:cubicBezTo>
                      <a:pt x="5616" y="0"/>
                      <a:pt x="4760" y="297"/>
                      <a:pt x="3952" y="593"/>
                    </a:cubicBezTo>
                    <a:cubicBezTo>
                      <a:pt x="2857" y="958"/>
                      <a:pt x="1763" y="1414"/>
                      <a:pt x="760" y="2021"/>
                    </a:cubicBezTo>
                    <a:cubicBezTo>
                      <a:pt x="517" y="2477"/>
                      <a:pt x="274" y="2964"/>
                      <a:pt x="0" y="3420"/>
                    </a:cubicBezTo>
                    <a:cubicBezTo>
                      <a:pt x="335" y="3815"/>
                      <a:pt x="821" y="4088"/>
                      <a:pt x="1338" y="4180"/>
                    </a:cubicBezTo>
                    <a:cubicBezTo>
                      <a:pt x="1560" y="4230"/>
                      <a:pt x="1783" y="4251"/>
                      <a:pt x="2006" y="4251"/>
                    </a:cubicBezTo>
                    <a:cubicBezTo>
                      <a:pt x="2452" y="4251"/>
                      <a:pt x="2898" y="4169"/>
                      <a:pt x="3344" y="4088"/>
                    </a:cubicBezTo>
                    <a:cubicBezTo>
                      <a:pt x="4134" y="3906"/>
                      <a:pt x="4924" y="3693"/>
                      <a:pt x="5654" y="3329"/>
                    </a:cubicBezTo>
                    <a:cubicBezTo>
                      <a:pt x="6292" y="2994"/>
                      <a:pt x="6870" y="2538"/>
                      <a:pt x="7295" y="1930"/>
                    </a:cubicBezTo>
                    <a:lnTo>
                      <a:pt x="7295" y="1930"/>
                    </a:lnTo>
                    <a:cubicBezTo>
                      <a:pt x="7204" y="2325"/>
                      <a:pt x="7174" y="2690"/>
                      <a:pt x="7234" y="3055"/>
                    </a:cubicBezTo>
                    <a:cubicBezTo>
                      <a:pt x="7295" y="3632"/>
                      <a:pt x="7599" y="4210"/>
                      <a:pt x="8116" y="4453"/>
                    </a:cubicBezTo>
                    <a:cubicBezTo>
                      <a:pt x="8329" y="4575"/>
                      <a:pt x="8602" y="4636"/>
                      <a:pt x="8815" y="4757"/>
                    </a:cubicBezTo>
                    <a:cubicBezTo>
                      <a:pt x="9240" y="4970"/>
                      <a:pt x="9484" y="5426"/>
                      <a:pt x="9636" y="5882"/>
                    </a:cubicBezTo>
                    <a:cubicBezTo>
                      <a:pt x="9788" y="6338"/>
                      <a:pt x="9879" y="6794"/>
                      <a:pt x="10122" y="7219"/>
                    </a:cubicBezTo>
                    <a:cubicBezTo>
                      <a:pt x="10213" y="7402"/>
                      <a:pt x="10395" y="7614"/>
                      <a:pt x="10608" y="7645"/>
                    </a:cubicBezTo>
                    <a:cubicBezTo>
                      <a:pt x="10648" y="7656"/>
                      <a:pt x="10688" y="7661"/>
                      <a:pt x="10727" y="7661"/>
                    </a:cubicBezTo>
                    <a:cubicBezTo>
                      <a:pt x="10900" y="7661"/>
                      <a:pt x="11068" y="7567"/>
                      <a:pt x="11216" y="7493"/>
                    </a:cubicBezTo>
                    <a:cubicBezTo>
                      <a:pt x="11611" y="7280"/>
                      <a:pt x="12037" y="7006"/>
                      <a:pt x="12158" y="6581"/>
                    </a:cubicBezTo>
                    <a:cubicBezTo>
                      <a:pt x="12310" y="6155"/>
                      <a:pt x="12158" y="5730"/>
                      <a:pt x="12006" y="5335"/>
                    </a:cubicBezTo>
                    <a:cubicBezTo>
                      <a:pt x="11611" y="4301"/>
                      <a:pt x="11125" y="3298"/>
                      <a:pt x="10456" y="2417"/>
                    </a:cubicBezTo>
                    <a:cubicBezTo>
                      <a:pt x="9788" y="1535"/>
                      <a:pt x="8876" y="836"/>
                      <a:pt x="7812" y="532"/>
                    </a:cubicBezTo>
                    <a:lnTo>
                      <a:pt x="7751" y="563"/>
                    </a:lnTo>
                    <a:cubicBezTo>
                      <a:pt x="7721" y="593"/>
                      <a:pt x="7690" y="623"/>
                      <a:pt x="7660" y="654"/>
                    </a:cubicBezTo>
                    <a:cubicBezTo>
                      <a:pt x="7599" y="441"/>
                      <a:pt x="7478" y="259"/>
                      <a:pt x="7295" y="137"/>
                    </a:cubicBezTo>
                    <a:cubicBezTo>
                      <a:pt x="7143" y="46"/>
                      <a:pt x="6961" y="46"/>
                      <a:pt x="6809" y="15"/>
                    </a:cubicBezTo>
                    <a:cubicBezTo>
                      <a:pt x="6698" y="5"/>
                      <a:pt x="6588" y="0"/>
                      <a:pt x="6477" y="0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48"/>
              <p:cNvSpPr/>
              <p:nvPr/>
            </p:nvSpPr>
            <p:spPr>
              <a:xfrm>
                <a:off x="7645550" y="7781550"/>
                <a:ext cx="1020550" cy="456050"/>
              </a:xfrm>
              <a:custGeom>
                <a:avLst/>
                <a:gdLst/>
                <a:ahLst/>
                <a:cxnLst/>
                <a:rect l="l" t="t" r="r" b="b"/>
                <a:pathLst>
                  <a:path w="40822" h="18242" extrusionOk="0">
                    <a:moveTo>
                      <a:pt x="6566" y="1"/>
                    </a:moveTo>
                    <a:cubicBezTo>
                      <a:pt x="4377" y="1825"/>
                      <a:pt x="2189" y="3679"/>
                      <a:pt x="0" y="5533"/>
                    </a:cubicBezTo>
                    <a:cubicBezTo>
                      <a:pt x="2006" y="7934"/>
                      <a:pt x="4833" y="10548"/>
                      <a:pt x="9757" y="13284"/>
                    </a:cubicBezTo>
                    <a:cubicBezTo>
                      <a:pt x="13435" y="15290"/>
                      <a:pt x="20092" y="16202"/>
                      <a:pt x="24226" y="16566"/>
                    </a:cubicBezTo>
                    <a:cubicBezTo>
                      <a:pt x="26679" y="16859"/>
                      <a:pt x="28782" y="16968"/>
                      <a:pt x="30301" y="16968"/>
                    </a:cubicBezTo>
                    <a:cubicBezTo>
                      <a:pt x="30833" y="16968"/>
                      <a:pt x="31294" y="16955"/>
                      <a:pt x="31673" y="16931"/>
                    </a:cubicBezTo>
                    <a:cubicBezTo>
                      <a:pt x="34290" y="16987"/>
                      <a:pt x="36729" y="18241"/>
                      <a:pt x="37470" y="18241"/>
                    </a:cubicBezTo>
                    <a:cubicBezTo>
                      <a:pt x="37538" y="18241"/>
                      <a:pt x="37592" y="18231"/>
                      <a:pt x="37630" y="18208"/>
                    </a:cubicBezTo>
                    <a:cubicBezTo>
                      <a:pt x="38086" y="17904"/>
                      <a:pt x="35624" y="16688"/>
                      <a:pt x="35624" y="16688"/>
                    </a:cubicBezTo>
                    <a:lnTo>
                      <a:pt x="35624" y="16688"/>
                    </a:lnTo>
                    <a:cubicBezTo>
                      <a:pt x="36395" y="16765"/>
                      <a:pt x="38772" y="18014"/>
                      <a:pt x="39545" y="18014"/>
                    </a:cubicBezTo>
                    <a:cubicBezTo>
                      <a:pt x="39686" y="18014"/>
                      <a:pt x="39774" y="17972"/>
                      <a:pt x="39788" y="17873"/>
                    </a:cubicBezTo>
                    <a:cubicBezTo>
                      <a:pt x="39849" y="17478"/>
                      <a:pt x="36749" y="15746"/>
                      <a:pt x="36749" y="15746"/>
                    </a:cubicBezTo>
                    <a:lnTo>
                      <a:pt x="36749" y="15746"/>
                    </a:lnTo>
                    <a:cubicBezTo>
                      <a:pt x="36749" y="15746"/>
                      <a:pt x="38026" y="16111"/>
                      <a:pt x="39545" y="16810"/>
                    </a:cubicBezTo>
                    <a:cubicBezTo>
                      <a:pt x="39974" y="16995"/>
                      <a:pt x="40252" y="17052"/>
                      <a:pt x="40433" y="17052"/>
                    </a:cubicBezTo>
                    <a:cubicBezTo>
                      <a:pt x="40726" y="17052"/>
                      <a:pt x="40761" y="16901"/>
                      <a:pt x="40761" y="16901"/>
                    </a:cubicBezTo>
                    <a:cubicBezTo>
                      <a:pt x="40822" y="16111"/>
                      <a:pt x="37175" y="14621"/>
                      <a:pt x="37174" y="14621"/>
                    </a:cubicBezTo>
                    <a:lnTo>
                      <a:pt x="37174" y="14621"/>
                    </a:lnTo>
                    <a:cubicBezTo>
                      <a:pt x="37175" y="14621"/>
                      <a:pt x="38147" y="14773"/>
                      <a:pt x="38785" y="15016"/>
                    </a:cubicBezTo>
                    <a:cubicBezTo>
                      <a:pt x="39083" y="15138"/>
                      <a:pt x="39441" y="15194"/>
                      <a:pt x="39744" y="15194"/>
                    </a:cubicBezTo>
                    <a:cubicBezTo>
                      <a:pt x="40121" y="15194"/>
                      <a:pt x="40413" y="15107"/>
                      <a:pt x="40396" y="14955"/>
                    </a:cubicBezTo>
                    <a:cubicBezTo>
                      <a:pt x="40275" y="14165"/>
                      <a:pt x="35533" y="13010"/>
                      <a:pt x="35533" y="13010"/>
                    </a:cubicBezTo>
                    <a:cubicBezTo>
                      <a:pt x="35533" y="13010"/>
                      <a:pt x="35047" y="12919"/>
                      <a:pt x="36414" y="12311"/>
                    </a:cubicBezTo>
                    <a:cubicBezTo>
                      <a:pt x="37752" y="11703"/>
                      <a:pt x="37357" y="11156"/>
                      <a:pt x="37357" y="11156"/>
                    </a:cubicBezTo>
                    <a:lnTo>
                      <a:pt x="37357" y="11156"/>
                    </a:lnTo>
                    <a:cubicBezTo>
                      <a:pt x="37356" y="11156"/>
                      <a:pt x="35138" y="11551"/>
                      <a:pt x="34195" y="11582"/>
                    </a:cubicBezTo>
                    <a:cubicBezTo>
                      <a:pt x="33831" y="11582"/>
                      <a:pt x="31308" y="11551"/>
                      <a:pt x="31308" y="11551"/>
                    </a:cubicBezTo>
                    <a:lnTo>
                      <a:pt x="31308" y="11582"/>
                    </a:lnTo>
                    <a:cubicBezTo>
                      <a:pt x="29636" y="11399"/>
                      <a:pt x="27873" y="11186"/>
                      <a:pt x="26901" y="11065"/>
                    </a:cubicBezTo>
                    <a:cubicBezTo>
                      <a:pt x="24742" y="10700"/>
                      <a:pt x="21156" y="9910"/>
                      <a:pt x="16596" y="8238"/>
                    </a:cubicBezTo>
                    <a:cubicBezTo>
                      <a:pt x="11763" y="6505"/>
                      <a:pt x="8906" y="3162"/>
                      <a:pt x="6566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48"/>
              <p:cNvSpPr/>
              <p:nvPr/>
            </p:nvSpPr>
            <p:spPr>
              <a:xfrm>
                <a:off x="8474600" y="8098425"/>
                <a:ext cx="50175" cy="8895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3558" fill="none" extrusionOk="0">
                    <a:moveTo>
                      <a:pt x="1976" y="1"/>
                    </a:moveTo>
                    <a:cubicBezTo>
                      <a:pt x="2006" y="1"/>
                      <a:pt x="1976" y="305"/>
                      <a:pt x="1763" y="669"/>
                    </a:cubicBezTo>
                    <a:cubicBezTo>
                      <a:pt x="1520" y="1065"/>
                      <a:pt x="1033" y="1551"/>
                      <a:pt x="334" y="1703"/>
                    </a:cubicBezTo>
                    <a:lnTo>
                      <a:pt x="365" y="1490"/>
                    </a:lnTo>
                    <a:lnTo>
                      <a:pt x="365" y="1490"/>
                    </a:lnTo>
                    <a:cubicBezTo>
                      <a:pt x="1003" y="1855"/>
                      <a:pt x="1368" y="2402"/>
                      <a:pt x="1550" y="2828"/>
                    </a:cubicBezTo>
                    <a:cubicBezTo>
                      <a:pt x="1702" y="3253"/>
                      <a:pt x="1702" y="3527"/>
                      <a:pt x="1672" y="3527"/>
                    </a:cubicBezTo>
                    <a:cubicBezTo>
                      <a:pt x="1641" y="3557"/>
                      <a:pt x="1581" y="3284"/>
                      <a:pt x="1398" y="2888"/>
                    </a:cubicBezTo>
                    <a:cubicBezTo>
                      <a:pt x="1185" y="2524"/>
                      <a:pt x="821" y="2007"/>
                      <a:pt x="274" y="1703"/>
                    </a:cubicBezTo>
                    <a:lnTo>
                      <a:pt x="243" y="1703"/>
                    </a:lnTo>
                    <a:lnTo>
                      <a:pt x="0" y="1551"/>
                    </a:lnTo>
                    <a:lnTo>
                      <a:pt x="274" y="1460"/>
                    </a:lnTo>
                    <a:cubicBezTo>
                      <a:pt x="912" y="1338"/>
                      <a:pt x="1368" y="913"/>
                      <a:pt x="1611" y="578"/>
                    </a:cubicBezTo>
                    <a:cubicBezTo>
                      <a:pt x="1854" y="244"/>
                      <a:pt x="1945" y="1"/>
                      <a:pt x="1976" y="1"/>
                    </a:cubicBezTo>
                    <a:close/>
                  </a:path>
                </a:pathLst>
              </a:custGeom>
              <a:noFill/>
              <a:ln w="6850" cap="flat" cmpd="sng">
                <a:solidFill>
                  <a:srgbClr val="EC8165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48"/>
              <p:cNvSpPr/>
              <p:nvPr/>
            </p:nvSpPr>
            <p:spPr>
              <a:xfrm>
                <a:off x="7507250" y="7352500"/>
                <a:ext cx="943800" cy="889050"/>
              </a:xfrm>
              <a:custGeom>
                <a:avLst/>
                <a:gdLst/>
                <a:ahLst/>
                <a:cxnLst/>
                <a:rect l="l" t="t" r="r" b="b"/>
                <a:pathLst>
                  <a:path w="37752" h="35562" extrusionOk="0">
                    <a:moveTo>
                      <a:pt x="1297" y="1"/>
                    </a:moveTo>
                    <a:cubicBezTo>
                      <a:pt x="819" y="1"/>
                      <a:pt x="355" y="137"/>
                      <a:pt x="0" y="445"/>
                    </a:cubicBezTo>
                    <a:lnTo>
                      <a:pt x="1399" y="13576"/>
                    </a:lnTo>
                    <a:cubicBezTo>
                      <a:pt x="2918" y="21388"/>
                      <a:pt x="7326" y="29139"/>
                      <a:pt x="14590" y="32391"/>
                    </a:cubicBezTo>
                    <a:cubicBezTo>
                      <a:pt x="17447" y="33698"/>
                      <a:pt x="20609" y="34245"/>
                      <a:pt x="23709" y="34762"/>
                    </a:cubicBezTo>
                    <a:cubicBezTo>
                      <a:pt x="26066" y="35150"/>
                      <a:pt x="28490" y="35561"/>
                      <a:pt x="30848" y="35561"/>
                    </a:cubicBezTo>
                    <a:cubicBezTo>
                      <a:pt x="31257" y="35561"/>
                      <a:pt x="31664" y="35549"/>
                      <a:pt x="32068" y="35522"/>
                    </a:cubicBezTo>
                    <a:cubicBezTo>
                      <a:pt x="33800" y="35400"/>
                      <a:pt x="34165" y="34792"/>
                      <a:pt x="35047" y="34610"/>
                    </a:cubicBezTo>
                    <a:cubicBezTo>
                      <a:pt x="35183" y="34580"/>
                      <a:pt x="35311" y="34570"/>
                      <a:pt x="35433" y="34570"/>
                    </a:cubicBezTo>
                    <a:cubicBezTo>
                      <a:pt x="35636" y="34570"/>
                      <a:pt x="35825" y="34596"/>
                      <a:pt x="36019" y="34596"/>
                    </a:cubicBezTo>
                    <a:cubicBezTo>
                      <a:pt x="36175" y="34596"/>
                      <a:pt x="36333" y="34580"/>
                      <a:pt x="36506" y="34519"/>
                    </a:cubicBezTo>
                    <a:cubicBezTo>
                      <a:pt x="36810" y="32482"/>
                      <a:pt x="37205" y="30506"/>
                      <a:pt x="37752" y="28561"/>
                    </a:cubicBezTo>
                    <a:cubicBezTo>
                      <a:pt x="37235" y="28409"/>
                      <a:pt x="36658" y="28470"/>
                      <a:pt x="36171" y="28288"/>
                    </a:cubicBezTo>
                    <a:cubicBezTo>
                      <a:pt x="35624" y="28075"/>
                      <a:pt x="35199" y="27558"/>
                      <a:pt x="34439" y="27315"/>
                    </a:cubicBezTo>
                    <a:cubicBezTo>
                      <a:pt x="26779" y="25157"/>
                      <a:pt x="15107" y="18318"/>
                      <a:pt x="15107" y="18318"/>
                    </a:cubicBezTo>
                    <a:cubicBezTo>
                      <a:pt x="15107" y="18318"/>
                      <a:pt x="7812" y="6950"/>
                      <a:pt x="4590" y="2330"/>
                    </a:cubicBezTo>
                    <a:cubicBezTo>
                      <a:pt x="4043" y="1570"/>
                      <a:pt x="3465" y="780"/>
                      <a:pt x="2645" y="354"/>
                    </a:cubicBezTo>
                    <a:cubicBezTo>
                      <a:pt x="2240" y="129"/>
                      <a:pt x="1762" y="1"/>
                      <a:pt x="12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48"/>
              <p:cNvSpPr/>
              <p:nvPr/>
            </p:nvSpPr>
            <p:spPr>
              <a:xfrm>
                <a:off x="7764850" y="7807575"/>
                <a:ext cx="116275" cy="88825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3553" extrusionOk="0">
                    <a:moveTo>
                      <a:pt x="4543" y="1"/>
                    </a:moveTo>
                    <a:cubicBezTo>
                      <a:pt x="4412" y="1"/>
                      <a:pt x="4127" y="69"/>
                      <a:pt x="3739" y="206"/>
                    </a:cubicBezTo>
                    <a:cubicBezTo>
                      <a:pt x="3253" y="388"/>
                      <a:pt x="2554" y="723"/>
                      <a:pt x="1915" y="1240"/>
                    </a:cubicBezTo>
                    <a:cubicBezTo>
                      <a:pt x="1247" y="1726"/>
                      <a:pt x="730" y="2303"/>
                      <a:pt x="426" y="2759"/>
                    </a:cubicBezTo>
                    <a:cubicBezTo>
                      <a:pt x="122" y="3185"/>
                      <a:pt x="0" y="3519"/>
                      <a:pt x="61" y="3550"/>
                    </a:cubicBezTo>
                    <a:cubicBezTo>
                      <a:pt x="65" y="3551"/>
                      <a:pt x="68" y="3552"/>
                      <a:pt x="73" y="3552"/>
                    </a:cubicBezTo>
                    <a:cubicBezTo>
                      <a:pt x="225" y="3552"/>
                      <a:pt x="977" y="2521"/>
                      <a:pt x="2189" y="1604"/>
                    </a:cubicBezTo>
                    <a:cubicBezTo>
                      <a:pt x="3435" y="632"/>
                      <a:pt x="4651" y="176"/>
                      <a:pt x="4621" y="24"/>
                    </a:cubicBezTo>
                    <a:cubicBezTo>
                      <a:pt x="4613" y="8"/>
                      <a:pt x="4586" y="1"/>
                      <a:pt x="45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8"/>
              <p:cNvSpPr/>
              <p:nvPr/>
            </p:nvSpPr>
            <p:spPr>
              <a:xfrm>
                <a:off x="7749650" y="7803925"/>
                <a:ext cx="13147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5259" h="477" extrusionOk="0">
                    <a:moveTo>
                      <a:pt x="3927" y="1"/>
                    </a:moveTo>
                    <a:cubicBezTo>
                      <a:pt x="3540" y="1"/>
                      <a:pt x="3091" y="8"/>
                      <a:pt x="2615" y="18"/>
                    </a:cubicBezTo>
                    <a:cubicBezTo>
                      <a:pt x="1186" y="18"/>
                      <a:pt x="1" y="78"/>
                      <a:pt x="1" y="200"/>
                    </a:cubicBezTo>
                    <a:cubicBezTo>
                      <a:pt x="1" y="313"/>
                      <a:pt x="989" y="477"/>
                      <a:pt x="2292" y="477"/>
                    </a:cubicBezTo>
                    <a:cubicBezTo>
                      <a:pt x="2397" y="477"/>
                      <a:pt x="2505" y="476"/>
                      <a:pt x="2615" y="474"/>
                    </a:cubicBezTo>
                    <a:cubicBezTo>
                      <a:pt x="4074" y="474"/>
                      <a:pt x="5259" y="261"/>
                      <a:pt x="5229" y="109"/>
                    </a:cubicBezTo>
                    <a:cubicBezTo>
                      <a:pt x="5229" y="28"/>
                      <a:pt x="4702" y="1"/>
                      <a:pt x="392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48"/>
              <p:cNvSpPr/>
              <p:nvPr/>
            </p:nvSpPr>
            <p:spPr>
              <a:xfrm>
                <a:off x="6941875" y="7319850"/>
                <a:ext cx="836675" cy="1006025"/>
              </a:xfrm>
              <a:custGeom>
                <a:avLst/>
                <a:gdLst/>
                <a:ahLst/>
                <a:cxnLst/>
                <a:rect l="l" t="t" r="r" b="b"/>
                <a:pathLst>
                  <a:path w="33467" h="40241" extrusionOk="0">
                    <a:moveTo>
                      <a:pt x="12679" y="0"/>
                    </a:moveTo>
                    <a:cubicBezTo>
                      <a:pt x="12026" y="0"/>
                      <a:pt x="11720" y="778"/>
                      <a:pt x="11794" y="1295"/>
                    </a:cubicBezTo>
                    <a:cubicBezTo>
                      <a:pt x="11825" y="1630"/>
                      <a:pt x="10700" y="2390"/>
                      <a:pt x="10487" y="2694"/>
                    </a:cubicBezTo>
                    <a:cubicBezTo>
                      <a:pt x="5168" y="10840"/>
                      <a:pt x="1977" y="19654"/>
                      <a:pt x="670" y="29290"/>
                    </a:cubicBezTo>
                    <a:cubicBezTo>
                      <a:pt x="183" y="32816"/>
                      <a:pt x="1" y="36585"/>
                      <a:pt x="1581" y="39807"/>
                    </a:cubicBezTo>
                    <a:cubicBezTo>
                      <a:pt x="1581" y="39807"/>
                      <a:pt x="13171" y="39088"/>
                      <a:pt x="20825" y="39088"/>
                    </a:cubicBezTo>
                    <a:cubicBezTo>
                      <a:pt x="21936" y="39088"/>
                      <a:pt x="22964" y="39103"/>
                      <a:pt x="23862" y="39138"/>
                    </a:cubicBezTo>
                    <a:cubicBezTo>
                      <a:pt x="25807" y="39207"/>
                      <a:pt x="27460" y="40241"/>
                      <a:pt x="29144" y="40241"/>
                    </a:cubicBezTo>
                    <a:cubicBezTo>
                      <a:pt x="29696" y="40241"/>
                      <a:pt x="30252" y="40130"/>
                      <a:pt x="30822" y="39837"/>
                    </a:cubicBezTo>
                    <a:cubicBezTo>
                      <a:pt x="33467" y="33393"/>
                      <a:pt x="29576" y="26311"/>
                      <a:pt x="29059" y="21083"/>
                    </a:cubicBezTo>
                    <a:cubicBezTo>
                      <a:pt x="28603" y="16584"/>
                      <a:pt x="27509" y="13666"/>
                      <a:pt x="26384" y="9289"/>
                    </a:cubicBezTo>
                    <a:cubicBezTo>
                      <a:pt x="25716" y="6767"/>
                      <a:pt x="25321" y="3666"/>
                      <a:pt x="23527" y="1873"/>
                    </a:cubicBezTo>
                    <a:cubicBezTo>
                      <a:pt x="23284" y="1599"/>
                      <a:pt x="24317" y="383"/>
                      <a:pt x="22403" y="231"/>
                    </a:cubicBezTo>
                    <a:cubicBezTo>
                      <a:pt x="22399" y="231"/>
                      <a:pt x="22396" y="231"/>
                      <a:pt x="22393" y="231"/>
                    </a:cubicBezTo>
                    <a:cubicBezTo>
                      <a:pt x="21985" y="231"/>
                      <a:pt x="20578" y="2086"/>
                      <a:pt x="16658" y="2146"/>
                    </a:cubicBezTo>
                    <a:cubicBezTo>
                      <a:pt x="16624" y="2147"/>
                      <a:pt x="16590" y="2148"/>
                      <a:pt x="16557" y="2148"/>
                    </a:cubicBezTo>
                    <a:cubicBezTo>
                      <a:pt x="14654" y="2148"/>
                      <a:pt x="13850" y="469"/>
                      <a:pt x="13193" y="140"/>
                    </a:cubicBezTo>
                    <a:cubicBezTo>
                      <a:pt x="13003" y="43"/>
                      <a:pt x="12832" y="0"/>
                      <a:pt x="126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48"/>
              <p:cNvSpPr/>
              <p:nvPr/>
            </p:nvSpPr>
            <p:spPr>
              <a:xfrm>
                <a:off x="7242800" y="7356650"/>
                <a:ext cx="285750" cy="56575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2263" extrusionOk="0">
                    <a:moveTo>
                      <a:pt x="11384" y="1"/>
                    </a:moveTo>
                    <a:cubicBezTo>
                      <a:pt x="11277" y="1"/>
                      <a:pt x="10764" y="457"/>
                      <a:pt x="9818" y="887"/>
                    </a:cubicBezTo>
                    <a:cubicBezTo>
                      <a:pt x="8815" y="1374"/>
                      <a:pt x="7326" y="1769"/>
                      <a:pt x="5624" y="1799"/>
                    </a:cubicBezTo>
                    <a:cubicBezTo>
                      <a:pt x="5468" y="1805"/>
                      <a:pt x="5314" y="1807"/>
                      <a:pt x="5161" y="1807"/>
                    </a:cubicBezTo>
                    <a:cubicBezTo>
                      <a:pt x="4484" y="1807"/>
                      <a:pt x="3843" y="1758"/>
                      <a:pt x="3223" y="1708"/>
                    </a:cubicBezTo>
                    <a:cubicBezTo>
                      <a:pt x="2493" y="1647"/>
                      <a:pt x="1824" y="1617"/>
                      <a:pt x="1399" y="1343"/>
                    </a:cubicBezTo>
                    <a:cubicBezTo>
                      <a:pt x="973" y="1070"/>
                      <a:pt x="730" y="644"/>
                      <a:pt x="487" y="431"/>
                    </a:cubicBezTo>
                    <a:cubicBezTo>
                      <a:pt x="282" y="252"/>
                      <a:pt x="99" y="181"/>
                      <a:pt x="46" y="181"/>
                    </a:cubicBezTo>
                    <a:cubicBezTo>
                      <a:pt x="36" y="181"/>
                      <a:pt x="31" y="183"/>
                      <a:pt x="31" y="188"/>
                    </a:cubicBezTo>
                    <a:cubicBezTo>
                      <a:pt x="1" y="218"/>
                      <a:pt x="153" y="310"/>
                      <a:pt x="335" y="553"/>
                    </a:cubicBezTo>
                    <a:cubicBezTo>
                      <a:pt x="426" y="674"/>
                      <a:pt x="548" y="826"/>
                      <a:pt x="669" y="1039"/>
                    </a:cubicBezTo>
                    <a:cubicBezTo>
                      <a:pt x="791" y="1222"/>
                      <a:pt x="973" y="1434"/>
                      <a:pt x="1216" y="1617"/>
                    </a:cubicBezTo>
                    <a:cubicBezTo>
                      <a:pt x="1460" y="1799"/>
                      <a:pt x="1794" y="1921"/>
                      <a:pt x="2128" y="2012"/>
                    </a:cubicBezTo>
                    <a:cubicBezTo>
                      <a:pt x="2463" y="2073"/>
                      <a:pt x="2827" y="2103"/>
                      <a:pt x="3192" y="2133"/>
                    </a:cubicBezTo>
                    <a:cubicBezTo>
                      <a:pt x="3817" y="2208"/>
                      <a:pt x="4484" y="2263"/>
                      <a:pt x="5192" y="2263"/>
                    </a:cubicBezTo>
                    <a:cubicBezTo>
                      <a:pt x="5344" y="2263"/>
                      <a:pt x="5498" y="2260"/>
                      <a:pt x="5654" y="2255"/>
                    </a:cubicBezTo>
                    <a:cubicBezTo>
                      <a:pt x="6505" y="2255"/>
                      <a:pt x="7356" y="2133"/>
                      <a:pt x="8086" y="1951"/>
                    </a:cubicBezTo>
                    <a:cubicBezTo>
                      <a:pt x="8846" y="1738"/>
                      <a:pt x="9484" y="1465"/>
                      <a:pt x="9970" y="1191"/>
                    </a:cubicBezTo>
                    <a:cubicBezTo>
                      <a:pt x="10973" y="614"/>
                      <a:pt x="11429" y="36"/>
                      <a:pt x="11399" y="6"/>
                    </a:cubicBezTo>
                    <a:cubicBezTo>
                      <a:pt x="11396" y="2"/>
                      <a:pt x="11391" y="1"/>
                      <a:pt x="113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8"/>
              <p:cNvSpPr/>
              <p:nvPr/>
            </p:nvSpPr>
            <p:spPr>
              <a:xfrm>
                <a:off x="7223050" y="7514075"/>
                <a:ext cx="465075" cy="609450"/>
              </a:xfrm>
              <a:custGeom>
                <a:avLst/>
                <a:gdLst/>
                <a:ahLst/>
                <a:cxnLst/>
                <a:rect l="l" t="t" r="r" b="b"/>
                <a:pathLst>
                  <a:path w="18603" h="24378" extrusionOk="0">
                    <a:moveTo>
                      <a:pt x="17478" y="1"/>
                    </a:moveTo>
                    <a:lnTo>
                      <a:pt x="0" y="1916"/>
                    </a:lnTo>
                    <a:lnTo>
                      <a:pt x="1490" y="24378"/>
                    </a:lnTo>
                    <a:lnTo>
                      <a:pt x="18602" y="22098"/>
                    </a:lnTo>
                    <a:lnTo>
                      <a:pt x="1747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48"/>
              <p:cNvSpPr/>
              <p:nvPr/>
            </p:nvSpPr>
            <p:spPr>
              <a:xfrm>
                <a:off x="7169100" y="7536875"/>
                <a:ext cx="91200" cy="586650"/>
              </a:xfrm>
              <a:custGeom>
                <a:avLst/>
                <a:gdLst/>
                <a:ahLst/>
                <a:cxnLst/>
                <a:rect l="l" t="t" r="r" b="b"/>
                <a:pathLst>
                  <a:path w="3648" h="23466" extrusionOk="0">
                    <a:moveTo>
                      <a:pt x="0" y="0"/>
                    </a:moveTo>
                    <a:lnTo>
                      <a:pt x="912" y="21186"/>
                    </a:lnTo>
                    <a:lnTo>
                      <a:pt x="3648" y="23466"/>
                    </a:lnTo>
                    <a:lnTo>
                      <a:pt x="3648" y="23466"/>
                    </a:lnTo>
                    <a:lnTo>
                      <a:pt x="2158" y="10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8"/>
              <p:cNvSpPr/>
              <p:nvPr/>
            </p:nvSpPr>
            <p:spPr>
              <a:xfrm>
                <a:off x="7169100" y="7479125"/>
                <a:ext cx="49015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9606" h="3314" extrusionOk="0">
                    <a:moveTo>
                      <a:pt x="17691" y="0"/>
                    </a:moveTo>
                    <a:lnTo>
                      <a:pt x="0" y="2310"/>
                    </a:lnTo>
                    <a:lnTo>
                      <a:pt x="2158" y="3314"/>
                    </a:lnTo>
                    <a:lnTo>
                      <a:pt x="19605" y="1399"/>
                    </a:lnTo>
                    <a:cubicBezTo>
                      <a:pt x="18268" y="1186"/>
                      <a:pt x="17691" y="0"/>
                      <a:pt x="17691" y="0"/>
                    </a:cubicBezTo>
                    <a:close/>
                  </a:path>
                </a:pathLst>
              </a:custGeom>
              <a:solidFill>
                <a:srgbClr val="FDE4D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48"/>
              <p:cNvSpPr/>
              <p:nvPr/>
            </p:nvSpPr>
            <p:spPr>
              <a:xfrm>
                <a:off x="7320300" y="7767875"/>
                <a:ext cx="136050" cy="191525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7661" extrusionOk="0">
                    <a:moveTo>
                      <a:pt x="4226" y="1"/>
                    </a:moveTo>
                    <a:cubicBezTo>
                      <a:pt x="2828" y="426"/>
                      <a:pt x="1399" y="913"/>
                      <a:pt x="1" y="1308"/>
                    </a:cubicBezTo>
                    <a:cubicBezTo>
                      <a:pt x="275" y="3831"/>
                      <a:pt x="548" y="5077"/>
                      <a:pt x="487" y="7660"/>
                    </a:cubicBezTo>
                    <a:cubicBezTo>
                      <a:pt x="2129" y="6840"/>
                      <a:pt x="3831" y="5989"/>
                      <a:pt x="5442" y="5259"/>
                    </a:cubicBezTo>
                    <a:cubicBezTo>
                      <a:pt x="5016" y="3192"/>
                      <a:pt x="4530" y="2068"/>
                      <a:pt x="4226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48"/>
              <p:cNvSpPr/>
              <p:nvPr/>
            </p:nvSpPr>
            <p:spPr>
              <a:xfrm>
                <a:off x="6720000" y="7360575"/>
                <a:ext cx="656575" cy="799475"/>
              </a:xfrm>
              <a:custGeom>
                <a:avLst/>
                <a:gdLst/>
                <a:ahLst/>
                <a:cxnLst/>
                <a:rect l="l" t="t" r="r" b="b"/>
                <a:pathLst>
                  <a:path w="26263" h="31979" extrusionOk="0">
                    <a:moveTo>
                      <a:pt x="20457" y="1"/>
                    </a:moveTo>
                    <a:cubicBezTo>
                      <a:pt x="3739" y="11429"/>
                      <a:pt x="0" y="28329"/>
                      <a:pt x="2766" y="31004"/>
                    </a:cubicBezTo>
                    <a:cubicBezTo>
                      <a:pt x="3466" y="31689"/>
                      <a:pt x="4793" y="31978"/>
                      <a:pt x="6488" y="31978"/>
                    </a:cubicBezTo>
                    <a:cubicBezTo>
                      <a:pt x="11715" y="31978"/>
                      <a:pt x="20448" y="29227"/>
                      <a:pt x="25107" y="26840"/>
                    </a:cubicBezTo>
                    <a:cubicBezTo>
                      <a:pt x="25958" y="26414"/>
                      <a:pt x="26262" y="26171"/>
                      <a:pt x="26262" y="26171"/>
                    </a:cubicBezTo>
                    <a:lnTo>
                      <a:pt x="24864" y="16749"/>
                    </a:lnTo>
                    <a:lnTo>
                      <a:pt x="14074" y="19211"/>
                    </a:lnTo>
                    <a:lnTo>
                      <a:pt x="14955" y="14986"/>
                    </a:lnTo>
                    <a:cubicBezTo>
                      <a:pt x="15685" y="11338"/>
                      <a:pt x="16870" y="7782"/>
                      <a:pt x="18420" y="4408"/>
                    </a:cubicBezTo>
                    <a:lnTo>
                      <a:pt x="204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8"/>
              <p:cNvSpPr/>
              <p:nvPr/>
            </p:nvSpPr>
            <p:spPr>
              <a:xfrm>
                <a:off x="7058900" y="7779525"/>
                <a:ext cx="2903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1612" h="2574" extrusionOk="0">
                    <a:moveTo>
                      <a:pt x="11473" y="0"/>
                    </a:moveTo>
                    <a:cubicBezTo>
                      <a:pt x="10948" y="0"/>
                      <a:pt x="8573" y="408"/>
                      <a:pt x="5746" y="1054"/>
                    </a:cubicBezTo>
                    <a:cubicBezTo>
                      <a:pt x="2554" y="1784"/>
                      <a:pt x="1" y="2422"/>
                      <a:pt x="31" y="2544"/>
                    </a:cubicBezTo>
                    <a:cubicBezTo>
                      <a:pt x="35" y="2564"/>
                      <a:pt x="83" y="2573"/>
                      <a:pt x="170" y="2573"/>
                    </a:cubicBezTo>
                    <a:cubicBezTo>
                      <a:pt x="751" y="2573"/>
                      <a:pt x="3091" y="2149"/>
                      <a:pt x="5867" y="1541"/>
                    </a:cubicBezTo>
                    <a:cubicBezTo>
                      <a:pt x="9028" y="811"/>
                      <a:pt x="11612" y="173"/>
                      <a:pt x="11582" y="21"/>
                    </a:cubicBezTo>
                    <a:cubicBezTo>
                      <a:pt x="11578" y="7"/>
                      <a:pt x="11541" y="0"/>
                      <a:pt x="1147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48"/>
              <p:cNvSpPr/>
              <p:nvPr/>
            </p:nvSpPr>
            <p:spPr>
              <a:xfrm>
                <a:off x="6792950" y="8026025"/>
                <a:ext cx="557025" cy="1356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5427" extrusionOk="0">
                    <a:moveTo>
                      <a:pt x="22230" y="1"/>
                    </a:moveTo>
                    <a:cubicBezTo>
                      <a:pt x="22069" y="1"/>
                      <a:pt x="20942" y="609"/>
                      <a:pt x="19150" y="1377"/>
                    </a:cubicBezTo>
                    <a:cubicBezTo>
                      <a:pt x="17235" y="2198"/>
                      <a:pt x="14499" y="3201"/>
                      <a:pt x="11399" y="3930"/>
                    </a:cubicBezTo>
                    <a:cubicBezTo>
                      <a:pt x="8268" y="4660"/>
                      <a:pt x="5380" y="4964"/>
                      <a:pt x="3313" y="5085"/>
                    </a:cubicBezTo>
                    <a:cubicBezTo>
                      <a:pt x="2932" y="5118"/>
                      <a:pt x="2581" y="5135"/>
                      <a:pt x="2263" y="5135"/>
                    </a:cubicBezTo>
                    <a:cubicBezTo>
                      <a:pt x="1696" y="5135"/>
                      <a:pt x="1233" y="5081"/>
                      <a:pt x="882" y="4964"/>
                    </a:cubicBezTo>
                    <a:cubicBezTo>
                      <a:pt x="342" y="4822"/>
                      <a:pt x="94" y="4626"/>
                      <a:pt x="39" y="4626"/>
                    </a:cubicBezTo>
                    <a:cubicBezTo>
                      <a:pt x="36" y="4626"/>
                      <a:pt x="33" y="4627"/>
                      <a:pt x="31" y="4629"/>
                    </a:cubicBezTo>
                    <a:cubicBezTo>
                      <a:pt x="0" y="4660"/>
                      <a:pt x="244" y="4933"/>
                      <a:pt x="821" y="5146"/>
                    </a:cubicBezTo>
                    <a:cubicBezTo>
                      <a:pt x="1284" y="5352"/>
                      <a:pt x="1985" y="5427"/>
                      <a:pt x="2833" y="5427"/>
                    </a:cubicBezTo>
                    <a:cubicBezTo>
                      <a:pt x="2989" y="5427"/>
                      <a:pt x="3149" y="5424"/>
                      <a:pt x="3313" y="5420"/>
                    </a:cubicBezTo>
                    <a:cubicBezTo>
                      <a:pt x="5411" y="5389"/>
                      <a:pt x="8359" y="5146"/>
                      <a:pt x="11490" y="4386"/>
                    </a:cubicBezTo>
                    <a:cubicBezTo>
                      <a:pt x="14621" y="3657"/>
                      <a:pt x="17387" y="2593"/>
                      <a:pt x="19271" y="1681"/>
                    </a:cubicBezTo>
                    <a:cubicBezTo>
                      <a:pt x="20244" y="1225"/>
                      <a:pt x="20973" y="799"/>
                      <a:pt x="21490" y="526"/>
                    </a:cubicBezTo>
                    <a:cubicBezTo>
                      <a:pt x="22007" y="192"/>
                      <a:pt x="22280" y="40"/>
                      <a:pt x="22250" y="9"/>
                    </a:cubicBezTo>
                    <a:cubicBezTo>
                      <a:pt x="22248" y="3"/>
                      <a:pt x="22241" y="1"/>
                      <a:pt x="2223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48"/>
              <p:cNvSpPr/>
              <p:nvPr/>
            </p:nvSpPr>
            <p:spPr>
              <a:xfrm>
                <a:off x="7356775" y="7714700"/>
                <a:ext cx="30682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12273" h="8238" extrusionOk="0">
                    <a:moveTo>
                      <a:pt x="6931" y="0"/>
                    </a:moveTo>
                    <a:cubicBezTo>
                      <a:pt x="6931" y="0"/>
                      <a:pt x="5047" y="1185"/>
                      <a:pt x="4165" y="1550"/>
                    </a:cubicBezTo>
                    <a:cubicBezTo>
                      <a:pt x="3831" y="1702"/>
                      <a:pt x="1460" y="2584"/>
                      <a:pt x="1460" y="2584"/>
                    </a:cubicBezTo>
                    <a:lnTo>
                      <a:pt x="1490" y="2584"/>
                    </a:lnTo>
                    <a:cubicBezTo>
                      <a:pt x="974" y="2736"/>
                      <a:pt x="487" y="2857"/>
                      <a:pt x="1" y="2979"/>
                    </a:cubicBezTo>
                    <a:cubicBezTo>
                      <a:pt x="518" y="4407"/>
                      <a:pt x="1034" y="5806"/>
                      <a:pt x="1490" y="7234"/>
                    </a:cubicBezTo>
                    <a:cubicBezTo>
                      <a:pt x="1612" y="7569"/>
                      <a:pt x="1703" y="7903"/>
                      <a:pt x="1825" y="8237"/>
                    </a:cubicBezTo>
                    <a:cubicBezTo>
                      <a:pt x="2615" y="7964"/>
                      <a:pt x="3284" y="7690"/>
                      <a:pt x="3770" y="7447"/>
                    </a:cubicBezTo>
                    <a:cubicBezTo>
                      <a:pt x="6475" y="6474"/>
                      <a:pt x="9484" y="6869"/>
                      <a:pt x="9788" y="6444"/>
                    </a:cubicBezTo>
                    <a:cubicBezTo>
                      <a:pt x="10092" y="6018"/>
                      <a:pt x="7357" y="5775"/>
                      <a:pt x="7357" y="5775"/>
                    </a:cubicBezTo>
                    <a:cubicBezTo>
                      <a:pt x="7588" y="5712"/>
                      <a:pt x="8004" y="5696"/>
                      <a:pt x="8490" y="5696"/>
                    </a:cubicBezTo>
                    <a:cubicBezTo>
                      <a:pt x="8965" y="5696"/>
                      <a:pt x="9507" y="5711"/>
                      <a:pt x="10007" y="5711"/>
                    </a:cubicBezTo>
                    <a:cubicBezTo>
                      <a:pt x="10950" y="5711"/>
                      <a:pt x="11746" y="5657"/>
                      <a:pt x="11673" y="5350"/>
                    </a:cubicBezTo>
                    <a:cubicBezTo>
                      <a:pt x="11582" y="4955"/>
                      <a:pt x="8056" y="4499"/>
                      <a:pt x="8056" y="4499"/>
                    </a:cubicBezTo>
                    <a:cubicBezTo>
                      <a:pt x="8056" y="4499"/>
                      <a:pt x="8847" y="4409"/>
                      <a:pt x="9973" y="4409"/>
                    </a:cubicBezTo>
                    <a:cubicBezTo>
                      <a:pt x="10311" y="4409"/>
                      <a:pt x="10679" y="4417"/>
                      <a:pt x="11065" y="4438"/>
                    </a:cubicBezTo>
                    <a:cubicBezTo>
                      <a:pt x="11146" y="4442"/>
                      <a:pt x="11221" y="4444"/>
                      <a:pt x="11292" y="4444"/>
                    </a:cubicBezTo>
                    <a:cubicBezTo>
                      <a:pt x="12273" y="4444"/>
                      <a:pt x="12220" y="4073"/>
                      <a:pt x="12220" y="4073"/>
                    </a:cubicBezTo>
                    <a:cubicBezTo>
                      <a:pt x="12007" y="3313"/>
                      <a:pt x="8056" y="3283"/>
                      <a:pt x="8056" y="3283"/>
                    </a:cubicBezTo>
                    <a:cubicBezTo>
                      <a:pt x="8056" y="3283"/>
                      <a:pt x="8998" y="3070"/>
                      <a:pt x="9697" y="3070"/>
                    </a:cubicBezTo>
                    <a:cubicBezTo>
                      <a:pt x="10427" y="3070"/>
                      <a:pt x="11308" y="2675"/>
                      <a:pt x="11156" y="2401"/>
                    </a:cubicBezTo>
                    <a:cubicBezTo>
                      <a:pt x="11031" y="2161"/>
                      <a:pt x="10376" y="2082"/>
                      <a:pt x="9569" y="2082"/>
                    </a:cubicBezTo>
                    <a:cubicBezTo>
                      <a:pt x="8026" y="2082"/>
                      <a:pt x="5928" y="2371"/>
                      <a:pt x="5928" y="2371"/>
                    </a:cubicBezTo>
                    <a:cubicBezTo>
                      <a:pt x="5928" y="2371"/>
                      <a:pt x="5912" y="2375"/>
                      <a:pt x="5892" y="2375"/>
                    </a:cubicBezTo>
                    <a:cubicBezTo>
                      <a:pt x="5802" y="2375"/>
                      <a:pt x="5630" y="2294"/>
                      <a:pt x="6475" y="1398"/>
                    </a:cubicBezTo>
                    <a:cubicBezTo>
                      <a:pt x="7539" y="334"/>
                      <a:pt x="6931" y="0"/>
                      <a:pt x="6931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48"/>
              <p:cNvSpPr/>
              <p:nvPr/>
            </p:nvSpPr>
            <p:spPr>
              <a:xfrm>
                <a:off x="7520925" y="6995825"/>
                <a:ext cx="23575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943" h="2494" fill="none" extrusionOk="0">
                    <a:moveTo>
                      <a:pt x="0" y="62"/>
                    </a:moveTo>
                    <a:cubicBezTo>
                      <a:pt x="122" y="1"/>
                      <a:pt x="244" y="31"/>
                      <a:pt x="304" y="122"/>
                    </a:cubicBezTo>
                    <a:cubicBezTo>
                      <a:pt x="821" y="882"/>
                      <a:pt x="943" y="1733"/>
                      <a:pt x="608" y="2493"/>
                    </a:cubicBezTo>
                  </a:path>
                </a:pathLst>
              </a:custGeom>
              <a:noFill/>
              <a:ln w="6850" cap="rnd" cmpd="sng">
                <a:solidFill>
                  <a:srgbClr val="EC81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48"/>
              <p:cNvSpPr/>
              <p:nvPr/>
            </p:nvSpPr>
            <p:spPr>
              <a:xfrm>
                <a:off x="7502675" y="7023950"/>
                <a:ext cx="372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74" fill="none" extrusionOk="0">
                    <a:moveTo>
                      <a:pt x="1" y="31"/>
                    </a:moveTo>
                    <a:cubicBezTo>
                      <a:pt x="305" y="244"/>
                      <a:pt x="730" y="274"/>
                      <a:pt x="1186" y="61"/>
                    </a:cubicBezTo>
                    <a:cubicBezTo>
                      <a:pt x="1308" y="0"/>
                      <a:pt x="1430" y="61"/>
                      <a:pt x="1490" y="183"/>
                    </a:cubicBezTo>
                  </a:path>
                </a:pathLst>
              </a:custGeom>
              <a:noFill/>
              <a:ln w="6850" cap="rnd" cmpd="sng">
                <a:solidFill>
                  <a:srgbClr val="EC816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69" name="Google Shape;869;p48"/>
          <p:cNvGrpSpPr/>
          <p:nvPr/>
        </p:nvGrpSpPr>
        <p:grpSpPr>
          <a:xfrm flipH="1">
            <a:off x="827159" y="1829642"/>
            <a:ext cx="3002814" cy="2655753"/>
            <a:chOff x="2775350" y="3593150"/>
            <a:chExt cx="898750" cy="794850"/>
          </a:xfrm>
        </p:grpSpPr>
        <p:sp>
          <p:nvSpPr>
            <p:cNvPr id="870" name="Google Shape;870;p48"/>
            <p:cNvSpPr/>
            <p:nvPr/>
          </p:nvSpPr>
          <p:spPr>
            <a:xfrm>
              <a:off x="3300125" y="3730650"/>
              <a:ext cx="50975" cy="73700"/>
            </a:xfrm>
            <a:custGeom>
              <a:avLst/>
              <a:gdLst/>
              <a:ahLst/>
              <a:cxnLst/>
              <a:rect l="l" t="t" r="r" b="b"/>
              <a:pathLst>
                <a:path w="2039" h="2948" extrusionOk="0">
                  <a:moveTo>
                    <a:pt x="1281" y="0"/>
                  </a:moveTo>
                  <a:cubicBezTo>
                    <a:pt x="1144" y="0"/>
                    <a:pt x="1216" y="982"/>
                    <a:pt x="1216" y="1023"/>
                  </a:cubicBezTo>
                  <a:cubicBezTo>
                    <a:pt x="1208" y="1001"/>
                    <a:pt x="1134" y="690"/>
                    <a:pt x="986" y="682"/>
                  </a:cubicBezTo>
                  <a:cubicBezTo>
                    <a:pt x="981" y="682"/>
                    <a:pt x="976" y="682"/>
                    <a:pt x="971" y="682"/>
                  </a:cubicBezTo>
                  <a:cubicBezTo>
                    <a:pt x="888" y="682"/>
                    <a:pt x="814" y="739"/>
                    <a:pt x="793" y="823"/>
                  </a:cubicBezTo>
                  <a:cubicBezTo>
                    <a:pt x="793" y="823"/>
                    <a:pt x="648" y="741"/>
                    <a:pt x="541" y="741"/>
                  </a:cubicBezTo>
                  <a:cubicBezTo>
                    <a:pt x="516" y="741"/>
                    <a:pt x="493" y="745"/>
                    <a:pt x="475" y="756"/>
                  </a:cubicBezTo>
                  <a:cubicBezTo>
                    <a:pt x="408" y="801"/>
                    <a:pt x="363" y="875"/>
                    <a:pt x="356" y="949"/>
                  </a:cubicBezTo>
                  <a:cubicBezTo>
                    <a:pt x="356" y="949"/>
                    <a:pt x="293" y="908"/>
                    <a:pt x="221" y="908"/>
                  </a:cubicBezTo>
                  <a:cubicBezTo>
                    <a:pt x="192" y="908"/>
                    <a:pt x="162" y="915"/>
                    <a:pt x="134" y="934"/>
                  </a:cubicBezTo>
                  <a:cubicBezTo>
                    <a:pt x="45" y="1001"/>
                    <a:pt x="0" y="1231"/>
                    <a:pt x="97" y="1475"/>
                  </a:cubicBezTo>
                  <a:cubicBezTo>
                    <a:pt x="126" y="1594"/>
                    <a:pt x="193" y="1698"/>
                    <a:pt x="289" y="1772"/>
                  </a:cubicBezTo>
                  <a:cubicBezTo>
                    <a:pt x="289" y="1772"/>
                    <a:pt x="297" y="1816"/>
                    <a:pt x="319" y="1883"/>
                  </a:cubicBezTo>
                  <a:cubicBezTo>
                    <a:pt x="356" y="2009"/>
                    <a:pt x="571" y="2491"/>
                    <a:pt x="667" y="2721"/>
                  </a:cubicBezTo>
                  <a:cubicBezTo>
                    <a:pt x="733" y="2889"/>
                    <a:pt x="880" y="2948"/>
                    <a:pt x="1046" y="2948"/>
                  </a:cubicBezTo>
                  <a:cubicBezTo>
                    <a:pt x="1237" y="2948"/>
                    <a:pt x="1454" y="2870"/>
                    <a:pt x="1601" y="2795"/>
                  </a:cubicBezTo>
                  <a:cubicBezTo>
                    <a:pt x="1601" y="2795"/>
                    <a:pt x="1816" y="2395"/>
                    <a:pt x="1927" y="2128"/>
                  </a:cubicBezTo>
                  <a:cubicBezTo>
                    <a:pt x="2039" y="1861"/>
                    <a:pt x="2001" y="1698"/>
                    <a:pt x="1875" y="1542"/>
                  </a:cubicBezTo>
                  <a:cubicBezTo>
                    <a:pt x="1749" y="1394"/>
                    <a:pt x="1675" y="1357"/>
                    <a:pt x="1661" y="1312"/>
                  </a:cubicBezTo>
                  <a:cubicBezTo>
                    <a:pt x="1638" y="1275"/>
                    <a:pt x="1490" y="171"/>
                    <a:pt x="1312" y="15"/>
                  </a:cubicBezTo>
                  <a:cubicBezTo>
                    <a:pt x="1301" y="5"/>
                    <a:pt x="1290" y="0"/>
                    <a:pt x="1281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>
              <a:off x="3501550" y="3594025"/>
              <a:ext cx="122325" cy="162950"/>
            </a:xfrm>
            <a:custGeom>
              <a:avLst/>
              <a:gdLst/>
              <a:ahLst/>
              <a:cxnLst/>
              <a:rect l="l" t="t" r="r" b="b"/>
              <a:pathLst>
                <a:path w="4893" h="6518" extrusionOk="0">
                  <a:moveTo>
                    <a:pt x="2448" y="0"/>
                  </a:moveTo>
                  <a:cubicBezTo>
                    <a:pt x="1392" y="0"/>
                    <a:pt x="446" y="744"/>
                    <a:pt x="230" y="1819"/>
                  </a:cubicBezTo>
                  <a:cubicBezTo>
                    <a:pt x="0" y="3049"/>
                    <a:pt x="2268" y="6518"/>
                    <a:pt x="2268" y="6518"/>
                  </a:cubicBezTo>
                  <a:cubicBezTo>
                    <a:pt x="2268" y="6518"/>
                    <a:pt x="4448" y="3887"/>
                    <a:pt x="4677" y="2656"/>
                  </a:cubicBezTo>
                  <a:cubicBezTo>
                    <a:pt x="4892" y="1433"/>
                    <a:pt x="4084" y="269"/>
                    <a:pt x="2869" y="40"/>
                  </a:cubicBezTo>
                  <a:cubicBezTo>
                    <a:pt x="2727" y="13"/>
                    <a:pt x="2587" y="0"/>
                    <a:pt x="244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>
              <a:off x="3541950" y="3603375"/>
              <a:ext cx="42625" cy="42725"/>
            </a:xfrm>
            <a:custGeom>
              <a:avLst/>
              <a:gdLst/>
              <a:ahLst/>
              <a:cxnLst/>
              <a:rect l="l" t="t" r="r" b="b"/>
              <a:pathLst>
                <a:path w="1705" h="1709" extrusionOk="0">
                  <a:moveTo>
                    <a:pt x="754" y="0"/>
                  </a:moveTo>
                  <a:cubicBezTo>
                    <a:pt x="672" y="0"/>
                    <a:pt x="590" y="17"/>
                    <a:pt x="512" y="51"/>
                  </a:cubicBezTo>
                  <a:cubicBezTo>
                    <a:pt x="141" y="214"/>
                    <a:pt x="0" y="696"/>
                    <a:pt x="185" y="1141"/>
                  </a:cubicBezTo>
                  <a:cubicBezTo>
                    <a:pt x="332" y="1491"/>
                    <a:pt x="643" y="1708"/>
                    <a:pt x="950" y="1708"/>
                  </a:cubicBezTo>
                  <a:cubicBezTo>
                    <a:pt x="1033" y="1708"/>
                    <a:pt x="1115" y="1692"/>
                    <a:pt x="1194" y="1660"/>
                  </a:cubicBezTo>
                  <a:cubicBezTo>
                    <a:pt x="1564" y="1504"/>
                    <a:pt x="1705" y="1022"/>
                    <a:pt x="1520" y="577"/>
                  </a:cubicBezTo>
                  <a:cubicBezTo>
                    <a:pt x="1374" y="227"/>
                    <a:pt x="1061" y="0"/>
                    <a:pt x="754" y="0"/>
                  </a:cubicBezTo>
                  <a:close/>
                </a:path>
              </a:pathLst>
            </a:custGeom>
            <a:solidFill>
              <a:srgbClr val="F7C8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>
              <a:off x="3462625" y="3593150"/>
              <a:ext cx="118075" cy="118075"/>
            </a:xfrm>
            <a:custGeom>
              <a:avLst/>
              <a:gdLst/>
              <a:ahLst/>
              <a:cxnLst/>
              <a:rect l="l" t="t" r="r" b="b"/>
              <a:pathLst>
                <a:path w="4723" h="4723" extrusionOk="0">
                  <a:moveTo>
                    <a:pt x="2358" y="1"/>
                  </a:moveTo>
                  <a:cubicBezTo>
                    <a:pt x="1053" y="1"/>
                    <a:pt x="1" y="1060"/>
                    <a:pt x="1" y="2365"/>
                  </a:cubicBezTo>
                  <a:cubicBezTo>
                    <a:pt x="1" y="3670"/>
                    <a:pt x="1053" y="4722"/>
                    <a:pt x="2358" y="4722"/>
                  </a:cubicBezTo>
                  <a:cubicBezTo>
                    <a:pt x="3662" y="4722"/>
                    <a:pt x="4722" y="3670"/>
                    <a:pt x="4722" y="2365"/>
                  </a:cubicBezTo>
                  <a:cubicBezTo>
                    <a:pt x="4722" y="1060"/>
                    <a:pt x="3662" y="1"/>
                    <a:pt x="235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>
              <a:off x="3485050" y="3694875"/>
              <a:ext cx="58950" cy="61950"/>
            </a:xfrm>
            <a:custGeom>
              <a:avLst/>
              <a:gdLst/>
              <a:ahLst/>
              <a:cxnLst/>
              <a:rect l="l" t="t" r="r" b="b"/>
              <a:pathLst>
                <a:path w="2358" h="2478" extrusionOk="0">
                  <a:moveTo>
                    <a:pt x="2358" y="1"/>
                  </a:moveTo>
                  <a:lnTo>
                    <a:pt x="112" y="527"/>
                  </a:lnTo>
                  <a:lnTo>
                    <a:pt x="104" y="712"/>
                  </a:lnTo>
                  <a:cubicBezTo>
                    <a:pt x="104" y="1024"/>
                    <a:pt x="82" y="1328"/>
                    <a:pt x="45" y="1632"/>
                  </a:cubicBezTo>
                  <a:cubicBezTo>
                    <a:pt x="23" y="1743"/>
                    <a:pt x="8" y="1854"/>
                    <a:pt x="1" y="1972"/>
                  </a:cubicBezTo>
                  <a:cubicBezTo>
                    <a:pt x="330" y="2346"/>
                    <a:pt x="790" y="2477"/>
                    <a:pt x="1216" y="2477"/>
                  </a:cubicBezTo>
                  <a:cubicBezTo>
                    <a:pt x="1788" y="2477"/>
                    <a:pt x="2299" y="2240"/>
                    <a:pt x="2350" y="2032"/>
                  </a:cubicBezTo>
                  <a:cubicBezTo>
                    <a:pt x="2165" y="1105"/>
                    <a:pt x="2358" y="1"/>
                    <a:pt x="2358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>
              <a:off x="3486175" y="3705450"/>
              <a:ext cx="50800" cy="30225"/>
            </a:xfrm>
            <a:custGeom>
              <a:avLst/>
              <a:gdLst/>
              <a:ahLst/>
              <a:cxnLst/>
              <a:rect l="l" t="t" r="r" b="b"/>
              <a:pathLst>
                <a:path w="2032" h="1209" extrusionOk="0">
                  <a:moveTo>
                    <a:pt x="2031" y="0"/>
                  </a:moveTo>
                  <a:lnTo>
                    <a:pt x="59" y="297"/>
                  </a:lnTo>
                  <a:cubicBezTo>
                    <a:pt x="59" y="601"/>
                    <a:pt x="37" y="905"/>
                    <a:pt x="0" y="1209"/>
                  </a:cubicBezTo>
                  <a:cubicBezTo>
                    <a:pt x="1156" y="1083"/>
                    <a:pt x="2031" y="0"/>
                    <a:pt x="2031" y="0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>
              <a:off x="3464675" y="3605675"/>
              <a:ext cx="92850" cy="113100"/>
            </a:xfrm>
            <a:custGeom>
              <a:avLst/>
              <a:gdLst/>
              <a:ahLst/>
              <a:cxnLst/>
              <a:rect l="l" t="t" r="r" b="b"/>
              <a:pathLst>
                <a:path w="3714" h="4524" extrusionOk="0">
                  <a:moveTo>
                    <a:pt x="1969" y="0"/>
                  </a:moveTo>
                  <a:cubicBezTo>
                    <a:pt x="1606" y="0"/>
                    <a:pt x="1238" y="91"/>
                    <a:pt x="927" y="248"/>
                  </a:cubicBezTo>
                  <a:cubicBezTo>
                    <a:pt x="163" y="634"/>
                    <a:pt x="89" y="1501"/>
                    <a:pt x="8" y="2264"/>
                  </a:cubicBezTo>
                  <a:cubicBezTo>
                    <a:pt x="0" y="2316"/>
                    <a:pt x="0" y="2368"/>
                    <a:pt x="0" y="2420"/>
                  </a:cubicBezTo>
                  <a:lnTo>
                    <a:pt x="0" y="2553"/>
                  </a:lnTo>
                  <a:lnTo>
                    <a:pt x="0" y="2605"/>
                  </a:lnTo>
                  <a:cubicBezTo>
                    <a:pt x="0" y="2687"/>
                    <a:pt x="0" y="2761"/>
                    <a:pt x="8" y="2842"/>
                  </a:cubicBezTo>
                  <a:cubicBezTo>
                    <a:pt x="15" y="2887"/>
                    <a:pt x="22" y="2939"/>
                    <a:pt x="22" y="2983"/>
                  </a:cubicBezTo>
                  <a:cubicBezTo>
                    <a:pt x="22" y="2983"/>
                    <a:pt x="22" y="2991"/>
                    <a:pt x="22" y="2998"/>
                  </a:cubicBezTo>
                  <a:cubicBezTo>
                    <a:pt x="104" y="3784"/>
                    <a:pt x="386" y="4169"/>
                    <a:pt x="734" y="4392"/>
                  </a:cubicBezTo>
                  <a:cubicBezTo>
                    <a:pt x="875" y="4483"/>
                    <a:pt x="1078" y="4523"/>
                    <a:pt x="1308" y="4523"/>
                  </a:cubicBezTo>
                  <a:cubicBezTo>
                    <a:pt x="2008" y="4523"/>
                    <a:pt x="2957" y="4154"/>
                    <a:pt x="3180" y="3747"/>
                  </a:cubicBezTo>
                  <a:cubicBezTo>
                    <a:pt x="3395" y="3354"/>
                    <a:pt x="3380" y="3510"/>
                    <a:pt x="3551" y="2413"/>
                  </a:cubicBezTo>
                  <a:cubicBezTo>
                    <a:pt x="3714" y="1308"/>
                    <a:pt x="3336" y="648"/>
                    <a:pt x="3336" y="648"/>
                  </a:cubicBezTo>
                  <a:cubicBezTo>
                    <a:pt x="3015" y="192"/>
                    <a:pt x="2497" y="0"/>
                    <a:pt x="196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>
              <a:off x="3489550" y="3687400"/>
              <a:ext cx="19425" cy="7500"/>
            </a:xfrm>
            <a:custGeom>
              <a:avLst/>
              <a:gdLst/>
              <a:ahLst/>
              <a:cxnLst/>
              <a:rect l="l" t="t" r="r" b="b"/>
              <a:pathLst>
                <a:path w="777" h="300" extrusionOk="0">
                  <a:moveTo>
                    <a:pt x="730" y="0"/>
                  </a:moveTo>
                  <a:cubicBezTo>
                    <a:pt x="726" y="0"/>
                    <a:pt x="722" y="1"/>
                    <a:pt x="717" y="3"/>
                  </a:cubicBezTo>
                  <a:cubicBezTo>
                    <a:pt x="703" y="3"/>
                    <a:pt x="695" y="3"/>
                    <a:pt x="688" y="18"/>
                  </a:cubicBezTo>
                  <a:cubicBezTo>
                    <a:pt x="538" y="183"/>
                    <a:pt x="299" y="208"/>
                    <a:pt x="165" y="208"/>
                  </a:cubicBezTo>
                  <a:cubicBezTo>
                    <a:pt x="106" y="208"/>
                    <a:pt x="67" y="203"/>
                    <a:pt x="65" y="203"/>
                  </a:cubicBezTo>
                  <a:cubicBezTo>
                    <a:pt x="63" y="203"/>
                    <a:pt x="61" y="203"/>
                    <a:pt x="59" y="203"/>
                  </a:cubicBezTo>
                  <a:cubicBezTo>
                    <a:pt x="12" y="203"/>
                    <a:pt x="1" y="278"/>
                    <a:pt x="50" y="292"/>
                  </a:cubicBezTo>
                  <a:cubicBezTo>
                    <a:pt x="58" y="292"/>
                    <a:pt x="109" y="300"/>
                    <a:pt x="184" y="300"/>
                  </a:cubicBezTo>
                  <a:cubicBezTo>
                    <a:pt x="338" y="300"/>
                    <a:pt x="590" y="269"/>
                    <a:pt x="755" y="85"/>
                  </a:cubicBezTo>
                  <a:cubicBezTo>
                    <a:pt x="777" y="63"/>
                    <a:pt x="777" y="33"/>
                    <a:pt x="755" y="11"/>
                  </a:cubicBezTo>
                  <a:cubicBezTo>
                    <a:pt x="749" y="6"/>
                    <a:pt x="740" y="0"/>
                    <a:pt x="730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>
              <a:off x="3533600" y="3613325"/>
              <a:ext cx="30050" cy="43675"/>
            </a:xfrm>
            <a:custGeom>
              <a:avLst/>
              <a:gdLst/>
              <a:ahLst/>
              <a:cxnLst/>
              <a:rect l="l" t="t" r="r" b="b"/>
              <a:pathLst>
                <a:path w="1202" h="1747" extrusionOk="0">
                  <a:moveTo>
                    <a:pt x="309" y="0"/>
                  </a:moveTo>
                  <a:cubicBezTo>
                    <a:pt x="213" y="0"/>
                    <a:pt x="110" y="40"/>
                    <a:pt x="1" y="135"/>
                  </a:cubicBezTo>
                  <a:cubicBezTo>
                    <a:pt x="1" y="135"/>
                    <a:pt x="193" y="1380"/>
                    <a:pt x="505" y="1662"/>
                  </a:cubicBezTo>
                  <a:cubicBezTo>
                    <a:pt x="572" y="1723"/>
                    <a:pt x="642" y="1747"/>
                    <a:pt x="710" y="1747"/>
                  </a:cubicBezTo>
                  <a:cubicBezTo>
                    <a:pt x="966" y="1747"/>
                    <a:pt x="1201" y="1410"/>
                    <a:pt x="1201" y="1410"/>
                  </a:cubicBezTo>
                  <a:cubicBezTo>
                    <a:pt x="1201" y="1410"/>
                    <a:pt x="876" y="0"/>
                    <a:pt x="30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>
              <a:off x="3496350" y="3603625"/>
              <a:ext cx="57850" cy="33275"/>
            </a:xfrm>
            <a:custGeom>
              <a:avLst/>
              <a:gdLst/>
              <a:ahLst/>
              <a:cxnLst/>
              <a:rect l="l" t="t" r="r" b="b"/>
              <a:pathLst>
                <a:path w="2314" h="1331" extrusionOk="0">
                  <a:moveTo>
                    <a:pt x="584" y="1"/>
                  </a:moveTo>
                  <a:cubicBezTo>
                    <a:pt x="330" y="1"/>
                    <a:pt x="108" y="89"/>
                    <a:pt x="1" y="345"/>
                  </a:cubicBezTo>
                  <a:cubicBezTo>
                    <a:pt x="1" y="345"/>
                    <a:pt x="487" y="1330"/>
                    <a:pt x="1304" y="1330"/>
                  </a:cubicBezTo>
                  <a:cubicBezTo>
                    <a:pt x="1343" y="1330"/>
                    <a:pt x="1383" y="1328"/>
                    <a:pt x="1424" y="1323"/>
                  </a:cubicBezTo>
                  <a:cubicBezTo>
                    <a:pt x="2313" y="1212"/>
                    <a:pt x="1846" y="419"/>
                    <a:pt x="1846" y="419"/>
                  </a:cubicBezTo>
                  <a:cubicBezTo>
                    <a:pt x="1846" y="419"/>
                    <a:pt x="1139" y="1"/>
                    <a:pt x="584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>
              <a:off x="3447850" y="3600100"/>
              <a:ext cx="60750" cy="34250"/>
            </a:xfrm>
            <a:custGeom>
              <a:avLst/>
              <a:gdLst/>
              <a:ahLst/>
              <a:cxnLst/>
              <a:rect l="l" t="t" r="r" b="b"/>
              <a:pathLst>
                <a:path w="2430" h="1370" extrusionOk="0">
                  <a:moveTo>
                    <a:pt x="1771" y="0"/>
                  </a:moveTo>
                  <a:cubicBezTo>
                    <a:pt x="1169" y="0"/>
                    <a:pt x="0" y="987"/>
                    <a:pt x="762" y="1309"/>
                  </a:cubicBezTo>
                  <a:cubicBezTo>
                    <a:pt x="862" y="1351"/>
                    <a:pt x="958" y="1369"/>
                    <a:pt x="1051" y="1369"/>
                  </a:cubicBezTo>
                  <a:cubicBezTo>
                    <a:pt x="1712" y="1369"/>
                    <a:pt x="2185" y="434"/>
                    <a:pt x="2185" y="434"/>
                  </a:cubicBezTo>
                  <a:cubicBezTo>
                    <a:pt x="2185" y="434"/>
                    <a:pt x="2430" y="138"/>
                    <a:pt x="1874" y="12"/>
                  </a:cubicBezTo>
                  <a:cubicBezTo>
                    <a:pt x="1842" y="4"/>
                    <a:pt x="1808" y="0"/>
                    <a:pt x="177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8"/>
            <p:cNvSpPr/>
            <p:nvPr/>
          </p:nvSpPr>
          <p:spPr>
            <a:xfrm>
              <a:off x="3485250" y="3653525"/>
              <a:ext cx="11875" cy="26000"/>
            </a:xfrm>
            <a:custGeom>
              <a:avLst/>
              <a:gdLst/>
              <a:ahLst/>
              <a:cxnLst/>
              <a:rect l="l" t="t" r="r" b="b"/>
              <a:pathLst>
                <a:path w="475" h="1040" extrusionOk="0">
                  <a:moveTo>
                    <a:pt x="418" y="0"/>
                  </a:moveTo>
                  <a:cubicBezTo>
                    <a:pt x="398" y="0"/>
                    <a:pt x="377" y="14"/>
                    <a:pt x="371" y="39"/>
                  </a:cubicBezTo>
                  <a:cubicBezTo>
                    <a:pt x="326" y="209"/>
                    <a:pt x="171" y="669"/>
                    <a:pt x="22" y="788"/>
                  </a:cubicBezTo>
                  <a:cubicBezTo>
                    <a:pt x="7" y="802"/>
                    <a:pt x="0" y="832"/>
                    <a:pt x="15" y="854"/>
                  </a:cubicBezTo>
                  <a:cubicBezTo>
                    <a:pt x="74" y="943"/>
                    <a:pt x="163" y="1003"/>
                    <a:pt x="267" y="1032"/>
                  </a:cubicBezTo>
                  <a:cubicBezTo>
                    <a:pt x="297" y="1032"/>
                    <a:pt x="326" y="1040"/>
                    <a:pt x="356" y="1040"/>
                  </a:cubicBezTo>
                  <a:cubicBezTo>
                    <a:pt x="378" y="1040"/>
                    <a:pt x="408" y="1017"/>
                    <a:pt x="408" y="988"/>
                  </a:cubicBezTo>
                  <a:cubicBezTo>
                    <a:pt x="408" y="958"/>
                    <a:pt x="385" y="936"/>
                    <a:pt x="356" y="936"/>
                  </a:cubicBezTo>
                  <a:cubicBezTo>
                    <a:pt x="267" y="928"/>
                    <a:pt x="185" y="891"/>
                    <a:pt x="126" y="832"/>
                  </a:cubicBezTo>
                  <a:cubicBezTo>
                    <a:pt x="311" y="632"/>
                    <a:pt x="460" y="91"/>
                    <a:pt x="467" y="69"/>
                  </a:cubicBezTo>
                  <a:cubicBezTo>
                    <a:pt x="474" y="39"/>
                    <a:pt x="460" y="9"/>
                    <a:pt x="430" y="2"/>
                  </a:cubicBezTo>
                  <a:cubicBezTo>
                    <a:pt x="426" y="1"/>
                    <a:pt x="422" y="0"/>
                    <a:pt x="41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8"/>
            <p:cNvSpPr/>
            <p:nvPr/>
          </p:nvSpPr>
          <p:spPr>
            <a:xfrm>
              <a:off x="3505250" y="3640050"/>
              <a:ext cx="18700" cy="8900"/>
            </a:xfrm>
            <a:custGeom>
              <a:avLst/>
              <a:gdLst/>
              <a:ahLst/>
              <a:cxnLst/>
              <a:rect l="l" t="t" r="r" b="b"/>
              <a:pathLst>
                <a:path w="748" h="356" extrusionOk="0">
                  <a:moveTo>
                    <a:pt x="247" y="0"/>
                  </a:moveTo>
                  <a:cubicBezTo>
                    <a:pt x="205" y="0"/>
                    <a:pt x="162" y="5"/>
                    <a:pt x="119" y="15"/>
                  </a:cubicBezTo>
                  <a:cubicBezTo>
                    <a:pt x="0" y="36"/>
                    <a:pt x="27" y="202"/>
                    <a:pt x="130" y="202"/>
                  </a:cubicBezTo>
                  <a:cubicBezTo>
                    <a:pt x="136" y="202"/>
                    <a:pt x="142" y="201"/>
                    <a:pt x="149" y="200"/>
                  </a:cubicBezTo>
                  <a:cubicBezTo>
                    <a:pt x="275" y="207"/>
                    <a:pt x="393" y="252"/>
                    <a:pt x="497" y="319"/>
                  </a:cubicBezTo>
                  <a:cubicBezTo>
                    <a:pt x="540" y="345"/>
                    <a:pt x="579" y="356"/>
                    <a:pt x="612" y="356"/>
                  </a:cubicBezTo>
                  <a:cubicBezTo>
                    <a:pt x="709" y="356"/>
                    <a:pt x="747" y="257"/>
                    <a:pt x="653" y="163"/>
                  </a:cubicBezTo>
                  <a:cubicBezTo>
                    <a:pt x="543" y="59"/>
                    <a:pt x="398" y="0"/>
                    <a:pt x="24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8"/>
            <p:cNvSpPr/>
            <p:nvPr/>
          </p:nvSpPr>
          <p:spPr>
            <a:xfrm>
              <a:off x="3465500" y="3636500"/>
              <a:ext cx="18800" cy="8750"/>
            </a:xfrm>
            <a:custGeom>
              <a:avLst/>
              <a:gdLst/>
              <a:ahLst/>
              <a:cxnLst/>
              <a:rect l="l" t="t" r="r" b="b"/>
              <a:pathLst>
                <a:path w="752" h="350" extrusionOk="0">
                  <a:moveTo>
                    <a:pt x="498" y="0"/>
                  </a:moveTo>
                  <a:cubicBezTo>
                    <a:pt x="351" y="0"/>
                    <a:pt x="208" y="55"/>
                    <a:pt x="101" y="157"/>
                  </a:cubicBezTo>
                  <a:cubicBezTo>
                    <a:pt x="1" y="251"/>
                    <a:pt x="38" y="349"/>
                    <a:pt x="138" y="349"/>
                  </a:cubicBezTo>
                  <a:cubicBezTo>
                    <a:pt x="171" y="349"/>
                    <a:pt x="212" y="338"/>
                    <a:pt x="256" y="312"/>
                  </a:cubicBezTo>
                  <a:cubicBezTo>
                    <a:pt x="353" y="246"/>
                    <a:pt x="471" y="209"/>
                    <a:pt x="597" y="201"/>
                  </a:cubicBezTo>
                  <a:cubicBezTo>
                    <a:pt x="607" y="203"/>
                    <a:pt x="615" y="204"/>
                    <a:pt x="624" y="204"/>
                  </a:cubicBezTo>
                  <a:cubicBezTo>
                    <a:pt x="728" y="204"/>
                    <a:pt x="751" y="43"/>
                    <a:pt x="634" y="16"/>
                  </a:cubicBezTo>
                  <a:cubicBezTo>
                    <a:pt x="589" y="5"/>
                    <a:pt x="543" y="0"/>
                    <a:pt x="498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8"/>
            <p:cNvSpPr/>
            <p:nvPr/>
          </p:nvSpPr>
          <p:spPr>
            <a:xfrm>
              <a:off x="3544725" y="3655600"/>
              <a:ext cx="30475" cy="40875"/>
            </a:xfrm>
            <a:custGeom>
              <a:avLst/>
              <a:gdLst/>
              <a:ahLst/>
              <a:cxnLst/>
              <a:rect l="l" t="t" r="r" b="b"/>
              <a:pathLst>
                <a:path w="1219" h="1635" extrusionOk="0">
                  <a:moveTo>
                    <a:pt x="541" y="1"/>
                  </a:moveTo>
                  <a:cubicBezTo>
                    <a:pt x="261" y="1"/>
                    <a:pt x="82" y="245"/>
                    <a:pt x="82" y="245"/>
                  </a:cubicBezTo>
                  <a:lnTo>
                    <a:pt x="0" y="1601"/>
                  </a:lnTo>
                  <a:cubicBezTo>
                    <a:pt x="71" y="1624"/>
                    <a:pt x="138" y="1634"/>
                    <a:pt x="202" y="1634"/>
                  </a:cubicBezTo>
                  <a:cubicBezTo>
                    <a:pt x="925" y="1634"/>
                    <a:pt x="1218" y="314"/>
                    <a:pt x="823" y="82"/>
                  </a:cubicBezTo>
                  <a:cubicBezTo>
                    <a:pt x="721" y="23"/>
                    <a:pt x="627" y="1"/>
                    <a:pt x="541" y="1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8"/>
            <p:cNvSpPr/>
            <p:nvPr/>
          </p:nvSpPr>
          <p:spPr>
            <a:xfrm>
              <a:off x="3549175" y="3668200"/>
              <a:ext cx="16700" cy="13925"/>
            </a:xfrm>
            <a:custGeom>
              <a:avLst/>
              <a:gdLst/>
              <a:ahLst/>
              <a:cxnLst/>
              <a:rect l="l" t="t" r="r" b="b"/>
              <a:pathLst>
                <a:path w="668" h="557" extrusionOk="0">
                  <a:moveTo>
                    <a:pt x="601" y="0"/>
                  </a:moveTo>
                  <a:cubicBezTo>
                    <a:pt x="186" y="38"/>
                    <a:pt x="15" y="482"/>
                    <a:pt x="8" y="497"/>
                  </a:cubicBezTo>
                  <a:cubicBezTo>
                    <a:pt x="0" y="519"/>
                    <a:pt x="8" y="542"/>
                    <a:pt x="30" y="556"/>
                  </a:cubicBezTo>
                  <a:lnTo>
                    <a:pt x="37" y="556"/>
                  </a:lnTo>
                  <a:cubicBezTo>
                    <a:pt x="60" y="556"/>
                    <a:pt x="82" y="542"/>
                    <a:pt x="89" y="527"/>
                  </a:cubicBezTo>
                  <a:cubicBezTo>
                    <a:pt x="126" y="423"/>
                    <a:pt x="193" y="334"/>
                    <a:pt x="267" y="260"/>
                  </a:cubicBezTo>
                  <a:cubicBezTo>
                    <a:pt x="349" y="349"/>
                    <a:pt x="408" y="423"/>
                    <a:pt x="408" y="423"/>
                  </a:cubicBezTo>
                  <a:cubicBezTo>
                    <a:pt x="415" y="438"/>
                    <a:pt x="423" y="438"/>
                    <a:pt x="438" y="445"/>
                  </a:cubicBezTo>
                  <a:cubicBezTo>
                    <a:pt x="445" y="445"/>
                    <a:pt x="460" y="438"/>
                    <a:pt x="467" y="430"/>
                  </a:cubicBezTo>
                  <a:cubicBezTo>
                    <a:pt x="482" y="423"/>
                    <a:pt x="489" y="393"/>
                    <a:pt x="475" y="371"/>
                  </a:cubicBezTo>
                  <a:cubicBezTo>
                    <a:pt x="475" y="371"/>
                    <a:pt x="408" y="290"/>
                    <a:pt x="326" y="201"/>
                  </a:cubicBezTo>
                  <a:cubicBezTo>
                    <a:pt x="408" y="134"/>
                    <a:pt x="504" y="97"/>
                    <a:pt x="608" y="89"/>
                  </a:cubicBezTo>
                  <a:cubicBezTo>
                    <a:pt x="667" y="82"/>
                    <a:pt x="660" y="0"/>
                    <a:pt x="601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8"/>
            <p:cNvSpPr/>
            <p:nvPr/>
          </p:nvSpPr>
          <p:spPr>
            <a:xfrm>
              <a:off x="3505075" y="3658725"/>
              <a:ext cx="5750" cy="9500"/>
            </a:xfrm>
            <a:custGeom>
              <a:avLst/>
              <a:gdLst/>
              <a:ahLst/>
              <a:cxnLst/>
              <a:rect l="l" t="t" r="r" b="b"/>
              <a:pathLst>
                <a:path w="230" h="380" extrusionOk="0">
                  <a:moveTo>
                    <a:pt x="125" y="1"/>
                  </a:moveTo>
                  <a:cubicBezTo>
                    <a:pt x="63" y="1"/>
                    <a:pt x="15" y="80"/>
                    <a:pt x="8" y="179"/>
                  </a:cubicBezTo>
                  <a:cubicBezTo>
                    <a:pt x="0" y="283"/>
                    <a:pt x="37" y="372"/>
                    <a:pt x="96" y="379"/>
                  </a:cubicBezTo>
                  <a:cubicBezTo>
                    <a:pt x="99" y="380"/>
                    <a:pt x="102" y="380"/>
                    <a:pt x="104" y="380"/>
                  </a:cubicBezTo>
                  <a:cubicBezTo>
                    <a:pt x="161" y="380"/>
                    <a:pt x="215" y="301"/>
                    <a:pt x="223" y="202"/>
                  </a:cubicBezTo>
                  <a:cubicBezTo>
                    <a:pt x="230" y="98"/>
                    <a:pt x="193" y="9"/>
                    <a:pt x="134" y="1"/>
                  </a:cubicBezTo>
                  <a:cubicBezTo>
                    <a:pt x="131" y="1"/>
                    <a:pt x="128" y="1"/>
                    <a:pt x="125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8"/>
            <p:cNvSpPr/>
            <p:nvPr/>
          </p:nvSpPr>
          <p:spPr>
            <a:xfrm>
              <a:off x="3475775" y="3656900"/>
              <a:ext cx="5775" cy="9475"/>
            </a:xfrm>
            <a:custGeom>
              <a:avLst/>
              <a:gdLst/>
              <a:ahLst/>
              <a:cxnLst/>
              <a:rect l="l" t="t" r="r" b="b"/>
              <a:pathLst>
                <a:path w="231" h="379" extrusionOk="0">
                  <a:moveTo>
                    <a:pt x="134" y="0"/>
                  </a:moveTo>
                  <a:cubicBezTo>
                    <a:pt x="75" y="0"/>
                    <a:pt x="16" y="74"/>
                    <a:pt x="8" y="186"/>
                  </a:cubicBezTo>
                  <a:cubicBezTo>
                    <a:pt x="1" y="289"/>
                    <a:pt x="38" y="378"/>
                    <a:pt x="97" y="378"/>
                  </a:cubicBezTo>
                  <a:cubicBezTo>
                    <a:pt x="100" y="379"/>
                    <a:pt x="102" y="379"/>
                    <a:pt x="105" y="379"/>
                  </a:cubicBezTo>
                  <a:cubicBezTo>
                    <a:pt x="162" y="379"/>
                    <a:pt x="216" y="300"/>
                    <a:pt x="223" y="200"/>
                  </a:cubicBezTo>
                  <a:cubicBezTo>
                    <a:pt x="231" y="97"/>
                    <a:pt x="194" y="8"/>
                    <a:pt x="134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8"/>
            <p:cNvSpPr/>
            <p:nvPr/>
          </p:nvSpPr>
          <p:spPr>
            <a:xfrm>
              <a:off x="3414275" y="3757525"/>
              <a:ext cx="181050" cy="263150"/>
            </a:xfrm>
            <a:custGeom>
              <a:avLst/>
              <a:gdLst/>
              <a:ahLst/>
              <a:cxnLst/>
              <a:rect l="l" t="t" r="r" b="b"/>
              <a:pathLst>
                <a:path w="7242" h="10526" extrusionOk="0">
                  <a:moveTo>
                    <a:pt x="3840" y="0"/>
                  </a:moveTo>
                  <a:lnTo>
                    <a:pt x="2157" y="519"/>
                  </a:lnTo>
                  <a:cubicBezTo>
                    <a:pt x="682" y="2943"/>
                    <a:pt x="437" y="4099"/>
                    <a:pt x="771" y="5485"/>
                  </a:cubicBezTo>
                  <a:cubicBezTo>
                    <a:pt x="830" y="5700"/>
                    <a:pt x="897" y="5923"/>
                    <a:pt x="971" y="6152"/>
                  </a:cubicBezTo>
                  <a:cubicBezTo>
                    <a:pt x="1453" y="7568"/>
                    <a:pt x="830" y="8739"/>
                    <a:pt x="386" y="9347"/>
                  </a:cubicBezTo>
                  <a:cubicBezTo>
                    <a:pt x="141" y="9681"/>
                    <a:pt x="8" y="10081"/>
                    <a:pt x="0" y="10496"/>
                  </a:cubicBezTo>
                  <a:lnTo>
                    <a:pt x="0" y="10526"/>
                  </a:lnTo>
                  <a:lnTo>
                    <a:pt x="6634" y="10526"/>
                  </a:lnTo>
                  <a:cubicBezTo>
                    <a:pt x="6968" y="10526"/>
                    <a:pt x="7242" y="10251"/>
                    <a:pt x="7242" y="9918"/>
                  </a:cubicBezTo>
                  <a:lnTo>
                    <a:pt x="7242" y="1542"/>
                  </a:lnTo>
                  <a:cubicBezTo>
                    <a:pt x="5937" y="237"/>
                    <a:pt x="3840" y="0"/>
                    <a:pt x="38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8"/>
            <p:cNvSpPr/>
            <p:nvPr/>
          </p:nvSpPr>
          <p:spPr>
            <a:xfrm>
              <a:off x="3307900" y="3757525"/>
              <a:ext cx="202375" cy="182100"/>
            </a:xfrm>
            <a:custGeom>
              <a:avLst/>
              <a:gdLst/>
              <a:ahLst/>
              <a:cxnLst/>
              <a:rect l="l" t="t" r="r" b="b"/>
              <a:pathLst>
                <a:path w="8095" h="7284" extrusionOk="0">
                  <a:moveTo>
                    <a:pt x="8095" y="0"/>
                  </a:moveTo>
                  <a:lnTo>
                    <a:pt x="6412" y="526"/>
                  </a:lnTo>
                  <a:lnTo>
                    <a:pt x="6182" y="593"/>
                  </a:lnTo>
                  <a:cubicBezTo>
                    <a:pt x="5604" y="786"/>
                    <a:pt x="5100" y="1149"/>
                    <a:pt x="4730" y="1638"/>
                  </a:cubicBezTo>
                  <a:lnTo>
                    <a:pt x="2395" y="4699"/>
                  </a:lnTo>
                  <a:lnTo>
                    <a:pt x="1431" y="1290"/>
                  </a:lnTo>
                  <a:lnTo>
                    <a:pt x="8" y="1831"/>
                  </a:lnTo>
                  <a:lnTo>
                    <a:pt x="193" y="2943"/>
                  </a:lnTo>
                  <a:lnTo>
                    <a:pt x="149" y="3091"/>
                  </a:lnTo>
                  <a:cubicBezTo>
                    <a:pt x="8" y="3573"/>
                    <a:pt x="0" y="4077"/>
                    <a:pt x="134" y="4566"/>
                  </a:cubicBezTo>
                  <a:lnTo>
                    <a:pt x="631" y="6367"/>
                  </a:lnTo>
                  <a:cubicBezTo>
                    <a:pt x="787" y="6935"/>
                    <a:pt x="1302" y="7283"/>
                    <a:pt x="1838" y="7283"/>
                  </a:cubicBezTo>
                  <a:cubicBezTo>
                    <a:pt x="2065" y="7283"/>
                    <a:pt x="2296" y="7221"/>
                    <a:pt x="2506" y="7086"/>
                  </a:cubicBezTo>
                  <a:lnTo>
                    <a:pt x="5026" y="5485"/>
                  </a:lnTo>
                  <a:lnTo>
                    <a:pt x="5463" y="5204"/>
                  </a:lnTo>
                  <a:lnTo>
                    <a:pt x="80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8"/>
            <p:cNvSpPr/>
            <p:nvPr/>
          </p:nvSpPr>
          <p:spPr>
            <a:xfrm>
              <a:off x="3425025" y="3805375"/>
              <a:ext cx="23925" cy="89675"/>
            </a:xfrm>
            <a:custGeom>
              <a:avLst/>
              <a:gdLst/>
              <a:ahLst/>
              <a:cxnLst/>
              <a:rect l="l" t="t" r="r" b="b"/>
              <a:pathLst>
                <a:path w="957" h="3587" extrusionOk="0">
                  <a:moveTo>
                    <a:pt x="934" y="0"/>
                  </a:moveTo>
                  <a:cubicBezTo>
                    <a:pt x="928" y="0"/>
                    <a:pt x="923" y="2"/>
                    <a:pt x="919" y="6"/>
                  </a:cubicBezTo>
                  <a:cubicBezTo>
                    <a:pt x="7" y="1340"/>
                    <a:pt x="0" y="2222"/>
                    <a:pt x="326" y="3571"/>
                  </a:cubicBezTo>
                  <a:cubicBezTo>
                    <a:pt x="326" y="3579"/>
                    <a:pt x="334" y="3586"/>
                    <a:pt x="341" y="3586"/>
                  </a:cubicBezTo>
                  <a:cubicBezTo>
                    <a:pt x="356" y="3586"/>
                    <a:pt x="356" y="3579"/>
                    <a:pt x="356" y="3571"/>
                  </a:cubicBezTo>
                  <a:cubicBezTo>
                    <a:pt x="30" y="2222"/>
                    <a:pt x="37" y="1355"/>
                    <a:pt x="949" y="28"/>
                  </a:cubicBezTo>
                  <a:cubicBezTo>
                    <a:pt x="956" y="21"/>
                    <a:pt x="956" y="13"/>
                    <a:pt x="949" y="6"/>
                  </a:cubicBezTo>
                  <a:cubicBezTo>
                    <a:pt x="945" y="2"/>
                    <a:pt x="940" y="0"/>
                    <a:pt x="934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8"/>
            <p:cNvSpPr/>
            <p:nvPr/>
          </p:nvSpPr>
          <p:spPr>
            <a:xfrm>
              <a:off x="3454850" y="3732175"/>
              <a:ext cx="101200" cy="40925"/>
            </a:xfrm>
            <a:custGeom>
              <a:avLst/>
              <a:gdLst/>
              <a:ahLst/>
              <a:cxnLst/>
              <a:rect l="l" t="t" r="r" b="b"/>
              <a:pathLst>
                <a:path w="4048" h="1637" extrusionOk="0">
                  <a:moveTo>
                    <a:pt x="3544" y="0"/>
                  </a:moveTo>
                  <a:cubicBezTo>
                    <a:pt x="3519" y="0"/>
                    <a:pt x="3494" y="2"/>
                    <a:pt x="3469" y="6"/>
                  </a:cubicBezTo>
                  <a:lnTo>
                    <a:pt x="349" y="503"/>
                  </a:lnTo>
                  <a:cubicBezTo>
                    <a:pt x="141" y="532"/>
                    <a:pt x="0" y="732"/>
                    <a:pt x="37" y="940"/>
                  </a:cubicBezTo>
                  <a:lnTo>
                    <a:pt x="89" y="1229"/>
                  </a:lnTo>
                  <a:cubicBezTo>
                    <a:pt x="133" y="1462"/>
                    <a:pt x="347" y="1637"/>
                    <a:pt x="586" y="1637"/>
                  </a:cubicBezTo>
                  <a:cubicBezTo>
                    <a:pt x="591" y="1637"/>
                    <a:pt x="596" y="1637"/>
                    <a:pt x="601" y="1637"/>
                  </a:cubicBezTo>
                  <a:lnTo>
                    <a:pt x="4048" y="1526"/>
                  </a:lnTo>
                  <a:lnTo>
                    <a:pt x="4010" y="451"/>
                  </a:lnTo>
                  <a:cubicBezTo>
                    <a:pt x="3997" y="195"/>
                    <a:pt x="3788" y="0"/>
                    <a:pt x="3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8"/>
            <p:cNvSpPr/>
            <p:nvPr/>
          </p:nvSpPr>
          <p:spPr>
            <a:xfrm>
              <a:off x="3479300" y="3757525"/>
              <a:ext cx="145325" cy="232400"/>
            </a:xfrm>
            <a:custGeom>
              <a:avLst/>
              <a:gdLst/>
              <a:ahLst/>
              <a:cxnLst/>
              <a:rect l="l" t="t" r="r" b="b"/>
              <a:pathLst>
                <a:path w="5813" h="9296" extrusionOk="0">
                  <a:moveTo>
                    <a:pt x="1239" y="0"/>
                  </a:moveTo>
                  <a:lnTo>
                    <a:pt x="3299" y="2498"/>
                  </a:lnTo>
                  <a:lnTo>
                    <a:pt x="3299" y="6805"/>
                  </a:lnTo>
                  <a:lnTo>
                    <a:pt x="1468" y="7190"/>
                  </a:lnTo>
                  <a:cubicBezTo>
                    <a:pt x="1209" y="7242"/>
                    <a:pt x="1016" y="7472"/>
                    <a:pt x="1016" y="7739"/>
                  </a:cubicBezTo>
                  <a:lnTo>
                    <a:pt x="1" y="7931"/>
                  </a:lnTo>
                  <a:lnTo>
                    <a:pt x="282" y="9295"/>
                  </a:lnTo>
                  <a:lnTo>
                    <a:pt x="4671" y="9295"/>
                  </a:lnTo>
                  <a:cubicBezTo>
                    <a:pt x="5226" y="9295"/>
                    <a:pt x="5686" y="8858"/>
                    <a:pt x="5723" y="8302"/>
                  </a:cubicBezTo>
                  <a:cubicBezTo>
                    <a:pt x="5812" y="6753"/>
                    <a:pt x="5790" y="5189"/>
                    <a:pt x="5634" y="3640"/>
                  </a:cubicBezTo>
                  <a:cubicBezTo>
                    <a:pt x="5560" y="2846"/>
                    <a:pt x="5212" y="2105"/>
                    <a:pt x="4641" y="1542"/>
                  </a:cubicBezTo>
                  <a:cubicBezTo>
                    <a:pt x="3336" y="237"/>
                    <a:pt x="1239" y="0"/>
                    <a:pt x="1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8"/>
            <p:cNvSpPr/>
            <p:nvPr/>
          </p:nvSpPr>
          <p:spPr>
            <a:xfrm>
              <a:off x="3456875" y="3822550"/>
              <a:ext cx="109725" cy="158025"/>
            </a:xfrm>
            <a:custGeom>
              <a:avLst/>
              <a:gdLst/>
              <a:ahLst/>
              <a:cxnLst/>
              <a:rect l="l" t="t" r="r" b="b"/>
              <a:pathLst>
                <a:path w="4389" h="6321" extrusionOk="0">
                  <a:moveTo>
                    <a:pt x="4345" y="1"/>
                  </a:moveTo>
                  <a:cubicBezTo>
                    <a:pt x="4330" y="1"/>
                    <a:pt x="4322" y="1"/>
                    <a:pt x="4322" y="16"/>
                  </a:cubicBezTo>
                  <a:cubicBezTo>
                    <a:pt x="4337" y="1335"/>
                    <a:pt x="4144" y="2254"/>
                    <a:pt x="3692" y="3477"/>
                  </a:cubicBezTo>
                  <a:cubicBezTo>
                    <a:pt x="3099" y="3396"/>
                    <a:pt x="2447" y="3277"/>
                    <a:pt x="1869" y="3210"/>
                  </a:cubicBezTo>
                  <a:cubicBezTo>
                    <a:pt x="1829" y="3205"/>
                    <a:pt x="1792" y="3202"/>
                    <a:pt x="1758" y="3202"/>
                  </a:cubicBezTo>
                  <a:cubicBezTo>
                    <a:pt x="1501" y="3202"/>
                    <a:pt x="1375" y="3343"/>
                    <a:pt x="1231" y="3559"/>
                  </a:cubicBezTo>
                  <a:cubicBezTo>
                    <a:pt x="890" y="3499"/>
                    <a:pt x="549" y="3440"/>
                    <a:pt x="208" y="3381"/>
                  </a:cubicBezTo>
                  <a:cubicBezTo>
                    <a:pt x="142" y="3848"/>
                    <a:pt x="75" y="4315"/>
                    <a:pt x="1" y="4789"/>
                  </a:cubicBezTo>
                  <a:lnTo>
                    <a:pt x="4130" y="6316"/>
                  </a:lnTo>
                  <a:cubicBezTo>
                    <a:pt x="4133" y="6319"/>
                    <a:pt x="4137" y="6321"/>
                    <a:pt x="4142" y="6321"/>
                  </a:cubicBezTo>
                  <a:cubicBezTo>
                    <a:pt x="4148" y="6321"/>
                    <a:pt x="4155" y="6317"/>
                    <a:pt x="4159" y="6309"/>
                  </a:cubicBezTo>
                  <a:cubicBezTo>
                    <a:pt x="4159" y="6301"/>
                    <a:pt x="4159" y="6286"/>
                    <a:pt x="4144" y="6286"/>
                  </a:cubicBezTo>
                  <a:lnTo>
                    <a:pt x="45" y="4759"/>
                  </a:lnTo>
                  <a:cubicBezTo>
                    <a:pt x="120" y="4315"/>
                    <a:pt x="171" y="3870"/>
                    <a:pt x="253" y="3425"/>
                  </a:cubicBezTo>
                  <a:cubicBezTo>
                    <a:pt x="483" y="3462"/>
                    <a:pt x="1046" y="3559"/>
                    <a:pt x="1202" y="3588"/>
                  </a:cubicBezTo>
                  <a:cubicBezTo>
                    <a:pt x="1218" y="3591"/>
                    <a:pt x="1232" y="3593"/>
                    <a:pt x="1242" y="3594"/>
                  </a:cubicBezTo>
                  <a:lnTo>
                    <a:pt x="1242" y="3594"/>
                  </a:lnTo>
                  <a:cubicBezTo>
                    <a:pt x="1242" y="3594"/>
                    <a:pt x="1243" y="3595"/>
                    <a:pt x="1246" y="3596"/>
                  </a:cubicBezTo>
                  <a:cubicBezTo>
                    <a:pt x="1248" y="3596"/>
                    <a:pt x="1250" y="3596"/>
                    <a:pt x="1251" y="3596"/>
                  </a:cubicBezTo>
                  <a:lnTo>
                    <a:pt x="1251" y="3596"/>
                  </a:lnTo>
                  <a:cubicBezTo>
                    <a:pt x="1266" y="3598"/>
                    <a:pt x="1272" y="3599"/>
                    <a:pt x="1273" y="3599"/>
                  </a:cubicBezTo>
                  <a:cubicBezTo>
                    <a:pt x="1274" y="3599"/>
                    <a:pt x="1264" y="3597"/>
                    <a:pt x="1254" y="3595"/>
                  </a:cubicBezTo>
                  <a:lnTo>
                    <a:pt x="1254" y="3595"/>
                  </a:lnTo>
                  <a:cubicBezTo>
                    <a:pt x="1280" y="3593"/>
                    <a:pt x="1261" y="3581"/>
                    <a:pt x="1261" y="3581"/>
                  </a:cubicBezTo>
                  <a:cubicBezTo>
                    <a:pt x="1348" y="3366"/>
                    <a:pt x="1558" y="3236"/>
                    <a:pt x="1790" y="3236"/>
                  </a:cubicBezTo>
                  <a:cubicBezTo>
                    <a:pt x="1814" y="3236"/>
                    <a:pt x="1837" y="3237"/>
                    <a:pt x="1861" y="3240"/>
                  </a:cubicBezTo>
                  <a:cubicBezTo>
                    <a:pt x="2336" y="3299"/>
                    <a:pt x="3314" y="3462"/>
                    <a:pt x="3633" y="3507"/>
                  </a:cubicBezTo>
                  <a:cubicBezTo>
                    <a:pt x="3652" y="3509"/>
                    <a:pt x="3668" y="3512"/>
                    <a:pt x="3681" y="3514"/>
                  </a:cubicBezTo>
                  <a:lnTo>
                    <a:pt x="3681" y="3514"/>
                  </a:lnTo>
                  <a:cubicBezTo>
                    <a:pt x="3688" y="3515"/>
                    <a:pt x="3702" y="3517"/>
                    <a:pt x="3729" y="3522"/>
                  </a:cubicBezTo>
                  <a:cubicBezTo>
                    <a:pt x="3729" y="3521"/>
                    <a:pt x="3730" y="3521"/>
                    <a:pt x="3730" y="3521"/>
                  </a:cubicBezTo>
                  <a:lnTo>
                    <a:pt x="3730" y="3521"/>
                  </a:lnTo>
                  <a:cubicBezTo>
                    <a:pt x="3748" y="3523"/>
                    <a:pt x="3755" y="3524"/>
                    <a:pt x="3756" y="3524"/>
                  </a:cubicBezTo>
                  <a:cubicBezTo>
                    <a:pt x="3757" y="3524"/>
                    <a:pt x="3745" y="3522"/>
                    <a:pt x="3730" y="3520"/>
                  </a:cubicBezTo>
                  <a:lnTo>
                    <a:pt x="3730" y="3520"/>
                  </a:lnTo>
                  <a:cubicBezTo>
                    <a:pt x="4152" y="2276"/>
                    <a:pt x="4389" y="1349"/>
                    <a:pt x="4359" y="16"/>
                  </a:cubicBezTo>
                  <a:cubicBezTo>
                    <a:pt x="4359" y="8"/>
                    <a:pt x="4352" y="1"/>
                    <a:pt x="4345" y="1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8"/>
            <p:cNvSpPr/>
            <p:nvPr/>
          </p:nvSpPr>
          <p:spPr>
            <a:xfrm>
              <a:off x="3475975" y="3767525"/>
              <a:ext cx="71000" cy="950"/>
            </a:xfrm>
            <a:custGeom>
              <a:avLst/>
              <a:gdLst/>
              <a:ahLst/>
              <a:cxnLst/>
              <a:rect l="l" t="t" r="r" b="b"/>
              <a:pathLst>
                <a:path w="2840" h="38" extrusionOk="0">
                  <a:moveTo>
                    <a:pt x="15" y="0"/>
                  </a:moveTo>
                  <a:cubicBezTo>
                    <a:pt x="8" y="0"/>
                    <a:pt x="0" y="8"/>
                    <a:pt x="0" y="23"/>
                  </a:cubicBezTo>
                  <a:cubicBezTo>
                    <a:pt x="0" y="30"/>
                    <a:pt x="8" y="37"/>
                    <a:pt x="15" y="37"/>
                  </a:cubicBezTo>
                  <a:lnTo>
                    <a:pt x="2817" y="37"/>
                  </a:lnTo>
                  <a:cubicBezTo>
                    <a:pt x="2832" y="37"/>
                    <a:pt x="2839" y="30"/>
                    <a:pt x="2839" y="23"/>
                  </a:cubicBezTo>
                  <a:cubicBezTo>
                    <a:pt x="2839" y="8"/>
                    <a:pt x="2832" y="0"/>
                    <a:pt x="2817" y="0"/>
                  </a:cubicBezTo>
                  <a:close/>
                </a:path>
              </a:pathLst>
            </a:custGeom>
            <a:solidFill>
              <a:srgbClr val="000000"/>
            </a:solidFill>
            <a:ln w="1100" cap="rnd" cmpd="sng">
              <a:solidFill>
                <a:srgbClr val="15191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8"/>
            <p:cNvSpPr/>
            <p:nvPr/>
          </p:nvSpPr>
          <p:spPr>
            <a:xfrm>
              <a:off x="3363500" y="3880475"/>
              <a:ext cx="97125" cy="64400"/>
            </a:xfrm>
            <a:custGeom>
              <a:avLst/>
              <a:gdLst/>
              <a:ahLst/>
              <a:cxnLst/>
              <a:rect l="l" t="t" r="r" b="b"/>
              <a:pathLst>
                <a:path w="3885" h="2576" extrusionOk="0">
                  <a:moveTo>
                    <a:pt x="1379" y="0"/>
                  </a:moveTo>
                  <a:cubicBezTo>
                    <a:pt x="834" y="0"/>
                    <a:pt x="249" y="165"/>
                    <a:pt x="260" y="337"/>
                  </a:cubicBezTo>
                  <a:cubicBezTo>
                    <a:pt x="267" y="418"/>
                    <a:pt x="383" y="443"/>
                    <a:pt x="541" y="443"/>
                  </a:cubicBezTo>
                  <a:cubicBezTo>
                    <a:pt x="797" y="443"/>
                    <a:pt x="1164" y="378"/>
                    <a:pt x="1364" y="378"/>
                  </a:cubicBezTo>
                  <a:cubicBezTo>
                    <a:pt x="1392" y="378"/>
                    <a:pt x="1417" y="379"/>
                    <a:pt x="1438" y="382"/>
                  </a:cubicBezTo>
                  <a:cubicBezTo>
                    <a:pt x="1698" y="419"/>
                    <a:pt x="1964" y="656"/>
                    <a:pt x="1964" y="656"/>
                  </a:cubicBezTo>
                  <a:cubicBezTo>
                    <a:pt x="1661" y="664"/>
                    <a:pt x="1349" y="701"/>
                    <a:pt x="1045" y="767"/>
                  </a:cubicBezTo>
                  <a:cubicBezTo>
                    <a:pt x="593" y="893"/>
                    <a:pt x="0" y="1138"/>
                    <a:pt x="237" y="1420"/>
                  </a:cubicBezTo>
                  <a:cubicBezTo>
                    <a:pt x="248" y="1432"/>
                    <a:pt x="266" y="1437"/>
                    <a:pt x="291" y="1437"/>
                  </a:cubicBezTo>
                  <a:cubicBezTo>
                    <a:pt x="460" y="1437"/>
                    <a:pt x="917" y="1186"/>
                    <a:pt x="1053" y="1160"/>
                  </a:cubicBezTo>
                  <a:cubicBezTo>
                    <a:pt x="1090" y="1153"/>
                    <a:pt x="1156" y="1150"/>
                    <a:pt x="1235" y="1150"/>
                  </a:cubicBezTo>
                  <a:cubicBezTo>
                    <a:pt x="1470" y="1150"/>
                    <a:pt x="1816" y="1175"/>
                    <a:pt x="1816" y="1175"/>
                  </a:cubicBezTo>
                  <a:cubicBezTo>
                    <a:pt x="1816" y="1175"/>
                    <a:pt x="1268" y="1190"/>
                    <a:pt x="882" y="1516"/>
                  </a:cubicBezTo>
                  <a:cubicBezTo>
                    <a:pt x="489" y="1842"/>
                    <a:pt x="245" y="2190"/>
                    <a:pt x="460" y="2316"/>
                  </a:cubicBezTo>
                  <a:cubicBezTo>
                    <a:pt x="475" y="2325"/>
                    <a:pt x="492" y="2329"/>
                    <a:pt x="510" y="2329"/>
                  </a:cubicBezTo>
                  <a:cubicBezTo>
                    <a:pt x="703" y="2329"/>
                    <a:pt x="1002" y="1860"/>
                    <a:pt x="1097" y="1812"/>
                  </a:cubicBezTo>
                  <a:cubicBezTo>
                    <a:pt x="1282" y="1753"/>
                    <a:pt x="1475" y="1701"/>
                    <a:pt x="1668" y="1664"/>
                  </a:cubicBezTo>
                  <a:lnTo>
                    <a:pt x="1668" y="1664"/>
                  </a:lnTo>
                  <a:cubicBezTo>
                    <a:pt x="1490" y="1812"/>
                    <a:pt x="1320" y="1976"/>
                    <a:pt x="1156" y="2153"/>
                  </a:cubicBezTo>
                  <a:cubicBezTo>
                    <a:pt x="1001" y="2339"/>
                    <a:pt x="919" y="2561"/>
                    <a:pt x="1134" y="2576"/>
                  </a:cubicBezTo>
                  <a:cubicBezTo>
                    <a:pt x="1136" y="2576"/>
                    <a:pt x="1138" y="2576"/>
                    <a:pt x="1139" y="2576"/>
                  </a:cubicBezTo>
                  <a:cubicBezTo>
                    <a:pt x="1347" y="2576"/>
                    <a:pt x="1663" y="2144"/>
                    <a:pt x="1964" y="1924"/>
                  </a:cubicBezTo>
                  <a:cubicBezTo>
                    <a:pt x="1964" y="1924"/>
                    <a:pt x="2112" y="2237"/>
                    <a:pt x="2505" y="2237"/>
                  </a:cubicBezTo>
                  <a:cubicBezTo>
                    <a:pt x="2624" y="2237"/>
                    <a:pt x="2767" y="2208"/>
                    <a:pt x="2935" y="2131"/>
                  </a:cubicBezTo>
                  <a:lnTo>
                    <a:pt x="3758" y="2213"/>
                  </a:lnTo>
                  <a:lnTo>
                    <a:pt x="3884" y="1331"/>
                  </a:lnTo>
                  <a:lnTo>
                    <a:pt x="3299" y="1249"/>
                  </a:lnTo>
                  <a:cubicBezTo>
                    <a:pt x="3299" y="1249"/>
                    <a:pt x="2520" y="271"/>
                    <a:pt x="1942" y="78"/>
                  </a:cubicBezTo>
                  <a:cubicBezTo>
                    <a:pt x="1782" y="23"/>
                    <a:pt x="1584" y="0"/>
                    <a:pt x="1379" y="0"/>
                  </a:cubicBez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8"/>
            <p:cNvSpPr/>
            <p:nvPr/>
          </p:nvSpPr>
          <p:spPr>
            <a:xfrm>
              <a:off x="3142425" y="4275450"/>
              <a:ext cx="72300" cy="94700"/>
            </a:xfrm>
            <a:custGeom>
              <a:avLst/>
              <a:gdLst/>
              <a:ahLst/>
              <a:cxnLst/>
              <a:rect l="l" t="t" r="r" b="b"/>
              <a:pathLst>
                <a:path w="2892" h="3788" extrusionOk="0">
                  <a:moveTo>
                    <a:pt x="2891" y="0"/>
                  </a:moveTo>
                  <a:lnTo>
                    <a:pt x="504" y="74"/>
                  </a:lnTo>
                  <a:lnTo>
                    <a:pt x="0" y="3788"/>
                  </a:lnTo>
                  <a:lnTo>
                    <a:pt x="0" y="3788"/>
                  </a:lnTo>
                  <a:lnTo>
                    <a:pt x="1942" y="35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8"/>
            <p:cNvSpPr/>
            <p:nvPr/>
          </p:nvSpPr>
          <p:spPr>
            <a:xfrm>
              <a:off x="3229525" y="4282675"/>
              <a:ext cx="60975" cy="85450"/>
            </a:xfrm>
            <a:custGeom>
              <a:avLst/>
              <a:gdLst/>
              <a:ahLst/>
              <a:cxnLst/>
              <a:rect l="l" t="t" r="r" b="b"/>
              <a:pathLst>
                <a:path w="2439" h="3418" extrusionOk="0">
                  <a:moveTo>
                    <a:pt x="163" y="0"/>
                  </a:moveTo>
                  <a:lnTo>
                    <a:pt x="0" y="3417"/>
                  </a:lnTo>
                  <a:lnTo>
                    <a:pt x="2424" y="3254"/>
                  </a:lnTo>
                  <a:lnTo>
                    <a:pt x="2439" y="20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AD7C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8"/>
            <p:cNvSpPr/>
            <p:nvPr/>
          </p:nvSpPr>
          <p:spPr>
            <a:xfrm>
              <a:off x="3142800" y="4069675"/>
              <a:ext cx="154750" cy="249525"/>
            </a:xfrm>
            <a:custGeom>
              <a:avLst/>
              <a:gdLst/>
              <a:ahLst/>
              <a:cxnLst/>
              <a:rect l="l" t="t" r="r" b="b"/>
              <a:pathLst>
                <a:path w="6190" h="9981" extrusionOk="0">
                  <a:moveTo>
                    <a:pt x="3165" y="1"/>
                  </a:moveTo>
                  <a:cubicBezTo>
                    <a:pt x="2809" y="1"/>
                    <a:pt x="2519" y="104"/>
                    <a:pt x="2365" y="374"/>
                  </a:cubicBezTo>
                  <a:cubicBezTo>
                    <a:pt x="1735" y="1457"/>
                    <a:pt x="712" y="6334"/>
                    <a:pt x="0" y="9981"/>
                  </a:cubicBezTo>
                  <a:lnTo>
                    <a:pt x="2594" y="9981"/>
                  </a:lnTo>
                  <a:cubicBezTo>
                    <a:pt x="3603" y="7557"/>
                    <a:pt x="4700" y="4903"/>
                    <a:pt x="4974" y="4206"/>
                  </a:cubicBezTo>
                  <a:cubicBezTo>
                    <a:pt x="5722" y="2279"/>
                    <a:pt x="6189" y="1116"/>
                    <a:pt x="6189" y="1116"/>
                  </a:cubicBezTo>
                  <a:cubicBezTo>
                    <a:pt x="6189" y="1116"/>
                    <a:pt x="4330" y="1"/>
                    <a:pt x="3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8"/>
            <p:cNvSpPr/>
            <p:nvPr/>
          </p:nvSpPr>
          <p:spPr>
            <a:xfrm>
              <a:off x="3188375" y="4029825"/>
              <a:ext cx="129525" cy="289375"/>
            </a:xfrm>
            <a:custGeom>
              <a:avLst/>
              <a:gdLst/>
              <a:ahLst/>
              <a:cxnLst/>
              <a:rect l="l" t="t" r="r" b="b"/>
              <a:pathLst>
                <a:path w="5181" h="11575" extrusionOk="0">
                  <a:moveTo>
                    <a:pt x="3538" y="1"/>
                  </a:moveTo>
                  <a:cubicBezTo>
                    <a:pt x="3419" y="1"/>
                    <a:pt x="3281" y="16"/>
                    <a:pt x="3121" y="49"/>
                  </a:cubicBezTo>
                  <a:cubicBezTo>
                    <a:pt x="1187" y="434"/>
                    <a:pt x="1" y="1828"/>
                    <a:pt x="1" y="3199"/>
                  </a:cubicBezTo>
                  <a:cubicBezTo>
                    <a:pt x="1" y="4948"/>
                    <a:pt x="734" y="8491"/>
                    <a:pt x="1461" y="11575"/>
                  </a:cubicBezTo>
                  <a:lnTo>
                    <a:pt x="4270" y="11575"/>
                  </a:lnTo>
                  <a:cubicBezTo>
                    <a:pt x="4174" y="8921"/>
                    <a:pt x="3988" y="5993"/>
                    <a:pt x="3625" y="4815"/>
                  </a:cubicBezTo>
                  <a:cubicBezTo>
                    <a:pt x="3058" y="2969"/>
                    <a:pt x="5180" y="1"/>
                    <a:pt x="35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8"/>
            <p:cNvSpPr/>
            <p:nvPr/>
          </p:nvSpPr>
          <p:spPr>
            <a:xfrm>
              <a:off x="3266400" y="4013800"/>
              <a:ext cx="345425" cy="153550"/>
            </a:xfrm>
            <a:custGeom>
              <a:avLst/>
              <a:gdLst/>
              <a:ahLst/>
              <a:cxnLst/>
              <a:rect l="l" t="t" r="r" b="b"/>
              <a:pathLst>
                <a:path w="13817" h="6142" extrusionOk="0">
                  <a:moveTo>
                    <a:pt x="13142" y="0"/>
                  </a:moveTo>
                  <a:lnTo>
                    <a:pt x="0" y="682"/>
                  </a:lnTo>
                  <a:lnTo>
                    <a:pt x="22" y="5181"/>
                  </a:lnTo>
                  <a:cubicBezTo>
                    <a:pt x="2383" y="5839"/>
                    <a:pt x="4572" y="6141"/>
                    <a:pt x="6473" y="6141"/>
                  </a:cubicBezTo>
                  <a:cubicBezTo>
                    <a:pt x="9991" y="6141"/>
                    <a:pt x="12518" y="5105"/>
                    <a:pt x="13298" y="3373"/>
                  </a:cubicBezTo>
                  <a:cubicBezTo>
                    <a:pt x="13550" y="2832"/>
                    <a:pt x="13817" y="1779"/>
                    <a:pt x="13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8"/>
            <p:cNvSpPr/>
            <p:nvPr/>
          </p:nvSpPr>
          <p:spPr>
            <a:xfrm>
              <a:off x="3549175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474" y="0"/>
                  </a:moveTo>
                  <a:cubicBezTo>
                    <a:pt x="422" y="0"/>
                    <a:pt x="369" y="11"/>
                    <a:pt x="319" y="32"/>
                  </a:cubicBezTo>
                  <a:cubicBezTo>
                    <a:pt x="104" y="114"/>
                    <a:pt x="0" y="358"/>
                    <a:pt x="89" y="566"/>
                  </a:cubicBezTo>
                  <a:lnTo>
                    <a:pt x="3247" y="8408"/>
                  </a:lnTo>
                  <a:cubicBezTo>
                    <a:pt x="3309" y="8571"/>
                    <a:pt x="3464" y="8670"/>
                    <a:pt x="3629" y="8670"/>
                  </a:cubicBezTo>
                  <a:cubicBezTo>
                    <a:pt x="3682" y="8670"/>
                    <a:pt x="3736" y="8660"/>
                    <a:pt x="3788" y="8638"/>
                  </a:cubicBezTo>
                  <a:cubicBezTo>
                    <a:pt x="3995" y="8556"/>
                    <a:pt x="4099" y="8312"/>
                    <a:pt x="4018" y="8097"/>
                  </a:cubicBezTo>
                  <a:lnTo>
                    <a:pt x="853" y="262"/>
                  </a:lnTo>
                  <a:cubicBezTo>
                    <a:pt x="791" y="99"/>
                    <a:pt x="636" y="0"/>
                    <a:pt x="47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8"/>
            <p:cNvSpPr/>
            <p:nvPr/>
          </p:nvSpPr>
          <p:spPr>
            <a:xfrm>
              <a:off x="3392950" y="4171250"/>
              <a:ext cx="102500" cy="216750"/>
            </a:xfrm>
            <a:custGeom>
              <a:avLst/>
              <a:gdLst/>
              <a:ahLst/>
              <a:cxnLst/>
              <a:rect l="l" t="t" r="r" b="b"/>
              <a:pathLst>
                <a:path w="4100" h="8670" extrusionOk="0">
                  <a:moveTo>
                    <a:pt x="3630" y="0"/>
                  </a:moveTo>
                  <a:cubicBezTo>
                    <a:pt x="3467" y="0"/>
                    <a:pt x="3315" y="99"/>
                    <a:pt x="3247" y="262"/>
                  </a:cubicBezTo>
                  <a:lnTo>
                    <a:pt x="90" y="8097"/>
                  </a:lnTo>
                  <a:cubicBezTo>
                    <a:pt x="1" y="8312"/>
                    <a:pt x="104" y="8556"/>
                    <a:pt x="319" y="8638"/>
                  </a:cubicBezTo>
                  <a:cubicBezTo>
                    <a:pt x="372" y="8660"/>
                    <a:pt x="425" y="8670"/>
                    <a:pt x="478" y="8670"/>
                  </a:cubicBezTo>
                  <a:cubicBezTo>
                    <a:pt x="641" y="8670"/>
                    <a:pt x="793" y="8571"/>
                    <a:pt x="861" y="8408"/>
                  </a:cubicBezTo>
                  <a:lnTo>
                    <a:pt x="4018" y="566"/>
                  </a:lnTo>
                  <a:cubicBezTo>
                    <a:pt x="4100" y="358"/>
                    <a:pt x="3996" y="114"/>
                    <a:pt x="3788" y="32"/>
                  </a:cubicBezTo>
                  <a:cubicBezTo>
                    <a:pt x="3736" y="11"/>
                    <a:pt x="3682" y="0"/>
                    <a:pt x="363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8"/>
            <p:cNvSpPr/>
            <p:nvPr/>
          </p:nvSpPr>
          <p:spPr>
            <a:xfrm>
              <a:off x="3453550" y="4171300"/>
              <a:ext cx="134750" cy="28375"/>
            </a:xfrm>
            <a:custGeom>
              <a:avLst/>
              <a:gdLst/>
              <a:ahLst/>
              <a:cxnLst/>
              <a:rect l="l" t="t" r="r" b="b"/>
              <a:pathLst>
                <a:path w="5390" h="1135" extrusionOk="0">
                  <a:moveTo>
                    <a:pt x="1" y="1"/>
                  </a:moveTo>
                  <a:lnTo>
                    <a:pt x="1" y="1135"/>
                  </a:lnTo>
                  <a:lnTo>
                    <a:pt x="5389" y="1135"/>
                  </a:lnTo>
                  <a:lnTo>
                    <a:pt x="5389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8"/>
            <p:cNvSpPr/>
            <p:nvPr/>
          </p:nvSpPr>
          <p:spPr>
            <a:xfrm>
              <a:off x="3444275" y="4273225"/>
              <a:ext cx="160700" cy="21325"/>
            </a:xfrm>
            <a:custGeom>
              <a:avLst/>
              <a:gdLst/>
              <a:ahLst/>
              <a:cxnLst/>
              <a:rect l="l" t="t" r="r" b="b"/>
              <a:pathLst>
                <a:path w="6428" h="853" extrusionOk="0">
                  <a:moveTo>
                    <a:pt x="1" y="0"/>
                  </a:moveTo>
                  <a:lnTo>
                    <a:pt x="1" y="853"/>
                  </a:lnTo>
                  <a:lnTo>
                    <a:pt x="6427" y="853"/>
                  </a:lnTo>
                  <a:lnTo>
                    <a:pt x="6427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8"/>
            <p:cNvSpPr/>
            <p:nvPr/>
          </p:nvSpPr>
          <p:spPr>
            <a:xfrm>
              <a:off x="3398700" y="3898450"/>
              <a:ext cx="275400" cy="281225"/>
            </a:xfrm>
            <a:custGeom>
              <a:avLst/>
              <a:gdLst/>
              <a:ahLst/>
              <a:cxnLst/>
              <a:rect l="l" t="t" r="r" b="b"/>
              <a:pathLst>
                <a:path w="11016" h="11249" extrusionOk="0">
                  <a:moveTo>
                    <a:pt x="8620" y="0"/>
                  </a:moveTo>
                  <a:cubicBezTo>
                    <a:pt x="7945" y="0"/>
                    <a:pt x="7332" y="282"/>
                    <a:pt x="7250" y="782"/>
                  </a:cubicBezTo>
                  <a:cubicBezTo>
                    <a:pt x="6975" y="2368"/>
                    <a:pt x="7331" y="5348"/>
                    <a:pt x="6160" y="7105"/>
                  </a:cubicBezTo>
                  <a:cubicBezTo>
                    <a:pt x="5313" y="8368"/>
                    <a:pt x="4446" y="8516"/>
                    <a:pt x="3327" y="8516"/>
                  </a:cubicBezTo>
                  <a:cubicBezTo>
                    <a:pt x="2984" y="8516"/>
                    <a:pt x="2617" y="8502"/>
                    <a:pt x="2219" y="8502"/>
                  </a:cubicBezTo>
                  <a:cubicBezTo>
                    <a:pt x="2110" y="8502"/>
                    <a:pt x="1998" y="8503"/>
                    <a:pt x="1883" y="8506"/>
                  </a:cubicBezTo>
                  <a:cubicBezTo>
                    <a:pt x="0" y="8558"/>
                    <a:pt x="401" y="11248"/>
                    <a:pt x="2195" y="11248"/>
                  </a:cubicBezTo>
                  <a:lnTo>
                    <a:pt x="7583" y="11248"/>
                  </a:lnTo>
                  <a:cubicBezTo>
                    <a:pt x="8458" y="11248"/>
                    <a:pt x="9673" y="9914"/>
                    <a:pt x="10348" y="7564"/>
                  </a:cubicBezTo>
                  <a:cubicBezTo>
                    <a:pt x="11015" y="5222"/>
                    <a:pt x="11015" y="2124"/>
                    <a:pt x="10348" y="886"/>
                  </a:cubicBezTo>
                  <a:cubicBezTo>
                    <a:pt x="10013" y="275"/>
                    <a:pt x="9287" y="0"/>
                    <a:pt x="8620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8"/>
            <p:cNvSpPr/>
            <p:nvPr/>
          </p:nvSpPr>
          <p:spPr>
            <a:xfrm>
              <a:off x="3191525" y="4363825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3944" y="1"/>
                  </a:moveTo>
                  <a:lnTo>
                    <a:pt x="1194" y="186"/>
                  </a:lnTo>
                  <a:lnTo>
                    <a:pt x="1" y="935"/>
                  </a:lnTo>
                  <a:lnTo>
                    <a:pt x="3959" y="935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8"/>
            <p:cNvSpPr/>
            <p:nvPr/>
          </p:nvSpPr>
          <p:spPr>
            <a:xfrm>
              <a:off x="3107775" y="4363825"/>
              <a:ext cx="98775" cy="23375"/>
            </a:xfrm>
            <a:custGeom>
              <a:avLst/>
              <a:gdLst/>
              <a:ahLst/>
              <a:cxnLst/>
              <a:rect l="l" t="t" r="r" b="b"/>
              <a:pathLst>
                <a:path w="3951" h="935" extrusionOk="0">
                  <a:moveTo>
                    <a:pt x="3936" y="1"/>
                  </a:moveTo>
                  <a:lnTo>
                    <a:pt x="1194" y="186"/>
                  </a:lnTo>
                  <a:lnTo>
                    <a:pt x="0" y="935"/>
                  </a:lnTo>
                  <a:lnTo>
                    <a:pt x="3951" y="935"/>
                  </a:lnTo>
                  <a:lnTo>
                    <a:pt x="3936" y="1"/>
                  </a:lnTo>
                  <a:close/>
                </a:path>
              </a:pathLst>
            </a:custGeom>
            <a:solidFill>
              <a:srgbClr val="F06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3129825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4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3" y="17038"/>
                    <a:pt x="1045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3347750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5" y="0"/>
                  </a:moveTo>
                  <a:cubicBezTo>
                    <a:pt x="520" y="0"/>
                    <a:pt x="475" y="6"/>
                    <a:pt x="430" y="19"/>
                  </a:cubicBezTo>
                  <a:cubicBezTo>
                    <a:pt x="156" y="93"/>
                    <a:pt x="0" y="367"/>
                    <a:pt x="74" y="641"/>
                  </a:cubicBezTo>
                  <a:lnTo>
                    <a:pt x="3291" y="16815"/>
                  </a:lnTo>
                  <a:cubicBezTo>
                    <a:pt x="3353" y="17038"/>
                    <a:pt x="3555" y="17188"/>
                    <a:pt x="3780" y="17188"/>
                  </a:cubicBezTo>
                  <a:cubicBezTo>
                    <a:pt x="3824" y="17188"/>
                    <a:pt x="3869" y="17183"/>
                    <a:pt x="3914" y="17171"/>
                  </a:cubicBezTo>
                  <a:cubicBezTo>
                    <a:pt x="4181" y="17096"/>
                    <a:pt x="4336" y="16815"/>
                    <a:pt x="4262" y="16548"/>
                  </a:cubicBezTo>
                  <a:lnTo>
                    <a:pt x="1045" y="367"/>
                  </a:lnTo>
                  <a:cubicBezTo>
                    <a:pt x="984" y="145"/>
                    <a:pt x="784" y="0"/>
                    <a:pt x="565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2775350" y="3955525"/>
              <a:ext cx="108250" cy="429725"/>
            </a:xfrm>
            <a:custGeom>
              <a:avLst/>
              <a:gdLst/>
              <a:ahLst/>
              <a:cxnLst/>
              <a:rect l="l" t="t" r="r" b="b"/>
              <a:pathLst>
                <a:path w="4330" h="17189" extrusionOk="0">
                  <a:moveTo>
                    <a:pt x="3771" y="0"/>
                  </a:moveTo>
                  <a:cubicBezTo>
                    <a:pt x="3551" y="0"/>
                    <a:pt x="3346" y="145"/>
                    <a:pt x="3284" y="367"/>
                  </a:cubicBezTo>
                  <a:lnTo>
                    <a:pt x="75" y="16548"/>
                  </a:lnTo>
                  <a:cubicBezTo>
                    <a:pt x="0" y="16815"/>
                    <a:pt x="156" y="17096"/>
                    <a:pt x="423" y="17171"/>
                  </a:cubicBezTo>
                  <a:cubicBezTo>
                    <a:pt x="467" y="17183"/>
                    <a:pt x="511" y="17188"/>
                    <a:pt x="554" y="17188"/>
                  </a:cubicBezTo>
                  <a:cubicBezTo>
                    <a:pt x="776" y="17188"/>
                    <a:pt x="984" y="17038"/>
                    <a:pt x="1046" y="16815"/>
                  </a:cubicBezTo>
                  <a:lnTo>
                    <a:pt x="4262" y="641"/>
                  </a:lnTo>
                  <a:cubicBezTo>
                    <a:pt x="4329" y="367"/>
                    <a:pt x="4173" y="93"/>
                    <a:pt x="3907" y="19"/>
                  </a:cubicBezTo>
                  <a:cubicBezTo>
                    <a:pt x="3862" y="6"/>
                    <a:pt x="3816" y="0"/>
                    <a:pt x="3771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2993075" y="3955525"/>
              <a:ext cx="108425" cy="429725"/>
            </a:xfrm>
            <a:custGeom>
              <a:avLst/>
              <a:gdLst/>
              <a:ahLst/>
              <a:cxnLst/>
              <a:rect l="l" t="t" r="r" b="b"/>
              <a:pathLst>
                <a:path w="4337" h="17189" extrusionOk="0">
                  <a:moveTo>
                    <a:pt x="566" y="0"/>
                  </a:moveTo>
                  <a:cubicBezTo>
                    <a:pt x="521" y="0"/>
                    <a:pt x="476" y="6"/>
                    <a:pt x="431" y="19"/>
                  </a:cubicBezTo>
                  <a:cubicBezTo>
                    <a:pt x="164" y="93"/>
                    <a:pt x="1" y="367"/>
                    <a:pt x="75" y="641"/>
                  </a:cubicBezTo>
                  <a:lnTo>
                    <a:pt x="3292" y="16815"/>
                  </a:lnTo>
                  <a:cubicBezTo>
                    <a:pt x="3354" y="17038"/>
                    <a:pt x="3561" y="17188"/>
                    <a:pt x="3783" y="17188"/>
                  </a:cubicBezTo>
                  <a:cubicBezTo>
                    <a:pt x="3827" y="17188"/>
                    <a:pt x="3871" y="17183"/>
                    <a:pt x="3914" y="17171"/>
                  </a:cubicBezTo>
                  <a:cubicBezTo>
                    <a:pt x="4181" y="17096"/>
                    <a:pt x="4337" y="16815"/>
                    <a:pt x="4263" y="16548"/>
                  </a:cubicBezTo>
                  <a:lnTo>
                    <a:pt x="1046" y="367"/>
                  </a:lnTo>
                  <a:cubicBezTo>
                    <a:pt x="990" y="145"/>
                    <a:pt x="786" y="0"/>
                    <a:pt x="566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2816650" y="3942075"/>
              <a:ext cx="583925" cy="34675"/>
            </a:xfrm>
            <a:custGeom>
              <a:avLst/>
              <a:gdLst/>
              <a:ahLst/>
              <a:cxnLst/>
              <a:rect l="l" t="t" r="r" b="b"/>
              <a:pathLst>
                <a:path w="23357" h="1387" extrusionOk="0">
                  <a:moveTo>
                    <a:pt x="1" y="1"/>
                  </a:moveTo>
                  <a:lnTo>
                    <a:pt x="1" y="1387"/>
                  </a:lnTo>
                  <a:lnTo>
                    <a:pt x="23357" y="1387"/>
                  </a:lnTo>
                  <a:lnTo>
                    <a:pt x="23357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8"/>
            <p:cNvSpPr/>
            <p:nvPr/>
          </p:nvSpPr>
          <p:spPr>
            <a:xfrm>
              <a:off x="3063850" y="3804225"/>
              <a:ext cx="232025" cy="116750"/>
            </a:xfrm>
            <a:custGeom>
              <a:avLst/>
              <a:gdLst/>
              <a:ahLst/>
              <a:cxnLst/>
              <a:rect l="l" t="t" r="r" b="b"/>
              <a:pathLst>
                <a:path w="9281" h="4670" extrusionOk="0">
                  <a:moveTo>
                    <a:pt x="1" y="0"/>
                  </a:moveTo>
                  <a:lnTo>
                    <a:pt x="1802" y="4670"/>
                  </a:lnTo>
                  <a:lnTo>
                    <a:pt x="9281" y="4670"/>
                  </a:lnTo>
                  <a:lnTo>
                    <a:pt x="7472" y="0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8"/>
            <p:cNvSpPr/>
            <p:nvPr/>
          </p:nvSpPr>
          <p:spPr>
            <a:xfrm>
              <a:off x="3063850" y="3804225"/>
              <a:ext cx="224425" cy="116750"/>
            </a:xfrm>
            <a:custGeom>
              <a:avLst/>
              <a:gdLst/>
              <a:ahLst/>
              <a:cxnLst/>
              <a:rect l="l" t="t" r="r" b="b"/>
              <a:pathLst>
                <a:path w="8977" h="4670" extrusionOk="0">
                  <a:moveTo>
                    <a:pt x="1" y="0"/>
                  </a:moveTo>
                  <a:lnTo>
                    <a:pt x="1742" y="4670"/>
                  </a:lnTo>
                  <a:lnTo>
                    <a:pt x="8977" y="4670"/>
                  </a:lnTo>
                  <a:lnTo>
                    <a:pt x="72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3107025" y="3920950"/>
              <a:ext cx="279850" cy="21900"/>
            </a:xfrm>
            <a:custGeom>
              <a:avLst/>
              <a:gdLst/>
              <a:ahLst/>
              <a:cxnLst/>
              <a:rect l="l" t="t" r="r" b="b"/>
              <a:pathLst>
                <a:path w="11194" h="876" extrusionOk="0">
                  <a:moveTo>
                    <a:pt x="1" y="1"/>
                  </a:moveTo>
                  <a:lnTo>
                    <a:pt x="1" y="875"/>
                  </a:lnTo>
                  <a:lnTo>
                    <a:pt x="11193" y="875"/>
                  </a:lnTo>
                  <a:lnTo>
                    <a:pt x="11193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2998075" y="3871675"/>
              <a:ext cx="123800" cy="73400"/>
            </a:xfrm>
            <a:custGeom>
              <a:avLst/>
              <a:gdLst/>
              <a:ahLst/>
              <a:cxnLst/>
              <a:rect l="l" t="t" r="r" b="b"/>
              <a:pathLst>
                <a:path w="4952" h="2936" extrusionOk="0">
                  <a:moveTo>
                    <a:pt x="22" y="0"/>
                  </a:moveTo>
                  <a:lnTo>
                    <a:pt x="0" y="1268"/>
                  </a:lnTo>
                  <a:cubicBezTo>
                    <a:pt x="0" y="2194"/>
                    <a:pt x="749" y="2935"/>
                    <a:pt x="1668" y="2935"/>
                  </a:cubicBezTo>
                  <a:lnTo>
                    <a:pt x="3262" y="2935"/>
                  </a:lnTo>
                  <a:cubicBezTo>
                    <a:pt x="4181" y="2935"/>
                    <a:pt x="4929" y="2194"/>
                    <a:pt x="4929" y="1268"/>
                  </a:cubicBezTo>
                  <a:lnTo>
                    <a:pt x="49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3108325" y="3876100"/>
              <a:ext cx="39125" cy="57300"/>
            </a:xfrm>
            <a:custGeom>
              <a:avLst/>
              <a:gdLst/>
              <a:ahLst/>
              <a:cxnLst/>
              <a:rect l="l" t="t" r="r" b="b"/>
              <a:pathLst>
                <a:path w="1565" h="2292" extrusionOk="0">
                  <a:moveTo>
                    <a:pt x="0" y="1"/>
                  </a:moveTo>
                  <a:lnTo>
                    <a:pt x="0" y="275"/>
                  </a:lnTo>
                  <a:cubicBezTo>
                    <a:pt x="490" y="275"/>
                    <a:pt x="1298" y="683"/>
                    <a:pt x="1298" y="1150"/>
                  </a:cubicBezTo>
                  <a:cubicBezTo>
                    <a:pt x="1298" y="1609"/>
                    <a:pt x="490" y="2017"/>
                    <a:pt x="0" y="2017"/>
                  </a:cubicBezTo>
                  <a:lnTo>
                    <a:pt x="0" y="2291"/>
                  </a:lnTo>
                  <a:cubicBezTo>
                    <a:pt x="616" y="2291"/>
                    <a:pt x="1564" y="1802"/>
                    <a:pt x="1564" y="1150"/>
                  </a:cubicBezTo>
                  <a:cubicBezTo>
                    <a:pt x="1564" y="490"/>
                    <a:pt x="616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Subtitle 3"/>
          <p:cNvSpPr>
            <a:spLocks noGrp="1"/>
          </p:cNvSpPr>
          <p:nvPr>
            <p:ph type="subTitle" idx="2"/>
          </p:nvPr>
        </p:nvSpPr>
        <p:spPr>
          <a:xfrm>
            <a:off x="2979651" y="1578435"/>
            <a:ext cx="6164350" cy="1224652"/>
          </a:xfrm>
        </p:spPr>
        <p:txBody>
          <a:bodyPr/>
          <a:lstStyle/>
          <a:p>
            <a:pPr algn="ctr"/>
            <a:r>
              <a:rPr lang="vi-VN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KHÁM PHÁ VĂN BẢN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70"/>
          <p:cNvSpPr txBox="1">
            <a:spLocks noGrp="1"/>
          </p:cNvSpPr>
          <p:nvPr>
            <p:ph type="title"/>
          </p:nvPr>
        </p:nvSpPr>
        <p:spPr>
          <a:xfrm>
            <a:off x="2645127" y="236693"/>
            <a:ext cx="3670368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Phát hiện nhanh</a:t>
            </a:r>
            <a:endParaRPr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2" name="Google Shape;1852;p70"/>
          <p:cNvSpPr/>
          <p:nvPr/>
        </p:nvSpPr>
        <p:spPr>
          <a:xfrm rot="5400000">
            <a:off x="575401" y="1639586"/>
            <a:ext cx="1312500" cy="1312500"/>
          </a:xfrm>
          <a:prstGeom prst="donut">
            <a:avLst>
              <a:gd name="adj" fmla="val 1107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5" name="Google Shape;1855;p70"/>
          <p:cNvSpPr/>
          <p:nvPr/>
        </p:nvSpPr>
        <p:spPr>
          <a:xfrm rot="5400000">
            <a:off x="3551825" y="1592870"/>
            <a:ext cx="1312500" cy="1312500"/>
          </a:xfrm>
          <a:prstGeom prst="donut">
            <a:avLst>
              <a:gd name="adj" fmla="val 110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58" name="Google Shape;1858;p70"/>
          <p:cNvSpPr/>
          <p:nvPr/>
        </p:nvSpPr>
        <p:spPr>
          <a:xfrm rot="5400000">
            <a:off x="6140575" y="1604987"/>
            <a:ext cx="1312500" cy="1312500"/>
          </a:xfrm>
          <a:prstGeom prst="donut">
            <a:avLst>
              <a:gd name="adj" fmla="val 1107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60" name="Google Shape;1860;p70"/>
          <p:cNvSpPr txBox="1">
            <a:spLocks noGrp="1"/>
          </p:cNvSpPr>
          <p:nvPr>
            <p:ph type="title" idx="4294967295"/>
          </p:nvPr>
        </p:nvSpPr>
        <p:spPr>
          <a:xfrm>
            <a:off x="709529" y="1945436"/>
            <a:ext cx="10395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latin typeface="Cambria" panose="02040503050406030204" pitchFamily="18" charset="0"/>
                <a:ea typeface="Cambria" panose="02040503050406030204" pitchFamily="18" charset="0"/>
              </a:rPr>
              <a:t>Thời gian</a:t>
            </a:r>
            <a:endParaRPr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62" name="Google Shape;1862;p70"/>
          <p:cNvSpPr txBox="1">
            <a:spLocks noGrp="1"/>
          </p:cNvSpPr>
          <p:nvPr>
            <p:ph type="title" idx="4294967295"/>
          </p:nvPr>
        </p:nvSpPr>
        <p:spPr>
          <a:xfrm>
            <a:off x="3687138" y="1898720"/>
            <a:ext cx="10395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latin typeface="Cambria" panose="02040503050406030204" pitchFamily="18" charset="0"/>
                <a:ea typeface="Cambria" panose="02040503050406030204" pitchFamily="18" charset="0"/>
              </a:rPr>
              <a:t>Địa điểm</a:t>
            </a:r>
            <a:endParaRPr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63" name="Google Shape;1863;p70"/>
          <p:cNvSpPr txBox="1">
            <a:spLocks noGrp="1"/>
          </p:cNvSpPr>
          <p:nvPr>
            <p:ph type="title" idx="4294967295"/>
          </p:nvPr>
        </p:nvSpPr>
        <p:spPr>
          <a:xfrm>
            <a:off x="6277075" y="1910837"/>
            <a:ext cx="1039500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 dirty="0">
                <a:latin typeface="Cambria" panose="02040503050406030204" pitchFamily="18" charset="0"/>
                <a:ea typeface="Cambria" panose="02040503050406030204" pitchFamily="18" charset="0"/>
              </a:rPr>
              <a:t>Hoàn cảnh</a:t>
            </a:r>
            <a:endParaRPr sz="21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76" name="Google Shape;1876;p70"/>
          <p:cNvSpPr txBox="1">
            <a:spLocks noGrp="1"/>
          </p:cNvSpPr>
          <p:nvPr>
            <p:ph type="subTitle" idx="4294967295"/>
          </p:nvPr>
        </p:nvSpPr>
        <p:spPr>
          <a:xfrm>
            <a:off x="122729" y="3222822"/>
            <a:ext cx="2213100" cy="5585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  <a:cs typeface="Bebas Neue"/>
                <a:sym typeface="Bebas Neue"/>
              </a:rPr>
              <a:t>Đời Hùng Vương thứ 6.</a:t>
            </a:r>
            <a:endParaRPr sz="2200" dirty="0">
              <a:latin typeface="Cambria" panose="02040503050406030204" pitchFamily="18" charset="0"/>
              <a:ea typeface="Cambria" panose="02040503050406030204" pitchFamily="18" charset="0"/>
              <a:cs typeface="Bebas Neue"/>
              <a:sym typeface="Bebas Neue"/>
            </a:endParaRPr>
          </a:p>
        </p:txBody>
      </p:sp>
      <p:sp>
        <p:nvSpPr>
          <p:cNvPr id="1877" name="Google Shape;1877;p70"/>
          <p:cNvSpPr txBox="1">
            <a:spLocks noGrp="1"/>
          </p:cNvSpPr>
          <p:nvPr>
            <p:ph type="subTitle" idx="4294967295"/>
          </p:nvPr>
        </p:nvSpPr>
        <p:spPr>
          <a:xfrm>
            <a:off x="3100338" y="3176107"/>
            <a:ext cx="2213100" cy="3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  <a:cs typeface="Bebas Neue"/>
                <a:sym typeface="Bebas Neue"/>
              </a:rPr>
              <a:t>Làng Phù Đổng</a:t>
            </a:r>
            <a:endParaRPr sz="2200" dirty="0">
              <a:latin typeface="Cambria" panose="02040503050406030204" pitchFamily="18" charset="0"/>
              <a:ea typeface="Cambria" panose="02040503050406030204" pitchFamily="18" charset="0"/>
              <a:cs typeface="Bebas Neue"/>
              <a:sym typeface="Bebas Neue"/>
            </a:endParaRPr>
          </a:p>
        </p:txBody>
      </p:sp>
      <p:sp>
        <p:nvSpPr>
          <p:cNvPr id="1878" name="Google Shape;1878;p70"/>
          <p:cNvSpPr txBox="1">
            <a:spLocks noGrp="1"/>
          </p:cNvSpPr>
          <p:nvPr>
            <p:ph type="subTitle" idx="4294967295"/>
          </p:nvPr>
        </p:nvSpPr>
        <p:spPr>
          <a:xfrm>
            <a:off x="5826775" y="3205484"/>
            <a:ext cx="2620911" cy="5759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vi-VN" sz="2200" dirty="0">
                <a:latin typeface="Cambria" panose="02040503050406030204" pitchFamily="18" charset="0"/>
                <a:ea typeface="Cambria" panose="02040503050406030204" pitchFamily="18" charset="0"/>
                <a:cs typeface="Bebas Neue"/>
                <a:sym typeface="Bebas Neue"/>
              </a:rPr>
              <a:t>Giặc Ân sang xâm lược nước ta.</a:t>
            </a:r>
            <a:endParaRPr sz="2200" dirty="0">
              <a:latin typeface="Cambria" panose="02040503050406030204" pitchFamily="18" charset="0"/>
              <a:ea typeface="Cambria" panose="02040503050406030204" pitchFamily="18" charset="0"/>
              <a:cs typeface="Bebas Neue"/>
              <a:sym typeface="Bebas Neue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260" b="81771" l="36018" r="69107"/>
                    </a14:imgEffect>
                  </a14:imgLayer>
                </a14:imgProps>
              </a:ext>
            </a:extLst>
          </a:blip>
          <a:srcRect l="36426" t="22401" r="28789" b="13977"/>
          <a:stretch/>
        </p:blipFill>
        <p:spPr>
          <a:xfrm>
            <a:off x="1694642" y="1155443"/>
            <a:ext cx="1684161" cy="173182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683" b="82035" l="69789" r="83792"/>
                    </a14:imgEffect>
                  </a14:imgLayer>
                </a14:imgProps>
              </a:ext>
            </a:extLst>
          </a:blip>
          <a:srcRect l="68039" t="47889" r="14458" b="14171"/>
          <a:stretch/>
        </p:blipFill>
        <p:spPr>
          <a:xfrm>
            <a:off x="4480311" y="1011079"/>
            <a:ext cx="1681656" cy="204951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83" b="79948" l="1830" r="16471"/>
                    </a14:imgEffect>
                  </a14:imgLayer>
                </a14:imgProps>
              </a:ext>
            </a:extLst>
          </a:blip>
          <a:srcRect l="-2" t="25903" r="81624" b="13977"/>
          <a:stretch/>
        </p:blipFill>
        <p:spPr>
          <a:xfrm>
            <a:off x="7236407" y="850682"/>
            <a:ext cx="1211279" cy="222788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0" grpId="0"/>
      <p:bldP spid="1852" grpId="0" animBg="1"/>
      <p:bldP spid="1855" grpId="0" animBg="1"/>
      <p:bldP spid="1858" grpId="0" animBg="1"/>
      <p:bldP spid="1860" grpId="0"/>
      <p:bldP spid="1862" grpId="0"/>
      <p:bldP spid="1863" grpId="0"/>
      <p:bldP spid="1876" grpId="0" build="p"/>
      <p:bldP spid="1877" grpId="0" build="p"/>
      <p:bldP spid="18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55"/>
          <p:cNvSpPr txBox="1">
            <a:spLocks noGrp="1"/>
          </p:cNvSpPr>
          <p:nvPr>
            <p:ph type="title"/>
          </p:nvPr>
        </p:nvSpPr>
        <p:spPr>
          <a:xfrm>
            <a:off x="-127343" y="5708"/>
            <a:ext cx="4037192" cy="6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HOẠT ĐỘNG NHÓM</a:t>
            </a:r>
            <a:endParaRPr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59" name="Google Shape;1159;p55"/>
          <p:cNvSpPr txBox="1">
            <a:spLocks noGrp="1"/>
          </p:cNvSpPr>
          <p:nvPr>
            <p:ph type="subTitle" idx="4294967295"/>
          </p:nvPr>
        </p:nvSpPr>
        <p:spPr>
          <a:xfrm>
            <a:off x="224713" y="1240221"/>
            <a:ext cx="2961397" cy="16714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Nhóm 1:</a:t>
            </a:r>
          </a:p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Em hãy tìm những chi tiết nói về sự ra đời của Gióng. Em có nhận xét gì về những chi tiết này?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61" name="Google Shape;1161;p55"/>
          <p:cNvSpPr txBox="1">
            <a:spLocks noGrp="1"/>
          </p:cNvSpPr>
          <p:nvPr>
            <p:ph type="subTitle" idx="4294967295"/>
          </p:nvPr>
        </p:nvSpPr>
        <p:spPr>
          <a:xfrm>
            <a:off x="224713" y="3226677"/>
            <a:ext cx="2961397" cy="17342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Nhóm 2: </a:t>
            </a:r>
          </a:p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Thánh Gióng đã yêu cầu nhà vua làm cho mình những vũ khí gì? Việc này thể hiện nội dung/ý nghĩa gì hay không?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75" name="Google Shape;1175;p55"/>
          <p:cNvSpPr txBox="1">
            <a:spLocks noGrp="1"/>
          </p:cNvSpPr>
          <p:nvPr>
            <p:ph type="subTitle" idx="4294967295"/>
          </p:nvPr>
        </p:nvSpPr>
        <p:spPr>
          <a:xfrm>
            <a:off x="5944859" y="1240221"/>
            <a:ext cx="3055992" cy="16714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Nhóm 3: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Chiến công của Thánh Gióng và kết thúc truyện theo em có hợp lí hay không? Vì sao?</a:t>
            </a:r>
          </a:p>
        </p:txBody>
      </p:sp>
      <p:sp>
        <p:nvSpPr>
          <p:cNvPr id="1177" name="Google Shape;1177;p55"/>
          <p:cNvSpPr txBox="1">
            <a:spLocks noGrp="1"/>
          </p:cNvSpPr>
          <p:nvPr>
            <p:ph type="subTitle" idx="4294967295"/>
          </p:nvPr>
        </p:nvSpPr>
        <p:spPr>
          <a:xfrm>
            <a:off x="5823274" y="2959849"/>
            <a:ext cx="3192625" cy="20492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b="1" dirty="0">
                <a:latin typeface="Cambria" panose="02040503050406030204" pitchFamily="18" charset="0"/>
                <a:ea typeface="Cambria" panose="02040503050406030204" pitchFamily="18" charset="0"/>
              </a:rPr>
              <a:t>Nhóm 4: 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dirty="0">
                <a:latin typeface="Cambria" panose="02040503050406030204" pitchFamily="18" charset="0"/>
                <a:ea typeface="Cambria" panose="02040503050406030204" pitchFamily="18" charset="0"/>
              </a:rPr>
              <a:t>Em hãy tìm những chi tiết có yếu tố  liên quan đến lịch sử trong truyện Thánh Gióng. Theo em, những yếu tố này có ý nghĩa gì?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Google Shape;1173;p55"/>
          <p:cNvSpPr/>
          <p:nvPr/>
        </p:nvSpPr>
        <p:spPr>
          <a:xfrm>
            <a:off x="3451372" y="1860300"/>
            <a:ext cx="1120649" cy="1120275"/>
          </a:xfrm>
          <a:custGeom>
            <a:avLst/>
            <a:gdLst/>
            <a:ahLst/>
            <a:cxnLst/>
            <a:rect l="l" t="t" r="r" b="b"/>
            <a:pathLst>
              <a:path w="8384" h="8382" extrusionOk="0">
                <a:moveTo>
                  <a:pt x="8384" y="1"/>
                </a:moveTo>
                <a:cubicBezTo>
                  <a:pt x="6179" y="45"/>
                  <a:pt x="4076" y="942"/>
                  <a:pt x="2516" y="2502"/>
                </a:cubicBezTo>
                <a:cubicBezTo>
                  <a:pt x="2808" y="3110"/>
                  <a:pt x="2766" y="3825"/>
                  <a:pt x="2406" y="4396"/>
                </a:cubicBezTo>
                <a:cubicBezTo>
                  <a:pt x="2047" y="4966"/>
                  <a:pt x="1419" y="5312"/>
                  <a:pt x="745" y="5312"/>
                </a:cubicBezTo>
                <a:cubicBezTo>
                  <a:pt x="710" y="5312"/>
                  <a:pt x="675" y="5312"/>
                  <a:pt x="641" y="5311"/>
                </a:cubicBezTo>
                <a:cubicBezTo>
                  <a:pt x="239" y="6286"/>
                  <a:pt x="23" y="7327"/>
                  <a:pt x="1" y="8382"/>
                </a:cubicBezTo>
                <a:lnTo>
                  <a:pt x="5194" y="8382"/>
                </a:lnTo>
                <a:cubicBezTo>
                  <a:pt x="5290" y="6662"/>
                  <a:pt x="6664" y="5290"/>
                  <a:pt x="8384" y="5194"/>
                </a:cubicBezTo>
                <a:lnTo>
                  <a:pt x="838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Google Shape;1170;p55"/>
          <p:cNvSpPr/>
          <p:nvPr/>
        </p:nvSpPr>
        <p:spPr>
          <a:xfrm>
            <a:off x="4592363" y="1857117"/>
            <a:ext cx="1120515" cy="1120543"/>
          </a:xfrm>
          <a:custGeom>
            <a:avLst/>
            <a:gdLst/>
            <a:ahLst/>
            <a:cxnLst/>
            <a:rect l="l" t="t" r="r" b="b"/>
            <a:pathLst>
              <a:path w="8383" h="8384" extrusionOk="0">
                <a:moveTo>
                  <a:pt x="1" y="1"/>
                </a:moveTo>
                <a:lnTo>
                  <a:pt x="1" y="5194"/>
                </a:lnTo>
                <a:cubicBezTo>
                  <a:pt x="1721" y="5290"/>
                  <a:pt x="3093" y="6662"/>
                  <a:pt x="3189" y="8384"/>
                </a:cubicBezTo>
                <a:lnTo>
                  <a:pt x="8382" y="8384"/>
                </a:lnTo>
                <a:cubicBezTo>
                  <a:pt x="8362" y="7328"/>
                  <a:pt x="8144" y="6286"/>
                  <a:pt x="7742" y="5311"/>
                </a:cubicBezTo>
                <a:cubicBezTo>
                  <a:pt x="7708" y="5312"/>
                  <a:pt x="7673" y="5314"/>
                  <a:pt x="7638" y="5314"/>
                </a:cubicBezTo>
                <a:cubicBezTo>
                  <a:pt x="6964" y="5312"/>
                  <a:pt x="6336" y="4966"/>
                  <a:pt x="5977" y="4396"/>
                </a:cubicBezTo>
                <a:cubicBezTo>
                  <a:pt x="5618" y="3825"/>
                  <a:pt x="5577" y="3110"/>
                  <a:pt x="5867" y="2502"/>
                </a:cubicBezTo>
                <a:cubicBezTo>
                  <a:pt x="4309" y="942"/>
                  <a:pt x="2206" y="45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Google Shape;1165;p55"/>
          <p:cNvSpPr/>
          <p:nvPr/>
        </p:nvSpPr>
        <p:spPr>
          <a:xfrm>
            <a:off x="3451372" y="3001569"/>
            <a:ext cx="1120649" cy="1120543"/>
          </a:xfrm>
          <a:custGeom>
            <a:avLst/>
            <a:gdLst/>
            <a:ahLst/>
            <a:cxnLst/>
            <a:rect l="l" t="t" r="r" b="b"/>
            <a:pathLst>
              <a:path w="8384" h="8384" extrusionOk="0">
                <a:moveTo>
                  <a:pt x="1" y="0"/>
                </a:moveTo>
                <a:cubicBezTo>
                  <a:pt x="23" y="1056"/>
                  <a:pt x="239" y="2096"/>
                  <a:pt x="641" y="3073"/>
                </a:cubicBezTo>
                <a:cubicBezTo>
                  <a:pt x="676" y="3072"/>
                  <a:pt x="710" y="3070"/>
                  <a:pt x="745" y="3070"/>
                </a:cubicBezTo>
                <a:cubicBezTo>
                  <a:pt x="1419" y="3070"/>
                  <a:pt x="2047" y="3416"/>
                  <a:pt x="2406" y="3988"/>
                </a:cubicBezTo>
                <a:cubicBezTo>
                  <a:pt x="2766" y="4558"/>
                  <a:pt x="2808" y="5272"/>
                  <a:pt x="2516" y="5880"/>
                </a:cubicBezTo>
                <a:cubicBezTo>
                  <a:pt x="4076" y="7440"/>
                  <a:pt x="6179" y="8337"/>
                  <a:pt x="8384" y="8383"/>
                </a:cubicBezTo>
                <a:lnTo>
                  <a:pt x="8384" y="3190"/>
                </a:lnTo>
                <a:cubicBezTo>
                  <a:pt x="6664" y="3094"/>
                  <a:pt x="5290" y="1720"/>
                  <a:pt x="51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Google Shape;1167;p55"/>
          <p:cNvSpPr/>
          <p:nvPr/>
        </p:nvSpPr>
        <p:spPr>
          <a:xfrm>
            <a:off x="4612571" y="3000429"/>
            <a:ext cx="1120649" cy="1120543"/>
          </a:xfrm>
          <a:custGeom>
            <a:avLst/>
            <a:gdLst/>
            <a:ahLst/>
            <a:cxnLst/>
            <a:rect l="l" t="t" r="r" b="b"/>
            <a:pathLst>
              <a:path w="8384" h="8384" extrusionOk="0">
                <a:moveTo>
                  <a:pt x="3189" y="0"/>
                </a:moveTo>
                <a:cubicBezTo>
                  <a:pt x="3093" y="1720"/>
                  <a:pt x="1721" y="3092"/>
                  <a:pt x="1" y="3190"/>
                </a:cubicBezTo>
                <a:lnTo>
                  <a:pt x="1" y="8383"/>
                </a:lnTo>
                <a:cubicBezTo>
                  <a:pt x="2206" y="8337"/>
                  <a:pt x="4309" y="7440"/>
                  <a:pt x="5868" y="5880"/>
                </a:cubicBezTo>
                <a:cubicBezTo>
                  <a:pt x="5577" y="5272"/>
                  <a:pt x="5618" y="4558"/>
                  <a:pt x="5979" y="3986"/>
                </a:cubicBezTo>
                <a:cubicBezTo>
                  <a:pt x="6337" y="3416"/>
                  <a:pt x="6965" y="3070"/>
                  <a:pt x="7639" y="3070"/>
                </a:cubicBezTo>
                <a:cubicBezTo>
                  <a:pt x="7675" y="3070"/>
                  <a:pt x="7710" y="3070"/>
                  <a:pt x="7743" y="3073"/>
                </a:cubicBezTo>
                <a:cubicBezTo>
                  <a:pt x="8145" y="2096"/>
                  <a:pt x="8362" y="1056"/>
                  <a:pt x="83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741683" y="114098"/>
            <a:ext cx="3563006" cy="1051034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lượng: 5-6Hs/nhóm</a:t>
            </a:r>
          </a:p>
          <a:p>
            <a:pPr algn="ctr"/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gian: 5 phút.</a:t>
            </a:r>
          </a:p>
          <a:p>
            <a:pPr algn="ctr"/>
            <a:r>
              <a:rPr lang="vi-VN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 bày: Sơ đồ tư duy, gạch ý...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" grpId="0"/>
      <p:bldP spid="1159" grpId="0" build="p"/>
      <p:bldP spid="1161" grpId="0" build="p"/>
      <p:bldP spid="1175" grpId="0" build="p"/>
      <p:bldP spid="1177" grpId="0" build="p"/>
      <p:bldP spid="24" grpId="0" animBg="1"/>
      <p:bldP spid="25" grpId="0" animBg="1"/>
      <p:bldP spid="26" grpId="0" animBg="1"/>
      <p:bldP spid="2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126124"/>
            <a:ext cx="7717500" cy="612900"/>
          </a:xfrm>
        </p:spPr>
        <p:txBody>
          <a:bodyPr/>
          <a:lstStyle/>
          <a:p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Sự ra đời kì lạ của Gióng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1488" y="729873"/>
            <a:ext cx="2834017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b="1" i="1" dirty="0">
                <a:latin typeface="Cambria" panose="02040503050406030204" pitchFamily="18" charset="0"/>
                <a:ea typeface="Cambria" panose="02040503050406030204" pitchFamily="18" charset="0"/>
              </a:rPr>
              <a:t>Sự thụ thai kì lạ</a:t>
            </a:r>
          </a:p>
        </p:txBody>
      </p:sp>
      <p:pic>
        <p:nvPicPr>
          <p:cNvPr id="1026" name="Picture 2" descr="Thánh Gióng 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95" b="95122" l="65625" r="96375">
                        <a14:foregroundMark x1="81250" y1="66899" x2="80625" y2="76307"/>
                        <a14:foregroundMark x1="83250" y1="66899" x2="81250" y2="72474"/>
                        <a14:backgroundMark x1="81500" y1="22997" x2="88625" y2="23345"/>
                        <a14:backgroundMark x1="89500" y1="32404" x2="92500" y2="31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92" t="27917" r="6180" b="17439"/>
          <a:stretch/>
        </p:blipFill>
        <p:spPr bwMode="auto">
          <a:xfrm>
            <a:off x="551221" y="1036066"/>
            <a:ext cx="2375226" cy="161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47075" y="739024"/>
            <a:ext cx="2834017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b="1" i="1" dirty="0">
                <a:latin typeface="Cambria" panose="02040503050406030204" pitchFamily="18" charset="0"/>
                <a:ea typeface="Cambria" panose="02040503050406030204" pitchFamily="18" charset="0"/>
              </a:rPr>
              <a:t>Sinh nở thần kì</a:t>
            </a:r>
          </a:p>
        </p:txBody>
      </p:sp>
      <p:pic>
        <p:nvPicPr>
          <p:cNvPr id="1028" name="Picture 4" descr="Thánh Gióng A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100000" l="0" r="41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49" r="53352"/>
          <a:stretch/>
        </p:blipFill>
        <p:spPr bwMode="auto">
          <a:xfrm>
            <a:off x="5489906" y="1117863"/>
            <a:ext cx="2278735" cy="147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6536" y="2721554"/>
            <a:ext cx="3477492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Bà mẹ ra đồng ướm thử vết chân to, về nhà có mang.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82510" y="2483829"/>
            <a:ext cx="4561490" cy="126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12 tháng thai nghén.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Sinh ra khôi ngô.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3 năm chẳng biết nói cười, đặt đâu nằm đấy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06536" y="3928208"/>
            <a:ext cx="3212045" cy="700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2100" dirty="0">
                <a:latin typeface="Cambria" panose="02040503050406030204" pitchFamily="18" charset="0"/>
                <a:ea typeface="Cambria" panose="02040503050406030204" pitchFamily="18" charset="0"/>
              </a:rPr>
              <a:t>Yếu tố hoang đường, kì ảo.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872993" y="3924393"/>
            <a:ext cx="5018316" cy="9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ebas Neue"/>
              <a:buNone/>
              <a:defRPr sz="32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Làm nổi bật tính chất khác thường, dự báo trước đây là người phi thường sẽ làm nên những chiến công lớn.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348962" y="4005093"/>
            <a:ext cx="357377" cy="62342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73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8" grpId="0"/>
      <p:bldP spid="10" grpId="0" build="p"/>
      <p:bldP spid="11" grpId="0"/>
      <p:bldP spid="12" grpId="0"/>
      <p:bldP spid="4" grpId="0" animBg="1"/>
    </p:bldLst>
  </p:timing>
</p:sld>
</file>

<file path=ppt/theme/theme1.xml><?xml version="1.0" encoding="utf-8"?>
<a:theme xmlns:a="http://schemas.openxmlformats.org/drawingml/2006/main" name="School Principal’s Day by Slidesgo">
  <a:themeElements>
    <a:clrScheme name="Simple Light">
      <a:dk1>
        <a:srgbClr val="000000"/>
      </a:dk1>
      <a:lt1>
        <a:srgbClr val="FFFFFF"/>
      </a:lt1>
      <a:dk2>
        <a:srgbClr val="EAE6E5"/>
      </a:dk2>
      <a:lt2>
        <a:srgbClr val="6ABDAF"/>
      </a:lt2>
      <a:accent1>
        <a:srgbClr val="2A4C4D"/>
      </a:accent1>
      <a:accent2>
        <a:srgbClr val="FFB857"/>
      </a:accent2>
      <a:accent3>
        <a:srgbClr val="F26B42"/>
      </a:accent3>
      <a:accent4>
        <a:srgbClr val="E55A2E"/>
      </a:accent4>
      <a:accent5>
        <a:srgbClr val="FFF5E1"/>
      </a:accent5>
      <a:accent6>
        <a:srgbClr val="FFE1B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1108</Words>
  <Application>Microsoft Office PowerPoint</Application>
  <PresentationFormat>On-screen Show (16:9)</PresentationFormat>
  <Paragraphs>128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Oxygen</vt:lpstr>
      <vt:lpstr>Bebas Neue</vt:lpstr>
      <vt:lpstr>Cambria</vt:lpstr>
      <vt:lpstr>Arial</vt:lpstr>
      <vt:lpstr>School Principal’s Day by Slidesgo</vt:lpstr>
      <vt:lpstr>PowerPoint Presentation</vt:lpstr>
      <vt:lpstr>MỤC TIÊU BÀI HỌC</vt:lpstr>
      <vt:lpstr>I. ĐỌC VĂN BẢN</vt:lpstr>
      <vt:lpstr>PHIẾU BÀI TẬP SAU ĐỌC</vt:lpstr>
      <vt:lpstr>Cùng so sánh</vt:lpstr>
      <vt:lpstr>PowerPoint Presentation</vt:lpstr>
      <vt:lpstr>Phát hiện nhanh</vt:lpstr>
      <vt:lpstr>HOẠT ĐỘNG NHÓM</vt:lpstr>
      <vt:lpstr>1. Sự ra đời kì lạ của Gióng</vt:lpstr>
      <vt:lpstr>2. Gióng trưởng thành và đi đánh giặc</vt:lpstr>
      <vt:lpstr>2. Gióng trưởng thành và đi đánh giặc</vt:lpstr>
      <vt:lpstr>2. Gióng trưởng thành và đi đánh giặc</vt:lpstr>
      <vt:lpstr>2. Gióng trưởng thành và đi đánh giặc</vt:lpstr>
      <vt:lpstr>3. Sự hóa thân linh thiêng</vt:lpstr>
      <vt:lpstr>HÌNH TƯỢNG THÁNH GIÓNG</vt:lpstr>
      <vt:lpstr>NHỮNG DẤU TÍCH CÒN LẠI</vt:lpstr>
      <vt:lpstr>TỰ SUY NGẪM</vt:lpstr>
      <vt:lpstr>TỰ SUY NGẪM</vt:lpstr>
      <vt:lpstr>PowerPoint Presentation</vt:lpstr>
      <vt:lpstr>Em hãy lựa chọn 1 trong những nhiệm vụ viết dưới đây và hoàn thành vào vở.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principal’s day</dc:title>
  <cp:lastModifiedBy>Tram Thieu</cp:lastModifiedBy>
  <cp:revision>35</cp:revision>
  <dcterms:modified xsi:type="dcterms:W3CDTF">2023-05-31T07:52:25Z</dcterms:modified>
</cp:coreProperties>
</file>