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23"/>
  </p:notesMasterIdLst>
  <p:handoutMasterIdLst>
    <p:handoutMasterId r:id="rId24"/>
  </p:handoutMasterIdLst>
  <p:sldIdLst>
    <p:sldId id="301" r:id="rId2"/>
    <p:sldId id="295" r:id="rId3"/>
    <p:sldId id="306" r:id="rId4"/>
    <p:sldId id="311" r:id="rId5"/>
    <p:sldId id="256" r:id="rId6"/>
    <p:sldId id="338" r:id="rId7"/>
    <p:sldId id="281" r:id="rId8"/>
    <p:sldId id="332" r:id="rId9"/>
    <p:sldId id="275" r:id="rId10"/>
    <p:sldId id="270" r:id="rId11"/>
    <p:sldId id="272" r:id="rId12"/>
    <p:sldId id="273" r:id="rId13"/>
    <p:sldId id="291" r:id="rId14"/>
    <p:sldId id="280" r:id="rId15"/>
    <p:sldId id="292" r:id="rId16"/>
    <p:sldId id="309" r:id="rId17"/>
    <p:sldId id="261" r:id="rId18"/>
    <p:sldId id="267" r:id="rId19"/>
    <p:sldId id="294" r:id="rId20"/>
    <p:sldId id="278" r:id="rId21"/>
    <p:sldId id="277" r:id="rId22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000099"/>
    <a:srgbClr val="3333CC"/>
    <a:srgbClr val="FF7C80"/>
    <a:srgbClr val="FF9933"/>
    <a:srgbClr val="00CCFF"/>
    <a:srgbClr val="FF0066"/>
    <a:srgbClr val="ACF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7.xml"/><Relationship Id="rId1" Type="http://schemas.openxmlformats.org/officeDocument/2006/relationships/slide" Target="slides/slide1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.VnTime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.VnTime" panose="020B7200000000000000" pitchFamily="34" charset="0"/>
              </a:defRPr>
            </a:lvl1pPr>
          </a:lstStyle>
          <a:p>
            <a:fld id="{DADE48AD-AFAE-4352-B624-BB8EAC2C5B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27566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.VnBahamasB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.VnBahamasB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.VnBahamasB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.VnBahamasB" panose="020BE200000000000000" pitchFamily="34" charset="0"/>
              </a:defRPr>
            </a:lvl1pPr>
          </a:lstStyle>
          <a:p>
            <a:fld id="{9015C4C0-DD50-408F-AC70-8A6F8F41BD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9063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BahamasB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BahamasB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BahamasB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BahamasB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BahamasB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8D300-1D7F-467E-BA10-2AC92A7A282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52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48D9E-8678-4C61-AEE9-E6330468CB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951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C5518-8474-4DDA-ABD4-7D0B8FE6EC3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970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D5A375-82F0-4107-9C2A-1BA0E9EB1A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498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08EF7-FF90-4494-B47B-476DC9B19F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721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FD0B4-E261-408B-9145-C290DB20E0A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0726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168D-C442-4EFF-9BB5-548FB8D90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951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CBA3-05F8-486B-A702-62A27BE69D6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495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0B084-938D-48BA-83EA-B5B702CDD61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8583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D3E1-8564-4927-A515-07FC71DA01C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597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0E205-17FB-4135-82E8-B860F8B1C0A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447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C0F64-4005-4570-BAFB-27A16F69EDF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86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1F3D8-D092-4921-BA30-368B9247FC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3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  <p:sldLayoutId id="214748396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FC9F22D-27EC-44FF-B20E-34130E6905EC}" type="slidenum">
              <a:rPr lang="en-US" altLang="en-US">
                <a:latin typeface="Garamond" panose="02020404030301010803" pitchFamily="18" charset="0"/>
              </a:rPr>
              <a:pPr eaLnBrk="1" hangingPunct="1"/>
              <a:t>1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2057400" y="4368077"/>
            <a:ext cx="4191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NGHỆ 9</a:t>
            </a:r>
          </a:p>
        </p:txBody>
      </p:sp>
      <p:sp>
        <p:nvSpPr>
          <p:cNvPr id="3078" name="Slide Number Placeholder 3"/>
          <p:cNvSpPr txBox="1">
            <a:spLocks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7231523-FDD2-4354-8B9D-1545620F38E5}" type="slidenum">
              <a:rPr lang="en-US" altLang="en-US" sz="1200">
                <a:latin typeface="Garamond" panose="02020404030301010803" pitchFamily="18" charset="0"/>
              </a:rPr>
              <a:pPr algn="r" eaLnBrk="1" hangingPunct="1"/>
              <a:t>1</a:t>
            </a:fld>
            <a:endParaRPr lang="en-US" altLang="en-US" sz="1200">
              <a:latin typeface="Garamond" panose="02020404030301010803" pitchFamily="18" charset="0"/>
            </a:endParaRPr>
          </a:p>
        </p:txBody>
      </p:sp>
      <p:sp>
        <p:nvSpPr>
          <p:cNvPr id="3080" name="WordArt 3"/>
          <p:cNvSpPr>
            <a:spLocks noChangeArrowheads="1" noChangeShapeType="1" noTextEdit="1"/>
          </p:cNvSpPr>
          <p:nvPr/>
        </p:nvSpPr>
        <p:spPr bwMode="auto">
          <a:xfrm>
            <a:off x="1158586" y="1840716"/>
            <a:ext cx="6496050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solidFill>
                  <a:srgbClr val="3333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7: THỰC HÀNH </a:t>
            </a:r>
          </a:p>
        </p:txBody>
      </p: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609600" y="2652506"/>
            <a:ext cx="7543801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LẮP ĐẶT MẠCH ĐIỆN </a:t>
            </a:r>
          </a:p>
          <a:p>
            <a:pPr algn="ctr" eaLnBrk="1" hangingPunct="1"/>
            <a:r>
              <a:rPr lang="en-US" alt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 ỐNG HUỲNH QUANG</a:t>
            </a:r>
            <a:endParaRPr lang="en-US" alt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322D02-26F4-4DDF-B2C4-BCF6193062A0}" type="slidenum">
              <a:rPr lang="en-US" altLang="en-US">
                <a:latin typeface="Garamond" panose="02020404030301010803" pitchFamily="18" charset="0"/>
              </a:rPr>
              <a:pPr eaLnBrk="1" hangingPunct="1"/>
              <a:t>10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2291" name="Rectangle 49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2292" name="Rectangle 48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*Các b</a:t>
            </a:r>
            <a:r>
              <a:rPr lang="vi-VN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ư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ớc tiến hành vẽ: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B1: Vẽ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dây nguồn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1219200" y="776288"/>
            <a:ext cx="7086600" cy="823912"/>
            <a:chOff x="768" y="489"/>
            <a:chExt cx="4464" cy="519"/>
          </a:xfrm>
        </p:grpSpPr>
        <p:sp>
          <p:nvSpPr>
            <p:cNvPr id="12297" name="Line 11"/>
            <p:cNvSpPr>
              <a:spLocks noChangeShapeType="1"/>
            </p:cNvSpPr>
            <p:nvPr/>
          </p:nvSpPr>
          <p:spPr bwMode="auto">
            <a:xfrm>
              <a:off x="960" y="864"/>
              <a:ext cx="427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Line 12"/>
            <p:cNvSpPr>
              <a:spLocks noChangeShapeType="1"/>
            </p:cNvSpPr>
            <p:nvPr/>
          </p:nvSpPr>
          <p:spPr bwMode="auto">
            <a:xfrm>
              <a:off x="960" y="672"/>
              <a:ext cx="42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Text Box 50"/>
            <p:cNvSpPr txBox="1">
              <a:spLocks noChangeArrowheads="1"/>
            </p:cNvSpPr>
            <p:nvPr/>
          </p:nvSpPr>
          <p:spPr bwMode="auto">
            <a:xfrm>
              <a:off x="768" y="77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2300" name="Text Box 51"/>
            <p:cNvSpPr txBox="1">
              <a:spLocks noChangeArrowheads="1"/>
            </p:cNvSpPr>
            <p:nvPr/>
          </p:nvSpPr>
          <p:spPr bwMode="auto">
            <a:xfrm>
              <a:off x="768" y="489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2296" name="Text Box 52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 Vẽ s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ồ lắp mạch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iện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B134628-188C-470F-BAA8-B1D9A8BF980A}" type="slidenum">
              <a:rPr lang="en-US" altLang="en-US">
                <a:latin typeface="Garamond" panose="02020404030301010803" pitchFamily="18" charset="0"/>
              </a:rPr>
              <a:pPr eaLnBrk="1" hangingPunct="1"/>
              <a:t>11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3315" name="Rectangle 49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3316" name="Rectangle 48"/>
          <p:cNvSpPr>
            <a:spLocks noChangeArrowheads="1"/>
          </p:cNvSpPr>
          <p:nvPr/>
        </p:nvSpPr>
        <p:spPr bwMode="auto">
          <a:xfrm>
            <a:off x="533400" y="4191000"/>
            <a:ext cx="7924800" cy="25146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B1: Vẽ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dây nguồn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914400" y="5105400"/>
            <a:ext cx="744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B2: Xác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ịnh vị trí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ể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iện, bộ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èn huỳnh quang</a:t>
            </a:r>
          </a:p>
        </p:txBody>
      </p:sp>
      <p:sp>
        <p:nvSpPr>
          <p:cNvPr id="13319" name="Line 11"/>
          <p:cNvSpPr>
            <a:spLocks noChangeShapeType="1"/>
          </p:cNvSpPr>
          <p:nvPr/>
        </p:nvSpPr>
        <p:spPr bwMode="auto">
          <a:xfrm>
            <a:off x="1524000" y="1371600"/>
            <a:ext cx="6781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12"/>
          <p:cNvSpPr>
            <a:spLocks noChangeShapeType="1"/>
          </p:cNvSpPr>
          <p:nvPr/>
        </p:nvSpPr>
        <p:spPr bwMode="auto">
          <a:xfrm>
            <a:off x="1524000" y="1066800"/>
            <a:ext cx="678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1600200" y="1828800"/>
            <a:ext cx="6553200" cy="2057400"/>
            <a:chOff x="1008" y="1248"/>
            <a:chExt cx="4128" cy="1296"/>
          </a:xfrm>
        </p:grpSpPr>
        <p:sp>
          <p:nvSpPr>
            <p:cNvPr id="13326" name="Rectangle 32"/>
            <p:cNvSpPr>
              <a:spLocks noChangeArrowheads="1"/>
            </p:cNvSpPr>
            <p:nvPr/>
          </p:nvSpPr>
          <p:spPr bwMode="auto">
            <a:xfrm>
              <a:off x="1008" y="1824"/>
              <a:ext cx="576" cy="7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3327" name="Rectangle 33"/>
            <p:cNvSpPr>
              <a:spLocks noChangeArrowheads="1"/>
            </p:cNvSpPr>
            <p:nvPr/>
          </p:nvSpPr>
          <p:spPr bwMode="auto">
            <a:xfrm>
              <a:off x="2064" y="1248"/>
              <a:ext cx="3072" cy="62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*Các b</a:t>
            </a:r>
            <a:r>
              <a:rPr lang="vi-VN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ư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ớc tiến hành vẽ:</a:t>
            </a:r>
          </a:p>
        </p:txBody>
      </p:sp>
      <p:sp>
        <p:nvSpPr>
          <p:cNvPr id="13323" name="Text Box 51"/>
          <p:cNvSpPr txBox="1">
            <a:spLocks noChangeArrowheads="1"/>
          </p:cNvSpPr>
          <p:nvPr/>
        </p:nvSpPr>
        <p:spPr bwMode="auto">
          <a:xfrm>
            <a:off x="1219200" y="1233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3324" name="Text Box 52"/>
          <p:cNvSpPr txBox="1">
            <a:spLocks noChangeArrowheads="1"/>
          </p:cNvSpPr>
          <p:nvPr/>
        </p:nvSpPr>
        <p:spPr bwMode="auto">
          <a:xfrm>
            <a:off x="1219200" y="7762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O</a:t>
            </a:r>
          </a:p>
        </p:txBody>
      </p:sp>
      <p:sp>
        <p:nvSpPr>
          <p:cNvPr id="13325" name="Text Box 53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 Vẽ s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ồ lắp mạch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iện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B3E4B07-C959-42E1-B241-89C116D619E6}" type="slidenum">
              <a:rPr lang="en-US" altLang="en-US">
                <a:latin typeface="Garamond" panose="02020404030301010803" pitchFamily="18" charset="0"/>
              </a:rPr>
              <a:pPr eaLnBrk="1" hangingPunct="1"/>
              <a:t>12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4339" name="Rectangle 49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4340" name="Rectangle 48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B1: Vẽ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dây nguồn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914400" y="5105400"/>
            <a:ext cx="744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B2: Xác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ịnh vị trí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ể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iện, bộ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èn huỳnh quang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914400" y="55626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B3: Xác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ịnh vị trí các thiết bị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 trên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</a:t>
            </a:r>
          </a:p>
        </p:txBody>
      </p:sp>
      <p:sp>
        <p:nvSpPr>
          <p:cNvPr id="14344" name="Rectangle 32"/>
          <p:cNvSpPr>
            <a:spLocks noChangeArrowheads="1"/>
          </p:cNvSpPr>
          <p:nvPr/>
        </p:nvSpPr>
        <p:spPr bwMode="auto">
          <a:xfrm>
            <a:off x="1600200" y="2895600"/>
            <a:ext cx="914400" cy="11430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*Các b</a:t>
            </a:r>
            <a:r>
              <a:rPr lang="vi-VN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ư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ớc tiến hành vẽ:</a:t>
            </a:r>
          </a:p>
        </p:txBody>
      </p:sp>
      <p:grpSp>
        <p:nvGrpSpPr>
          <p:cNvPr id="14346" name="Group 58"/>
          <p:cNvGrpSpPr>
            <a:grpSpLocks/>
          </p:cNvGrpSpPr>
          <p:nvPr/>
        </p:nvGrpSpPr>
        <p:grpSpPr bwMode="auto">
          <a:xfrm>
            <a:off x="1219200" y="776288"/>
            <a:ext cx="7086600" cy="823912"/>
            <a:chOff x="768" y="489"/>
            <a:chExt cx="4464" cy="519"/>
          </a:xfrm>
        </p:grpSpPr>
        <p:sp>
          <p:nvSpPr>
            <p:cNvPr id="14375" name="Line 11"/>
            <p:cNvSpPr>
              <a:spLocks noChangeShapeType="1"/>
            </p:cNvSpPr>
            <p:nvPr/>
          </p:nvSpPr>
          <p:spPr bwMode="auto">
            <a:xfrm>
              <a:off x="960" y="864"/>
              <a:ext cx="427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Line 12"/>
            <p:cNvSpPr>
              <a:spLocks noChangeShapeType="1"/>
            </p:cNvSpPr>
            <p:nvPr/>
          </p:nvSpPr>
          <p:spPr bwMode="auto">
            <a:xfrm>
              <a:off x="960" y="672"/>
              <a:ext cx="42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Text Box 51"/>
            <p:cNvSpPr txBox="1">
              <a:spLocks noChangeArrowheads="1"/>
            </p:cNvSpPr>
            <p:nvPr/>
          </p:nvSpPr>
          <p:spPr bwMode="auto">
            <a:xfrm>
              <a:off x="768" y="777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4378" name="Text Box 52"/>
            <p:cNvSpPr txBox="1">
              <a:spLocks noChangeArrowheads="1"/>
            </p:cNvSpPr>
            <p:nvPr/>
          </p:nvSpPr>
          <p:spPr bwMode="auto">
            <a:xfrm>
              <a:off x="768" y="489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14347" name="Text Box 57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s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ồ lắp mạch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iện</a:t>
            </a:r>
          </a:p>
        </p:txBody>
      </p:sp>
      <p:sp>
        <p:nvSpPr>
          <p:cNvPr id="14348" name="Rectangle 33"/>
          <p:cNvSpPr>
            <a:spLocks noChangeArrowheads="1"/>
          </p:cNvSpPr>
          <p:nvPr/>
        </p:nvSpPr>
        <p:spPr bwMode="auto">
          <a:xfrm>
            <a:off x="3276600" y="1981200"/>
            <a:ext cx="4876800" cy="9906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1704975" y="2286000"/>
            <a:ext cx="6296025" cy="1524000"/>
            <a:chOff x="1074" y="1440"/>
            <a:chExt cx="3966" cy="960"/>
          </a:xfrm>
        </p:grpSpPr>
        <p:sp>
          <p:nvSpPr>
            <p:cNvPr id="14350" name="Rectangle 2"/>
            <p:cNvSpPr>
              <a:spLocks noChangeArrowheads="1"/>
            </p:cNvSpPr>
            <p:nvPr/>
          </p:nvSpPr>
          <p:spPr bwMode="auto">
            <a:xfrm>
              <a:off x="3360" y="1488"/>
              <a:ext cx="1440" cy="144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1" name="Line 3"/>
            <p:cNvSpPr>
              <a:spLocks noChangeShapeType="1"/>
            </p:cNvSpPr>
            <p:nvPr/>
          </p:nvSpPr>
          <p:spPr bwMode="auto">
            <a:xfrm>
              <a:off x="3984" y="1488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Line 4"/>
            <p:cNvSpPr>
              <a:spLocks noChangeShapeType="1"/>
            </p:cNvSpPr>
            <p:nvPr/>
          </p:nvSpPr>
          <p:spPr bwMode="auto">
            <a:xfrm flipV="1">
              <a:off x="3984" y="1488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AutoShape 17"/>
            <p:cNvSpPr>
              <a:spLocks noChangeArrowheads="1"/>
            </p:cNvSpPr>
            <p:nvPr/>
          </p:nvSpPr>
          <p:spPr bwMode="auto">
            <a:xfrm>
              <a:off x="3168" y="1536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3120" y="1440"/>
              <a:ext cx="144" cy="240"/>
            </a:xfrm>
            <a:prstGeom prst="rect">
              <a:avLst/>
            </a:prstGeom>
            <a:solidFill>
              <a:srgbClr val="D3E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5" name="AutoShape 19"/>
            <p:cNvSpPr>
              <a:spLocks noChangeArrowheads="1"/>
            </p:cNvSpPr>
            <p:nvPr/>
          </p:nvSpPr>
          <p:spPr bwMode="auto">
            <a:xfrm flipH="1">
              <a:off x="4752" y="1536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6" name="Rectangle 20"/>
            <p:cNvSpPr>
              <a:spLocks noChangeArrowheads="1"/>
            </p:cNvSpPr>
            <p:nvPr/>
          </p:nvSpPr>
          <p:spPr bwMode="auto">
            <a:xfrm flipH="1">
              <a:off x="4896" y="1440"/>
              <a:ext cx="144" cy="240"/>
            </a:xfrm>
            <a:prstGeom prst="rect">
              <a:avLst/>
            </a:prstGeom>
            <a:solidFill>
              <a:srgbClr val="D3E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7" name="AutoShape 27"/>
            <p:cNvSpPr>
              <a:spLocks noChangeArrowheads="1"/>
            </p:cNvSpPr>
            <p:nvPr/>
          </p:nvSpPr>
          <p:spPr bwMode="auto">
            <a:xfrm flipH="1">
              <a:off x="2832" y="1544"/>
              <a:ext cx="144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8" name="Rectangle 28"/>
            <p:cNvSpPr>
              <a:spLocks noChangeArrowheads="1"/>
            </p:cNvSpPr>
            <p:nvPr/>
          </p:nvSpPr>
          <p:spPr bwMode="auto">
            <a:xfrm flipH="1">
              <a:off x="2784" y="1488"/>
              <a:ext cx="144" cy="144"/>
            </a:xfrm>
            <a:prstGeom prst="rect">
              <a:avLst/>
            </a:prstGeom>
            <a:solidFill>
              <a:srgbClr val="D3E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59" name="Line 29"/>
            <p:cNvSpPr>
              <a:spLocks noChangeShapeType="1"/>
            </p:cNvSpPr>
            <p:nvPr/>
          </p:nvSpPr>
          <p:spPr bwMode="auto">
            <a:xfrm>
              <a:off x="3032" y="1544"/>
              <a:ext cx="0" cy="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Oval 30"/>
            <p:cNvSpPr>
              <a:spLocks noChangeArrowheads="1"/>
            </p:cNvSpPr>
            <p:nvPr/>
          </p:nvSpPr>
          <p:spPr bwMode="auto">
            <a:xfrm>
              <a:off x="2880" y="1440"/>
              <a:ext cx="24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4361" name="Line 41"/>
            <p:cNvSpPr>
              <a:spLocks noChangeShapeType="1"/>
            </p:cNvSpPr>
            <p:nvPr/>
          </p:nvSpPr>
          <p:spPr bwMode="auto">
            <a:xfrm flipV="1">
              <a:off x="2928" y="1584"/>
              <a:ext cx="0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62" name="Group 42"/>
            <p:cNvGrpSpPr>
              <a:grpSpLocks/>
            </p:cNvGrpSpPr>
            <p:nvPr/>
          </p:nvGrpSpPr>
          <p:grpSpPr bwMode="auto">
            <a:xfrm>
              <a:off x="1074" y="2160"/>
              <a:ext cx="240" cy="240"/>
              <a:chOff x="1268" y="1920"/>
              <a:chExt cx="240" cy="240"/>
            </a:xfrm>
          </p:grpSpPr>
          <p:sp>
            <p:nvSpPr>
              <p:cNvPr id="14370" name="Oval 43"/>
              <p:cNvSpPr>
                <a:spLocks noChangeArrowheads="1"/>
              </p:cNvSpPr>
              <p:nvPr/>
            </p:nvSpPr>
            <p:spPr bwMode="auto">
              <a:xfrm>
                <a:off x="1268" y="1920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4371" name="Line 44"/>
              <p:cNvSpPr>
                <a:spLocks noChangeShapeType="1"/>
              </p:cNvSpPr>
              <p:nvPr/>
            </p:nvSpPr>
            <p:spPr bwMode="auto">
              <a:xfrm rot="-1047589">
                <a:off x="1332" y="1996"/>
                <a:ext cx="48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372" name="Group 45"/>
              <p:cNvGrpSpPr>
                <a:grpSpLocks/>
              </p:cNvGrpSpPr>
              <p:nvPr/>
            </p:nvGrpSpPr>
            <p:grpSpPr bwMode="auto">
              <a:xfrm>
                <a:off x="1364" y="1968"/>
                <a:ext cx="48" cy="144"/>
                <a:chOff x="1824" y="2256"/>
                <a:chExt cx="48" cy="144"/>
              </a:xfrm>
            </p:grpSpPr>
            <p:sp>
              <p:nvSpPr>
                <p:cNvPr id="14373" name="Oval 46"/>
                <p:cNvSpPr>
                  <a:spLocks noChangeArrowheads="1"/>
                </p:cNvSpPr>
                <p:nvPr/>
              </p:nvSpPr>
              <p:spPr bwMode="auto">
                <a:xfrm>
                  <a:off x="1824" y="2256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en-US"/>
                </a:p>
              </p:txBody>
            </p:sp>
            <p:sp>
              <p:nvSpPr>
                <p:cNvPr id="14374" name="Oval 47"/>
                <p:cNvSpPr>
                  <a:spLocks noChangeArrowheads="1"/>
                </p:cNvSpPr>
                <p:nvPr/>
              </p:nvSpPr>
              <p:spPr bwMode="auto">
                <a:xfrm>
                  <a:off x="1824" y="235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en-US"/>
                </a:p>
              </p:txBody>
            </p:sp>
          </p:grpSp>
        </p:grpSp>
        <p:grpSp>
          <p:nvGrpSpPr>
            <p:cNvPr id="14363" name="Group 53"/>
            <p:cNvGrpSpPr>
              <a:grpSpLocks/>
            </p:cNvGrpSpPr>
            <p:nvPr/>
          </p:nvGrpSpPr>
          <p:grpSpPr bwMode="auto">
            <a:xfrm>
              <a:off x="2208" y="1440"/>
              <a:ext cx="528" cy="192"/>
              <a:chOff x="2208" y="1440"/>
              <a:chExt cx="528" cy="192"/>
            </a:xfrm>
          </p:grpSpPr>
          <p:sp>
            <p:nvSpPr>
              <p:cNvPr id="14367" name="Rectangle 54"/>
              <p:cNvSpPr>
                <a:spLocks noChangeArrowheads="1"/>
              </p:cNvSpPr>
              <p:nvPr/>
            </p:nvSpPr>
            <p:spPr bwMode="auto">
              <a:xfrm>
                <a:off x="2304" y="1440"/>
                <a:ext cx="432" cy="19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400">
                    <a:latin typeface="Times New Roman" panose="02020603050405020304" pitchFamily="18" charset="0"/>
                  </a:rPr>
                  <a:t>CL</a:t>
                </a:r>
              </a:p>
            </p:txBody>
          </p:sp>
          <p:sp>
            <p:nvSpPr>
              <p:cNvPr id="14368" name="Line 55"/>
              <p:cNvSpPr>
                <a:spLocks noChangeShapeType="1"/>
              </p:cNvSpPr>
              <p:nvPr/>
            </p:nvSpPr>
            <p:spPr bwMode="auto">
              <a:xfrm>
                <a:off x="2208" y="1584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oval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69" name="Line 56"/>
              <p:cNvSpPr>
                <a:spLocks noChangeShapeType="1"/>
              </p:cNvSpPr>
              <p:nvPr/>
            </p:nvSpPr>
            <p:spPr bwMode="auto">
              <a:xfrm>
                <a:off x="2208" y="1488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oval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64" name="Group 67"/>
            <p:cNvGrpSpPr>
              <a:grpSpLocks/>
            </p:cNvGrpSpPr>
            <p:nvPr/>
          </p:nvGrpSpPr>
          <p:grpSpPr bwMode="auto">
            <a:xfrm>
              <a:off x="1152" y="1872"/>
              <a:ext cx="96" cy="240"/>
              <a:chOff x="1152" y="1872"/>
              <a:chExt cx="96" cy="240"/>
            </a:xfrm>
          </p:grpSpPr>
          <p:sp>
            <p:nvSpPr>
              <p:cNvPr id="14365" name="Rectangle 15"/>
              <p:cNvSpPr>
                <a:spLocks noChangeArrowheads="1"/>
              </p:cNvSpPr>
              <p:nvPr/>
            </p:nvSpPr>
            <p:spPr bwMode="auto">
              <a:xfrm>
                <a:off x="1152" y="1872"/>
                <a:ext cx="96" cy="240"/>
              </a:xfrm>
              <a:prstGeom prst="rect">
                <a:avLst/>
              </a:prstGeom>
              <a:solidFill>
                <a:schemeClr val="accent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4366" name="AutoShape 62"/>
              <p:cNvSpPr>
                <a:spLocks noChangeArrowheads="1"/>
              </p:cNvSpPr>
              <p:nvPr/>
            </p:nvSpPr>
            <p:spPr bwMode="auto">
              <a:xfrm>
                <a:off x="1152" y="1872"/>
                <a:ext cx="96" cy="240"/>
              </a:xfrm>
              <a:prstGeom prst="rtTriangle">
                <a:avLst/>
              </a:prstGeom>
              <a:solidFill>
                <a:srgbClr val="0000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5716E78-CC33-4A2D-97D8-D123F30DD040}" type="slidenum">
              <a:rPr lang="en-US" altLang="en-US">
                <a:latin typeface="Garamond" panose="02020404030301010803" pitchFamily="18" charset="0"/>
              </a:rPr>
              <a:pPr eaLnBrk="1" hangingPunct="1"/>
              <a:t>13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5334000" y="2362200"/>
            <a:ext cx="2286000" cy="2286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5366" name="Line 5"/>
          <p:cNvSpPr>
            <a:spLocks noChangeShapeType="1"/>
          </p:cNvSpPr>
          <p:nvPr/>
        </p:nvSpPr>
        <p:spPr bwMode="auto">
          <a:xfrm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Line 6"/>
          <p:cNvSpPr>
            <a:spLocks noChangeShapeType="1"/>
          </p:cNvSpPr>
          <p:nvPr/>
        </p:nvSpPr>
        <p:spPr bwMode="auto">
          <a:xfrm flipV="1"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B1: Vẽ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dây nguồn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914400" y="5105400"/>
            <a:ext cx="744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B2: Xác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ịnh vị trí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ể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iện, bộ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èn huỳnh quang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914400" y="55626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B3: Xác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ịnh vị trí các thiết bị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 trên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914400" y="6096000"/>
            <a:ext cx="701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B4: Vẽ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dây dẫn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 theo s</a:t>
            </a:r>
            <a:r>
              <a:rPr lang="vi-VN" altLang="en-US" sz="2400" b="1">
                <a:latin typeface="Times New Roman" panose="02020603050405020304" pitchFamily="18" charset="0"/>
              </a:rPr>
              <a:t>ơ</a:t>
            </a:r>
            <a:r>
              <a:rPr lang="en-US" altLang="en-US" sz="2400" b="1">
                <a:latin typeface="Times New Roman" panose="02020603050405020304" pitchFamily="18" charset="0"/>
              </a:rPr>
              <a:t>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ồ nguyên lý</a:t>
            </a:r>
          </a:p>
        </p:txBody>
      </p:sp>
      <p:sp>
        <p:nvSpPr>
          <p:cNvPr id="15372" name="Line 11"/>
          <p:cNvSpPr>
            <a:spLocks noChangeShapeType="1"/>
          </p:cNvSpPr>
          <p:nvPr/>
        </p:nvSpPr>
        <p:spPr bwMode="auto">
          <a:xfrm>
            <a:off x="1524000" y="1371600"/>
            <a:ext cx="6781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2"/>
          <p:cNvSpPr>
            <a:spLocks noChangeShapeType="1"/>
          </p:cNvSpPr>
          <p:nvPr/>
        </p:nvSpPr>
        <p:spPr bwMode="auto">
          <a:xfrm>
            <a:off x="1524000" y="1066800"/>
            <a:ext cx="678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1905000" y="13716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2209800" y="1066800"/>
            <a:ext cx="0" cy="685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Rectangle 15"/>
          <p:cNvSpPr>
            <a:spLocks noChangeArrowheads="1"/>
          </p:cNvSpPr>
          <p:nvPr/>
        </p:nvSpPr>
        <p:spPr bwMode="auto">
          <a:xfrm>
            <a:off x="1828800" y="2971800"/>
            <a:ext cx="152400" cy="381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>
            <a:off x="1905000" y="3657600"/>
            <a:ext cx="0" cy="30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AutoShape 17"/>
          <p:cNvSpPr>
            <a:spLocks noChangeArrowheads="1"/>
          </p:cNvSpPr>
          <p:nvPr/>
        </p:nvSpPr>
        <p:spPr bwMode="auto">
          <a:xfrm>
            <a:off x="50292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5379" name="Rectangle 18"/>
          <p:cNvSpPr>
            <a:spLocks noChangeArrowheads="1"/>
          </p:cNvSpPr>
          <p:nvPr/>
        </p:nvSpPr>
        <p:spPr bwMode="auto">
          <a:xfrm>
            <a:off x="49530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5380" name="AutoShape 19"/>
          <p:cNvSpPr>
            <a:spLocks noChangeArrowheads="1"/>
          </p:cNvSpPr>
          <p:nvPr/>
        </p:nvSpPr>
        <p:spPr bwMode="auto">
          <a:xfrm flipH="1">
            <a:off x="75438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5381" name="Rectangle 20"/>
          <p:cNvSpPr>
            <a:spLocks noChangeArrowheads="1"/>
          </p:cNvSpPr>
          <p:nvPr/>
        </p:nvSpPr>
        <p:spPr bwMode="auto">
          <a:xfrm flipH="1">
            <a:off x="77724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58389" name="Line 21"/>
          <p:cNvSpPr>
            <a:spLocks noChangeShapeType="1"/>
          </p:cNvSpPr>
          <p:nvPr/>
        </p:nvSpPr>
        <p:spPr bwMode="auto">
          <a:xfrm flipV="1">
            <a:off x="7762875" y="2514600"/>
            <a:ext cx="0" cy="22860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0" name="Line 22"/>
          <p:cNvSpPr>
            <a:spLocks noChangeShapeType="1"/>
          </p:cNvSpPr>
          <p:nvPr/>
        </p:nvSpPr>
        <p:spPr bwMode="auto">
          <a:xfrm>
            <a:off x="4648200" y="2743200"/>
            <a:ext cx="31242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1" name="Line 23"/>
          <p:cNvSpPr>
            <a:spLocks noChangeShapeType="1"/>
          </p:cNvSpPr>
          <p:nvPr/>
        </p:nvSpPr>
        <p:spPr bwMode="auto">
          <a:xfrm>
            <a:off x="2209800" y="2362200"/>
            <a:ext cx="0" cy="1600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2" name="Line 24"/>
          <p:cNvSpPr>
            <a:spLocks noChangeShapeType="1"/>
          </p:cNvSpPr>
          <p:nvPr/>
        </p:nvSpPr>
        <p:spPr bwMode="auto">
          <a:xfrm>
            <a:off x="2209800" y="2133600"/>
            <a:ext cx="29718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3" name="Line 25"/>
          <p:cNvSpPr>
            <a:spLocks noChangeShapeType="1"/>
          </p:cNvSpPr>
          <p:nvPr/>
        </p:nvSpPr>
        <p:spPr bwMode="auto">
          <a:xfrm>
            <a:off x="3429000" y="2895600"/>
            <a:ext cx="4495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7" name="AutoShape 26"/>
          <p:cNvSpPr>
            <a:spLocks noChangeArrowheads="1"/>
          </p:cNvSpPr>
          <p:nvPr/>
        </p:nvSpPr>
        <p:spPr bwMode="auto">
          <a:xfrm flipH="1">
            <a:off x="4495800" y="2451100"/>
            <a:ext cx="2286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5388" name="Rectangle 27"/>
          <p:cNvSpPr>
            <a:spLocks noChangeArrowheads="1"/>
          </p:cNvSpPr>
          <p:nvPr/>
        </p:nvSpPr>
        <p:spPr bwMode="auto">
          <a:xfrm flipH="1">
            <a:off x="4419600" y="2362200"/>
            <a:ext cx="228600" cy="2286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5389" name="Line 28"/>
          <p:cNvSpPr>
            <a:spLocks noChangeShapeType="1"/>
          </p:cNvSpPr>
          <p:nvPr/>
        </p:nvSpPr>
        <p:spPr bwMode="auto">
          <a:xfrm>
            <a:off x="4813300" y="2451100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0" name="Oval 29"/>
          <p:cNvSpPr>
            <a:spLocks noChangeArrowheads="1"/>
          </p:cNvSpPr>
          <p:nvPr/>
        </p:nvSpPr>
        <p:spPr bwMode="auto">
          <a:xfrm>
            <a:off x="4572000" y="2286000"/>
            <a:ext cx="381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58398" name="Line 30"/>
          <p:cNvSpPr>
            <a:spLocks noChangeShapeType="1"/>
          </p:cNvSpPr>
          <p:nvPr/>
        </p:nvSpPr>
        <p:spPr bwMode="auto">
          <a:xfrm>
            <a:off x="2209800" y="2362200"/>
            <a:ext cx="12954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92" name="Rectangle 31"/>
          <p:cNvSpPr>
            <a:spLocks noChangeArrowheads="1"/>
          </p:cNvSpPr>
          <p:nvPr/>
        </p:nvSpPr>
        <p:spPr bwMode="auto">
          <a:xfrm>
            <a:off x="1600200" y="2895600"/>
            <a:ext cx="914400" cy="11430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5393" name="Rectangle 32"/>
          <p:cNvSpPr>
            <a:spLocks noChangeArrowheads="1"/>
          </p:cNvSpPr>
          <p:nvPr/>
        </p:nvSpPr>
        <p:spPr bwMode="auto">
          <a:xfrm>
            <a:off x="3276600" y="1981200"/>
            <a:ext cx="4876800" cy="9906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58401" name="Line 33"/>
          <p:cNvSpPr>
            <a:spLocks noChangeShapeType="1"/>
          </p:cNvSpPr>
          <p:nvPr/>
        </p:nvSpPr>
        <p:spPr bwMode="auto">
          <a:xfrm>
            <a:off x="1905000" y="3962400"/>
            <a:ext cx="304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2" name="Line 34"/>
          <p:cNvSpPr>
            <a:spLocks noChangeShapeType="1"/>
          </p:cNvSpPr>
          <p:nvPr/>
        </p:nvSpPr>
        <p:spPr bwMode="auto">
          <a:xfrm>
            <a:off x="4800600" y="2514600"/>
            <a:ext cx="3810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3" name="Line 35"/>
          <p:cNvSpPr>
            <a:spLocks noChangeShapeType="1"/>
          </p:cNvSpPr>
          <p:nvPr/>
        </p:nvSpPr>
        <p:spPr bwMode="auto">
          <a:xfrm>
            <a:off x="7915275" y="24384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4" name="Line 36"/>
          <p:cNvSpPr>
            <a:spLocks noChangeShapeType="1"/>
          </p:cNvSpPr>
          <p:nvPr/>
        </p:nvSpPr>
        <p:spPr bwMode="auto">
          <a:xfrm>
            <a:off x="7772400" y="2438400"/>
            <a:ext cx="152400" cy="0"/>
          </a:xfrm>
          <a:prstGeom prst="line">
            <a:avLst/>
          </a:prstGeom>
          <a:noFill/>
          <a:ln w="19050">
            <a:solidFill>
              <a:srgbClr val="FF7C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5" name="Line 37"/>
          <p:cNvSpPr>
            <a:spLocks noChangeShapeType="1"/>
          </p:cNvSpPr>
          <p:nvPr/>
        </p:nvSpPr>
        <p:spPr bwMode="auto">
          <a:xfrm>
            <a:off x="3429000" y="2514600"/>
            <a:ext cx="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6" name="Line 38"/>
          <p:cNvSpPr>
            <a:spLocks noChangeShapeType="1"/>
          </p:cNvSpPr>
          <p:nvPr/>
        </p:nvSpPr>
        <p:spPr bwMode="auto">
          <a:xfrm>
            <a:off x="5181600" y="2133600"/>
            <a:ext cx="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0" name="Line 39"/>
          <p:cNvSpPr>
            <a:spLocks noChangeShapeType="1"/>
          </p:cNvSpPr>
          <p:nvPr/>
        </p:nvSpPr>
        <p:spPr bwMode="auto">
          <a:xfrm flipV="1">
            <a:off x="4648200" y="2514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401" name="Group 40"/>
          <p:cNvGrpSpPr>
            <a:grpSpLocks/>
          </p:cNvGrpSpPr>
          <p:nvPr/>
        </p:nvGrpSpPr>
        <p:grpSpPr bwMode="auto">
          <a:xfrm>
            <a:off x="1704975" y="3429000"/>
            <a:ext cx="381000" cy="381000"/>
            <a:chOff x="1268" y="1920"/>
            <a:chExt cx="240" cy="240"/>
          </a:xfrm>
        </p:grpSpPr>
        <p:sp>
          <p:nvSpPr>
            <p:cNvPr id="15421" name="Oval 41"/>
            <p:cNvSpPr>
              <a:spLocks noChangeArrowheads="1"/>
            </p:cNvSpPr>
            <p:nvPr/>
          </p:nvSpPr>
          <p:spPr bwMode="auto">
            <a:xfrm>
              <a:off x="1268" y="1920"/>
              <a:ext cx="24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5422" name="Line 42"/>
            <p:cNvSpPr>
              <a:spLocks noChangeShapeType="1"/>
            </p:cNvSpPr>
            <p:nvPr/>
          </p:nvSpPr>
          <p:spPr bwMode="auto">
            <a:xfrm rot="-1047589">
              <a:off x="1332" y="1996"/>
              <a:ext cx="48" cy="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423" name="Group 43"/>
            <p:cNvGrpSpPr>
              <a:grpSpLocks/>
            </p:cNvGrpSpPr>
            <p:nvPr/>
          </p:nvGrpSpPr>
          <p:grpSpPr bwMode="auto">
            <a:xfrm>
              <a:off x="1364" y="1968"/>
              <a:ext cx="48" cy="144"/>
              <a:chOff x="1824" y="2256"/>
              <a:chExt cx="48" cy="144"/>
            </a:xfrm>
          </p:grpSpPr>
          <p:sp>
            <p:nvSpPr>
              <p:cNvPr id="15424" name="Oval 44"/>
              <p:cNvSpPr>
                <a:spLocks noChangeArrowheads="1"/>
              </p:cNvSpPr>
              <p:nvPr/>
            </p:nvSpPr>
            <p:spPr bwMode="auto">
              <a:xfrm>
                <a:off x="1824" y="225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5425" name="Oval 45"/>
              <p:cNvSpPr>
                <a:spLocks noChangeArrowheads="1"/>
              </p:cNvSpPr>
              <p:nvPr/>
            </p:nvSpPr>
            <p:spPr bwMode="auto">
              <a:xfrm>
                <a:off x="182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</p:grpSp>
      <p:sp>
        <p:nvSpPr>
          <p:cNvPr id="58414" name="Line 46"/>
          <p:cNvSpPr>
            <a:spLocks noChangeShapeType="1"/>
          </p:cNvSpPr>
          <p:nvPr/>
        </p:nvSpPr>
        <p:spPr bwMode="auto">
          <a:xfrm>
            <a:off x="3429000" y="2514600"/>
            <a:ext cx="762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*Các b</a:t>
            </a:r>
            <a:r>
              <a:rPr lang="vi-VN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ư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ớc tiến hành vẽ:</a:t>
            </a:r>
          </a:p>
        </p:txBody>
      </p:sp>
      <p:sp>
        <p:nvSpPr>
          <p:cNvPr id="15404" name="Text Box 48"/>
          <p:cNvSpPr txBox="1">
            <a:spLocks noChangeArrowheads="1"/>
          </p:cNvSpPr>
          <p:nvPr/>
        </p:nvSpPr>
        <p:spPr bwMode="auto">
          <a:xfrm>
            <a:off x="1219200" y="1233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5405" name="Text Box 49"/>
          <p:cNvSpPr txBox="1">
            <a:spLocks noChangeArrowheads="1"/>
          </p:cNvSpPr>
          <p:nvPr/>
        </p:nvSpPr>
        <p:spPr bwMode="auto">
          <a:xfrm>
            <a:off x="1219200" y="7762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O</a:t>
            </a:r>
          </a:p>
        </p:txBody>
      </p:sp>
      <p:grpSp>
        <p:nvGrpSpPr>
          <p:cNvPr id="15406" name="Group 50"/>
          <p:cNvGrpSpPr>
            <a:grpSpLocks/>
          </p:cNvGrpSpPr>
          <p:nvPr/>
        </p:nvGrpSpPr>
        <p:grpSpPr bwMode="auto">
          <a:xfrm>
            <a:off x="3505200" y="2286000"/>
            <a:ext cx="838200" cy="304800"/>
            <a:chOff x="2208" y="1440"/>
            <a:chExt cx="528" cy="192"/>
          </a:xfrm>
        </p:grpSpPr>
        <p:sp>
          <p:nvSpPr>
            <p:cNvPr id="15418" name="Rectangle 51"/>
            <p:cNvSpPr>
              <a:spLocks noChangeArrowheads="1"/>
            </p:cNvSpPr>
            <p:nvPr/>
          </p:nvSpPr>
          <p:spPr bwMode="auto">
            <a:xfrm>
              <a:off x="2304" y="1440"/>
              <a:ext cx="432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Times New Roman" panose="02020603050405020304" pitchFamily="18" charset="0"/>
                </a:rPr>
                <a:t>CL</a:t>
              </a:r>
            </a:p>
          </p:txBody>
        </p:sp>
        <p:sp>
          <p:nvSpPr>
            <p:cNvPr id="15419" name="Line 52"/>
            <p:cNvSpPr>
              <a:spLocks noChangeShapeType="1"/>
            </p:cNvSpPr>
            <p:nvPr/>
          </p:nvSpPr>
          <p:spPr bwMode="auto">
            <a:xfrm>
              <a:off x="2208" y="158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0" name="Line 53"/>
            <p:cNvSpPr>
              <a:spLocks noChangeShapeType="1"/>
            </p:cNvSpPr>
            <p:nvPr/>
          </p:nvSpPr>
          <p:spPr bwMode="auto">
            <a:xfrm>
              <a:off x="2208" y="148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422" name="Line 54"/>
          <p:cNvSpPr>
            <a:spLocks noChangeShapeType="1"/>
          </p:cNvSpPr>
          <p:nvPr/>
        </p:nvSpPr>
        <p:spPr bwMode="auto">
          <a:xfrm>
            <a:off x="1905000" y="1828800"/>
            <a:ext cx="0" cy="1676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23" name="Line 55"/>
          <p:cNvSpPr>
            <a:spLocks noChangeShapeType="1"/>
          </p:cNvSpPr>
          <p:nvPr/>
        </p:nvSpPr>
        <p:spPr bwMode="auto">
          <a:xfrm>
            <a:off x="2209800" y="1752600"/>
            <a:ext cx="0" cy="381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9" name="Text Box 56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Vẽ s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ồ lắp mạch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iện</a:t>
            </a:r>
          </a:p>
        </p:txBody>
      </p:sp>
      <p:grpSp>
        <p:nvGrpSpPr>
          <p:cNvPr id="15410" name="Group 57"/>
          <p:cNvGrpSpPr>
            <a:grpSpLocks/>
          </p:cNvGrpSpPr>
          <p:nvPr/>
        </p:nvGrpSpPr>
        <p:grpSpPr bwMode="auto">
          <a:xfrm>
            <a:off x="1828800" y="2971800"/>
            <a:ext cx="152400" cy="381000"/>
            <a:chOff x="1152" y="1872"/>
            <a:chExt cx="96" cy="240"/>
          </a:xfrm>
        </p:grpSpPr>
        <p:sp>
          <p:nvSpPr>
            <p:cNvPr id="15416" name="Rectangle 58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5417" name="AutoShape 59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tTriangl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58428" name="AutoShape 60"/>
          <p:cNvSpPr>
            <a:spLocks noChangeArrowheads="1"/>
          </p:cNvSpPr>
          <p:nvPr/>
        </p:nvSpPr>
        <p:spPr bwMode="auto">
          <a:xfrm>
            <a:off x="0" y="1828800"/>
            <a:ext cx="1524000" cy="1371600"/>
          </a:xfrm>
          <a:prstGeom prst="wedgeEllipseCallout">
            <a:avLst>
              <a:gd name="adj1" fmla="val 63750"/>
              <a:gd name="adj2" fmla="val 827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latin typeface="Times New Roman" panose="02020603050405020304" pitchFamily="18" charset="0"/>
              </a:rPr>
              <a:t>Bấm vào </a:t>
            </a:r>
            <a:r>
              <a:rPr lang="vi-VN" altLang="en-US">
                <a:latin typeface="Times New Roman" panose="02020603050405020304" pitchFamily="18" charset="0"/>
              </a:rPr>
              <a:t>đ</a:t>
            </a:r>
            <a:r>
              <a:rPr lang="en-US" altLang="en-US">
                <a:latin typeface="Times New Roman" panose="02020603050405020304" pitchFamily="18" charset="0"/>
              </a:rPr>
              <a:t>ây </a:t>
            </a:r>
            <a:r>
              <a:rPr lang="vi-VN" altLang="en-US">
                <a:latin typeface="Times New Roman" panose="02020603050405020304" pitchFamily="18" charset="0"/>
              </a:rPr>
              <a:t>đ</a:t>
            </a:r>
            <a:r>
              <a:rPr lang="en-US" altLang="en-US">
                <a:latin typeface="Times New Roman" panose="02020603050405020304" pitchFamily="18" charset="0"/>
              </a:rPr>
              <a:t>ể kiểm tra mạch</a:t>
            </a:r>
          </a:p>
        </p:txBody>
      </p: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1752600" y="5334000"/>
            <a:ext cx="4495800" cy="1371600"/>
            <a:chOff x="672" y="4128"/>
            <a:chExt cx="4848" cy="864"/>
          </a:xfrm>
        </p:grpSpPr>
        <p:sp>
          <p:nvSpPr>
            <p:cNvPr id="15413" name="Text Box 62"/>
            <p:cNvSpPr txBox="1">
              <a:spLocks noChangeArrowheads="1"/>
            </p:cNvSpPr>
            <p:nvPr/>
          </p:nvSpPr>
          <p:spPr bwMode="auto">
            <a:xfrm>
              <a:off x="672" y="4128"/>
              <a:ext cx="48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15414" name="Text Box 63"/>
            <p:cNvSpPr txBox="1">
              <a:spLocks noChangeArrowheads="1"/>
            </p:cNvSpPr>
            <p:nvPr/>
          </p:nvSpPr>
          <p:spPr bwMode="auto">
            <a:xfrm>
              <a:off x="672" y="4416"/>
              <a:ext cx="468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 b="1">
                <a:latin typeface="Times New Roman" panose="02020603050405020304" pitchFamily="18" charset="0"/>
              </a:endParaRPr>
            </a:p>
          </p:txBody>
        </p:sp>
        <p:sp>
          <p:nvSpPr>
            <p:cNvPr id="15415" name="Text Box 64"/>
            <p:cNvSpPr txBox="1">
              <a:spLocks noChangeArrowheads="1"/>
            </p:cNvSpPr>
            <p:nvPr/>
          </p:nvSpPr>
          <p:spPr bwMode="auto">
            <a:xfrm>
              <a:off x="672" y="4704"/>
              <a:ext cx="46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2400" b="1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-0.00052 -0.2222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1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8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5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4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58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8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58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64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58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58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58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5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0" dur="2000"/>
                                        <p:tgtEl>
                                          <p:spTgt spid="5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/>
      <p:bldP spid="58376" grpId="0"/>
      <p:bldP spid="58377" grpId="0"/>
      <p:bldP spid="58378" grpId="0"/>
      <p:bldP spid="584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28808BF-67B7-4C0E-8D11-268130C1A9BC}" type="slidenum">
              <a:rPr lang="en-US" altLang="en-US">
                <a:latin typeface="Garamond" panose="02020404030301010803" pitchFamily="18" charset="0"/>
              </a:rPr>
              <a:pPr eaLnBrk="1" hangingPunct="1"/>
              <a:t>14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388" name="Rectangle 68"/>
          <p:cNvSpPr>
            <a:spLocks noChangeArrowheads="1"/>
          </p:cNvSpPr>
          <p:nvPr/>
        </p:nvSpPr>
        <p:spPr bwMode="auto">
          <a:xfrm>
            <a:off x="5334000" y="2362200"/>
            <a:ext cx="2286000" cy="2286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5334000" y="2362200"/>
            <a:ext cx="22860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391" name="Line 5"/>
          <p:cNvSpPr>
            <a:spLocks noChangeShapeType="1"/>
          </p:cNvSpPr>
          <p:nvPr/>
        </p:nvSpPr>
        <p:spPr bwMode="auto">
          <a:xfrm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6"/>
          <p:cNvSpPr>
            <a:spLocks noChangeShapeType="1"/>
          </p:cNvSpPr>
          <p:nvPr/>
        </p:nvSpPr>
        <p:spPr bwMode="auto">
          <a:xfrm flipV="1"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Text Box 8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B1: Vẽ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dây nguồn</a:t>
            </a:r>
          </a:p>
        </p:txBody>
      </p:sp>
      <p:sp>
        <p:nvSpPr>
          <p:cNvPr id="16394" name="Text Box 9"/>
          <p:cNvSpPr txBox="1">
            <a:spLocks noChangeArrowheads="1"/>
          </p:cNvSpPr>
          <p:nvPr/>
        </p:nvSpPr>
        <p:spPr bwMode="auto">
          <a:xfrm>
            <a:off x="914400" y="5105400"/>
            <a:ext cx="744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B2: Xác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ịnh vị trí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ể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iện, bộ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èn huỳnh quang</a:t>
            </a:r>
          </a:p>
        </p:txBody>
      </p:sp>
      <p:sp>
        <p:nvSpPr>
          <p:cNvPr id="16395" name="Text Box 10"/>
          <p:cNvSpPr txBox="1">
            <a:spLocks noChangeArrowheads="1"/>
          </p:cNvSpPr>
          <p:nvPr/>
        </p:nvSpPr>
        <p:spPr bwMode="auto">
          <a:xfrm>
            <a:off x="914400" y="55626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B3: Xác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ịnh vị trí các thiết bị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 trên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</a:t>
            </a:r>
          </a:p>
        </p:txBody>
      </p:sp>
      <p:sp>
        <p:nvSpPr>
          <p:cNvPr id="16396" name="Text Box 11"/>
          <p:cNvSpPr txBox="1">
            <a:spLocks noChangeArrowheads="1"/>
          </p:cNvSpPr>
          <p:nvPr/>
        </p:nvSpPr>
        <p:spPr bwMode="auto">
          <a:xfrm>
            <a:off x="914400" y="6096000"/>
            <a:ext cx="701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B4: Vẽ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dây dẫn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 theo s</a:t>
            </a:r>
            <a:r>
              <a:rPr lang="vi-VN" altLang="en-US" sz="2400" b="1">
                <a:latin typeface="Times New Roman" panose="02020603050405020304" pitchFamily="18" charset="0"/>
              </a:rPr>
              <a:t>ơ</a:t>
            </a:r>
            <a:r>
              <a:rPr lang="en-US" altLang="en-US" sz="2400" b="1">
                <a:latin typeface="Times New Roman" panose="02020603050405020304" pitchFamily="18" charset="0"/>
              </a:rPr>
              <a:t>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ồ nguyên lý</a:t>
            </a:r>
          </a:p>
        </p:txBody>
      </p:sp>
      <p:sp>
        <p:nvSpPr>
          <p:cNvPr id="16397" name="Line 12"/>
          <p:cNvSpPr>
            <a:spLocks noChangeShapeType="1"/>
          </p:cNvSpPr>
          <p:nvPr/>
        </p:nvSpPr>
        <p:spPr bwMode="auto">
          <a:xfrm>
            <a:off x="1524000" y="1371600"/>
            <a:ext cx="6781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>
            <a:off x="1524000" y="1066800"/>
            <a:ext cx="678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4"/>
          <p:cNvSpPr>
            <a:spLocks noChangeShapeType="1"/>
          </p:cNvSpPr>
          <p:nvPr/>
        </p:nvSpPr>
        <p:spPr bwMode="auto">
          <a:xfrm>
            <a:off x="1905000" y="13716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5"/>
          <p:cNvSpPr>
            <a:spLocks noChangeShapeType="1"/>
          </p:cNvSpPr>
          <p:nvPr/>
        </p:nvSpPr>
        <p:spPr bwMode="auto">
          <a:xfrm>
            <a:off x="2209800" y="1066800"/>
            <a:ext cx="0" cy="685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Rectangle 16"/>
          <p:cNvSpPr>
            <a:spLocks noChangeArrowheads="1"/>
          </p:cNvSpPr>
          <p:nvPr/>
        </p:nvSpPr>
        <p:spPr bwMode="auto">
          <a:xfrm>
            <a:off x="1828800" y="2971800"/>
            <a:ext cx="152400" cy="381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02" name="Line 17"/>
          <p:cNvSpPr>
            <a:spLocks noChangeShapeType="1"/>
          </p:cNvSpPr>
          <p:nvPr/>
        </p:nvSpPr>
        <p:spPr bwMode="auto">
          <a:xfrm>
            <a:off x="1905000" y="3657600"/>
            <a:ext cx="0" cy="30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AutoShape 18"/>
          <p:cNvSpPr>
            <a:spLocks noChangeArrowheads="1"/>
          </p:cNvSpPr>
          <p:nvPr/>
        </p:nvSpPr>
        <p:spPr bwMode="auto">
          <a:xfrm>
            <a:off x="50292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04" name="Rectangle 19"/>
          <p:cNvSpPr>
            <a:spLocks noChangeArrowheads="1"/>
          </p:cNvSpPr>
          <p:nvPr/>
        </p:nvSpPr>
        <p:spPr bwMode="auto">
          <a:xfrm>
            <a:off x="49530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05" name="AutoShape 20"/>
          <p:cNvSpPr>
            <a:spLocks noChangeArrowheads="1"/>
          </p:cNvSpPr>
          <p:nvPr/>
        </p:nvSpPr>
        <p:spPr bwMode="auto">
          <a:xfrm flipH="1">
            <a:off x="75438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06" name="Rectangle 21"/>
          <p:cNvSpPr>
            <a:spLocks noChangeArrowheads="1"/>
          </p:cNvSpPr>
          <p:nvPr/>
        </p:nvSpPr>
        <p:spPr bwMode="auto">
          <a:xfrm flipH="1">
            <a:off x="77724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07" name="Line 22"/>
          <p:cNvSpPr>
            <a:spLocks noChangeShapeType="1"/>
          </p:cNvSpPr>
          <p:nvPr/>
        </p:nvSpPr>
        <p:spPr bwMode="auto">
          <a:xfrm flipV="1">
            <a:off x="7762875" y="2514600"/>
            <a:ext cx="0" cy="22860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8" name="Line 23"/>
          <p:cNvSpPr>
            <a:spLocks noChangeShapeType="1"/>
          </p:cNvSpPr>
          <p:nvPr/>
        </p:nvSpPr>
        <p:spPr bwMode="auto">
          <a:xfrm>
            <a:off x="4648200" y="2743200"/>
            <a:ext cx="31242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9" name="Line 24"/>
          <p:cNvSpPr>
            <a:spLocks noChangeShapeType="1"/>
          </p:cNvSpPr>
          <p:nvPr/>
        </p:nvSpPr>
        <p:spPr bwMode="auto">
          <a:xfrm>
            <a:off x="2209800" y="2362200"/>
            <a:ext cx="0" cy="1600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0" name="Line 25"/>
          <p:cNvSpPr>
            <a:spLocks noChangeShapeType="1"/>
          </p:cNvSpPr>
          <p:nvPr/>
        </p:nvSpPr>
        <p:spPr bwMode="auto">
          <a:xfrm>
            <a:off x="2209800" y="2133600"/>
            <a:ext cx="29718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1" name="Line 26"/>
          <p:cNvSpPr>
            <a:spLocks noChangeShapeType="1"/>
          </p:cNvSpPr>
          <p:nvPr/>
        </p:nvSpPr>
        <p:spPr bwMode="auto">
          <a:xfrm>
            <a:off x="3429000" y="2895600"/>
            <a:ext cx="4495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2" name="AutoShape 27"/>
          <p:cNvSpPr>
            <a:spLocks noChangeArrowheads="1"/>
          </p:cNvSpPr>
          <p:nvPr/>
        </p:nvSpPr>
        <p:spPr bwMode="auto">
          <a:xfrm flipH="1">
            <a:off x="4495800" y="2451100"/>
            <a:ext cx="2286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13" name="Rectangle 28"/>
          <p:cNvSpPr>
            <a:spLocks noChangeArrowheads="1"/>
          </p:cNvSpPr>
          <p:nvPr/>
        </p:nvSpPr>
        <p:spPr bwMode="auto">
          <a:xfrm flipH="1">
            <a:off x="4419600" y="2362200"/>
            <a:ext cx="228600" cy="2286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14" name="Line 29"/>
          <p:cNvSpPr>
            <a:spLocks noChangeShapeType="1"/>
          </p:cNvSpPr>
          <p:nvPr/>
        </p:nvSpPr>
        <p:spPr bwMode="auto">
          <a:xfrm>
            <a:off x="4813300" y="2451100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5" name="Oval 30"/>
          <p:cNvSpPr>
            <a:spLocks noChangeArrowheads="1"/>
          </p:cNvSpPr>
          <p:nvPr/>
        </p:nvSpPr>
        <p:spPr bwMode="auto">
          <a:xfrm>
            <a:off x="4572000" y="2286000"/>
            <a:ext cx="381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16" name="Line 31"/>
          <p:cNvSpPr>
            <a:spLocks noChangeShapeType="1"/>
          </p:cNvSpPr>
          <p:nvPr/>
        </p:nvSpPr>
        <p:spPr bwMode="auto">
          <a:xfrm>
            <a:off x="2209800" y="2362200"/>
            <a:ext cx="12954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17" name="Rectangle 32"/>
          <p:cNvSpPr>
            <a:spLocks noChangeArrowheads="1"/>
          </p:cNvSpPr>
          <p:nvPr/>
        </p:nvSpPr>
        <p:spPr bwMode="auto">
          <a:xfrm>
            <a:off x="1600200" y="2895600"/>
            <a:ext cx="914400" cy="11430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18" name="Rectangle 33"/>
          <p:cNvSpPr>
            <a:spLocks noChangeArrowheads="1"/>
          </p:cNvSpPr>
          <p:nvPr/>
        </p:nvSpPr>
        <p:spPr bwMode="auto">
          <a:xfrm>
            <a:off x="3276600" y="1981200"/>
            <a:ext cx="4876800" cy="9906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19" name="Line 34"/>
          <p:cNvSpPr>
            <a:spLocks noChangeShapeType="1"/>
          </p:cNvSpPr>
          <p:nvPr/>
        </p:nvSpPr>
        <p:spPr bwMode="auto">
          <a:xfrm>
            <a:off x="1905000" y="3962400"/>
            <a:ext cx="304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0" name="Line 35"/>
          <p:cNvSpPr>
            <a:spLocks noChangeShapeType="1"/>
          </p:cNvSpPr>
          <p:nvPr/>
        </p:nvSpPr>
        <p:spPr bwMode="auto">
          <a:xfrm>
            <a:off x="4800600" y="2514600"/>
            <a:ext cx="3810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1" name="Line 36"/>
          <p:cNvSpPr>
            <a:spLocks noChangeShapeType="1"/>
          </p:cNvSpPr>
          <p:nvPr/>
        </p:nvSpPr>
        <p:spPr bwMode="auto">
          <a:xfrm>
            <a:off x="7915275" y="24384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2" name="Line 37"/>
          <p:cNvSpPr>
            <a:spLocks noChangeShapeType="1"/>
          </p:cNvSpPr>
          <p:nvPr/>
        </p:nvSpPr>
        <p:spPr bwMode="auto">
          <a:xfrm>
            <a:off x="7772400" y="2438400"/>
            <a:ext cx="152400" cy="0"/>
          </a:xfrm>
          <a:prstGeom prst="line">
            <a:avLst/>
          </a:prstGeom>
          <a:noFill/>
          <a:ln w="19050">
            <a:solidFill>
              <a:srgbClr val="FF7C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3" name="Line 38"/>
          <p:cNvSpPr>
            <a:spLocks noChangeShapeType="1"/>
          </p:cNvSpPr>
          <p:nvPr/>
        </p:nvSpPr>
        <p:spPr bwMode="auto">
          <a:xfrm>
            <a:off x="3429000" y="2514600"/>
            <a:ext cx="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4" name="Line 39"/>
          <p:cNvSpPr>
            <a:spLocks noChangeShapeType="1"/>
          </p:cNvSpPr>
          <p:nvPr/>
        </p:nvSpPr>
        <p:spPr bwMode="auto">
          <a:xfrm>
            <a:off x="5181600" y="2133600"/>
            <a:ext cx="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5" name="Line 40"/>
          <p:cNvSpPr>
            <a:spLocks noChangeShapeType="1"/>
          </p:cNvSpPr>
          <p:nvPr/>
        </p:nvSpPr>
        <p:spPr bwMode="auto">
          <a:xfrm flipV="1">
            <a:off x="4648200" y="2514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6" name="Oval 42"/>
          <p:cNvSpPr>
            <a:spLocks noChangeArrowheads="1"/>
          </p:cNvSpPr>
          <p:nvPr/>
        </p:nvSpPr>
        <p:spPr bwMode="auto">
          <a:xfrm>
            <a:off x="1733550" y="3409950"/>
            <a:ext cx="381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33835" name="Line 43"/>
          <p:cNvSpPr>
            <a:spLocks noChangeShapeType="1"/>
          </p:cNvSpPr>
          <p:nvPr/>
        </p:nvSpPr>
        <p:spPr bwMode="auto">
          <a:xfrm rot="-1047589">
            <a:off x="1806575" y="3549650"/>
            <a:ext cx="76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8" name="Line 47"/>
          <p:cNvSpPr>
            <a:spLocks noChangeShapeType="1"/>
          </p:cNvSpPr>
          <p:nvPr/>
        </p:nvSpPr>
        <p:spPr bwMode="auto">
          <a:xfrm>
            <a:off x="3429000" y="2514600"/>
            <a:ext cx="762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40" name="Text Box 48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*Các b</a:t>
            </a:r>
            <a:r>
              <a:rPr lang="vi-VN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ư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ớc tiến hành vẽ:</a:t>
            </a:r>
          </a:p>
        </p:txBody>
      </p:sp>
      <p:sp>
        <p:nvSpPr>
          <p:cNvPr id="16430" name="Text Box 49"/>
          <p:cNvSpPr txBox="1">
            <a:spLocks noChangeArrowheads="1"/>
          </p:cNvSpPr>
          <p:nvPr/>
        </p:nvSpPr>
        <p:spPr bwMode="auto">
          <a:xfrm>
            <a:off x="1219200" y="1233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6431" name="Text Box 50"/>
          <p:cNvSpPr txBox="1">
            <a:spLocks noChangeArrowheads="1"/>
          </p:cNvSpPr>
          <p:nvPr/>
        </p:nvSpPr>
        <p:spPr bwMode="auto">
          <a:xfrm>
            <a:off x="1219200" y="7762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O</a:t>
            </a:r>
          </a:p>
        </p:txBody>
      </p:sp>
      <p:grpSp>
        <p:nvGrpSpPr>
          <p:cNvPr id="16432" name="Group 51"/>
          <p:cNvGrpSpPr>
            <a:grpSpLocks/>
          </p:cNvGrpSpPr>
          <p:nvPr/>
        </p:nvGrpSpPr>
        <p:grpSpPr bwMode="auto">
          <a:xfrm>
            <a:off x="3505200" y="2286000"/>
            <a:ext cx="838200" cy="304800"/>
            <a:chOff x="2208" y="1440"/>
            <a:chExt cx="528" cy="192"/>
          </a:xfrm>
        </p:grpSpPr>
        <p:sp>
          <p:nvSpPr>
            <p:cNvPr id="16444" name="Rectangle 52"/>
            <p:cNvSpPr>
              <a:spLocks noChangeArrowheads="1"/>
            </p:cNvSpPr>
            <p:nvPr/>
          </p:nvSpPr>
          <p:spPr bwMode="auto">
            <a:xfrm>
              <a:off x="2304" y="1440"/>
              <a:ext cx="432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Times New Roman" panose="02020603050405020304" pitchFamily="18" charset="0"/>
                </a:rPr>
                <a:t>CL</a:t>
              </a:r>
            </a:p>
          </p:txBody>
        </p:sp>
        <p:sp>
          <p:nvSpPr>
            <p:cNvPr id="16445" name="Line 53"/>
            <p:cNvSpPr>
              <a:spLocks noChangeShapeType="1"/>
            </p:cNvSpPr>
            <p:nvPr/>
          </p:nvSpPr>
          <p:spPr bwMode="auto">
            <a:xfrm>
              <a:off x="2208" y="158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6" name="Line 54"/>
            <p:cNvSpPr>
              <a:spLocks noChangeShapeType="1"/>
            </p:cNvSpPr>
            <p:nvPr/>
          </p:nvSpPr>
          <p:spPr bwMode="auto">
            <a:xfrm>
              <a:off x="2208" y="148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33" name="Line 55"/>
          <p:cNvSpPr>
            <a:spLocks noChangeShapeType="1"/>
          </p:cNvSpPr>
          <p:nvPr/>
        </p:nvSpPr>
        <p:spPr bwMode="auto">
          <a:xfrm>
            <a:off x="1905000" y="1828800"/>
            <a:ext cx="0" cy="1676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4" name="Line 56"/>
          <p:cNvSpPr>
            <a:spLocks noChangeShapeType="1"/>
          </p:cNvSpPr>
          <p:nvPr/>
        </p:nvSpPr>
        <p:spPr bwMode="auto">
          <a:xfrm>
            <a:off x="2209800" y="1752600"/>
            <a:ext cx="0" cy="381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5" name="Oval 45"/>
          <p:cNvSpPr>
            <a:spLocks noChangeArrowheads="1"/>
          </p:cNvSpPr>
          <p:nvPr/>
        </p:nvSpPr>
        <p:spPr bwMode="auto">
          <a:xfrm>
            <a:off x="1889125" y="3489325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36" name="Oval 46"/>
          <p:cNvSpPr>
            <a:spLocks noChangeArrowheads="1"/>
          </p:cNvSpPr>
          <p:nvPr/>
        </p:nvSpPr>
        <p:spPr bwMode="auto">
          <a:xfrm>
            <a:off x="1857375" y="3657600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6437" name="Text Box 58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b) Vẽ s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ồ lắp mạch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iện</a:t>
            </a:r>
          </a:p>
        </p:txBody>
      </p:sp>
      <p:grpSp>
        <p:nvGrpSpPr>
          <p:cNvPr id="16438" name="Group 65"/>
          <p:cNvGrpSpPr>
            <a:grpSpLocks/>
          </p:cNvGrpSpPr>
          <p:nvPr/>
        </p:nvGrpSpPr>
        <p:grpSpPr bwMode="auto">
          <a:xfrm>
            <a:off x="1828800" y="2971800"/>
            <a:ext cx="152400" cy="381000"/>
            <a:chOff x="1152" y="1872"/>
            <a:chExt cx="96" cy="240"/>
          </a:xfrm>
        </p:grpSpPr>
        <p:sp>
          <p:nvSpPr>
            <p:cNvPr id="16442" name="Rectangle 66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6443" name="AutoShape 67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tTriangl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33864" name="Line 72"/>
          <p:cNvSpPr>
            <a:spLocks noChangeShapeType="1"/>
          </p:cNvSpPr>
          <p:nvPr/>
        </p:nvSpPr>
        <p:spPr bwMode="auto">
          <a:xfrm>
            <a:off x="1905000" y="35052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40" name="Rectangle 73"/>
          <p:cNvSpPr>
            <a:spLocks noChangeArrowheads="1"/>
          </p:cNvSpPr>
          <p:nvPr/>
        </p:nvSpPr>
        <p:spPr bwMode="auto">
          <a:xfrm>
            <a:off x="1676400" y="3429000"/>
            <a:ext cx="838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vi-VN" altLang="en-US">
              <a:latin typeface=".VnTime" panose="020B7200000000000000" pitchFamily="34" charset="0"/>
            </a:endParaRP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1143000" y="3048000"/>
            <a:ext cx="1676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ACF0F2"/>
                </a:solidFill>
                <a:latin typeface="Times New Roman" panose="02020603050405020304" pitchFamily="18" charset="0"/>
              </a:rPr>
              <a:t>11    </a:t>
            </a: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        </a:t>
            </a:r>
            <a:r>
              <a:rPr lang="en-US" altLang="en-US">
                <a:solidFill>
                  <a:srgbClr val="ACF0F2"/>
                </a:solidFill>
                <a:latin typeface="Times New Roman" panose="02020603050405020304" pitchFamily="18" charset="0"/>
              </a:rPr>
              <a:t>1 2</a:t>
            </a:r>
            <a:r>
              <a:rPr lang="en-US" altLang="en-US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8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33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3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33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3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67"/>
                  </p:tgtEl>
                </p:cond>
              </p:nextCondLst>
            </p:seq>
          </p:childTnLst>
        </p:cTn>
      </p:par>
    </p:tnLst>
    <p:bldLst>
      <p:bldP spid="33796" grpId="0" animBg="1"/>
      <p:bldP spid="3379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D47AF03-3A61-4FCC-9E11-A5C620C7C262}" type="slidenum">
              <a:rPr lang="en-US" altLang="en-US">
                <a:latin typeface="Garamond" panose="02020404030301010803" pitchFamily="18" charset="0"/>
              </a:rPr>
              <a:pPr eaLnBrk="1" hangingPunct="1"/>
              <a:t>15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5334000" y="2362200"/>
            <a:ext cx="2286000" cy="228600"/>
          </a:xfrm>
          <a:prstGeom prst="rect">
            <a:avLst/>
          </a:prstGeom>
          <a:solidFill>
            <a:srgbClr val="CC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5334000" y="2362200"/>
            <a:ext cx="22860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15" name="Line 6"/>
          <p:cNvSpPr>
            <a:spLocks noChangeShapeType="1"/>
          </p:cNvSpPr>
          <p:nvPr/>
        </p:nvSpPr>
        <p:spPr bwMode="auto">
          <a:xfrm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6" name="Line 7"/>
          <p:cNvSpPr>
            <a:spLocks noChangeShapeType="1"/>
          </p:cNvSpPr>
          <p:nvPr/>
        </p:nvSpPr>
        <p:spPr bwMode="auto">
          <a:xfrm flipV="1">
            <a:off x="6324600" y="23622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Text Box 8"/>
          <p:cNvSpPr txBox="1">
            <a:spLocks noChangeArrowheads="1"/>
          </p:cNvSpPr>
          <p:nvPr/>
        </p:nvSpPr>
        <p:spPr bwMode="auto">
          <a:xfrm>
            <a:off x="914400" y="4648200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B1: Vẽ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dây nguồn</a:t>
            </a:r>
          </a:p>
        </p:txBody>
      </p:sp>
      <p:sp>
        <p:nvSpPr>
          <p:cNvPr id="17418" name="Text Box 9"/>
          <p:cNvSpPr txBox="1">
            <a:spLocks noChangeArrowheads="1"/>
          </p:cNvSpPr>
          <p:nvPr/>
        </p:nvSpPr>
        <p:spPr bwMode="auto">
          <a:xfrm>
            <a:off x="914400" y="5105400"/>
            <a:ext cx="7443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B2: Xác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ịnh vị trí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ể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iện, bộ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èn huỳnh quang</a:t>
            </a:r>
          </a:p>
        </p:txBody>
      </p:sp>
      <p:sp>
        <p:nvSpPr>
          <p:cNvPr id="17419" name="Text Box 10"/>
          <p:cNvSpPr txBox="1">
            <a:spLocks noChangeArrowheads="1"/>
          </p:cNvSpPr>
          <p:nvPr/>
        </p:nvSpPr>
        <p:spPr bwMode="auto">
          <a:xfrm>
            <a:off x="914400" y="55626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B3: Xác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ịnh vị trí các thiết bị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 trên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</a:t>
            </a:r>
          </a:p>
        </p:txBody>
      </p:sp>
      <p:sp>
        <p:nvSpPr>
          <p:cNvPr id="17420" name="Text Box 11"/>
          <p:cNvSpPr txBox="1">
            <a:spLocks noChangeArrowheads="1"/>
          </p:cNvSpPr>
          <p:nvPr/>
        </p:nvSpPr>
        <p:spPr bwMode="auto">
          <a:xfrm>
            <a:off x="914400" y="6096000"/>
            <a:ext cx="7019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B4: Vẽ </a:t>
            </a:r>
            <a:r>
              <a:rPr lang="vi-VN" altLang="en-US" sz="2400" b="1">
                <a:latin typeface="Times New Roman" panose="02020603050405020304" pitchFamily="18" charset="0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</a:rPr>
              <a:t>ờng dây dẫn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 theo s</a:t>
            </a:r>
            <a:r>
              <a:rPr lang="vi-VN" altLang="en-US" sz="2400" b="1">
                <a:latin typeface="Times New Roman" panose="02020603050405020304" pitchFamily="18" charset="0"/>
              </a:rPr>
              <a:t>ơ</a:t>
            </a:r>
            <a:r>
              <a:rPr lang="en-US" altLang="en-US" sz="2400" b="1">
                <a:latin typeface="Times New Roman" panose="02020603050405020304" pitchFamily="18" charset="0"/>
              </a:rPr>
              <a:t>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ồ nguyên lý</a:t>
            </a:r>
          </a:p>
        </p:txBody>
      </p:sp>
      <p:sp>
        <p:nvSpPr>
          <p:cNvPr id="17421" name="Line 12"/>
          <p:cNvSpPr>
            <a:spLocks noChangeShapeType="1"/>
          </p:cNvSpPr>
          <p:nvPr/>
        </p:nvSpPr>
        <p:spPr bwMode="auto">
          <a:xfrm>
            <a:off x="1524000" y="1371600"/>
            <a:ext cx="67818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Line 13"/>
          <p:cNvSpPr>
            <a:spLocks noChangeShapeType="1"/>
          </p:cNvSpPr>
          <p:nvPr/>
        </p:nvSpPr>
        <p:spPr bwMode="auto">
          <a:xfrm>
            <a:off x="1524000" y="1066800"/>
            <a:ext cx="67818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Line 14"/>
          <p:cNvSpPr>
            <a:spLocks noChangeShapeType="1"/>
          </p:cNvSpPr>
          <p:nvPr/>
        </p:nvSpPr>
        <p:spPr bwMode="auto">
          <a:xfrm>
            <a:off x="1905000" y="13716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Line 15"/>
          <p:cNvSpPr>
            <a:spLocks noChangeShapeType="1"/>
          </p:cNvSpPr>
          <p:nvPr/>
        </p:nvSpPr>
        <p:spPr bwMode="auto">
          <a:xfrm>
            <a:off x="2209800" y="1066800"/>
            <a:ext cx="0" cy="685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oval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5" name="Rectangle 16"/>
          <p:cNvSpPr>
            <a:spLocks noChangeArrowheads="1"/>
          </p:cNvSpPr>
          <p:nvPr/>
        </p:nvSpPr>
        <p:spPr bwMode="auto">
          <a:xfrm>
            <a:off x="1828800" y="2971800"/>
            <a:ext cx="152400" cy="381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26" name="Line 17"/>
          <p:cNvSpPr>
            <a:spLocks noChangeShapeType="1"/>
          </p:cNvSpPr>
          <p:nvPr/>
        </p:nvSpPr>
        <p:spPr bwMode="auto">
          <a:xfrm>
            <a:off x="1905000" y="3657600"/>
            <a:ext cx="0" cy="30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7" name="AutoShape 18"/>
          <p:cNvSpPr>
            <a:spLocks noChangeArrowheads="1"/>
          </p:cNvSpPr>
          <p:nvPr/>
        </p:nvSpPr>
        <p:spPr bwMode="auto">
          <a:xfrm>
            <a:off x="50292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28" name="Rectangle 19"/>
          <p:cNvSpPr>
            <a:spLocks noChangeArrowheads="1"/>
          </p:cNvSpPr>
          <p:nvPr/>
        </p:nvSpPr>
        <p:spPr bwMode="auto">
          <a:xfrm>
            <a:off x="49530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29" name="AutoShape 20"/>
          <p:cNvSpPr>
            <a:spLocks noChangeArrowheads="1"/>
          </p:cNvSpPr>
          <p:nvPr/>
        </p:nvSpPr>
        <p:spPr bwMode="auto">
          <a:xfrm flipH="1">
            <a:off x="7543800" y="2438400"/>
            <a:ext cx="3810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30" name="Rectangle 21"/>
          <p:cNvSpPr>
            <a:spLocks noChangeArrowheads="1"/>
          </p:cNvSpPr>
          <p:nvPr/>
        </p:nvSpPr>
        <p:spPr bwMode="auto">
          <a:xfrm flipH="1">
            <a:off x="7772400" y="2286000"/>
            <a:ext cx="228600" cy="3810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31" name="Line 22"/>
          <p:cNvSpPr>
            <a:spLocks noChangeShapeType="1"/>
          </p:cNvSpPr>
          <p:nvPr/>
        </p:nvSpPr>
        <p:spPr bwMode="auto">
          <a:xfrm flipV="1">
            <a:off x="7762875" y="2514600"/>
            <a:ext cx="0" cy="22860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3"/>
          <p:cNvSpPr>
            <a:spLocks noChangeShapeType="1"/>
          </p:cNvSpPr>
          <p:nvPr/>
        </p:nvSpPr>
        <p:spPr bwMode="auto">
          <a:xfrm>
            <a:off x="4648200" y="2743200"/>
            <a:ext cx="31242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Line 24"/>
          <p:cNvSpPr>
            <a:spLocks noChangeShapeType="1"/>
          </p:cNvSpPr>
          <p:nvPr/>
        </p:nvSpPr>
        <p:spPr bwMode="auto">
          <a:xfrm>
            <a:off x="2209800" y="2362200"/>
            <a:ext cx="0" cy="1600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5"/>
          <p:cNvSpPr>
            <a:spLocks noChangeShapeType="1"/>
          </p:cNvSpPr>
          <p:nvPr/>
        </p:nvSpPr>
        <p:spPr bwMode="auto">
          <a:xfrm>
            <a:off x="2209800" y="2133600"/>
            <a:ext cx="29718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6"/>
          <p:cNvSpPr>
            <a:spLocks noChangeShapeType="1"/>
          </p:cNvSpPr>
          <p:nvPr/>
        </p:nvSpPr>
        <p:spPr bwMode="auto">
          <a:xfrm>
            <a:off x="3429000" y="2895600"/>
            <a:ext cx="4495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AutoShape 27"/>
          <p:cNvSpPr>
            <a:spLocks noChangeArrowheads="1"/>
          </p:cNvSpPr>
          <p:nvPr/>
        </p:nvSpPr>
        <p:spPr bwMode="auto">
          <a:xfrm flipH="1">
            <a:off x="4495800" y="2451100"/>
            <a:ext cx="228600" cy="76200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37" name="Rectangle 28"/>
          <p:cNvSpPr>
            <a:spLocks noChangeArrowheads="1"/>
          </p:cNvSpPr>
          <p:nvPr/>
        </p:nvSpPr>
        <p:spPr bwMode="auto">
          <a:xfrm flipH="1">
            <a:off x="4419600" y="2362200"/>
            <a:ext cx="228600" cy="228600"/>
          </a:xfrm>
          <a:prstGeom prst="rect">
            <a:avLst/>
          </a:prstGeom>
          <a:solidFill>
            <a:srgbClr val="D3EBED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38" name="Line 29"/>
          <p:cNvSpPr>
            <a:spLocks noChangeShapeType="1"/>
          </p:cNvSpPr>
          <p:nvPr/>
        </p:nvSpPr>
        <p:spPr bwMode="auto">
          <a:xfrm>
            <a:off x="4813300" y="2451100"/>
            <a:ext cx="0" cy="7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9" name="Oval 30"/>
          <p:cNvSpPr>
            <a:spLocks noChangeArrowheads="1"/>
          </p:cNvSpPr>
          <p:nvPr/>
        </p:nvSpPr>
        <p:spPr bwMode="auto">
          <a:xfrm>
            <a:off x="4572000" y="2286000"/>
            <a:ext cx="381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40" name="Line 31"/>
          <p:cNvSpPr>
            <a:spLocks noChangeShapeType="1"/>
          </p:cNvSpPr>
          <p:nvPr/>
        </p:nvSpPr>
        <p:spPr bwMode="auto">
          <a:xfrm>
            <a:off x="2209800" y="2362200"/>
            <a:ext cx="12954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1" name="Rectangle 32"/>
          <p:cNvSpPr>
            <a:spLocks noChangeArrowheads="1"/>
          </p:cNvSpPr>
          <p:nvPr/>
        </p:nvSpPr>
        <p:spPr bwMode="auto">
          <a:xfrm>
            <a:off x="1600200" y="2895600"/>
            <a:ext cx="914400" cy="11430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42" name="Rectangle 33"/>
          <p:cNvSpPr>
            <a:spLocks noChangeArrowheads="1"/>
          </p:cNvSpPr>
          <p:nvPr/>
        </p:nvSpPr>
        <p:spPr bwMode="auto">
          <a:xfrm>
            <a:off x="3276600" y="1981200"/>
            <a:ext cx="4876800" cy="99060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43" name="Line 34"/>
          <p:cNvSpPr>
            <a:spLocks noChangeShapeType="1"/>
          </p:cNvSpPr>
          <p:nvPr/>
        </p:nvSpPr>
        <p:spPr bwMode="auto">
          <a:xfrm>
            <a:off x="1905000" y="3962400"/>
            <a:ext cx="304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4" name="Line 35"/>
          <p:cNvSpPr>
            <a:spLocks noChangeShapeType="1"/>
          </p:cNvSpPr>
          <p:nvPr/>
        </p:nvSpPr>
        <p:spPr bwMode="auto">
          <a:xfrm>
            <a:off x="4800600" y="2514600"/>
            <a:ext cx="381000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5" name="Line 36"/>
          <p:cNvSpPr>
            <a:spLocks noChangeShapeType="1"/>
          </p:cNvSpPr>
          <p:nvPr/>
        </p:nvSpPr>
        <p:spPr bwMode="auto">
          <a:xfrm>
            <a:off x="7915275" y="2438400"/>
            <a:ext cx="0" cy="4572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6" name="Line 37"/>
          <p:cNvSpPr>
            <a:spLocks noChangeShapeType="1"/>
          </p:cNvSpPr>
          <p:nvPr/>
        </p:nvSpPr>
        <p:spPr bwMode="auto">
          <a:xfrm>
            <a:off x="7772400" y="2438400"/>
            <a:ext cx="152400" cy="0"/>
          </a:xfrm>
          <a:prstGeom prst="line">
            <a:avLst/>
          </a:prstGeom>
          <a:noFill/>
          <a:ln w="19050">
            <a:solidFill>
              <a:srgbClr val="FF7C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7" name="Line 38"/>
          <p:cNvSpPr>
            <a:spLocks noChangeShapeType="1"/>
          </p:cNvSpPr>
          <p:nvPr/>
        </p:nvSpPr>
        <p:spPr bwMode="auto">
          <a:xfrm>
            <a:off x="3429000" y="2514600"/>
            <a:ext cx="0" cy="381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8" name="Line 39"/>
          <p:cNvSpPr>
            <a:spLocks noChangeShapeType="1"/>
          </p:cNvSpPr>
          <p:nvPr/>
        </p:nvSpPr>
        <p:spPr bwMode="auto">
          <a:xfrm>
            <a:off x="5181600" y="2133600"/>
            <a:ext cx="0" cy="3048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49" name="Line 40"/>
          <p:cNvSpPr>
            <a:spLocks noChangeShapeType="1"/>
          </p:cNvSpPr>
          <p:nvPr/>
        </p:nvSpPr>
        <p:spPr bwMode="auto">
          <a:xfrm flipV="1">
            <a:off x="4648200" y="2514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0" name="Oval 41"/>
          <p:cNvSpPr>
            <a:spLocks noChangeArrowheads="1"/>
          </p:cNvSpPr>
          <p:nvPr/>
        </p:nvSpPr>
        <p:spPr bwMode="auto">
          <a:xfrm>
            <a:off x="1704975" y="3429000"/>
            <a:ext cx="381000" cy="3810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7451" name="Line 42"/>
          <p:cNvSpPr>
            <a:spLocks noChangeShapeType="1"/>
          </p:cNvSpPr>
          <p:nvPr/>
        </p:nvSpPr>
        <p:spPr bwMode="auto">
          <a:xfrm rot="-1047589">
            <a:off x="1806575" y="3549650"/>
            <a:ext cx="762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2" name="Line 43"/>
          <p:cNvSpPr>
            <a:spLocks noChangeShapeType="1"/>
          </p:cNvSpPr>
          <p:nvPr/>
        </p:nvSpPr>
        <p:spPr bwMode="auto">
          <a:xfrm>
            <a:off x="3429000" y="2514600"/>
            <a:ext cx="762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36" name="Text Box 44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*Các b</a:t>
            </a:r>
            <a:r>
              <a:rPr lang="vi-VN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ư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ớc tiến hành vẽ:</a:t>
            </a:r>
          </a:p>
        </p:txBody>
      </p:sp>
      <p:sp>
        <p:nvSpPr>
          <p:cNvPr id="17454" name="Text Box 45"/>
          <p:cNvSpPr txBox="1">
            <a:spLocks noChangeArrowheads="1"/>
          </p:cNvSpPr>
          <p:nvPr/>
        </p:nvSpPr>
        <p:spPr bwMode="auto">
          <a:xfrm>
            <a:off x="1219200" y="1233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7455" name="Text Box 46"/>
          <p:cNvSpPr txBox="1">
            <a:spLocks noChangeArrowheads="1"/>
          </p:cNvSpPr>
          <p:nvPr/>
        </p:nvSpPr>
        <p:spPr bwMode="auto">
          <a:xfrm>
            <a:off x="1219200" y="776288"/>
            <a:ext cx="45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Times New Roman" panose="02020603050405020304" pitchFamily="18" charset="0"/>
              </a:rPr>
              <a:t>O</a:t>
            </a:r>
          </a:p>
        </p:txBody>
      </p:sp>
      <p:grpSp>
        <p:nvGrpSpPr>
          <p:cNvPr id="17456" name="Group 47"/>
          <p:cNvGrpSpPr>
            <a:grpSpLocks/>
          </p:cNvGrpSpPr>
          <p:nvPr/>
        </p:nvGrpSpPr>
        <p:grpSpPr bwMode="auto">
          <a:xfrm>
            <a:off x="3505200" y="2286000"/>
            <a:ext cx="838200" cy="304800"/>
            <a:chOff x="2208" y="1440"/>
            <a:chExt cx="528" cy="192"/>
          </a:xfrm>
        </p:grpSpPr>
        <p:sp>
          <p:nvSpPr>
            <p:cNvPr id="17467" name="Rectangle 48"/>
            <p:cNvSpPr>
              <a:spLocks noChangeArrowheads="1"/>
            </p:cNvSpPr>
            <p:nvPr/>
          </p:nvSpPr>
          <p:spPr bwMode="auto">
            <a:xfrm>
              <a:off x="2304" y="1440"/>
              <a:ext cx="432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Times New Roman" panose="02020603050405020304" pitchFamily="18" charset="0"/>
                </a:rPr>
                <a:t>CL</a:t>
              </a:r>
            </a:p>
          </p:txBody>
        </p:sp>
        <p:sp>
          <p:nvSpPr>
            <p:cNvPr id="17468" name="Line 49"/>
            <p:cNvSpPr>
              <a:spLocks noChangeShapeType="1"/>
            </p:cNvSpPr>
            <p:nvPr/>
          </p:nvSpPr>
          <p:spPr bwMode="auto">
            <a:xfrm>
              <a:off x="2208" y="1584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9" name="Line 50"/>
            <p:cNvSpPr>
              <a:spLocks noChangeShapeType="1"/>
            </p:cNvSpPr>
            <p:nvPr/>
          </p:nvSpPr>
          <p:spPr bwMode="auto">
            <a:xfrm>
              <a:off x="2208" y="1488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57" name="Line 51"/>
          <p:cNvSpPr>
            <a:spLocks noChangeShapeType="1"/>
          </p:cNvSpPr>
          <p:nvPr/>
        </p:nvSpPr>
        <p:spPr bwMode="auto">
          <a:xfrm>
            <a:off x="1905000" y="1828800"/>
            <a:ext cx="0" cy="16764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8" name="Line 52"/>
          <p:cNvSpPr>
            <a:spLocks noChangeShapeType="1"/>
          </p:cNvSpPr>
          <p:nvPr/>
        </p:nvSpPr>
        <p:spPr bwMode="auto">
          <a:xfrm>
            <a:off x="2209800" y="1752600"/>
            <a:ext cx="0" cy="3810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9" name="Line 53"/>
          <p:cNvSpPr>
            <a:spLocks noChangeShapeType="1"/>
          </p:cNvSpPr>
          <p:nvPr/>
        </p:nvSpPr>
        <p:spPr bwMode="auto">
          <a:xfrm rot="-6447589">
            <a:off x="1839912" y="3516313"/>
            <a:ext cx="22225" cy="1079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7460" name="Group 54"/>
          <p:cNvGrpSpPr>
            <a:grpSpLocks/>
          </p:cNvGrpSpPr>
          <p:nvPr/>
        </p:nvGrpSpPr>
        <p:grpSpPr bwMode="auto">
          <a:xfrm>
            <a:off x="1857375" y="3505200"/>
            <a:ext cx="76200" cy="228600"/>
            <a:chOff x="1824" y="2256"/>
            <a:chExt cx="48" cy="144"/>
          </a:xfrm>
        </p:grpSpPr>
        <p:sp>
          <p:nvSpPr>
            <p:cNvPr id="17465" name="Oval 55"/>
            <p:cNvSpPr>
              <a:spLocks noChangeArrowheads="1"/>
            </p:cNvSpPr>
            <p:nvPr/>
          </p:nvSpPr>
          <p:spPr bwMode="auto">
            <a:xfrm>
              <a:off x="1824" y="2256"/>
              <a:ext cx="48" cy="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7466" name="Oval 56"/>
            <p:cNvSpPr>
              <a:spLocks noChangeArrowheads="1"/>
            </p:cNvSpPr>
            <p:nvPr/>
          </p:nvSpPr>
          <p:spPr bwMode="auto">
            <a:xfrm>
              <a:off x="1824" y="2352"/>
              <a:ext cx="48" cy="4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  <p:sp>
        <p:nvSpPr>
          <p:cNvPr id="17461" name="Text Box 57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b) Vẽ s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ồ lắp mạch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iện</a:t>
            </a:r>
          </a:p>
        </p:txBody>
      </p:sp>
      <p:grpSp>
        <p:nvGrpSpPr>
          <p:cNvPr id="17462" name="Group 58"/>
          <p:cNvGrpSpPr>
            <a:grpSpLocks/>
          </p:cNvGrpSpPr>
          <p:nvPr/>
        </p:nvGrpSpPr>
        <p:grpSpPr bwMode="auto">
          <a:xfrm>
            <a:off x="1828800" y="2971800"/>
            <a:ext cx="152400" cy="381000"/>
            <a:chOff x="1152" y="1872"/>
            <a:chExt cx="96" cy="240"/>
          </a:xfrm>
        </p:grpSpPr>
        <p:sp>
          <p:nvSpPr>
            <p:cNvPr id="17463" name="Rectangle 59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7464" name="AutoShape 60"/>
            <p:cNvSpPr>
              <a:spLocks noChangeArrowheads="1"/>
            </p:cNvSpPr>
            <p:nvPr/>
          </p:nvSpPr>
          <p:spPr bwMode="auto">
            <a:xfrm>
              <a:off x="1152" y="1872"/>
              <a:ext cx="96" cy="240"/>
            </a:xfrm>
            <a:prstGeom prst="rtTriangl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nimBg="1"/>
      <p:bldP spid="59397" grpId="1" animBg="1"/>
      <p:bldP spid="59397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668" name="Group 4"/>
          <p:cNvGraphicFramePr>
            <a:graphicFrameLocks noGrp="1"/>
          </p:cNvGraphicFramePr>
          <p:nvPr>
            <p:ph/>
          </p:nvPr>
        </p:nvGraphicFramePr>
        <p:xfrm>
          <a:off x="152400" y="685800"/>
          <a:ext cx="8796338" cy="6043613"/>
        </p:xfrm>
        <a:graphic>
          <a:graphicData uri="http://schemas.openxmlformats.org/drawingml/2006/table">
            <a:tbl>
              <a:tblPr/>
              <a:tblGrid>
                <a:gridCol w="7794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75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717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STT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Tªn dông cô vËt liÖu vµ thiÕt bÞ ®iÖn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lư­îng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Yªu cÇu kÜ thuËt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  <a:sym typeface="Wingdings 2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9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DD92112-2309-41FC-80B1-5513F8760CA6}" type="slidenum">
              <a:rPr lang="en-US" altLang="en-US">
                <a:latin typeface="Garamond" panose="02020404030301010803" pitchFamily="18" charset="0"/>
              </a:rPr>
              <a:pPr eaLnBrk="1" hangingPunct="1"/>
              <a:t>16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685800" y="304800"/>
            <a:ext cx="746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>
              <a:latin typeface=".VnTime" panose="020B7200000000000000" pitchFamily="34" charset="0"/>
            </a:endParaRPr>
          </a:p>
        </p:txBody>
      </p:sp>
      <p:sp>
        <p:nvSpPr>
          <p:cNvPr id="18436" name="Text Box 3"/>
          <p:cNvSpPr txBox="1">
            <a:spLocks noChangeArrowheads="1"/>
          </p:cNvSpPr>
          <p:nvPr/>
        </p:nvSpPr>
        <p:spPr bwMode="auto">
          <a:xfrm>
            <a:off x="609600" y="2286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 Lập bảng dự trù dụng cụ, vật liệu và thiết bị: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99" name="Group 307"/>
          <p:cNvGraphicFramePr>
            <a:graphicFrameLocks noGrp="1"/>
          </p:cNvGraphicFramePr>
          <p:nvPr>
            <p:ph/>
          </p:nvPr>
        </p:nvGraphicFramePr>
        <p:xfrm>
          <a:off x="119063" y="-223838"/>
          <a:ext cx="8796337" cy="7081838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65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717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743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STT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Tªn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dông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cô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vËt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liÖu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vµ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thiÕt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bÞ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®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iÖn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Sè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lượng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Yªu cÇu kÜ thuËt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K×m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tuèt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d©y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 c¸i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 tèt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97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K×m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®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iÖn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 c¸i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 tèt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3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Bót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thö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®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iÖn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c¸i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4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Dao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cái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5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Tuèc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n¬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vÝt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(to,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nhá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)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c¸i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6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Khoan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9900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.VnArial Narrow" pitchFamily="34" charset="0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.VnArial Narrow" pitchFamily="34" charset="0"/>
                          <a:ea typeface="+mn-ea"/>
                          <a:cs typeface="+mn-cs"/>
                        </a:rPr>
                        <a:t>c¸i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.VnArial Narrow" pitchFamily="34" charset="0"/>
                        <a:ea typeface="+mn-ea"/>
                        <a:cs typeface="+mn-cs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9900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.VnArial Narrow" pitchFamily="34" charset="0"/>
                          <a:ea typeface="+mn-ea"/>
                          <a:cs typeface="+mn-cs"/>
                        </a:rPr>
                        <a:t>Cßn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.Vn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.VnArial Narrow" pitchFamily="34" charset="0"/>
                          <a:ea typeface="+mn-ea"/>
                          <a:cs typeface="+mn-cs"/>
                        </a:rPr>
                        <a:t>tèt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.VnArial Narrow" pitchFamily="34" charset="0"/>
                        <a:ea typeface="+mn-ea"/>
                        <a:cs typeface="+mn-cs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197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5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C«ng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t¾c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hai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cùc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c¸i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6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CÇu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×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c¸i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7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B¶ng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®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iÖn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  <a:sym typeface="Wingdings 2" pitchFamily="18" charset="2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c¸i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197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8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D©y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®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iÖn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5m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Kh«ng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bÞ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hë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c¸ch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®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iÖn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9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ChÊn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l­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ưu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220V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40W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c¸i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10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Tắc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c¸i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11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đèn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huỳnh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quang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bé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197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12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M¸ng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®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Ìn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 c¸i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tèt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2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13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GiÊy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r¸p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tê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Cßn tèt</a:t>
                      </a: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4938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14</a:t>
                      </a: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Băng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cách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cuộn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9900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.VnArial Narrow" pitchFamily="34" charset="0"/>
                          <a:ea typeface="+mn-ea"/>
                          <a:cs typeface="+mn-cs"/>
                        </a:rPr>
                        <a:t>Cßn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.Vn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.VnArial Narrow" pitchFamily="34" charset="0"/>
                          <a:ea typeface="+mn-ea"/>
                          <a:cs typeface="+mn-cs"/>
                        </a:rPr>
                        <a:t>tèt</a:t>
                      </a: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.VnArial Narrow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  <p:sp>
        <p:nvSpPr>
          <p:cNvPr id="9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DC9C8FF-6F41-48F3-B954-BC79037108C6}" type="slidenum">
              <a:rPr lang="en-US" altLang="en-US">
                <a:latin typeface="Garamond" panose="02020404030301010803" pitchFamily="18" charset="0"/>
              </a:rPr>
              <a:pPr eaLnBrk="1" hangingPunct="1"/>
              <a:t>17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685800" y="304800"/>
            <a:ext cx="746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>
              <a:latin typeface=".VnTime" panose="020B7200000000000000" pitchFamily="34" charset="0"/>
            </a:endParaRP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228600" y="228600"/>
            <a:ext cx="868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 Lập bảng dự trù dụng cụ, vật liệu và thiết bị và lựa chọn dụng cụ: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D82FF11-620F-4247-8D94-D4712C7C665D}" type="slidenum">
              <a:rPr lang="en-US" altLang="en-US">
                <a:latin typeface="Garamond" panose="02020404030301010803" pitchFamily="18" charset="0"/>
              </a:rPr>
              <a:pPr eaLnBrk="1" hangingPunct="1"/>
              <a:t>18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838200" y="457200"/>
            <a:ext cx="563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 Lắp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ặt  mạch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iện huỳnh quang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52400" y="1352550"/>
            <a:ext cx="11430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</a:rPr>
              <a:t>Vạch dấu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1600200" y="1295400"/>
            <a:ext cx="14478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</a:rPr>
              <a:t>Khoan lỗ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iện, lỗ vít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352800" y="1304925"/>
            <a:ext cx="14478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</a:rPr>
              <a:t>Lắp thiết bị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 của bảng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iện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5057775" y="1371600"/>
            <a:ext cx="10668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</a:rPr>
              <a:t>Nối dây bộ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èn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6429375" y="1362075"/>
            <a:ext cx="12192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</a:rPr>
              <a:t>Kiểm tra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7924800" y="1371600"/>
            <a:ext cx="9906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imes New Roman" panose="02020603050405020304" pitchFamily="18" charset="0"/>
              </a:rPr>
              <a:t>Vận hành</a:t>
            </a:r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1304925" y="2057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3067050" y="2057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4800600" y="2057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6153150" y="206692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7677150" y="2057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 animBg="1"/>
      <p:bldP spid="16391" grpId="0" animBg="1"/>
      <p:bldP spid="16392" grpId="0" animBg="1"/>
      <p:bldP spid="16393" grpId="0" animBg="1"/>
      <p:bldP spid="16394" grpId="0" animBg="1"/>
      <p:bldP spid="1639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5325DB4-0864-43DA-8C9C-9879B2B4AC23}" type="slidenum">
              <a:rPr lang="en-US" altLang="en-US">
                <a:latin typeface="Garamond" panose="02020404030301010803" pitchFamily="18" charset="0"/>
              </a:rPr>
              <a:pPr eaLnBrk="1" hangingPunct="1"/>
              <a:t>19</a:t>
            </a:fld>
            <a:endParaRPr lang="en-US" altLang="en-US">
              <a:latin typeface="Garamond" panose="02020404030301010803" pitchFamily="18" charset="0"/>
            </a:endParaRPr>
          </a:p>
        </p:txBody>
      </p:sp>
      <p:graphicFrame>
        <p:nvGraphicFramePr>
          <p:cNvPr id="61505" name="Group 65"/>
          <p:cNvGraphicFramePr>
            <a:graphicFrameLocks noGrp="1"/>
          </p:cNvGraphicFramePr>
          <p:nvPr/>
        </p:nvGraphicFramePr>
        <p:xfrm>
          <a:off x="0" y="311150"/>
          <a:ext cx="8610600" cy="654685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7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C¸c c«ng ®o¹n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Néi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dung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c«ng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viÖc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Dông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cô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Yªu cÇu kÜ thuËt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7249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1.V¹ch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dÊu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V¹ch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dÊu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vÞ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trÝ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l¾p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®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Æt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c¸c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thiÕt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bÞ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®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iÖn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Thư­íc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Mòi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v¹ch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Bót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ch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×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Bè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trÝ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thiÕt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bÞ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hîp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lý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V¹ch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dÊu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chÝnh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x¸c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74799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9900"/>
                        </a:buClr>
                        <a:buSzPct val="65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2.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Khoan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lç</a:t>
                      </a: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uLnTx/>
                        <a:uFillTx/>
                        <a:latin typeface=".VnTime" pitchFamily="34" charset="0"/>
                        <a:ea typeface="+mn-ea"/>
                        <a:cs typeface="+mn-cs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9900"/>
                        </a:buClr>
                        <a:buSzPct val="65000"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uLnTx/>
                        <a:uFillTx/>
                        <a:latin typeface=".VnTime" pitchFamily="34" charset="0"/>
                        <a:ea typeface="+mn-ea"/>
                        <a:cs typeface="+mn-cs"/>
                      </a:endParaRP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Khoan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lỗ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bắt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vít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Khoan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lỗ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luồn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dây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Mũi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khoan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Máy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khoan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Khoan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xác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lỗ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khoan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Lỗ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khoan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191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3. L¾p thiÕt bÞ ®iÖn vµo b¶ng ®iÖn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Nèi d©y c¸c thiÕt bÞ ®ãng c¾t, b¶o vÖ trªn b¶ng ®iÖn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L¾p ®Æt c¸c thiÕt bÞ ®iÖn vµo b¶ng ®iÖn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K×m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,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tua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vÝt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Mèi nèi ®óng yªu cÇu kü thuËt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L¾p thiÕt bÞ ®óng vÞ trÝ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C¸c thiÕt bÞ ®­îc l¾p ch¾c, ®Ñp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983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4. Nèi d©y bé ®Ìn huúnh quang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9900"/>
                        </a:buClr>
                        <a:buSzPct val="65000"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L¾p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®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Æt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c¸c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phÇn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tö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cña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bé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®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Ìn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vµo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m¸ng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®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Ìn</a:t>
                      </a: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uLnTx/>
                        <a:uFillTx/>
                        <a:latin typeface=".VnTime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Nèi d©y dÉn cña bé ®Ìn huúnh quang theo s¬ ®å l¾p ®Æt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9900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- §i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d©y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tõ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b¶ng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®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iÖn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ra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®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Ìn</a:t>
                      </a: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uLnTx/>
                        <a:uFillTx/>
                        <a:latin typeface=".VnTime" pitchFamily="34" charset="0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K×m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Tua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vÝt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Nèi d©y ®óng s¬ ®å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L¾p c¸c phÇn tö bé ®Ìn ®óng vÞ trÝ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C¸c phÇn tö bé ®Ìn ®­îc l¾p ch¾c, ®Ñp</a:t>
                      </a: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43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5.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KiÓm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tra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Kiểm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tra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sản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phẩm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Bót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thö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 ®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iÖn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mối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nối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an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toàn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điện,chắc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,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điện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đảm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Bố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trí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thiết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lí,đẹp,thuận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tiện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việc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76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6.Vận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Nối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nguồn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điện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Tx/>
                        <a:buChar char="-"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-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Vận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hành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  <a:sym typeface="Symbol" pitchFamily="18" charset="2"/>
                        </a:rPr>
                        <a:t>thử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9900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Bót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thö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®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iÖn</a:t>
                      </a: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uLnTx/>
                        <a:uFillTx/>
                        <a:latin typeface=".VnTime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9900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Time" pitchFamily="34" charset="0"/>
                        </a:rPr>
                        <a:t>-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M¹ch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®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iÖn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lµm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viÖc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tèt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, ®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óng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yªu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cÇu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kü</a:t>
                      </a:r>
                      <a:r>
                        <a:rPr kumimoji="0" lang="en-US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uLnTx/>
                          <a:uFillTx/>
                          <a:latin typeface=".VnTime" pitchFamily="34" charset="0"/>
                          <a:ea typeface="+mn-ea"/>
                          <a:cs typeface="+mn-cs"/>
                        </a:rPr>
                        <a:t>thuËt</a:t>
                      </a: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uLnTx/>
                        <a:uFillTx/>
                        <a:latin typeface=".VnTime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71E0674-9278-43CC-A4CF-FBA17BA01003}" type="slidenum">
              <a:rPr lang="en-US" altLang="en-US">
                <a:latin typeface="Garamond" panose="02020404030301010803" pitchFamily="18" charset="0"/>
              </a:rPr>
              <a:pPr eaLnBrk="1" hangingPunct="1"/>
              <a:t>2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4099" name="Text Box 20"/>
          <p:cNvSpPr txBox="1">
            <a:spLocks noChangeArrowheads="1"/>
          </p:cNvSpPr>
          <p:nvPr/>
        </p:nvSpPr>
        <p:spPr bwMode="auto">
          <a:xfrm>
            <a:off x="2057400" y="1295400"/>
            <a:ext cx="4406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vi-VN" altLang="en-US" sz="1400" b="1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4100" name="Text Box 17"/>
          <p:cNvSpPr txBox="1">
            <a:spLocks noChangeArrowheads="1"/>
          </p:cNvSpPr>
          <p:nvPr/>
        </p:nvSpPr>
        <p:spPr bwMode="auto">
          <a:xfrm>
            <a:off x="395288" y="739775"/>
            <a:ext cx="8686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 Sắp xếp các bước sau để quy trình lắp </a:t>
            </a:r>
            <a:r>
              <a:rPr lang="vi-VN" altLang="en-US" sz="2400" b="1">
                <a:latin typeface="Times New Roman" panose="02020603050405020304" pitchFamily="18" charset="0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</a:rPr>
              <a:t>ặt bảng điện gồm 2 cầu chì, 1ổ cắm và 1 công tắc điều khiển 1 bóng đèn?</a:t>
            </a:r>
          </a:p>
        </p:txBody>
      </p:sp>
      <p:sp>
        <p:nvSpPr>
          <p:cNvPr id="62498" name="Line 34"/>
          <p:cNvSpPr>
            <a:spLocks noChangeShapeType="1"/>
          </p:cNvSpPr>
          <p:nvPr/>
        </p:nvSpPr>
        <p:spPr bwMode="auto">
          <a:xfrm>
            <a:off x="2320925" y="308133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99" name="Line 35"/>
          <p:cNvSpPr>
            <a:spLocks noChangeShapeType="1"/>
          </p:cNvSpPr>
          <p:nvPr/>
        </p:nvSpPr>
        <p:spPr bwMode="auto">
          <a:xfrm>
            <a:off x="3962400" y="308133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00" name="Line 36"/>
          <p:cNvSpPr>
            <a:spLocks noChangeShapeType="1"/>
          </p:cNvSpPr>
          <p:nvPr/>
        </p:nvSpPr>
        <p:spPr bwMode="auto">
          <a:xfrm>
            <a:off x="5818188" y="303212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501" name="Line 37"/>
          <p:cNvSpPr>
            <a:spLocks noChangeShapeType="1"/>
          </p:cNvSpPr>
          <p:nvPr/>
        </p:nvSpPr>
        <p:spPr bwMode="auto">
          <a:xfrm>
            <a:off x="7224713" y="308133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844550" y="2319338"/>
            <a:ext cx="1447800" cy="1920875"/>
            <a:chOff x="845125" y="2438400"/>
            <a:chExt cx="1447800" cy="1920798"/>
          </a:xfrm>
        </p:grpSpPr>
        <p:sp>
          <p:nvSpPr>
            <p:cNvPr id="4119" name="Rectangle 30"/>
            <p:cNvSpPr>
              <a:spLocks noChangeArrowheads="1"/>
            </p:cNvSpPr>
            <p:nvPr/>
          </p:nvSpPr>
          <p:spPr bwMode="auto">
            <a:xfrm>
              <a:off x="845125" y="2438400"/>
              <a:ext cx="1447800" cy="1447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b="1">
                  <a:latin typeface="Times New Roman" panose="02020603050405020304" pitchFamily="18" charset="0"/>
                </a:rPr>
                <a:t>Khoan lỗ </a:t>
              </a:r>
            </a:p>
            <a:p>
              <a:pPr algn="ctr" eaLnBrk="1" hangingPunct="1"/>
              <a:r>
                <a:rPr lang="en-US" altLang="en-US" sz="2400" b="1">
                  <a:latin typeface="Times New Roman" panose="02020603050405020304" pitchFamily="18" charset="0"/>
                </a:rPr>
                <a:t>TBĐ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219200" y="3959088"/>
              <a:ext cx="609600" cy="40011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  </a:t>
              </a:r>
              <a:r>
                <a:rPr lang="en-US" sz="2000" dirty="0">
                  <a:ln>
                    <a:solidFill>
                      <a:srgbClr val="FF0000"/>
                    </a:solidFill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6" name="Group 30"/>
          <p:cNvGrpSpPr>
            <a:grpSpLocks/>
          </p:cNvGrpSpPr>
          <p:nvPr/>
        </p:nvGrpSpPr>
        <p:grpSpPr bwMode="auto">
          <a:xfrm>
            <a:off x="2673350" y="2319338"/>
            <a:ext cx="1219200" cy="1924050"/>
            <a:chOff x="2673935" y="2438400"/>
            <a:chExt cx="1219200" cy="1924110"/>
          </a:xfrm>
        </p:grpSpPr>
        <p:sp>
          <p:nvSpPr>
            <p:cNvPr id="4117" name="Rectangle 32"/>
            <p:cNvSpPr>
              <a:spLocks noChangeArrowheads="1"/>
            </p:cNvSpPr>
            <p:nvPr/>
          </p:nvSpPr>
          <p:spPr bwMode="auto">
            <a:xfrm>
              <a:off x="2673935" y="2438400"/>
              <a:ext cx="1219200" cy="1447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b="1">
                  <a:latin typeface="Times New Roman" panose="02020603050405020304" pitchFamily="18" charset="0"/>
                </a:rPr>
                <a:t>Nối dây TBĐ của BĐ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048000" y="3962400"/>
              <a:ext cx="609600" cy="40011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  </a:t>
              </a:r>
              <a:r>
                <a:rPr lang="en-US" sz="2000" dirty="0">
                  <a:ln>
                    <a:solidFill>
                      <a:srgbClr val="FF0000"/>
                    </a:solidFill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7" name="Group 33"/>
          <p:cNvGrpSpPr>
            <a:grpSpLocks/>
          </p:cNvGrpSpPr>
          <p:nvPr/>
        </p:nvGrpSpPr>
        <p:grpSpPr bwMode="auto">
          <a:xfrm>
            <a:off x="4322763" y="2319338"/>
            <a:ext cx="1447800" cy="1930400"/>
            <a:chOff x="4322615" y="2438400"/>
            <a:chExt cx="1447800" cy="1931035"/>
          </a:xfrm>
        </p:grpSpPr>
        <p:sp>
          <p:nvSpPr>
            <p:cNvPr id="4115" name="Rectangle 31"/>
            <p:cNvSpPr>
              <a:spLocks noChangeArrowheads="1"/>
            </p:cNvSpPr>
            <p:nvPr/>
          </p:nvSpPr>
          <p:spPr bwMode="auto">
            <a:xfrm>
              <a:off x="4322615" y="2438400"/>
              <a:ext cx="1447800" cy="1447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b="1">
                  <a:latin typeface="Times New Roman" panose="02020603050405020304" pitchFamily="18" charset="0"/>
                </a:rPr>
                <a:t>Lắp thiết bị </a:t>
              </a:r>
              <a:r>
                <a:rPr lang="vi-VN" altLang="en-US" sz="2400" b="1">
                  <a:latin typeface="Times New Roman" panose="02020603050405020304" pitchFamily="18" charset="0"/>
                </a:rPr>
                <a:t>đ</a:t>
              </a:r>
              <a:r>
                <a:rPr lang="en-US" altLang="en-US" sz="2400" b="1">
                  <a:latin typeface="Times New Roman" panose="02020603050405020304" pitchFamily="18" charset="0"/>
                </a:rPr>
                <a:t>iện vào bảng </a:t>
              </a:r>
              <a:r>
                <a:rPr lang="vi-VN" altLang="en-US" sz="2400" b="1">
                  <a:latin typeface="Times New Roman" panose="02020603050405020304" pitchFamily="18" charset="0"/>
                </a:rPr>
                <a:t>đ</a:t>
              </a:r>
              <a:r>
                <a:rPr lang="en-US" altLang="en-US" sz="2400" b="1">
                  <a:latin typeface="Times New Roman" panose="02020603050405020304" pitchFamily="18" charset="0"/>
                </a:rPr>
                <a:t>iện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738255" y="3969325"/>
              <a:ext cx="609600" cy="40011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  </a:t>
              </a:r>
              <a:r>
                <a:rPr lang="en-US" sz="2000" dirty="0">
                  <a:ln>
                    <a:solidFill>
                      <a:srgbClr val="FF0000"/>
                    </a:solidFill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3</a:t>
              </a:r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6151563" y="2319338"/>
            <a:ext cx="990600" cy="1930400"/>
            <a:chOff x="6151425" y="2438400"/>
            <a:chExt cx="990600" cy="1931035"/>
          </a:xfrm>
        </p:grpSpPr>
        <p:sp>
          <p:nvSpPr>
            <p:cNvPr id="4113" name="Rectangle 33"/>
            <p:cNvSpPr>
              <a:spLocks noChangeArrowheads="1"/>
            </p:cNvSpPr>
            <p:nvPr/>
          </p:nvSpPr>
          <p:spPr bwMode="auto">
            <a:xfrm>
              <a:off x="6151425" y="2438400"/>
              <a:ext cx="990600" cy="1447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b="1">
                  <a:latin typeface="Times New Roman" panose="02020603050405020304" pitchFamily="18" charset="0"/>
                </a:rPr>
                <a:t>Kiểm tra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386945" y="3969325"/>
              <a:ext cx="609600" cy="40011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ln>
                    <a:solidFill>
                      <a:srgbClr val="FF0000"/>
                    </a:solidFill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  4</a:t>
              </a:r>
              <a:endParaRPr lang="en-US" sz="2000" dirty="0">
                <a:ln>
                  <a:solidFill>
                    <a:srgbClr val="FF0000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endParaRPr>
            </a:p>
          </p:txBody>
        </p:sp>
      </p:grpSp>
      <p:grpSp>
        <p:nvGrpSpPr>
          <p:cNvPr id="9" name="Group 35"/>
          <p:cNvGrpSpPr>
            <a:grpSpLocks/>
          </p:cNvGrpSpPr>
          <p:nvPr/>
        </p:nvGrpSpPr>
        <p:grpSpPr bwMode="auto">
          <a:xfrm>
            <a:off x="7564438" y="2319338"/>
            <a:ext cx="1143000" cy="1924050"/>
            <a:chOff x="7564585" y="2438400"/>
            <a:chExt cx="1143000" cy="1924110"/>
          </a:xfrm>
        </p:grpSpPr>
        <p:sp>
          <p:nvSpPr>
            <p:cNvPr id="4111" name="Rectangle 29"/>
            <p:cNvSpPr>
              <a:spLocks noChangeArrowheads="1"/>
            </p:cNvSpPr>
            <p:nvPr/>
          </p:nvSpPr>
          <p:spPr bwMode="auto">
            <a:xfrm>
              <a:off x="7564585" y="2438400"/>
              <a:ext cx="1143000" cy="1447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400" b="1">
                  <a:latin typeface="Times New Roman" panose="02020603050405020304" pitchFamily="18" charset="0"/>
                </a:rPr>
                <a:t>Vạch dấu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848600" y="3962400"/>
              <a:ext cx="609600" cy="40011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 </a:t>
              </a:r>
              <a:r>
                <a:rPr lang="en-US" dirty="0">
                  <a:ln>
                    <a:solidFill>
                      <a:srgbClr val="FF0000"/>
                    </a:solidFill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 5</a:t>
              </a:r>
              <a:endParaRPr lang="en-US" sz="2000" dirty="0">
                <a:ln>
                  <a:solidFill>
                    <a:srgbClr val="FF0000"/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447800" y="2667000"/>
            <a:ext cx="6934200" cy="523220"/>
          </a:xfrm>
          <a:prstGeom prst="rect">
            <a:avLst/>
          </a:prstGeom>
          <a:solidFill>
            <a:schemeClr val="accent5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n>
                  <a:solidFill>
                    <a:srgbClr val="FF0000"/>
                  </a:solidFill>
                </a:ln>
                <a:latin typeface="Times New Roman" pitchFamily="18" charset="0"/>
                <a:cs typeface="Times New Roman" pitchFamily="18" charset="0"/>
              </a:rPr>
              <a:t>Vậy quy trình đúng là 5 =&gt; 1=&gt; 2=&gt;3 =&gt;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9778E-7 L -0.73976 0.310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97" y="15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195 -0.02267 L 0.19653 0.309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24" y="166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03 -0.0185 L 0.19097 0.3145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166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13691E-6 L 0.17309 0.3096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15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58 -0.05666 L 0.16476 0.3096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67" y="183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025E-6 L -0.01667 0.26642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24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133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8.32562E-8 L 0.01667 0.2726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24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136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6.29047E-7 L -0.01962 0.27983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25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139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3506E-6 L 0.01823 0.2726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25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3" y="136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67F7513-33BA-4AD7-8F17-42388D6FD40B}" type="slidenum">
              <a:rPr lang="en-US" altLang="en-US">
                <a:latin typeface="Garamond" panose="02020404030301010803" pitchFamily="18" charset="0"/>
              </a:rPr>
              <a:pPr eaLnBrk="1" hangingPunct="1"/>
              <a:t>20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31896" name="Rectangle 152"/>
          <p:cNvSpPr>
            <a:spLocks noChangeArrowheads="1"/>
          </p:cNvSpPr>
          <p:nvPr/>
        </p:nvSpPr>
        <p:spPr bwMode="auto">
          <a:xfrm>
            <a:off x="533400" y="5105400"/>
            <a:ext cx="7924800" cy="1447800"/>
          </a:xfrm>
          <a:prstGeom prst="rect">
            <a:avLst/>
          </a:prstGeom>
          <a:solidFill>
            <a:srgbClr val="E8F0A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</a:rPr>
              <a:t>Chấn l</a:t>
            </a:r>
            <a:r>
              <a:rPr lang="vi-VN" altLang="en-US" sz="2400" b="1">
                <a:latin typeface="Times New Roman" panose="02020603050405020304" pitchFamily="18" charset="0"/>
              </a:rPr>
              <a:t>ư</a:t>
            </a:r>
            <a:r>
              <a:rPr lang="en-US" altLang="en-US" sz="2400" b="1">
                <a:latin typeface="Times New Roman" panose="02020603050405020304" pitchFamily="18" charset="0"/>
              </a:rPr>
              <a:t>u, tắc te mắc sai vị trí</a:t>
            </a:r>
          </a:p>
          <a:p>
            <a:pPr eaLnBrk="1" hangingPunct="1"/>
            <a:r>
              <a:rPr lang="en-US" altLang="en-US" sz="2400" b="1">
                <a:latin typeface="Times New Roman" panose="02020603050405020304" pitchFamily="18" charset="0"/>
                <a:sym typeface="Wingdings" panose="05000000000000000000" pitchFamily="2" charset="2"/>
              </a:rPr>
              <a:t> Mạch </a:t>
            </a:r>
            <a:r>
              <a:rPr lang="vi-VN" altLang="en-US" sz="2400" b="1">
                <a:latin typeface="Times New Roman" panose="02020603050405020304" pitchFamily="18" charset="0"/>
                <a:sym typeface="Wingdings" panose="05000000000000000000" pitchFamily="2" charset="2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  <a:sym typeface="Wingdings" panose="05000000000000000000" pitchFamily="2" charset="2"/>
              </a:rPr>
              <a:t>iện không hoạt </a:t>
            </a:r>
            <a:r>
              <a:rPr lang="vi-VN" altLang="en-US" sz="2400" b="1">
                <a:latin typeface="Times New Roman" panose="02020603050405020304" pitchFamily="18" charset="0"/>
                <a:sym typeface="Wingdings" panose="05000000000000000000" pitchFamily="2" charset="2"/>
              </a:rPr>
              <a:t>đ</a:t>
            </a:r>
            <a:r>
              <a:rPr lang="en-US" altLang="en-US" sz="2400" b="1">
                <a:latin typeface="Times New Roman" panose="02020603050405020304" pitchFamily="18" charset="0"/>
                <a:sym typeface="Wingdings" panose="05000000000000000000" pitchFamily="2" charset="2"/>
              </a:rPr>
              <a:t>ộng </a:t>
            </a:r>
            <a:r>
              <a:rPr lang="vi-VN" altLang="en-US" sz="2400" b="1">
                <a:latin typeface="Times New Roman" panose="02020603050405020304" pitchFamily="18" charset="0"/>
                <a:sym typeface="Wingdings" panose="05000000000000000000" pitchFamily="2" charset="2"/>
              </a:rPr>
              <a:t>đư</a:t>
            </a:r>
            <a:r>
              <a:rPr lang="en-US" altLang="en-US" sz="2400" b="1">
                <a:latin typeface="Times New Roman" panose="02020603050405020304" pitchFamily="18" charset="0"/>
                <a:sym typeface="Wingdings" panose="05000000000000000000" pitchFamily="2" charset="2"/>
              </a:rPr>
              <a:t>ợc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22532" name="Text Box 46"/>
          <p:cNvSpPr txBox="1">
            <a:spLocks noChangeArrowheads="1"/>
          </p:cNvSpPr>
          <p:nvPr/>
        </p:nvSpPr>
        <p:spPr bwMode="auto">
          <a:xfrm>
            <a:off x="762000" y="838200"/>
            <a:ext cx="701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S</a:t>
            </a:r>
            <a:r>
              <a:rPr lang="vi-V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ồ lắp </a:t>
            </a:r>
            <a:r>
              <a:rPr lang="vi-V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ặt mạch </a:t>
            </a:r>
            <a:r>
              <a:rPr lang="vi-V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iện </a:t>
            </a:r>
            <a:r>
              <a:rPr lang="vi-VN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èn huỳnh quang sau đúng hay sai? Giải thích?</a:t>
            </a:r>
          </a:p>
        </p:txBody>
      </p:sp>
      <p:grpSp>
        <p:nvGrpSpPr>
          <p:cNvPr id="2" name="Group 151"/>
          <p:cNvGrpSpPr>
            <a:grpSpLocks/>
          </p:cNvGrpSpPr>
          <p:nvPr/>
        </p:nvGrpSpPr>
        <p:grpSpPr bwMode="auto">
          <a:xfrm>
            <a:off x="533400" y="1752600"/>
            <a:ext cx="7924800" cy="4114800"/>
            <a:chOff x="336" y="1248"/>
            <a:chExt cx="4992" cy="2592"/>
          </a:xfrm>
        </p:grpSpPr>
        <p:sp>
          <p:nvSpPr>
            <p:cNvPr id="22534" name="Rectangle 149"/>
            <p:cNvSpPr>
              <a:spLocks noChangeArrowheads="1"/>
            </p:cNvSpPr>
            <p:nvPr/>
          </p:nvSpPr>
          <p:spPr bwMode="auto">
            <a:xfrm>
              <a:off x="336" y="1296"/>
              <a:ext cx="4992" cy="2544"/>
            </a:xfrm>
            <a:prstGeom prst="rect">
              <a:avLst/>
            </a:prstGeom>
            <a:solidFill>
              <a:srgbClr val="D3EBE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535" name="Rectangle 52"/>
            <p:cNvSpPr>
              <a:spLocks noChangeArrowheads="1"/>
            </p:cNvSpPr>
            <p:nvPr/>
          </p:nvSpPr>
          <p:spPr bwMode="auto">
            <a:xfrm>
              <a:off x="3360" y="2247"/>
              <a:ext cx="1440" cy="144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536" name="Line 53"/>
            <p:cNvSpPr>
              <a:spLocks noChangeShapeType="1"/>
            </p:cNvSpPr>
            <p:nvPr/>
          </p:nvSpPr>
          <p:spPr bwMode="auto">
            <a:xfrm>
              <a:off x="3984" y="2247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7" name="Line 54"/>
            <p:cNvSpPr>
              <a:spLocks noChangeShapeType="1"/>
            </p:cNvSpPr>
            <p:nvPr/>
          </p:nvSpPr>
          <p:spPr bwMode="auto">
            <a:xfrm flipV="1">
              <a:off x="3984" y="2247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8" name="Line 55"/>
            <p:cNvSpPr>
              <a:spLocks noChangeShapeType="1"/>
            </p:cNvSpPr>
            <p:nvPr/>
          </p:nvSpPr>
          <p:spPr bwMode="auto">
            <a:xfrm>
              <a:off x="960" y="1623"/>
              <a:ext cx="427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39" name="Line 56"/>
            <p:cNvSpPr>
              <a:spLocks noChangeShapeType="1"/>
            </p:cNvSpPr>
            <p:nvPr/>
          </p:nvSpPr>
          <p:spPr bwMode="auto">
            <a:xfrm>
              <a:off x="960" y="1431"/>
              <a:ext cx="42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0" name="Line 57"/>
            <p:cNvSpPr>
              <a:spLocks noChangeShapeType="1"/>
            </p:cNvSpPr>
            <p:nvPr/>
          </p:nvSpPr>
          <p:spPr bwMode="auto">
            <a:xfrm>
              <a:off x="1200" y="1623"/>
              <a:ext cx="0" cy="134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1" name="Line 58"/>
            <p:cNvSpPr>
              <a:spLocks noChangeShapeType="1"/>
            </p:cNvSpPr>
            <p:nvPr/>
          </p:nvSpPr>
          <p:spPr bwMode="auto">
            <a:xfrm>
              <a:off x="1392" y="1431"/>
              <a:ext cx="0" cy="67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2" name="Rectangle 59"/>
            <p:cNvSpPr>
              <a:spLocks noChangeArrowheads="1"/>
            </p:cNvSpPr>
            <p:nvPr/>
          </p:nvSpPr>
          <p:spPr bwMode="auto">
            <a:xfrm>
              <a:off x="1152" y="2631"/>
              <a:ext cx="96" cy="2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543" name="Line 60"/>
            <p:cNvSpPr>
              <a:spLocks noChangeShapeType="1"/>
            </p:cNvSpPr>
            <p:nvPr/>
          </p:nvSpPr>
          <p:spPr bwMode="auto">
            <a:xfrm>
              <a:off x="1200" y="3063"/>
              <a:ext cx="0" cy="192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4" name="AutoShape 61"/>
            <p:cNvSpPr>
              <a:spLocks noChangeArrowheads="1"/>
            </p:cNvSpPr>
            <p:nvPr/>
          </p:nvSpPr>
          <p:spPr bwMode="auto">
            <a:xfrm>
              <a:off x="3168" y="2295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545" name="AutoShape 63"/>
            <p:cNvSpPr>
              <a:spLocks noChangeArrowheads="1"/>
            </p:cNvSpPr>
            <p:nvPr/>
          </p:nvSpPr>
          <p:spPr bwMode="auto">
            <a:xfrm flipH="1">
              <a:off x="4752" y="2295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546" name="Rectangle 64"/>
            <p:cNvSpPr>
              <a:spLocks noChangeArrowheads="1"/>
            </p:cNvSpPr>
            <p:nvPr/>
          </p:nvSpPr>
          <p:spPr bwMode="auto">
            <a:xfrm flipH="1">
              <a:off x="4896" y="2199"/>
              <a:ext cx="144" cy="240"/>
            </a:xfrm>
            <a:prstGeom prst="rect">
              <a:avLst/>
            </a:prstGeom>
            <a:solidFill>
              <a:srgbClr val="D3E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547" name="Line 65"/>
            <p:cNvSpPr>
              <a:spLocks noChangeShapeType="1"/>
            </p:cNvSpPr>
            <p:nvPr/>
          </p:nvSpPr>
          <p:spPr bwMode="auto">
            <a:xfrm flipV="1">
              <a:off x="4890" y="2343"/>
              <a:ext cx="0" cy="144"/>
            </a:xfrm>
            <a:prstGeom prst="line">
              <a:avLst/>
            </a:prstGeom>
            <a:noFill/>
            <a:ln w="190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8" name="Line 66"/>
            <p:cNvSpPr>
              <a:spLocks noChangeShapeType="1"/>
            </p:cNvSpPr>
            <p:nvPr/>
          </p:nvSpPr>
          <p:spPr bwMode="auto">
            <a:xfrm>
              <a:off x="2688" y="2487"/>
              <a:ext cx="2208" cy="0"/>
            </a:xfrm>
            <a:prstGeom prst="line">
              <a:avLst/>
            </a:prstGeom>
            <a:noFill/>
            <a:ln w="190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49" name="Line 67"/>
            <p:cNvSpPr>
              <a:spLocks noChangeShapeType="1"/>
            </p:cNvSpPr>
            <p:nvPr/>
          </p:nvSpPr>
          <p:spPr bwMode="auto">
            <a:xfrm>
              <a:off x="1392" y="2448"/>
              <a:ext cx="0" cy="807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0" name="Line 68"/>
            <p:cNvSpPr>
              <a:spLocks noChangeShapeType="1"/>
            </p:cNvSpPr>
            <p:nvPr/>
          </p:nvSpPr>
          <p:spPr bwMode="auto">
            <a:xfrm>
              <a:off x="1392" y="2103"/>
              <a:ext cx="1872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Line 69"/>
            <p:cNvSpPr>
              <a:spLocks noChangeShapeType="1"/>
            </p:cNvSpPr>
            <p:nvPr/>
          </p:nvSpPr>
          <p:spPr bwMode="auto">
            <a:xfrm>
              <a:off x="2448" y="2583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2" name="Line 74"/>
            <p:cNvSpPr>
              <a:spLocks noChangeShapeType="1"/>
            </p:cNvSpPr>
            <p:nvPr/>
          </p:nvSpPr>
          <p:spPr bwMode="auto">
            <a:xfrm>
              <a:off x="1392" y="2448"/>
              <a:ext cx="96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Rectangle 75"/>
            <p:cNvSpPr>
              <a:spLocks noChangeArrowheads="1"/>
            </p:cNvSpPr>
            <p:nvPr/>
          </p:nvSpPr>
          <p:spPr bwMode="auto">
            <a:xfrm>
              <a:off x="1008" y="2583"/>
              <a:ext cx="576" cy="7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554" name="Rectangle 76"/>
            <p:cNvSpPr>
              <a:spLocks noChangeArrowheads="1"/>
            </p:cNvSpPr>
            <p:nvPr/>
          </p:nvSpPr>
          <p:spPr bwMode="auto">
            <a:xfrm>
              <a:off x="2064" y="2007"/>
              <a:ext cx="3072" cy="62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22555" name="Line 77"/>
            <p:cNvSpPr>
              <a:spLocks noChangeShapeType="1"/>
            </p:cNvSpPr>
            <p:nvPr/>
          </p:nvSpPr>
          <p:spPr bwMode="auto">
            <a:xfrm>
              <a:off x="1200" y="3255"/>
              <a:ext cx="192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6" name="Line 79"/>
            <p:cNvSpPr>
              <a:spLocks noChangeShapeType="1"/>
            </p:cNvSpPr>
            <p:nvPr/>
          </p:nvSpPr>
          <p:spPr bwMode="auto">
            <a:xfrm>
              <a:off x="4986" y="2295"/>
              <a:ext cx="0" cy="288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Line 80"/>
            <p:cNvSpPr>
              <a:spLocks noChangeShapeType="1"/>
            </p:cNvSpPr>
            <p:nvPr/>
          </p:nvSpPr>
          <p:spPr bwMode="auto">
            <a:xfrm>
              <a:off x="4896" y="2295"/>
              <a:ext cx="96" cy="0"/>
            </a:xfrm>
            <a:prstGeom prst="line">
              <a:avLst/>
            </a:prstGeom>
            <a:noFill/>
            <a:ln w="19050">
              <a:solidFill>
                <a:srgbClr val="FF7C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8" name="Line 81"/>
            <p:cNvSpPr>
              <a:spLocks noChangeShapeType="1"/>
            </p:cNvSpPr>
            <p:nvPr/>
          </p:nvSpPr>
          <p:spPr bwMode="auto">
            <a:xfrm>
              <a:off x="2456" y="2295"/>
              <a:ext cx="0" cy="288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9" name="Rectangle 62"/>
            <p:cNvSpPr>
              <a:spLocks noChangeArrowheads="1"/>
            </p:cNvSpPr>
            <p:nvPr/>
          </p:nvSpPr>
          <p:spPr bwMode="auto">
            <a:xfrm>
              <a:off x="3120" y="2199"/>
              <a:ext cx="144" cy="240"/>
            </a:xfrm>
            <a:prstGeom prst="rect">
              <a:avLst/>
            </a:prstGeom>
            <a:solidFill>
              <a:srgbClr val="D3E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grpSp>
          <p:nvGrpSpPr>
            <p:cNvPr id="22560" name="Group 85"/>
            <p:cNvGrpSpPr>
              <a:grpSpLocks/>
            </p:cNvGrpSpPr>
            <p:nvPr/>
          </p:nvGrpSpPr>
          <p:grpSpPr bwMode="auto">
            <a:xfrm>
              <a:off x="1074" y="2919"/>
              <a:ext cx="240" cy="240"/>
              <a:chOff x="1268" y="1920"/>
              <a:chExt cx="240" cy="240"/>
            </a:xfrm>
          </p:grpSpPr>
          <p:sp>
            <p:nvSpPr>
              <p:cNvPr id="22576" name="Oval 86"/>
              <p:cNvSpPr>
                <a:spLocks noChangeArrowheads="1"/>
              </p:cNvSpPr>
              <p:nvPr/>
            </p:nvSpPr>
            <p:spPr bwMode="auto">
              <a:xfrm>
                <a:off x="1268" y="1920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22577" name="Line 87"/>
              <p:cNvSpPr>
                <a:spLocks noChangeShapeType="1"/>
              </p:cNvSpPr>
              <p:nvPr/>
            </p:nvSpPr>
            <p:spPr bwMode="auto">
              <a:xfrm rot="-1047589">
                <a:off x="1332" y="1996"/>
                <a:ext cx="48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2578" name="Group 88"/>
              <p:cNvGrpSpPr>
                <a:grpSpLocks/>
              </p:cNvGrpSpPr>
              <p:nvPr/>
            </p:nvGrpSpPr>
            <p:grpSpPr bwMode="auto">
              <a:xfrm>
                <a:off x="1364" y="1968"/>
                <a:ext cx="48" cy="144"/>
                <a:chOff x="1824" y="2256"/>
                <a:chExt cx="48" cy="144"/>
              </a:xfrm>
            </p:grpSpPr>
            <p:sp>
              <p:nvSpPr>
                <p:cNvPr id="22579" name="Oval 89"/>
                <p:cNvSpPr>
                  <a:spLocks noChangeArrowheads="1"/>
                </p:cNvSpPr>
                <p:nvPr/>
              </p:nvSpPr>
              <p:spPr bwMode="auto">
                <a:xfrm>
                  <a:off x="1824" y="2256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en-US"/>
                </a:p>
              </p:txBody>
            </p:sp>
            <p:sp>
              <p:nvSpPr>
                <p:cNvPr id="22580" name="Oval 90"/>
                <p:cNvSpPr>
                  <a:spLocks noChangeArrowheads="1"/>
                </p:cNvSpPr>
                <p:nvPr/>
              </p:nvSpPr>
              <p:spPr bwMode="auto">
                <a:xfrm>
                  <a:off x="1824" y="235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en-US"/>
                </a:p>
              </p:txBody>
            </p:sp>
          </p:grpSp>
        </p:grpSp>
        <p:sp>
          <p:nvSpPr>
            <p:cNvPr id="22561" name="Line 91"/>
            <p:cNvSpPr>
              <a:spLocks noChangeShapeType="1"/>
            </p:cNvSpPr>
            <p:nvPr/>
          </p:nvSpPr>
          <p:spPr bwMode="auto">
            <a:xfrm>
              <a:off x="2640" y="2295"/>
              <a:ext cx="4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2" name="Text Box 92"/>
            <p:cNvSpPr txBox="1">
              <a:spLocks noChangeArrowheads="1"/>
            </p:cNvSpPr>
            <p:nvPr/>
          </p:nvSpPr>
          <p:spPr bwMode="auto">
            <a:xfrm>
              <a:off x="768" y="153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22563" name="Text Box 93"/>
            <p:cNvSpPr txBox="1">
              <a:spLocks noChangeArrowheads="1"/>
            </p:cNvSpPr>
            <p:nvPr/>
          </p:nvSpPr>
          <p:spPr bwMode="auto">
            <a:xfrm>
              <a:off x="768" y="124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O</a:t>
              </a:r>
            </a:p>
          </p:txBody>
        </p:sp>
        <p:grpSp>
          <p:nvGrpSpPr>
            <p:cNvPr id="22564" name="Group 95"/>
            <p:cNvGrpSpPr>
              <a:grpSpLocks/>
            </p:cNvGrpSpPr>
            <p:nvPr/>
          </p:nvGrpSpPr>
          <p:grpSpPr bwMode="auto">
            <a:xfrm>
              <a:off x="2208" y="2160"/>
              <a:ext cx="480" cy="288"/>
              <a:chOff x="2784" y="2199"/>
              <a:chExt cx="480" cy="288"/>
            </a:xfrm>
          </p:grpSpPr>
          <p:sp>
            <p:nvSpPr>
              <p:cNvPr id="22570" name="Rectangle 96"/>
              <p:cNvSpPr>
                <a:spLocks noChangeArrowheads="1"/>
              </p:cNvSpPr>
              <p:nvPr/>
            </p:nvSpPr>
            <p:spPr bwMode="auto">
              <a:xfrm>
                <a:off x="3120" y="2199"/>
                <a:ext cx="144" cy="240"/>
              </a:xfrm>
              <a:prstGeom prst="rect">
                <a:avLst/>
              </a:prstGeom>
              <a:solidFill>
                <a:srgbClr val="D3E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22571" name="AutoShape 97"/>
              <p:cNvSpPr>
                <a:spLocks noChangeArrowheads="1"/>
              </p:cNvSpPr>
              <p:nvPr/>
            </p:nvSpPr>
            <p:spPr bwMode="auto">
              <a:xfrm flipH="1">
                <a:off x="2832" y="2303"/>
                <a:ext cx="144" cy="4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22572" name="Rectangle 98"/>
              <p:cNvSpPr>
                <a:spLocks noChangeArrowheads="1"/>
              </p:cNvSpPr>
              <p:nvPr/>
            </p:nvSpPr>
            <p:spPr bwMode="auto">
              <a:xfrm flipH="1">
                <a:off x="2784" y="2247"/>
                <a:ext cx="144" cy="144"/>
              </a:xfrm>
              <a:prstGeom prst="rect">
                <a:avLst/>
              </a:prstGeom>
              <a:solidFill>
                <a:srgbClr val="D3EB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22573" name="Line 99"/>
              <p:cNvSpPr>
                <a:spLocks noChangeShapeType="1"/>
              </p:cNvSpPr>
              <p:nvPr/>
            </p:nvSpPr>
            <p:spPr bwMode="auto">
              <a:xfrm>
                <a:off x="3032" y="2303"/>
                <a:ext cx="0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74" name="Oval 100"/>
              <p:cNvSpPr>
                <a:spLocks noChangeArrowheads="1"/>
              </p:cNvSpPr>
              <p:nvPr/>
            </p:nvSpPr>
            <p:spPr bwMode="auto">
              <a:xfrm>
                <a:off x="2880" y="2199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22575" name="Line 101"/>
              <p:cNvSpPr>
                <a:spLocks noChangeShapeType="1"/>
              </p:cNvSpPr>
              <p:nvPr/>
            </p:nvSpPr>
            <p:spPr bwMode="auto">
              <a:xfrm flipV="1">
                <a:off x="2928" y="2343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2565" name="Rectangle 83"/>
            <p:cNvSpPr>
              <a:spLocks noChangeArrowheads="1"/>
            </p:cNvSpPr>
            <p:nvPr/>
          </p:nvSpPr>
          <p:spPr bwMode="auto">
            <a:xfrm>
              <a:off x="2784" y="2208"/>
              <a:ext cx="432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Times New Roman" panose="02020603050405020304" pitchFamily="18" charset="0"/>
                </a:rPr>
                <a:t>CL</a:t>
              </a:r>
            </a:p>
          </p:txBody>
        </p:sp>
        <p:sp>
          <p:nvSpPr>
            <p:cNvPr id="22566" name="Line 102"/>
            <p:cNvSpPr>
              <a:spLocks noChangeShapeType="1"/>
            </p:cNvSpPr>
            <p:nvPr/>
          </p:nvSpPr>
          <p:spPr bwMode="auto">
            <a:xfrm flipV="1">
              <a:off x="2688" y="2352"/>
              <a:ext cx="0" cy="144"/>
            </a:xfrm>
            <a:prstGeom prst="line">
              <a:avLst/>
            </a:prstGeom>
            <a:noFill/>
            <a:ln w="190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7" name="Line 103"/>
            <p:cNvSpPr>
              <a:spLocks noChangeShapeType="1"/>
            </p:cNvSpPr>
            <p:nvPr/>
          </p:nvSpPr>
          <p:spPr bwMode="auto">
            <a:xfrm>
              <a:off x="2688" y="2352"/>
              <a:ext cx="96" cy="0"/>
            </a:xfrm>
            <a:prstGeom prst="line">
              <a:avLst/>
            </a:prstGeom>
            <a:noFill/>
            <a:ln w="190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8" name="Line 104"/>
            <p:cNvSpPr>
              <a:spLocks noChangeShapeType="1"/>
            </p:cNvSpPr>
            <p:nvPr/>
          </p:nvSpPr>
          <p:spPr bwMode="auto">
            <a:xfrm>
              <a:off x="3224" y="2344"/>
              <a:ext cx="96" cy="0"/>
            </a:xfrm>
            <a:prstGeom prst="line">
              <a:avLst/>
            </a:prstGeom>
            <a:noFill/>
            <a:ln w="190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69" name="Line 82"/>
            <p:cNvSpPr>
              <a:spLocks noChangeShapeType="1"/>
            </p:cNvSpPr>
            <p:nvPr/>
          </p:nvSpPr>
          <p:spPr bwMode="auto">
            <a:xfrm>
              <a:off x="3264" y="2103"/>
              <a:ext cx="0" cy="192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3.33333E-6 -0.155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31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9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CCFF"/>
            </a:gs>
            <a:gs pos="100000">
              <a:srgbClr val="FF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6EABA9E-5A9B-4358-A029-F8A46354EF0C}" type="slidenum">
              <a:rPr lang="en-US" altLang="en-US">
                <a:latin typeface="Garamond" panose="02020404030301010803" pitchFamily="18" charset="0"/>
              </a:rPr>
              <a:pPr eaLnBrk="1" hangingPunct="1"/>
              <a:t>21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3555" name="Text Box 48"/>
          <p:cNvSpPr txBox="1">
            <a:spLocks noChangeArrowheads="1"/>
          </p:cNvSpPr>
          <p:nvPr/>
        </p:nvSpPr>
        <p:spPr bwMode="auto">
          <a:xfrm>
            <a:off x="914400" y="792163"/>
            <a:ext cx="7543800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latin typeface="Times New Roman" panose="02020603050405020304" pitchFamily="18" charset="0"/>
              </a:rPr>
              <a:t>Vì sao ng</a:t>
            </a:r>
            <a:r>
              <a:rPr lang="vi-VN" altLang="en-US" sz="3200" b="1">
                <a:latin typeface="Times New Roman" panose="02020603050405020304" pitchFamily="18" charset="0"/>
              </a:rPr>
              <a:t>ư</a:t>
            </a:r>
            <a:r>
              <a:rPr lang="en-US" altLang="en-US" sz="3200" b="1">
                <a:latin typeface="Times New Roman" panose="02020603050405020304" pitchFamily="18" charset="0"/>
              </a:rPr>
              <a:t>ời ta th</a:t>
            </a:r>
            <a:r>
              <a:rPr lang="vi-VN" altLang="en-US" sz="3200" b="1">
                <a:latin typeface="Times New Roman" panose="02020603050405020304" pitchFamily="18" charset="0"/>
              </a:rPr>
              <a:t>ư</a:t>
            </a:r>
            <a:r>
              <a:rPr lang="en-US" altLang="en-US" sz="3200" b="1">
                <a:latin typeface="Times New Roman" panose="02020603050405020304" pitchFamily="18" charset="0"/>
              </a:rPr>
              <a:t>ờng dùng </a:t>
            </a:r>
            <a:r>
              <a:rPr lang="vi-VN" altLang="en-US" sz="3200" b="1">
                <a:latin typeface="Times New Roman" panose="02020603050405020304" pitchFamily="18" charset="0"/>
              </a:rPr>
              <a:t>đ</a:t>
            </a:r>
            <a:r>
              <a:rPr lang="en-US" altLang="en-US" sz="3200" b="1">
                <a:latin typeface="Times New Roman" panose="02020603050405020304" pitchFamily="18" charset="0"/>
              </a:rPr>
              <a:t>èn huỳnh quang </a:t>
            </a:r>
            <a:r>
              <a:rPr lang="vi-VN" altLang="en-US" sz="3200" b="1">
                <a:latin typeface="Times New Roman" panose="02020603050405020304" pitchFamily="18" charset="0"/>
              </a:rPr>
              <a:t>đ</a:t>
            </a:r>
            <a:r>
              <a:rPr lang="en-US" altLang="en-US" sz="3200" b="1">
                <a:latin typeface="Times New Roman" panose="02020603050405020304" pitchFamily="18" charset="0"/>
              </a:rPr>
              <a:t>ể chiếu sáng nhà ở, lớp học, công sở, nhà máy ...?</a:t>
            </a:r>
          </a:p>
        </p:txBody>
      </p:sp>
      <p:sp>
        <p:nvSpPr>
          <p:cNvPr id="30769" name="Text Box 49"/>
          <p:cNvSpPr txBox="1">
            <a:spLocks noChangeArrowheads="1"/>
          </p:cNvSpPr>
          <p:nvPr/>
        </p:nvSpPr>
        <p:spPr bwMode="auto">
          <a:xfrm>
            <a:off x="533400" y="2632075"/>
            <a:ext cx="838200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i="1">
                <a:solidFill>
                  <a:srgbClr val="FF0066"/>
                </a:solidFill>
                <a:latin typeface="Times New Roman" panose="02020603050405020304" pitchFamily="18" charset="0"/>
              </a:rPr>
              <a:t>Vì so với </a:t>
            </a:r>
            <a:r>
              <a:rPr lang="vi-VN" altLang="en-US" sz="3200" b="1" i="1">
                <a:solidFill>
                  <a:srgbClr val="FF0066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200" b="1" i="1">
                <a:solidFill>
                  <a:srgbClr val="FF0066"/>
                </a:solidFill>
                <a:latin typeface="Times New Roman" panose="02020603050405020304" pitchFamily="18" charset="0"/>
              </a:rPr>
              <a:t>èn sợi </a:t>
            </a:r>
            <a:r>
              <a:rPr lang="vi-VN" altLang="en-US" sz="3200" b="1" i="1">
                <a:solidFill>
                  <a:srgbClr val="FF0066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200" b="1" i="1">
                <a:solidFill>
                  <a:srgbClr val="FF0066"/>
                </a:solidFill>
                <a:latin typeface="Times New Roman" panose="02020603050405020304" pitchFamily="18" charset="0"/>
              </a:rPr>
              <a:t>ốt, </a:t>
            </a:r>
            <a:r>
              <a:rPr lang="vi-VN" altLang="en-US" sz="3200" b="1" i="1">
                <a:solidFill>
                  <a:srgbClr val="FF0066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200" b="1" i="1">
                <a:solidFill>
                  <a:srgbClr val="FF0066"/>
                </a:solidFill>
                <a:latin typeface="Times New Roman" panose="02020603050405020304" pitchFamily="18" charset="0"/>
              </a:rPr>
              <a:t>èn huỳnh quang có: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3333CC"/>
                </a:solidFill>
                <a:latin typeface="Times New Roman" panose="02020603050405020304" pitchFamily="18" charset="0"/>
              </a:rPr>
              <a:t>- Hiệu suất phát quang cao (tiết kiệm </a:t>
            </a:r>
            <a:r>
              <a:rPr lang="vi-VN" altLang="en-US" sz="3200">
                <a:solidFill>
                  <a:srgbClr val="33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200">
                <a:solidFill>
                  <a:srgbClr val="3333CC"/>
                </a:solidFill>
                <a:latin typeface="Times New Roman" panose="02020603050405020304" pitchFamily="18" charset="0"/>
              </a:rPr>
              <a:t>iện)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3333CC"/>
                </a:solidFill>
                <a:latin typeface="Times New Roman" panose="02020603050405020304" pitchFamily="18" charset="0"/>
              </a:rPr>
              <a:t>- Diện tích phát quang lớn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3333CC"/>
                </a:solidFill>
                <a:latin typeface="Times New Roman" panose="02020603050405020304" pitchFamily="18" charset="0"/>
              </a:rPr>
              <a:t>- Ít phát nhiệt ra môi tr</a:t>
            </a:r>
            <a:r>
              <a:rPr lang="vi-VN" altLang="en-US" sz="3200">
                <a:solidFill>
                  <a:srgbClr val="3333CC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200">
                <a:solidFill>
                  <a:srgbClr val="3333CC"/>
                </a:solidFill>
                <a:latin typeface="Times New Roman" panose="02020603050405020304" pitchFamily="18" charset="0"/>
              </a:rPr>
              <a:t>ờng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3333CC"/>
                </a:solidFill>
                <a:latin typeface="Times New Roman" panose="02020603050405020304" pitchFamily="18" charset="0"/>
              </a:rPr>
              <a:t>- Tuổi thọ cao.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vi-VN" altLang="en-US" smtClean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3D835A-C194-47B8-8A3A-17FBE614FF2A}" type="slidenum">
              <a:rPr lang="en-US" altLang="en-US">
                <a:latin typeface="Garamond" panose="02020404030301010803" pitchFamily="18" charset="0"/>
              </a:rPr>
              <a:pPr eaLnBrk="1" hangingPunct="1"/>
              <a:t>3</a:t>
            </a:fld>
            <a:endParaRPr lang="en-US" altLang="en-US">
              <a:latin typeface="Garamond" panose="02020404030301010803" pitchFamily="18" charset="0"/>
            </a:endParaRPr>
          </a:p>
        </p:txBody>
      </p:sp>
      <p:pic>
        <p:nvPicPr>
          <p:cNvPr id="108549" name="Picture 5" descr="6cb403e0ccb56c79349e32b4d90960c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763000" cy="665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50" name="Picture 6" descr="freshhome-nha-dep-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03188"/>
            <a:ext cx="8839200" cy="675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551" name="Picture 7" descr="d010e9f066041f268ed9a72dbbe88df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8900"/>
            <a:ext cx="8839200" cy="676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F9D408-D5E3-43B4-A357-859B9514B2D6}" type="slidenum">
              <a:rPr lang="en-US" altLang="en-US">
                <a:latin typeface="Garamond" panose="02020404030301010803" pitchFamily="18" charset="0"/>
              </a:rPr>
              <a:pPr eaLnBrk="1" hangingPunct="1"/>
              <a:t>4</a:t>
            </a:fld>
            <a:endParaRPr lang="en-US" altLang="en-US">
              <a:latin typeface="Garamond" panose="02020404030301010803" pitchFamily="18" charset="0"/>
            </a:endParaRPr>
          </a:p>
        </p:txBody>
      </p:sp>
      <p:pic>
        <p:nvPicPr>
          <p:cNvPr id="6147" name="Picture 2" descr="DEN HQ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325" y="1341438"/>
            <a:ext cx="7497763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WordArt 3"/>
          <p:cNvSpPr>
            <a:spLocks noChangeArrowheads="1" noChangeShapeType="1" noTextEdit="1"/>
          </p:cNvSpPr>
          <p:nvPr/>
        </p:nvSpPr>
        <p:spPr bwMode="auto">
          <a:xfrm>
            <a:off x="1143000" y="457200"/>
            <a:ext cx="6496050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solidFill>
                  <a:srgbClr val="3333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7: THỰC HÀNH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AF4744F-E59D-4DC1-9D8C-22A450EF229B}" type="slidenum">
              <a:rPr lang="en-US" altLang="en-US">
                <a:latin typeface="Garamond" panose="02020404030301010803" pitchFamily="18" charset="0"/>
              </a:rPr>
              <a:pPr eaLnBrk="1" hangingPunct="1"/>
              <a:t>5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143000" y="76200"/>
            <a:ext cx="7162800" cy="1143000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>
              <a:latin typeface="Arial" charset="0"/>
            </a:endParaRP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2590800" y="152400"/>
            <a:ext cx="4267200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3333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7: THỰC HÀNH </a:t>
            </a:r>
          </a:p>
        </p:txBody>
      </p:sp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1219200" y="533400"/>
            <a:ext cx="7086600" cy="533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LẮP MẠCH ĐIỆN ĐÈN ỐNG HUỲNH QUANG 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685800" y="1524000"/>
            <a:ext cx="7391400" cy="5238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solidFill>
                  <a:srgbClr val="660066"/>
                </a:solidFill>
                <a:latin typeface="Times New Roman" pitchFamily="18" charset="0"/>
              </a:rPr>
              <a:t>MỤC TIÊU BÀI THỰC HÀNH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990600" y="2141538"/>
            <a:ext cx="7467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1/ Giải thích được  nguyên lý làm việc của mạch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iện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èn ống huỳnh quang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914400" y="3352800"/>
            <a:ext cx="7467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2/ Vẽ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đư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ợc s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ơ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ồ nguyên lí, lắp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ặt mạch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iện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èn ống huỳnh quang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990600" y="4419600"/>
            <a:ext cx="7467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3/ Lắp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ặt mạch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iện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èn ống huỳnh quang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úng quy trình và yêu cầu kỹ thuật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990600" y="5486400"/>
            <a:ext cx="541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4/ Đảm bảo an toàn </a:t>
            </a:r>
            <a:r>
              <a:rPr lang="vi-VN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>
                <a:solidFill>
                  <a:srgbClr val="000099"/>
                </a:solidFill>
                <a:latin typeface="Times New Roman" panose="02020603050405020304" pitchFamily="18" charset="0"/>
              </a:rPr>
              <a:t>iện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5" grpId="0"/>
      <p:bldP spid="2056" grpId="0"/>
      <p:bldP spid="2057" grpId="0"/>
      <p:bldP spid="20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55FDDD5-A4E0-497D-852F-8872CE5D6251}" type="slidenum">
              <a:rPr lang="en-US" altLang="en-US">
                <a:latin typeface="Garamond" panose="02020404030301010803" pitchFamily="18" charset="0"/>
              </a:rPr>
              <a:pPr eaLnBrk="1" hangingPunct="1"/>
              <a:t>6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457200"/>
            <a:ext cx="66294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342900" indent="-342900">
              <a:buFontTx/>
              <a:buChar char="-"/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25%</a:t>
            </a:r>
          </a:p>
          <a:p>
            <a:pPr marL="342900" indent="-342900">
              <a:buFontTx/>
              <a:buChar char="-"/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8000h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nháy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mỏi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7FA05D9-FC88-4C6E-919E-C1F94AB3C4BB}" type="slidenum">
              <a:rPr lang="en-US" altLang="en-US">
                <a:latin typeface="Garamond" panose="02020404030301010803" pitchFamily="18" charset="0"/>
              </a:rPr>
              <a:pPr eaLnBrk="1" hangingPunct="1"/>
              <a:t>7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9219" name="Rectangle 43"/>
          <p:cNvSpPr>
            <a:spLocks noChangeArrowheads="1"/>
          </p:cNvSpPr>
          <p:nvPr/>
        </p:nvSpPr>
        <p:spPr bwMode="auto">
          <a:xfrm>
            <a:off x="533400" y="4191000"/>
            <a:ext cx="7924800" cy="2209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36908" name="Text Box 44"/>
          <p:cNvSpPr txBox="1">
            <a:spLocks noChangeArrowheads="1"/>
          </p:cNvSpPr>
          <p:nvPr/>
        </p:nvSpPr>
        <p:spPr bwMode="auto">
          <a:xfrm>
            <a:off x="827088" y="4267200"/>
            <a:ext cx="72644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 Tắc te </a:t>
            </a:r>
            <a:r>
              <a:rPr lang="vi-VN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đư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ợc mắc song song với bóng </a:t>
            </a:r>
            <a:r>
              <a:rPr lang="vi-VN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đ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èn</a:t>
            </a:r>
          </a:p>
        </p:txBody>
      </p:sp>
      <p:sp>
        <p:nvSpPr>
          <p:cNvPr id="36909" name="Text Box 45"/>
          <p:cNvSpPr txBox="1">
            <a:spLocks noChangeArrowheads="1"/>
          </p:cNvSpPr>
          <p:nvPr/>
        </p:nvSpPr>
        <p:spPr bwMode="auto">
          <a:xfrm>
            <a:off x="827088" y="4816475"/>
            <a:ext cx="6383337" cy="8302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- Cầu chì, công tắc, chấn l</a:t>
            </a:r>
            <a:r>
              <a:rPr lang="vi-VN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ư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u </a:t>
            </a:r>
            <a:r>
              <a:rPr lang="vi-VN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đư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ợc mắc ở dây pha và mắc nối tiếp với bóng </a:t>
            </a:r>
            <a:r>
              <a:rPr lang="vi-VN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đ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èn</a:t>
            </a:r>
          </a:p>
        </p:txBody>
      </p:sp>
      <p:sp>
        <p:nvSpPr>
          <p:cNvPr id="36910" name="Text Box 46"/>
          <p:cNvSpPr txBox="1">
            <a:spLocks noChangeArrowheads="1"/>
          </p:cNvSpPr>
          <p:nvPr/>
        </p:nvSpPr>
        <p:spPr bwMode="auto">
          <a:xfrm>
            <a:off x="900113" y="5715000"/>
            <a:ext cx="6824662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- Hai </a:t>
            </a:r>
            <a:r>
              <a:rPr lang="vi-VN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đ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ầu dây của bộ </a:t>
            </a:r>
            <a:r>
              <a:rPr lang="vi-VN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đ</a:t>
            </a:r>
            <a:r>
              <a:rPr lang="en-US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/>
              </a:rPr>
              <a:t>èn nối với nguồn</a:t>
            </a:r>
          </a:p>
        </p:txBody>
      </p:sp>
      <p:sp>
        <p:nvSpPr>
          <p:cNvPr id="9223" name="Text Box 5"/>
          <p:cNvSpPr txBox="1">
            <a:spLocks noChangeArrowheads="1"/>
          </p:cNvSpPr>
          <p:nvPr/>
        </p:nvSpPr>
        <p:spPr bwMode="auto">
          <a:xfrm>
            <a:off x="457200" y="422275"/>
            <a:ext cx="8229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 Tìm hiểu s</a:t>
            </a:r>
            <a:r>
              <a:rPr lang="vi-VN" altLang="en-US" sz="2800">
                <a:latin typeface="Times New Roman" panose="02020603050405020304" pitchFamily="18" charset="0"/>
              </a:rPr>
              <a:t>ơ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  <a:r>
              <a:rPr lang="vi-VN" altLang="en-US" sz="2800">
                <a:latin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</a:rPr>
              <a:t>ồ nguyên lý mạch </a:t>
            </a:r>
            <a:r>
              <a:rPr lang="vi-VN" altLang="en-US" sz="2800">
                <a:latin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</a:rPr>
              <a:t>iện </a:t>
            </a:r>
            <a:r>
              <a:rPr lang="vi-VN" altLang="en-US" sz="2800">
                <a:latin typeface="Times New Roman" panose="02020603050405020304" pitchFamily="18" charset="0"/>
              </a:rPr>
              <a:t>đ</a:t>
            </a:r>
            <a:r>
              <a:rPr lang="en-US" altLang="en-US" sz="2800">
                <a:latin typeface="Times New Roman" panose="02020603050405020304" pitchFamily="18" charset="0"/>
              </a:rPr>
              <a:t>èn ống huỳnh quang</a:t>
            </a:r>
          </a:p>
        </p:txBody>
      </p:sp>
      <p:grpSp>
        <p:nvGrpSpPr>
          <p:cNvPr id="2" name="Group 87"/>
          <p:cNvGrpSpPr>
            <a:grpSpLocks/>
          </p:cNvGrpSpPr>
          <p:nvPr/>
        </p:nvGrpSpPr>
        <p:grpSpPr bwMode="auto">
          <a:xfrm>
            <a:off x="533400" y="2590800"/>
            <a:ext cx="7924800" cy="3886200"/>
            <a:chOff x="336" y="1584"/>
            <a:chExt cx="4992" cy="2448"/>
          </a:xfrm>
        </p:grpSpPr>
        <p:sp>
          <p:nvSpPr>
            <p:cNvPr id="9226" name="Rectangle 50"/>
            <p:cNvSpPr>
              <a:spLocks noChangeArrowheads="1"/>
            </p:cNvSpPr>
            <p:nvPr/>
          </p:nvSpPr>
          <p:spPr bwMode="auto">
            <a:xfrm>
              <a:off x="336" y="1584"/>
              <a:ext cx="4992" cy="24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227" name="Text Box 52"/>
            <p:cNvSpPr txBox="1">
              <a:spLocks noChangeArrowheads="1"/>
            </p:cNvSpPr>
            <p:nvPr/>
          </p:nvSpPr>
          <p:spPr bwMode="auto">
            <a:xfrm>
              <a:off x="576" y="3072"/>
              <a:ext cx="43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en-US">
                <a:latin typeface=".VnBahamasB" panose="020BE200000000000000" pitchFamily="34" charset="0"/>
              </a:endParaRPr>
            </a:p>
          </p:txBody>
        </p:sp>
        <p:sp>
          <p:nvSpPr>
            <p:cNvPr id="9228" name="Line 53"/>
            <p:cNvSpPr>
              <a:spLocks noChangeShapeType="1"/>
            </p:cNvSpPr>
            <p:nvPr/>
          </p:nvSpPr>
          <p:spPr bwMode="auto">
            <a:xfrm>
              <a:off x="960" y="2064"/>
              <a:ext cx="340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54"/>
            <p:cNvSpPr>
              <a:spLocks noChangeShapeType="1"/>
            </p:cNvSpPr>
            <p:nvPr/>
          </p:nvSpPr>
          <p:spPr bwMode="auto">
            <a:xfrm>
              <a:off x="960" y="1824"/>
              <a:ext cx="3504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55"/>
            <p:cNvSpPr>
              <a:spLocks noChangeShapeType="1"/>
            </p:cNvSpPr>
            <p:nvPr/>
          </p:nvSpPr>
          <p:spPr bwMode="auto">
            <a:xfrm>
              <a:off x="1392" y="2064"/>
              <a:ext cx="0" cy="6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56"/>
            <p:cNvSpPr>
              <a:spLocks noChangeShapeType="1"/>
            </p:cNvSpPr>
            <p:nvPr/>
          </p:nvSpPr>
          <p:spPr bwMode="auto">
            <a:xfrm>
              <a:off x="1584" y="1824"/>
              <a:ext cx="0" cy="8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Rectangle 57"/>
            <p:cNvSpPr>
              <a:spLocks noChangeArrowheads="1"/>
            </p:cNvSpPr>
            <p:nvPr/>
          </p:nvSpPr>
          <p:spPr bwMode="auto">
            <a:xfrm>
              <a:off x="1344" y="2160"/>
              <a:ext cx="96" cy="24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grpSp>
          <p:nvGrpSpPr>
            <p:cNvPr id="9233" name="Group 58"/>
            <p:cNvGrpSpPr>
              <a:grpSpLocks/>
            </p:cNvGrpSpPr>
            <p:nvPr/>
          </p:nvGrpSpPr>
          <p:grpSpPr bwMode="auto">
            <a:xfrm>
              <a:off x="1268" y="2640"/>
              <a:ext cx="240" cy="240"/>
              <a:chOff x="1268" y="1920"/>
              <a:chExt cx="240" cy="240"/>
            </a:xfrm>
          </p:grpSpPr>
          <p:sp>
            <p:nvSpPr>
              <p:cNvPr id="9257" name="Oval 59"/>
              <p:cNvSpPr>
                <a:spLocks noChangeArrowheads="1"/>
              </p:cNvSpPr>
              <p:nvPr/>
            </p:nvSpPr>
            <p:spPr bwMode="auto">
              <a:xfrm>
                <a:off x="1268" y="1920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9258" name="Line 60"/>
              <p:cNvSpPr>
                <a:spLocks noChangeShapeType="1"/>
              </p:cNvSpPr>
              <p:nvPr/>
            </p:nvSpPr>
            <p:spPr bwMode="auto">
              <a:xfrm rot="-1047589">
                <a:off x="1332" y="1996"/>
                <a:ext cx="48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59" name="Group 61"/>
              <p:cNvGrpSpPr>
                <a:grpSpLocks/>
              </p:cNvGrpSpPr>
              <p:nvPr/>
            </p:nvGrpSpPr>
            <p:grpSpPr bwMode="auto">
              <a:xfrm>
                <a:off x="1364" y="1968"/>
                <a:ext cx="48" cy="144"/>
                <a:chOff x="1824" y="2256"/>
                <a:chExt cx="48" cy="144"/>
              </a:xfrm>
            </p:grpSpPr>
            <p:sp>
              <p:nvSpPr>
                <p:cNvPr id="9260" name="Oval 62"/>
                <p:cNvSpPr>
                  <a:spLocks noChangeArrowheads="1"/>
                </p:cNvSpPr>
                <p:nvPr/>
              </p:nvSpPr>
              <p:spPr bwMode="auto">
                <a:xfrm>
                  <a:off x="1824" y="2256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en-US"/>
                </a:p>
              </p:txBody>
            </p:sp>
            <p:sp>
              <p:nvSpPr>
                <p:cNvPr id="9261" name="Oval 63"/>
                <p:cNvSpPr>
                  <a:spLocks noChangeArrowheads="1"/>
                </p:cNvSpPr>
                <p:nvPr/>
              </p:nvSpPr>
              <p:spPr bwMode="auto">
                <a:xfrm>
                  <a:off x="1824" y="235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en-US"/>
                </a:p>
              </p:txBody>
            </p:sp>
          </p:grpSp>
        </p:grpSp>
        <p:sp>
          <p:nvSpPr>
            <p:cNvPr id="9234" name="Line 64"/>
            <p:cNvSpPr>
              <a:spLocks noChangeShapeType="1"/>
            </p:cNvSpPr>
            <p:nvPr/>
          </p:nvSpPr>
          <p:spPr bwMode="auto">
            <a:xfrm>
              <a:off x="1392" y="2832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Rectangle 65"/>
            <p:cNvSpPr>
              <a:spLocks noChangeArrowheads="1"/>
            </p:cNvSpPr>
            <p:nvPr/>
          </p:nvSpPr>
          <p:spPr bwMode="auto">
            <a:xfrm>
              <a:off x="2064" y="2544"/>
              <a:ext cx="1440" cy="14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236" name="AutoShape 66"/>
            <p:cNvSpPr>
              <a:spLocks noChangeArrowheads="1"/>
            </p:cNvSpPr>
            <p:nvPr/>
          </p:nvSpPr>
          <p:spPr bwMode="auto">
            <a:xfrm>
              <a:off x="1872" y="2592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237" name="Rectangle 67"/>
            <p:cNvSpPr>
              <a:spLocks noChangeArrowheads="1"/>
            </p:cNvSpPr>
            <p:nvPr/>
          </p:nvSpPr>
          <p:spPr bwMode="auto">
            <a:xfrm>
              <a:off x="1824" y="2496"/>
              <a:ext cx="144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238" name="AutoShape 68"/>
            <p:cNvSpPr>
              <a:spLocks noChangeArrowheads="1"/>
            </p:cNvSpPr>
            <p:nvPr/>
          </p:nvSpPr>
          <p:spPr bwMode="auto">
            <a:xfrm flipH="1">
              <a:off x="3456" y="2592"/>
              <a:ext cx="240" cy="48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239" name="Rectangle 69"/>
            <p:cNvSpPr>
              <a:spLocks noChangeArrowheads="1"/>
            </p:cNvSpPr>
            <p:nvPr/>
          </p:nvSpPr>
          <p:spPr bwMode="auto">
            <a:xfrm flipH="1">
              <a:off x="3600" y="2496"/>
              <a:ext cx="144" cy="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9240" name="Line 70"/>
            <p:cNvSpPr>
              <a:spLocks noChangeShapeType="1"/>
            </p:cNvSpPr>
            <p:nvPr/>
          </p:nvSpPr>
          <p:spPr bwMode="auto">
            <a:xfrm flipV="1">
              <a:off x="1968" y="2400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1" name="Line 71"/>
            <p:cNvSpPr>
              <a:spLocks noChangeShapeType="1"/>
            </p:cNvSpPr>
            <p:nvPr/>
          </p:nvSpPr>
          <p:spPr bwMode="auto">
            <a:xfrm flipV="1">
              <a:off x="3600" y="2400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72"/>
            <p:cNvSpPr>
              <a:spLocks noChangeShapeType="1"/>
            </p:cNvSpPr>
            <p:nvPr/>
          </p:nvSpPr>
          <p:spPr bwMode="auto">
            <a:xfrm>
              <a:off x="1392" y="3024"/>
              <a:ext cx="22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Rectangle 73"/>
            <p:cNvSpPr>
              <a:spLocks noChangeArrowheads="1"/>
            </p:cNvSpPr>
            <p:nvPr/>
          </p:nvSpPr>
          <p:spPr bwMode="auto">
            <a:xfrm>
              <a:off x="2208" y="2928"/>
              <a:ext cx="432" cy="19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Times New Roman" panose="02020603050405020304" pitchFamily="18" charset="0"/>
                </a:rPr>
                <a:t>CL</a:t>
              </a:r>
            </a:p>
          </p:txBody>
        </p:sp>
        <p:sp>
          <p:nvSpPr>
            <p:cNvPr id="9244" name="Line 74"/>
            <p:cNvSpPr>
              <a:spLocks noChangeShapeType="1"/>
            </p:cNvSpPr>
            <p:nvPr/>
          </p:nvSpPr>
          <p:spPr bwMode="auto">
            <a:xfrm>
              <a:off x="3600" y="2640"/>
              <a:ext cx="0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5" name="Line 75"/>
            <p:cNvSpPr>
              <a:spLocks noChangeShapeType="1"/>
            </p:cNvSpPr>
            <p:nvPr/>
          </p:nvSpPr>
          <p:spPr bwMode="auto">
            <a:xfrm>
              <a:off x="1584" y="2640"/>
              <a:ext cx="3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6" name="Line 76"/>
            <p:cNvSpPr>
              <a:spLocks noChangeShapeType="1"/>
            </p:cNvSpPr>
            <p:nvPr/>
          </p:nvSpPr>
          <p:spPr bwMode="auto">
            <a:xfrm>
              <a:off x="1968" y="2400"/>
              <a:ext cx="7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47" name="Group 77"/>
            <p:cNvGrpSpPr>
              <a:grpSpLocks/>
            </p:cNvGrpSpPr>
            <p:nvPr/>
          </p:nvGrpSpPr>
          <p:grpSpPr bwMode="auto">
            <a:xfrm>
              <a:off x="2632" y="2248"/>
              <a:ext cx="344" cy="240"/>
              <a:chOff x="2584" y="1528"/>
              <a:chExt cx="344" cy="240"/>
            </a:xfrm>
          </p:grpSpPr>
          <p:sp>
            <p:nvSpPr>
              <p:cNvPr id="9253" name="AutoShape 78"/>
              <p:cNvSpPr>
                <a:spLocks noChangeArrowheads="1"/>
              </p:cNvSpPr>
              <p:nvPr/>
            </p:nvSpPr>
            <p:spPr bwMode="auto">
              <a:xfrm flipH="1">
                <a:off x="2736" y="1632"/>
                <a:ext cx="144" cy="4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9254" name="Rectangle 79"/>
              <p:cNvSpPr>
                <a:spLocks noChangeArrowheads="1"/>
              </p:cNvSpPr>
              <p:nvPr/>
            </p:nvSpPr>
            <p:spPr bwMode="auto">
              <a:xfrm flipH="1">
                <a:off x="2784" y="158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9255" name="Line 80"/>
              <p:cNvSpPr>
                <a:spLocks noChangeShapeType="1"/>
              </p:cNvSpPr>
              <p:nvPr/>
            </p:nvSpPr>
            <p:spPr bwMode="auto">
              <a:xfrm>
                <a:off x="2640" y="1632"/>
                <a:ext cx="0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6" name="Oval 81"/>
              <p:cNvSpPr>
                <a:spLocks noChangeArrowheads="1"/>
              </p:cNvSpPr>
              <p:nvPr/>
            </p:nvSpPr>
            <p:spPr bwMode="auto">
              <a:xfrm>
                <a:off x="2584" y="1528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  <p:sp>
          <p:nvSpPr>
            <p:cNvPr id="9248" name="Line 82"/>
            <p:cNvSpPr>
              <a:spLocks noChangeShapeType="1"/>
            </p:cNvSpPr>
            <p:nvPr/>
          </p:nvSpPr>
          <p:spPr bwMode="auto">
            <a:xfrm>
              <a:off x="2688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9" name="Line 83"/>
            <p:cNvSpPr>
              <a:spLocks noChangeShapeType="1"/>
            </p:cNvSpPr>
            <p:nvPr/>
          </p:nvSpPr>
          <p:spPr bwMode="auto">
            <a:xfrm flipV="1">
              <a:off x="2688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0" name="Line 84"/>
            <p:cNvSpPr>
              <a:spLocks noChangeShapeType="1"/>
            </p:cNvSpPr>
            <p:nvPr/>
          </p:nvSpPr>
          <p:spPr bwMode="auto">
            <a:xfrm>
              <a:off x="2832" y="2400"/>
              <a:ext cx="76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1" name="Text Box 85"/>
            <p:cNvSpPr txBox="1">
              <a:spLocks noChangeArrowheads="1"/>
            </p:cNvSpPr>
            <p:nvPr/>
          </p:nvSpPr>
          <p:spPr bwMode="auto">
            <a:xfrm>
              <a:off x="768" y="19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9252" name="Text Box 86"/>
            <p:cNvSpPr txBox="1">
              <a:spLocks noChangeArrowheads="1"/>
            </p:cNvSpPr>
            <p:nvPr/>
          </p:nvSpPr>
          <p:spPr bwMode="auto">
            <a:xfrm>
              <a:off x="768" y="168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609600" y="5588000"/>
            <a:ext cx="7772400" cy="5842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Các phần tử </a:t>
            </a:r>
            <a:r>
              <a:rPr lang="vi-VN" altLang="en-US" sz="3200">
                <a:latin typeface="Times New Roman" panose="02020603050405020304" pitchFamily="18" charset="0"/>
              </a:rPr>
              <a:t>đư</a:t>
            </a:r>
            <a:r>
              <a:rPr lang="en-US" altLang="en-US" sz="3200">
                <a:latin typeface="Times New Roman" panose="02020603050405020304" pitchFamily="18" charset="0"/>
              </a:rPr>
              <a:t>ợc nối với nhau nh</a:t>
            </a:r>
            <a:r>
              <a:rPr lang="vi-VN" altLang="en-US" sz="3200">
                <a:latin typeface="Times New Roman" panose="02020603050405020304" pitchFamily="18" charset="0"/>
              </a:rPr>
              <a:t>ư</a:t>
            </a:r>
            <a:r>
              <a:rPr lang="en-US" altLang="en-US" sz="3200">
                <a:latin typeface="Times New Roman" panose="02020603050405020304" pitchFamily="18" charset="0"/>
              </a:rPr>
              <a:t> thế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33  E" pathEditMode="relative" ptsTypes="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6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6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08" grpId="0"/>
      <p:bldP spid="36909" grpId="0"/>
      <p:bldP spid="36910" grpId="0"/>
      <p:bldP spid="36870" grpId="0" animBg="1"/>
      <p:bldP spid="3687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EC6BCAF-BAB0-44E9-8F6E-6B879BEDFEDE}" type="slidenum">
              <a:rPr lang="en-US" altLang="en-US">
                <a:latin typeface="Garamond" panose="02020404030301010803" pitchFamily="18" charset="0"/>
              </a:rPr>
              <a:pPr eaLnBrk="1" hangingPunct="1"/>
              <a:t>8</a:t>
            </a:fld>
            <a:endParaRPr lang="en-US" altLang="en-US">
              <a:latin typeface="Garamond" panose="02020404030301010803" pitchFamily="18" charset="0"/>
            </a:endParaRPr>
          </a:p>
        </p:txBody>
      </p:sp>
      <p:grpSp>
        <p:nvGrpSpPr>
          <p:cNvPr id="10243" name="Group 42"/>
          <p:cNvGrpSpPr>
            <a:grpSpLocks/>
          </p:cNvGrpSpPr>
          <p:nvPr/>
        </p:nvGrpSpPr>
        <p:grpSpPr bwMode="auto">
          <a:xfrm>
            <a:off x="242888" y="1447800"/>
            <a:ext cx="8763000" cy="5286375"/>
            <a:chOff x="243114" y="1447800"/>
            <a:chExt cx="8763001" cy="5286829"/>
          </a:xfrm>
        </p:grpSpPr>
        <p:sp>
          <p:nvSpPr>
            <p:cNvPr id="10245" name="Rectangle 50"/>
            <p:cNvSpPr>
              <a:spLocks noChangeArrowheads="1"/>
            </p:cNvSpPr>
            <p:nvPr/>
          </p:nvSpPr>
          <p:spPr bwMode="auto">
            <a:xfrm>
              <a:off x="243114" y="1447800"/>
              <a:ext cx="8763001" cy="528682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246" name="Text Box 52"/>
            <p:cNvSpPr txBox="1">
              <a:spLocks noChangeArrowheads="1"/>
            </p:cNvSpPr>
            <p:nvPr/>
          </p:nvSpPr>
          <p:spPr bwMode="auto">
            <a:xfrm>
              <a:off x="664412" y="4948020"/>
              <a:ext cx="7583366" cy="498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vi-VN" altLang="en-US">
                <a:latin typeface=".VnBahamasB" panose="020BE200000000000000" pitchFamily="34" charset="0"/>
              </a:endParaRPr>
            </a:p>
          </p:txBody>
        </p:sp>
        <p:sp>
          <p:nvSpPr>
            <p:cNvPr id="10247" name="Line 53"/>
            <p:cNvSpPr>
              <a:spLocks noChangeShapeType="1"/>
            </p:cNvSpPr>
            <p:nvPr/>
          </p:nvSpPr>
          <p:spPr bwMode="auto">
            <a:xfrm>
              <a:off x="1323974" y="2379204"/>
              <a:ext cx="598243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Line 54"/>
            <p:cNvSpPr>
              <a:spLocks noChangeShapeType="1"/>
            </p:cNvSpPr>
            <p:nvPr/>
          </p:nvSpPr>
          <p:spPr bwMode="auto">
            <a:xfrm>
              <a:off x="1323974" y="1860888"/>
              <a:ext cx="6150953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Line 55"/>
            <p:cNvSpPr>
              <a:spLocks noChangeShapeType="1"/>
            </p:cNvSpPr>
            <p:nvPr/>
          </p:nvSpPr>
          <p:spPr bwMode="auto">
            <a:xfrm>
              <a:off x="2082311" y="2379204"/>
              <a:ext cx="0" cy="14512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Line 56"/>
            <p:cNvSpPr>
              <a:spLocks noChangeShapeType="1"/>
            </p:cNvSpPr>
            <p:nvPr/>
          </p:nvSpPr>
          <p:spPr bwMode="auto">
            <a:xfrm>
              <a:off x="2419349" y="1860888"/>
              <a:ext cx="0" cy="1762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oval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Rectangle 57"/>
            <p:cNvSpPr>
              <a:spLocks noChangeArrowheads="1"/>
            </p:cNvSpPr>
            <p:nvPr/>
          </p:nvSpPr>
          <p:spPr bwMode="auto">
            <a:xfrm>
              <a:off x="1998051" y="2586531"/>
              <a:ext cx="168519" cy="518317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grpSp>
          <p:nvGrpSpPr>
            <p:cNvPr id="10252" name="Group 58"/>
            <p:cNvGrpSpPr>
              <a:grpSpLocks/>
            </p:cNvGrpSpPr>
            <p:nvPr/>
          </p:nvGrpSpPr>
          <p:grpSpPr bwMode="auto">
            <a:xfrm>
              <a:off x="1864640" y="3623164"/>
              <a:ext cx="421298" cy="518317"/>
              <a:chOff x="1268" y="1920"/>
              <a:chExt cx="240" cy="240"/>
            </a:xfrm>
          </p:grpSpPr>
          <p:sp>
            <p:nvSpPr>
              <p:cNvPr id="10276" name="Oval 59"/>
              <p:cNvSpPr>
                <a:spLocks noChangeArrowheads="1"/>
              </p:cNvSpPr>
              <p:nvPr/>
            </p:nvSpPr>
            <p:spPr bwMode="auto">
              <a:xfrm>
                <a:off x="1268" y="1920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0277" name="Line 60"/>
              <p:cNvSpPr>
                <a:spLocks noChangeShapeType="1"/>
              </p:cNvSpPr>
              <p:nvPr/>
            </p:nvSpPr>
            <p:spPr bwMode="auto">
              <a:xfrm rot="-1047589">
                <a:off x="1332" y="1996"/>
                <a:ext cx="48" cy="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278" name="Group 61"/>
              <p:cNvGrpSpPr>
                <a:grpSpLocks/>
              </p:cNvGrpSpPr>
              <p:nvPr/>
            </p:nvGrpSpPr>
            <p:grpSpPr bwMode="auto">
              <a:xfrm>
                <a:off x="1364" y="1968"/>
                <a:ext cx="48" cy="144"/>
                <a:chOff x="1824" y="2256"/>
                <a:chExt cx="48" cy="144"/>
              </a:xfrm>
            </p:grpSpPr>
            <p:sp>
              <p:nvSpPr>
                <p:cNvPr id="10279" name="Oval 62"/>
                <p:cNvSpPr>
                  <a:spLocks noChangeArrowheads="1"/>
                </p:cNvSpPr>
                <p:nvPr/>
              </p:nvSpPr>
              <p:spPr bwMode="auto">
                <a:xfrm>
                  <a:off x="1824" y="2256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en-US"/>
                </a:p>
              </p:txBody>
            </p:sp>
            <p:sp>
              <p:nvSpPr>
                <p:cNvPr id="10280" name="Oval 63"/>
                <p:cNvSpPr>
                  <a:spLocks noChangeArrowheads="1"/>
                </p:cNvSpPr>
                <p:nvPr/>
              </p:nvSpPr>
              <p:spPr bwMode="auto">
                <a:xfrm>
                  <a:off x="1824" y="2352"/>
                  <a:ext cx="48" cy="48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en-US"/>
                </a:p>
              </p:txBody>
            </p:sp>
          </p:grpSp>
        </p:grpSp>
        <p:sp>
          <p:nvSpPr>
            <p:cNvPr id="10253" name="Line 64"/>
            <p:cNvSpPr>
              <a:spLocks noChangeShapeType="1"/>
            </p:cNvSpPr>
            <p:nvPr/>
          </p:nvSpPr>
          <p:spPr bwMode="auto">
            <a:xfrm>
              <a:off x="2082311" y="4037817"/>
              <a:ext cx="0" cy="4146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Rectangle 65"/>
            <p:cNvSpPr>
              <a:spLocks noChangeArrowheads="1"/>
            </p:cNvSpPr>
            <p:nvPr/>
          </p:nvSpPr>
          <p:spPr bwMode="auto">
            <a:xfrm>
              <a:off x="3261946" y="3415837"/>
              <a:ext cx="2527789" cy="31099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255" name="AutoShape 66"/>
            <p:cNvSpPr>
              <a:spLocks noChangeArrowheads="1"/>
            </p:cNvSpPr>
            <p:nvPr/>
          </p:nvSpPr>
          <p:spPr bwMode="auto">
            <a:xfrm>
              <a:off x="2924907" y="3519501"/>
              <a:ext cx="421298" cy="103663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256" name="Rectangle 67"/>
            <p:cNvSpPr>
              <a:spLocks noChangeArrowheads="1"/>
            </p:cNvSpPr>
            <p:nvPr/>
          </p:nvSpPr>
          <p:spPr bwMode="auto">
            <a:xfrm>
              <a:off x="2840647" y="3312174"/>
              <a:ext cx="252779" cy="518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257" name="AutoShape 68"/>
            <p:cNvSpPr>
              <a:spLocks noChangeArrowheads="1"/>
            </p:cNvSpPr>
            <p:nvPr/>
          </p:nvSpPr>
          <p:spPr bwMode="auto">
            <a:xfrm flipH="1">
              <a:off x="5705475" y="3519501"/>
              <a:ext cx="421298" cy="103663"/>
            </a:xfrm>
            <a:prstGeom prst="roundRect">
              <a:avLst>
                <a:gd name="adj" fmla="val 5000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258" name="Rectangle 69"/>
            <p:cNvSpPr>
              <a:spLocks noChangeArrowheads="1"/>
            </p:cNvSpPr>
            <p:nvPr/>
          </p:nvSpPr>
          <p:spPr bwMode="auto">
            <a:xfrm flipH="1">
              <a:off x="5958254" y="3312174"/>
              <a:ext cx="252779" cy="51831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en-US"/>
            </a:p>
          </p:txBody>
        </p:sp>
        <p:sp>
          <p:nvSpPr>
            <p:cNvPr id="10259" name="Line 70"/>
            <p:cNvSpPr>
              <a:spLocks noChangeShapeType="1"/>
            </p:cNvSpPr>
            <p:nvPr/>
          </p:nvSpPr>
          <p:spPr bwMode="auto">
            <a:xfrm flipV="1">
              <a:off x="3093426" y="3104847"/>
              <a:ext cx="0" cy="4146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71"/>
            <p:cNvSpPr>
              <a:spLocks noChangeShapeType="1"/>
            </p:cNvSpPr>
            <p:nvPr/>
          </p:nvSpPr>
          <p:spPr bwMode="auto">
            <a:xfrm flipV="1">
              <a:off x="5958254" y="3104847"/>
              <a:ext cx="0" cy="41465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Line 72"/>
            <p:cNvSpPr>
              <a:spLocks noChangeShapeType="1"/>
            </p:cNvSpPr>
            <p:nvPr/>
          </p:nvSpPr>
          <p:spPr bwMode="auto">
            <a:xfrm>
              <a:off x="2082311" y="4452470"/>
              <a:ext cx="387594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Rectangle 73"/>
            <p:cNvSpPr>
              <a:spLocks noChangeArrowheads="1"/>
            </p:cNvSpPr>
            <p:nvPr/>
          </p:nvSpPr>
          <p:spPr bwMode="auto">
            <a:xfrm>
              <a:off x="3514724" y="4245144"/>
              <a:ext cx="758337" cy="41465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Times New Roman" panose="02020603050405020304" pitchFamily="18" charset="0"/>
                </a:rPr>
                <a:t>CL</a:t>
              </a:r>
            </a:p>
          </p:txBody>
        </p:sp>
        <p:sp>
          <p:nvSpPr>
            <p:cNvPr id="10263" name="Line 74"/>
            <p:cNvSpPr>
              <a:spLocks noChangeShapeType="1"/>
            </p:cNvSpPr>
            <p:nvPr/>
          </p:nvSpPr>
          <p:spPr bwMode="auto">
            <a:xfrm>
              <a:off x="5958254" y="3623164"/>
              <a:ext cx="0" cy="8293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4" name="Line 75"/>
            <p:cNvSpPr>
              <a:spLocks noChangeShapeType="1"/>
            </p:cNvSpPr>
            <p:nvPr/>
          </p:nvSpPr>
          <p:spPr bwMode="auto">
            <a:xfrm>
              <a:off x="2419349" y="3623164"/>
              <a:ext cx="6740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5" name="Line 76"/>
            <p:cNvSpPr>
              <a:spLocks noChangeShapeType="1"/>
            </p:cNvSpPr>
            <p:nvPr/>
          </p:nvSpPr>
          <p:spPr bwMode="auto">
            <a:xfrm>
              <a:off x="3093426" y="3104847"/>
              <a:ext cx="126389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66" name="Group 77"/>
            <p:cNvGrpSpPr>
              <a:grpSpLocks/>
            </p:cNvGrpSpPr>
            <p:nvPr/>
          </p:nvGrpSpPr>
          <p:grpSpPr bwMode="auto">
            <a:xfrm>
              <a:off x="4259018" y="2776580"/>
              <a:ext cx="603861" cy="518317"/>
              <a:chOff x="2584" y="1528"/>
              <a:chExt cx="344" cy="240"/>
            </a:xfrm>
          </p:grpSpPr>
          <p:sp>
            <p:nvSpPr>
              <p:cNvPr id="10272" name="AutoShape 78"/>
              <p:cNvSpPr>
                <a:spLocks noChangeArrowheads="1"/>
              </p:cNvSpPr>
              <p:nvPr/>
            </p:nvSpPr>
            <p:spPr bwMode="auto">
              <a:xfrm flipH="1">
                <a:off x="2736" y="1632"/>
                <a:ext cx="144" cy="48"/>
              </a:xfrm>
              <a:prstGeom prst="roundRect">
                <a:avLst>
                  <a:gd name="adj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0273" name="Rectangle 79"/>
              <p:cNvSpPr>
                <a:spLocks noChangeArrowheads="1"/>
              </p:cNvSpPr>
              <p:nvPr/>
            </p:nvSpPr>
            <p:spPr bwMode="auto">
              <a:xfrm flipH="1">
                <a:off x="2784" y="1584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  <p:sp>
            <p:nvSpPr>
              <p:cNvPr id="10274" name="Line 80"/>
              <p:cNvSpPr>
                <a:spLocks noChangeShapeType="1"/>
              </p:cNvSpPr>
              <p:nvPr/>
            </p:nvSpPr>
            <p:spPr bwMode="auto">
              <a:xfrm>
                <a:off x="2640" y="1632"/>
                <a:ext cx="0" cy="4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5" name="Oval 81"/>
              <p:cNvSpPr>
                <a:spLocks noChangeArrowheads="1"/>
              </p:cNvSpPr>
              <p:nvPr/>
            </p:nvSpPr>
            <p:spPr bwMode="auto">
              <a:xfrm>
                <a:off x="2584" y="1528"/>
                <a:ext cx="240" cy="240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en-US"/>
              </a:p>
            </p:txBody>
          </p:sp>
        </p:grpSp>
        <p:sp>
          <p:nvSpPr>
            <p:cNvPr id="10267" name="Line 82"/>
            <p:cNvSpPr>
              <a:spLocks noChangeShapeType="1"/>
            </p:cNvSpPr>
            <p:nvPr/>
          </p:nvSpPr>
          <p:spPr bwMode="auto">
            <a:xfrm>
              <a:off x="4357321" y="3415837"/>
              <a:ext cx="337039" cy="3109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8" name="Line 83"/>
            <p:cNvSpPr>
              <a:spLocks noChangeShapeType="1"/>
            </p:cNvSpPr>
            <p:nvPr/>
          </p:nvSpPr>
          <p:spPr bwMode="auto">
            <a:xfrm flipV="1">
              <a:off x="4357321" y="3415837"/>
              <a:ext cx="337039" cy="3109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9" name="Line 84"/>
            <p:cNvSpPr>
              <a:spLocks noChangeShapeType="1"/>
            </p:cNvSpPr>
            <p:nvPr/>
          </p:nvSpPr>
          <p:spPr bwMode="auto">
            <a:xfrm>
              <a:off x="4610100" y="3104847"/>
              <a:ext cx="13481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Text Box 85"/>
            <p:cNvSpPr txBox="1">
              <a:spLocks noChangeArrowheads="1"/>
            </p:cNvSpPr>
            <p:nvPr/>
          </p:nvSpPr>
          <p:spPr bwMode="auto">
            <a:xfrm>
              <a:off x="986936" y="2171878"/>
              <a:ext cx="337039" cy="498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271" name="Text Box 86"/>
            <p:cNvSpPr txBox="1">
              <a:spLocks noChangeArrowheads="1"/>
            </p:cNvSpPr>
            <p:nvPr/>
          </p:nvSpPr>
          <p:spPr bwMode="auto">
            <a:xfrm>
              <a:off x="986936" y="1549898"/>
              <a:ext cx="505558" cy="498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latin typeface="Times New Roman" panose="02020603050405020304" pitchFamily="18" charset="0"/>
                </a:rPr>
                <a:t>O</a:t>
              </a:r>
            </a:p>
          </p:txBody>
        </p:sp>
      </p:grp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762000" y="228600"/>
            <a:ext cx="7402285" cy="954107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ln>
                  <a:solidFill>
                    <a:srgbClr val="6600CC"/>
                  </a:solidFill>
                </a:ln>
                <a:latin typeface="Times New Roman" pitchFamily="18" charset="0"/>
              </a:rPr>
              <a:t>  Quan sát sơ đồ nguyên lí hãy vẽ sơ đồ lắp đặt mạch điện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A197F92-A57F-4764-B974-5E4815ABBBFD}" type="slidenum">
              <a:rPr lang="en-US" altLang="en-US">
                <a:latin typeface="Garamond" panose="02020404030301010803" pitchFamily="18" charset="0"/>
              </a:rPr>
              <a:pPr eaLnBrk="1" hangingPunct="1"/>
              <a:t>9</a:t>
            </a:fld>
            <a:endParaRPr lang="en-US" altLang="en-US">
              <a:latin typeface="Garamond" panose="02020404030301010803" pitchFamily="18" charset="0"/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533400" y="4114800"/>
            <a:ext cx="7924800" cy="25908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1268" name="Rectangle 8"/>
          <p:cNvSpPr>
            <a:spLocks noChangeArrowheads="1"/>
          </p:cNvSpPr>
          <p:nvPr/>
        </p:nvSpPr>
        <p:spPr bwMode="auto">
          <a:xfrm>
            <a:off x="533400" y="838200"/>
            <a:ext cx="7924800" cy="3200400"/>
          </a:xfrm>
          <a:prstGeom prst="rect">
            <a:avLst/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1269" name="Text Box 9"/>
          <p:cNvSpPr txBox="1">
            <a:spLocks noChangeArrowheads="1"/>
          </p:cNvSpPr>
          <p:nvPr/>
        </p:nvSpPr>
        <p:spPr bwMode="auto">
          <a:xfrm>
            <a:off x="533400" y="4191000"/>
            <a:ext cx="815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*Các b</a:t>
            </a:r>
            <a:r>
              <a:rPr lang="vi-VN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ớc tiến hành vẽ:</a:t>
            </a:r>
          </a:p>
        </p:txBody>
      </p:sp>
      <p:sp>
        <p:nvSpPr>
          <p:cNvPr id="11270" name="Text Box 48"/>
          <p:cNvSpPr txBox="1">
            <a:spLocks noChangeArrowheads="1"/>
          </p:cNvSpPr>
          <p:nvPr/>
        </p:nvSpPr>
        <p:spPr bwMode="auto">
          <a:xfrm>
            <a:off x="381000" y="228600"/>
            <a:ext cx="716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 Vẽ s</a:t>
            </a:r>
            <a:r>
              <a:rPr lang="vi-VN" altLang="en-US" sz="2400">
                <a:latin typeface="Times New Roman" panose="02020603050405020304" pitchFamily="18" charset="0"/>
              </a:rPr>
              <a:t>ơ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ồ lắp mạch </a:t>
            </a:r>
            <a:r>
              <a:rPr lang="vi-VN" altLang="en-US" sz="2400">
                <a:latin typeface="Times New Roman" panose="02020603050405020304" pitchFamily="18" charset="0"/>
              </a:rPr>
              <a:t>đ</a:t>
            </a:r>
            <a:r>
              <a:rPr lang="en-US" altLang="en-US" sz="2400">
                <a:latin typeface="Times New Roman" panose="02020603050405020304" pitchFamily="18" charset="0"/>
              </a:rPr>
              <a:t>iện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71&quot;&gt;&lt;object type=&quot;3&quot; unique_id=&quot;10072&quot;&gt;&lt;property id=&quot;20148&quot; value=&quot;5&quot;/&gt;&lt;property id=&quot;20300&quot; value=&quot;Slide 1&quot;/&gt;&lt;property id=&quot;20307&quot; value=&quot;301&quot;/&gt;&lt;/object&gt;&lt;object type=&quot;3&quot; unique_id=&quot;10073&quot;&gt;&lt;property id=&quot;20148&quot; value=&quot;5&quot;/&gt;&lt;property id=&quot;20300&quot; value=&quot;Slide 2&quot;/&gt;&lt;property id=&quot;20307&quot; value=&quot;295&quot;/&gt;&lt;/object&gt;&lt;object type=&quot;3&quot; unique_id=&quot;10074&quot;&gt;&lt;property id=&quot;20148&quot; value=&quot;5&quot;/&gt;&lt;property id=&quot;20300&quot; value=&quot;Slide 3&quot;/&gt;&lt;property id=&quot;20307&quot; value=&quot;306&quot;/&gt;&lt;/object&gt;&lt;object type=&quot;3&quot; unique_id=&quot;10075&quot;&gt;&lt;property id=&quot;20148&quot; value=&quot;5&quot;/&gt;&lt;property id=&quot;20300&quot; value=&quot;Slide 4&quot;/&gt;&lt;property id=&quot;20307&quot; value=&quot;311&quot;/&gt;&lt;/object&gt;&lt;object type=&quot;3&quot; unique_id=&quot;10076&quot;&gt;&lt;property id=&quot;20148&quot; value=&quot;5&quot;/&gt;&lt;property id=&quot;20300&quot; value=&quot;Slide 5&quot;/&gt;&lt;property id=&quot;20307&quot; value=&quot;256&quot;/&gt;&lt;/object&gt;&lt;object type=&quot;3&quot; unique_id=&quot;10081&quot;&gt;&lt;property id=&quot;20148&quot; value=&quot;5&quot;/&gt;&lt;property id=&quot;20300&quot; value=&quot;Slide 7&quot;/&gt;&lt;property id=&quot;20307&quot; value=&quot;281&quot;/&gt;&lt;/object&gt;&lt;object type=&quot;3&quot; unique_id=&quot;10082&quot;&gt;&lt;property id=&quot;20148&quot; value=&quot;5&quot;/&gt;&lt;property id=&quot;20300&quot; value=&quot;Slide 8&quot;/&gt;&lt;property id=&quot;20307&quot; value=&quot;332&quot;/&gt;&lt;/object&gt;&lt;object type=&quot;3&quot; unique_id=&quot;10085&quot;&gt;&lt;property id=&quot;20148&quot; value=&quot;5&quot;/&gt;&lt;property id=&quot;20300&quot; value=&quot;Slide 9&quot;/&gt;&lt;property id=&quot;20307&quot; value=&quot;275&quot;/&gt;&lt;/object&gt;&lt;object type=&quot;3&quot; unique_id=&quot;10086&quot;&gt;&lt;property id=&quot;20148&quot; value=&quot;5&quot;/&gt;&lt;property id=&quot;20300&quot; value=&quot;Slide 10&quot;/&gt;&lt;property id=&quot;20307&quot; value=&quot;270&quot;/&gt;&lt;/object&gt;&lt;object type=&quot;3&quot; unique_id=&quot;10087&quot;&gt;&lt;property id=&quot;20148&quot; value=&quot;5&quot;/&gt;&lt;property id=&quot;20300&quot; value=&quot;Slide 11&quot;/&gt;&lt;property id=&quot;20307&quot; value=&quot;272&quot;/&gt;&lt;/object&gt;&lt;object type=&quot;3&quot; unique_id=&quot;10088&quot;&gt;&lt;property id=&quot;20148&quot; value=&quot;5&quot;/&gt;&lt;property id=&quot;20300&quot; value=&quot;Slide 12&quot;/&gt;&lt;property id=&quot;20307&quot; value=&quot;273&quot;/&gt;&lt;/object&gt;&lt;object type=&quot;3&quot; unique_id=&quot;10089&quot;&gt;&lt;property id=&quot;20148&quot; value=&quot;5&quot;/&gt;&lt;property id=&quot;20300&quot; value=&quot;Slide 13&quot;/&gt;&lt;property id=&quot;20307&quot; value=&quot;291&quot;/&gt;&lt;/object&gt;&lt;object type=&quot;3&quot; unique_id=&quot;10090&quot;&gt;&lt;property id=&quot;20148&quot; value=&quot;5&quot;/&gt;&lt;property id=&quot;20300&quot; value=&quot;Slide 14&quot;/&gt;&lt;property id=&quot;20307&quot; value=&quot;280&quot;/&gt;&lt;/object&gt;&lt;object type=&quot;3&quot; unique_id=&quot;10091&quot;&gt;&lt;property id=&quot;20148&quot; value=&quot;5&quot;/&gt;&lt;property id=&quot;20300&quot; value=&quot;Slide 15&quot;/&gt;&lt;property id=&quot;20307&quot; value=&quot;292&quot;/&gt;&lt;/object&gt;&lt;object type=&quot;3&quot; unique_id=&quot;10092&quot;&gt;&lt;property id=&quot;20148&quot; value=&quot;5&quot;/&gt;&lt;property id=&quot;20300&quot; value=&quot;Slide 16&quot;/&gt;&lt;property id=&quot;20307&quot; value=&quot;309&quot;/&gt;&lt;/object&gt;&lt;object type=&quot;3&quot; unique_id=&quot;10093&quot;&gt;&lt;property id=&quot;20148&quot; value=&quot;5&quot;/&gt;&lt;property id=&quot;20300&quot; value=&quot;Slide 17&quot;/&gt;&lt;property id=&quot;20307&quot; value=&quot;261&quot;/&gt;&lt;/object&gt;&lt;object type=&quot;3&quot; unique_id=&quot;10094&quot;&gt;&lt;property id=&quot;20148&quot; value=&quot;5&quot;/&gt;&lt;property id=&quot;20300&quot; value=&quot;Slide 18&quot;/&gt;&lt;property id=&quot;20307&quot; value=&quot;267&quot;/&gt;&lt;/object&gt;&lt;object type=&quot;3&quot; unique_id=&quot;10096&quot;&gt;&lt;property id=&quot;20148&quot; value=&quot;5&quot;/&gt;&lt;property id=&quot;20300&quot; value=&quot;Slide 19&quot;/&gt;&lt;property id=&quot;20307&quot; value=&quot;294&quot;/&gt;&lt;/object&gt;&lt;object type=&quot;3&quot; unique_id=&quot;10099&quot;&gt;&lt;property id=&quot;20148&quot; value=&quot;5&quot;/&gt;&lt;property id=&quot;20300&quot; value=&quot;Slide 20&quot;/&gt;&lt;property id=&quot;20307&quot; value=&quot;278&quot;/&gt;&lt;/object&gt;&lt;object type=&quot;3&quot; unique_id=&quot;10100&quot;&gt;&lt;property id=&quot;20148&quot; value=&quot;5&quot;/&gt;&lt;property id=&quot;20300&quot; value=&quot;Slide 21&quot;/&gt;&lt;property id=&quot;20307&quot; value=&quot;277&quot;/&gt;&lt;/object&gt;&lt;object type=&quot;3&quot; unique_id=&quot;10486&quot;&gt;&lt;property id=&quot;20148&quot; value=&quot;5&quot;/&gt;&lt;property id=&quot;20300&quot; value=&quot;Slide 6&quot;/&gt;&lt;property id=&quot;20307&quot; value=&quot;338&quot;/&gt;&lt;/object&gt;&lt;/object&gt;&lt;object type=&quot;8&quot; unique_id=&quot;1013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1918</TotalTime>
  <Words>1419</Words>
  <Application>Microsoft Office PowerPoint</Application>
  <PresentationFormat>On-screen Show (4:3)</PresentationFormat>
  <Paragraphs>251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.VnArial Narrow</vt:lpstr>
      <vt:lpstr>.VnBahamasB</vt:lpstr>
      <vt:lpstr>.VnTime</vt:lpstr>
      <vt:lpstr>Arial</vt:lpstr>
      <vt:lpstr>Calibri</vt:lpstr>
      <vt:lpstr>Calibri Light</vt:lpstr>
      <vt:lpstr>Garamond</vt:lpstr>
      <vt:lpstr>Symbol</vt:lpstr>
      <vt:lpstr>Times New Roman</vt:lpstr>
      <vt:lpstr>Wingdings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THCS Phu Dong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Manh Dat</dc:creator>
  <cp:lastModifiedBy>Microsoft account</cp:lastModifiedBy>
  <cp:revision>301</cp:revision>
  <dcterms:created xsi:type="dcterms:W3CDTF">2005-10-22T21:07:35Z</dcterms:created>
  <dcterms:modified xsi:type="dcterms:W3CDTF">2021-07-23T02:21:59Z</dcterms:modified>
</cp:coreProperties>
</file>