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xml" ContentType="application/vnd.openxmlformats-officedocument.presentationml.tags+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334" r:id="rId2"/>
    <p:sldId id="335" r:id="rId3"/>
    <p:sldId id="256" r:id="rId4"/>
    <p:sldId id="336" r:id="rId5"/>
    <p:sldId id="337" r:id="rId6"/>
    <p:sldId id="258" r:id="rId7"/>
    <p:sldId id="339" r:id="rId8"/>
    <p:sldId id="338" r:id="rId9"/>
    <p:sldId id="340" r:id="rId10"/>
    <p:sldId id="263" r:id="rId11"/>
    <p:sldId id="264" r:id="rId12"/>
    <p:sldId id="265" r:id="rId13"/>
    <p:sldId id="341" r:id="rId14"/>
    <p:sldId id="342" r:id="rId15"/>
    <p:sldId id="281" r:id="rId16"/>
    <p:sldId id="282" r:id="rId17"/>
    <p:sldId id="343" r:id="rId18"/>
    <p:sldId id="283" r:id="rId19"/>
    <p:sldId id="284" r:id="rId20"/>
    <p:sldId id="286" r:id="rId21"/>
    <p:sldId id="302" r:id="rId22"/>
    <p:sldId id="287" r:id="rId23"/>
    <p:sldId id="288" r:id="rId24"/>
    <p:sldId id="289" r:id="rId25"/>
    <p:sldId id="290" r:id="rId26"/>
    <p:sldId id="310" r:id="rId27"/>
    <p:sldId id="344" r:id="rId28"/>
    <p:sldId id="345" r:id="rId29"/>
    <p:sldId id="346"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D63627-209E-4CA4-8BF4-FD0291C4A0BA}" type="datetimeFigureOut">
              <a:rPr lang="en-US" smtClean="0"/>
              <a:t>9/15/2021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995BF8-3873-48C9-8A2D-127FF3E1BE67}" type="slidenum">
              <a:rPr lang="en-US" smtClean="0"/>
              <a:t>‹#›</a:t>
            </a:fld>
            <a:endParaRPr lang="en-US"/>
          </a:p>
        </p:txBody>
      </p:sp>
    </p:spTree>
    <p:extLst>
      <p:ext uri="{BB962C8B-B14F-4D97-AF65-F5344CB8AC3E}">
        <p14:creationId xmlns:p14="http://schemas.microsoft.com/office/powerpoint/2010/main" val="13017910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a:extLst>
              <a:ext uri="{FF2B5EF4-FFF2-40B4-BE49-F238E27FC236}">
                <a16:creationId xmlns:a16="http://schemas.microsoft.com/office/drawing/2014/main" xmlns="" id="{67BFCD26-FAC0-412A-936F-C6B6499416E8}"/>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F21DE89F-9C3D-444D-8181-0437D748DA95}" type="slidenum">
              <a:rPr lang="en-US" altLang="vi-VN"/>
              <a:pPr eaLnBrk="1" hangingPunct="1">
                <a:spcBef>
                  <a:spcPct val="0"/>
                </a:spcBef>
              </a:pPr>
              <a:t>16</a:t>
            </a:fld>
            <a:endParaRPr lang="en-US" altLang="vi-VN"/>
          </a:p>
        </p:txBody>
      </p:sp>
      <p:sp>
        <p:nvSpPr>
          <p:cNvPr id="4098" name="Rectangle 1031">
            <a:extLst>
              <a:ext uri="{FF2B5EF4-FFF2-40B4-BE49-F238E27FC236}">
                <a16:creationId xmlns:a16="http://schemas.microsoft.com/office/drawing/2014/main" xmlns="" id="{9F97D9B2-14C8-4D54-B4F8-DC8A7E690604}"/>
              </a:ext>
            </a:extLst>
          </p:cNvPr>
          <p:cNvSpPr txBox="1">
            <a:spLocks noGrp="1" noChangeArrowheads="1"/>
          </p:cNvSpPr>
          <p:nvPr/>
        </p:nvSpPr>
        <p:spPr>
          <a:xfrm>
            <a:off x="3884613" y="8685213"/>
            <a:ext cx="2971800" cy="457200"/>
          </a:xfrm>
          <a:prstGeom prst="rect">
            <a:avLst/>
          </a:prstGeom>
          <a:noFill/>
        </p:spPr>
        <p:txBody>
          <a:bodyPr anchor="b"/>
          <a:lstStyle>
            <a:lvl1pPr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algn="r" eaLnBrk="1" hangingPunct="1"/>
            <a:fld id="{4CBC3607-FAA9-4A86-AFD0-C0D8EDCEAA1C}" type="slidenum">
              <a:rPr lang="en-US" altLang="en-US" sz="1200">
                <a:latin typeface="Calibri" panose="020F0502020204030204" pitchFamily="34" charset="0"/>
              </a:rPr>
              <a:pPr algn="r" eaLnBrk="1" hangingPunct="1"/>
              <a:t>16</a:t>
            </a:fld>
            <a:endParaRPr lang="en-US" altLang="en-US" sz="1200">
              <a:latin typeface="Calibri" panose="020F0502020204030204" pitchFamily="34" charset="0"/>
            </a:endParaRPr>
          </a:p>
        </p:txBody>
      </p:sp>
      <p:sp>
        <p:nvSpPr>
          <p:cNvPr id="83972" name="Rectangle 2">
            <a:extLst>
              <a:ext uri="{FF2B5EF4-FFF2-40B4-BE49-F238E27FC236}">
                <a16:creationId xmlns:a16="http://schemas.microsoft.com/office/drawing/2014/main" xmlns="" id="{405281A9-B213-436E-9C52-90C56D7B308B}"/>
              </a:ext>
            </a:extLst>
          </p:cNvPr>
          <p:cNvSpPr>
            <a:spLocks noGrp="1" noRot="1" noChangeAspect="1" noChangeArrowheads="1" noTextEdit="1"/>
          </p:cNvSpPr>
          <p:nvPr>
            <p:ph type="sldImg"/>
          </p:nvPr>
        </p:nvSpPr>
        <p:spPr>
          <a:ln/>
        </p:spPr>
      </p:sp>
      <p:sp>
        <p:nvSpPr>
          <p:cNvPr id="83973" name="Rectangle 3">
            <a:extLst>
              <a:ext uri="{FF2B5EF4-FFF2-40B4-BE49-F238E27FC236}">
                <a16:creationId xmlns:a16="http://schemas.microsoft.com/office/drawing/2014/main" xmlns="" id="{AF67F0B9-4B59-48B3-8410-58440B741EC6}"/>
              </a:ext>
            </a:extLst>
          </p:cNvPr>
          <p:cNvSpPr>
            <a:spLocks noGrp="1" noChangeArrowheads="1"/>
          </p:cNvSpPr>
          <p:nvPr>
            <p:ph type="body" idx="1"/>
          </p:nvPr>
        </p:nvSpPr>
        <p:spPr>
          <a:noFill/>
        </p:spPr>
        <p:txBody>
          <a:bodyPr/>
          <a:lstStyle/>
          <a:p>
            <a:pPr eaLnBrk="1" hangingPunct="1"/>
            <a:endParaRPr lang="vi-VN" altLang="vi-VN">
              <a:latin typeface="Arial" panose="020B0604020202020204" pitchFamily="34" charset="0"/>
            </a:endParaRPr>
          </a:p>
        </p:txBody>
      </p:sp>
    </p:spTree>
    <p:extLst>
      <p:ext uri="{BB962C8B-B14F-4D97-AF65-F5344CB8AC3E}">
        <p14:creationId xmlns:p14="http://schemas.microsoft.com/office/powerpoint/2010/main" val="4070272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a:extLst>
              <a:ext uri="{FF2B5EF4-FFF2-40B4-BE49-F238E27FC236}">
                <a16:creationId xmlns:a16="http://schemas.microsoft.com/office/drawing/2014/main" xmlns="" id="{3245A62B-9E71-4201-8DE0-E86FDFBB09E2}"/>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E4FADB76-4D0A-4D53-8865-7E6A059ED104}" type="slidenum">
              <a:rPr lang="en-US" altLang="vi-VN"/>
              <a:pPr eaLnBrk="1" hangingPunct="1">
                <a:spcBef>
                  <a:spcPct val="0"/>
                </a:spcBef>
              </a:pPr>
              <a:t>27</a:t>
            </a:fld>
            <a:endParaRPr lang="en-US" altLang="vi-VN"/>
          </a:p>
        </p:txBody>
      </p:sp>
      <p:sp>
        <p:nvSpPr>
          <p:cNvPr id="4098" name="Rectangle 1031">
            <a:extLst>
              <a:ext uri="{FF2B5EF4-FFF2-40B4-BE49-F238E27FC236}">
                <a16:creationId xmlns:a16="http://schemas.microsoft.com/office/drawing/2014/main" xmlns="" id="{CF44AAF6-FC80-420A-A41A-8B860915E6A0}"/>
              </a:ext>
            </a:extLst>
          </p:cNvPr>
          <p:cNvSpPr txBox="1">
            <a:spLocks noGrp="1" noChangeArrowheads="1"/>
          </p:cNvSpPr>
          <p:nvPr/>
        </p:nvSpPr>
        <p:spPr>
          <a:xfrm>
            <a:off x="3884613" y="8685213"/>
            <a:ext cx="2971800" cy="457200"/>
          </a:xfrm>
          <a:prstGeom prst="rect">
            <a:avLst/>
          </a:prstGeom>
          <a:noFill/>
        </p:spPr>
        <p:txBody>
          <a:bodyPr anchor="b"/>
          <a:lstStyle>
            <a:lvl1pPr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algn="r" eaLnBrk="1" hangingPunct="1"/>
            <a:fld id="{7415D0EF-C959-4ACD-BEEA-BCEB990C1218}" type="slidenum">
              <a:rPr lang="en-US" altLang="en-US" sz="1200">
                <a:latin typeface="Calibri" panose="020F0502020204030204" pitchFamily="34" charset="0"/>
              </a:rPr>
              <a:pPr algn="r" eaLnBrk="1" hangingPunct="1"/>
              <a:t>27</a:t>
            </a:fld>
            <a:endParaRPr lang="en-US" altLang="en-US" sz="1200">
              <a:latin typeface="Calibri" panose="020F0502020204030204" pitchFamily="34" charset="0"/>
            </a:endParaRPr>
          </a:p>
        </p:txBody>
      </p:sp>
      <p:sp>
        <p:nvSpPr>
          <p:cNvPr id="92164" name="Rectangle 2">
            <a:extLst>
              <a:ext uri="{FF2B5EF4-FFF2-40B4-BE49-F238E27FC236}">
                <a16:creationId xmlns:a16="http://schemas.microsoft.com/office/drawing/2014/main" xmlns="" id="{88E8816C-2C27-4068-9D39-3BBAA40D87DB}"/>
              </a:ext>
            </a:extLst>
          </p:cNvPr>
          <p:cNvSpPr>
            <a:spLocks noGrp="1" noRot="1" noChangeAspect="1" noChangeArrowheads="1" noTextEdit="1"/>
          </p:cNvSpPr>
          <p:nvPr>
            <p:ph type="sldImg"/>
          </p:nvPr>
        </p:nvSpPr>
        <p:spPr>
          <a:ln/>
        </p:spPr>
      </p:sp>
      <p:sp>
        <p:nvSpPr>
          <p:cNvPr id="92165" name="Rectangle 3">
            <a:extLst>
              <a:ext uri="{FF2B5EF4-FFF2-40B4-BE49-F238E27FC236}">
                <a16:creationId xmlns:a16="http://schemas.microsoft.com/office/drawing/2014/main" xmlns="" id="{BD0571FF-DB9A-49DF-B407-D5E4C1753256}"/>
              </a:ext>
            </a:extLst>
          </p:cNvPr>
          <p:cNvSpPr>
            <a:spLocks noGrp="1" noChangeArrowheads="1"/>
          </p:cNvSpPr>
          <p:nvPr>
            <p:ph type="body" idx="1"/>
          </p:nvPr>
        </p:nvSpPr>
        <p:spPr>
          <a:noFill/>
        </p:spPr>
        <p:txBody>
          <a:bodyPr/>
          <a:lstStyle/>
          <a:p>
            <a:pPr eaLnBrk="1" hangingPunct="1"/>
            <a:endParaRPr lang="vi-VN" altLang="vi-VN">
              <a:latin typeface="Arial" panose="020B0604020202020204" pitchFamily="34" charset="0"/>
            </a:endParaRPr>
          </a:p>
        </p:txBody>
      </p:sp>
    </p:spTree>
    <p:extLst>
      <p:ext uri="{BB962C8B-B14F-4D97-AF65-F5344CB8AC3E}">
        <p14:creationId xmlns:p14="http://schemas.microsoft.com/office/powerpoint/2010/main" val="23036108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xmlns="" id="{3A4A5A90-2B1E-438E-B89F-6E133DF3A3C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xmlns="" id="{0D77E542-C38A-44DC-924B-A9CE945CEF5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19460" name="Slide Number Placeholder 3">
            <a:extLst>
              <a:ext uri="{FF2B5EF4-FFF2-40B4-BE49-F238E27FC236}">
                <a16:creationId xmlns:a16="http://schemas.microsoft.com/office/drawing/2014/main" xmlns="" id="{9D433800-B655-43A3-AF99-2E762BBA1FA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41458C3-B0A9-464D-AFBE-5C56AC615197}" type="slidenum">
              <a:rPr lang="en-US" altLang="en-US"/>
              <a:pPr/>
              <a:t>29</a:t>
            </a:fld>
            <a:endParaRPr lang="en-US" altLang="en-US"/>
          </a:p>
        </p:txBody>
      </p:sp>
    </p:spTree>
    <p:extLst>
      <p:ext uri="{BB962C8B-B14F-4D97-AF65-F5344CB8AC3E}">
        <p14:creationId xmlns:p14="http://schemas.microsoft.com/office/powerpoint/2010/main" val="5501578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a:extLst>
              <a:ext uri="{FF2B5EF4-FFF2-40B4-BE49-F238E27FC236}">
                <a16:creationId xmlns:a16="http://schemas.microsoft.com/office/drawing/2014/main" xmlns="" id="{67BFCD26-FAC0-412A-936F-C6B6499416E8}"/>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F21DE89F-9C3D-444D-8181-0437D748DA95}" type="slidenum">
              <a:rPr lang="en-US" altLang="vi-VN"/>
              <a:pPr eaLnBrk="1" hangingPunct="1">
                <a:spcBef>
                  <a:spcPct val="0"/>
                </a:spcBef>
              </a:pPr>
              <a:t>17</a:t>
            </a:fld>
            <a:endParaRPr lang="en-US" altLang="vi-VN"/>
          </a:p>
        </p:txBody>
      </p:sp>
      <p:sp>
        <p:nvSpPr>
          <p:cNvPr id="4098" name="Rectangle 1031">
            <a:extLst>
              <a:ext uri="{FF2B5EF4-FFF2-40B4-BE49-F238E27FC236}">
                <a16:creationId xmlns:a16="http://schemas.microsoft.com/office/drawing/2014/main" xmlns="" id="{9F97D9B2-14C8-4D54-B4F8-DC8A7E690604}"/>
              </a:ext>
            </a:extLst>
          </p:cNvPr>
          <p:cNvSpPr txBox="1">
            <a:spLocks noGrp="1" noChangeArrowheads="1"/>
          </p:cNvSpPr>
          <p:nvPr/>
        </p:nvSpPr>
        <p:spPr>
          <a:xfrm>
            <a:off x="3884613" y="8685213"/>
            <a:ext cx="2971800" cy="457200"/>
          </a:xfrm>
          <a:prstGeom prst="rect">
            <a:avLst/>
          </a:prstGeom>
          <a:noFill/>
        </p:spPr>
        <p:txBody>
          <a:bodyPr anchor="b"/>
          <a:lstStyle>
            <a:lvl1pPr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algn="r" eaLnBrk="1" hangingPunct="1"/>
            <a:fld id="{4CBC3607-FAA9-4A86-AFD0-C0D8EDCEAA1C}" type="slidenum">
              <a:rPr lang="en-US" altLang="en-US" sz="1200">
                <a:latin typeface="Calibri" panose="020F0502020204030204" pitchFamily="34" charset="0"/>
              </a:rPr>
              <a:pPr algn="r" eaLnBrk="1" hangingPunct="1"/>
              <a:t>17</a:t>
            </a:fld>
            <a:endParaRPr lang="en-US" altLang="en-US" sz="1200">
              <a:latin typeface="Calibri" panose="020F0502020204030204" pitchFamily="34" charset="0"/>
            </a:endParaRPr>
          </a:p>
        </p:txBody>
      </p:sp>
      <p:sp>
        <p:nvSpPr>
          <p:cNvPr id="83972" name="Rectangle 2">
            <a:extLst>
              <a:ext uri="{FF2B5EF4-FFF2-40B4-BE49-F238E27FC236}">
                <a16:creationId xmlns:a16="http://schemas.microsoft.com/office/drawing/2014/main" xmlns="" id="{405281A9-B213-436E-9C52-90C56D7B308B}"/>
              </a:ext>
            </a:extLst>
          </p:cNvPr>
          <p:cNvSpPr>
            <a:spLocks noGrp="1" noRot="1" noChangeAspect="1" noChangeArrowheads="1" noTextEdit="1"/>
          </p:cNvSpPr>
          <p:nvPr>
            <p:ph type="sldImg"/>
          </p:nvPr>
        </p:nvSpPr>
        <p:spPr>
          <a:ln/>
        </p:spPr>
      </p:sp>
      <p:sp>
        <p:nvSpPr>
          <p:cNvPr id="83973" name="Rectangle 3">
            <a:extLst>
              <a:ext uri="{FF2B5EF4-FFF2-40B4-BE49-F238E27FC236}">
                <a16:creationId xmlns:a16="http://schemas.microsoft.com/office/drawing/2014/main" xmlns="" id="{AF67F0B9-4B59-48B3-8410-58440B741EC6}"/>
              </a:ext>
            </a:extLst>
          </p:cNvPr>
          <p:cNvSpPr>
            <a:spLocks noGrp="1" noChangeArrowheads="1"/>
          </p:cNvSpPr>
          <p:nvPr>
            <p:ph type="body" idx="1"/>
          </p:nvPr>
        </p:nvSpPr>
        <p:spPr>
          <a:noFill/>
        </p:spPr>
        <p:txBody>
          <a:bodyPr/>
          <a:lstStyle/>
          <a:p>
            <a:pPr eaLnBrk="1" hangingPunct="1"/>
            <a:endParaRPr lang="vi-VN" altLang="vi-VN">
              <a:latin typeface="Arial" panose="020B0604020202020204" pitchFamily="34" charset="0"/>
            </a:endParaRPr>
          </a:p>
        </p:txBody>
      </p:sp>
    </p:spTree>
    <p:extLst>
      <p:ext uri="{BB962C8B-B14F-4D97-AF65-F5344CB8AC3E}">
        <p14:creationId xmlns:p14="http://schemas.microsoft.com/office/powerpoint/2010/main" val="16339164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a:extLst>
              <a:ext uri="{FF2B5EF4-FFF2-40B4-BE49-F238E27FC236}">
                <a16:creationId xmlns:a16="http://schemas.microsoft.com/office/drawing/2014/main" xmlns="" id="{0FA25EEA-F819-4101-A120-5ECB76FDB0FD}"/>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472F3B5D-CA4F-4ECB-9E19-AF73B67EECCB}" type="slidenum">
              <a:rPr lang="en-US" altLang="vi-VN"/>
              <a:pPr eaLnBrk="1" hangingPunct="1">
                <a:spcBef>
                  <a:spcPct val="0"/>
                </a:spcBef>
              </a:pPr>
              <a:t>18</a:t>
            </a:fld>
            <a:endParaRPr lang="en-US" altLang="vi-VN"/>
          </a:p>
        </p:txBody>
      </p:sp>
      <p:sp>
        <p:nvSpPr>
          <p:cNvPr id="4098" name="Rectangle 1031">
            <a:extLst>
              <a:ext uri="{FF2B5EF4-FFF2-40B4-BE49-F238E27FC236}">
                <a16:creationId xmlns:a16="http://schemas.microsoft.com/office/drawing/2014/main" xmlns="" id="{3926207E-C17A-4865-82E7-7C753146EDD3}"/>
              </a:ext>
            </a:extLst>
          </p:cNvPr>
          <p:cNvSpPr txBox="1">
            <a:spLocks noGrp="1" noChangeArrowheads="1"/>
          </p:cNvSpPr>
          <p:nvPr/>
        </p:nvSpPr>
        <p:spPr>
          <a:xfrm>
            <a:off x="3884613" y="8685213"/>
            <a:ext cx="2971800" cy="457200"/>
          </a:xfrm>
          <a:prstGeom prst="rect">
            <a:avLst/>
          </a:prstGeom>
          <a:noFill/>
        </p:spPr>
        <p:txBody>
          <a:bodyPr anchor="b"/>
          <a:lstStyle>
            <a:lvl1pPr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algn="r" eaLnBrk="1" hangingPunct="1"/>
            <a:fld id="{65300D82-BE2C-46B3-9A80-2F3390133083}" type="slidenum">
              <a:rPr lang="en-US" altLang="en-US" sz="1200">
                <a:latin typeface="Calibri" panose="020F0502020204030204" pitchFamily="34" charset="0"/>
              </a:rPr>
              <a:pPr algn="r" eaLnBrk="1" hangingPunct="1"/>
              <a:t>18</a:t>
            </a:fld>
            <a:endParaRPr lang="en-US" altLang="en-US" sz="1200">
              <a:latin typeface="Calibri" panose="020F0502020204030204" pitchFamily="34" charset="0"/>
            </a:endParaRPr>
          </a:p>
        </p:txBody>
      </p:sp>
      <p:sp>
        <p:nvSpPr>
          <p:cNvPr id="84996" name="Rectangle 2">
            <a:extLst>
              <a:ext uri="{FF2B5EF4-FFF2-40B4-BE49-F238E27FC236}">
                <a16:creationId xmlns:a16="http://schemas.microsoft.com/office/drawing/2014/main" xmlns="" id="{FD738126-D8A3-45DF-85C5-1B0DF43875F3}"/>
              </a:ext>
            </a:extLst>
          </p:cNvPr>
          <p:cNvSpPr>
            <a:spLocks noGrp="1" noRot="1" noChangeAspect="1" noChangeArrowheads="1" noTextEdit="1"/>
          </p:cNvSpPr>
          <p:nvPr>
            <p:ph type="sldImg"/>
          </p:nvPr>
        </p:nvSpPr>
        <p:spPr>
          <a:ln/>
        </p:spPr>
      </p:sp>
      <p:sp>
        <p:nvSpPr>
          <p:cNvPr id="84997" name="Rectangle 3">
            <a:extLst>
              <a:ext uri="{FF2B5EF4-FFF2-40B4-BE49-F238E27FC236}">
                <a16:creationId xmlns:a16="http://schemas.microsoft.com/office/drawing/2014/main" xmlns="" id="{6B54F04B-FE40-4DE3-A17A-C1ED9160D2AA}"/>
              </a:ext>
            </a:extLst>
          </p:cNvPr>
          <p:cNvSpPr>
            <a:spLocks noGrp="1" noChangeArrowheads="1"/>
          </p:cNvSpPr>
          <p:nvPr>
            <p:ph type="body" idx="1"/>
          </p:nvPr>
        </p:nvSpPr>
        <p:spPr>
          <a:noFill/>
        </p:spPr>
        <p:txBody>
          <a:bodyPr/>
          <a:lstStyle/>
          <a:p>
            <a:pPr eaLnBrk="1" hangingPunct="1"/>
            <a:endParaRPr lang="vi-VN" altLang="vi-VN">
              <a:latin typeface="Arial" panose="020B0604020202020204" pitchFamily="34" charset="0"/>
            </a:endParaRPr>
          </a:p>
        </p:txBody>
      </p:sp>
    </p:spTree>
    <p:extLst>
      <p:ext uri="{BB962C8B-B14F-4D97-AF65-F5344CB8AC3E}">
        <p14:creationId xmlns:p14="http://schemas.microsoft.com/office/powerpoint/2010/main" val="2534039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a:extLst>
              <a:ext uri="{FF2B5EF4-FFF2-40B4-BE49-F238E27FC236}">
                <a16:creationId xmlns:a16="http://schemas.microsoft.com/office/drawing/2014/main" xmlns="" id="{45EA7906-43C3-485C-8B97-1551FA616513}"/>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F08ADF51-E1D2-49A6-99ED-D041428B282A}" type="slidenum">
              <a:rPr lang="en-US" altLang="vi-VN"/>
              <a:pPr eaLnBrk="1" hangingPunct="1">
                <a:spcBef>
                  <a:spcPct val="0"/>
                </a:spcBef>
              </a:pPr>
              <a:t>19</a:t>
            </a:fld>
            <a:endParaRPr lang="en-US" altLang="vi-VN"/>
          </a:p>
        </p:txBody>
      </p:sp>
      <p:sp>
        <p:nvSpPr>
          <p:cNvPr id="4098" name="Rectangle 1031">
            <a:extLst>
              <a:ext uri="{FF2B5EF4-FFF2-40B4-BE49-F238E27FC236}">
                <a16:creationId xmlns:a16="http://schemas.microsoft.com/office/drawing/2014/main" xmlns="" id="{47A621AB-BE51-4397-BEC5-6CC59E8342E4}"/>
              </a:ext>
            </a:extLst>
          </p:cNvPr>
          <p:cNvSpPr txBox="1">
            <a:spLocks noGrp="1" noChangeArrowheads="1"/>
          </p:cNvSpPr>
          <p:nvPr/>
        </p:nvSpPr>
        <p:spPr>
          <a:xfrm>
            <a:off x="3884613" y="8685213"/>
            <a:ext cx="2971800" cy="457200"/>
          </a:xfrm>
          <a:prstGeom prst="rect">
            <a:avLst/>
          </a:prstGeom>
          <a:noFill/>
        </p:spPr>
        <p:txBody>
          <a:bodyPr anchor="b"/>
          <a:lstStyle>
            <a:lvl1pPr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algn="r" eaLnBrk="1" hangingPunct="1"/>
            <a:fld id="{28F836C1-8597-49DC-B723-529F109E234F}" type="slidenum">
              <a:rPr lang="en-US" altLang="en-US" sz="1200">
                <a:latin typeface="Calibri" panose="020F0502020204030204" pitchFamily="34" charset="0"/>
              </a:rPr>
              <a:pPr algn="r" eaLnBrk="1" hangingPunct="1"/>
              <a:t>19</a:t>
            </a:fld>
            <a:endParaRPr lang="en-US" altLang="en-US" sz="1200">
              <a:latin typeface="Calibri" panose="020F0502020204030204" pitchFamily="34" charset="0"/>
            </a:endParaRPr>
          </a:p>
        </p:txBody>
      </p:sp>
      <p:sp>
        <p:nvSpPr>
          <p:cNvPr id="86020" name="Rectangle 2">
            <a:extLst>
              <a:ext uri="{FF2B5EF4-FFF2-40B4-BE49-F238E27FC236}">
                <a16:creationId xmlns:a16="http://schemas.microsoft.com/office/drawing/2014/main" xmlns="" id="{9EBD4966-FA34-4BAB-AADC-B9E70109A60C}"/>
              </a:ext>
            </a:extLst>
          </p:cNvPr>
          <p:cNvSpPr>
            <a:spLocks noGrp="1" noRot="1" noChangeAspect="1" noChangeArrowheads="1" noTextEdit="1"/>
          </p:cNvSpPr>
          <p:nvPr>
            <p:ph type="sldImg"/>
          </p:nvPr>
        </p:nvSpPr>
        <p:spPr>
          <a:ln/>
        </p:spPr>
      </p:sp>
      <p:sp>
        <p:nvSpPr>
          <p:cNvPr id="86021" name="Rectangle 3">
            <a:extLst>
              <a:ext uri="{FF2B5EF4-FFF2-40B4-BE49-F238E27FC236}">
                <a16:creationId xmlns:a16="http://schemas.microsoft.com/office/drawing/2014/main" xmlns="" id="{753B8B01-BFEC-4C4E-854E-8CAAE0890547}"/>
              </a:ext>
            </a:extLst>
          </p:cNvPr>
          <p:cNvSpPr>
            <a:spLocks noGrp="1" noChangeArrowheads="1"/>
          </p:cNvSpPr>
          <p:nvPr>
            <p:ph type="body" idx="1"/>
          </p:nvPr>
        </p:nvSpPr>
        <p:spPr>
          <a:noFill/>
        </p:spPr>
        <p:txBody>
          <a:bodyPr/>
          <a:lstStyle/>
          <a:p>
            <a:pPr eaLnBrk="1" hangingPunct="1"/>
            <a:endParaRPr lang="vi-VN" altLang="vi-VN">
              <a:latin typeface="Arial" panose="020B0604020202020204" pitchFamily="34" charset="0"/>
            </a:endParaRPr>
          </a:p>
        </p:txBody>
      </p:sp>
    </p:spTree>
    <p:extLst>
      <p:ext uri="{BB962C8B-B14F-4D97-AF65-F5344CB8AC3E}">
        <p14:creationId xmlns:p14="http://schemas.microsoft.com/office/powerpoint/2010/main" val="25204916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a:extLst>
              <a:ext uri="{FF2B5EF4-FFF2-40B4-BE49-F238E27FC236}">
                <a16:creationId xmlns:a16="http://schemas.microsoft.com/office/drawing/2014/main" xmlns="" id="{91D4562B-3FC4-4C5B-9BC0-97690E839B8F}"/>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5ED28DEE-95C6-44F9-8657-EEEC797B90B5}" type="slidenum">
              <a:rPr lang="en-US" altLang="vi-VN"/>
              <a:pPr eaLnBrk="1" hangingPunct="1">
                <a:spcBef>
                  <a:spcPct val="0"/>
                </a:spcBef>
              </a:pPr>
              <a:t>20</a:t>
            </a:fld>
            <a:endParaRPr lang="en-US" altLang="vi-VN"/>
          </a:p>
        </p:txBody>
      </p:sp>
      <p:sp>
        <p:nvSpPr>
          <p:cNvPr id="4098" name="Rectangle 1031">
            <a:extLst>
              <a:ext uri="{FF2B5EF4-FFF2-40B4-BE49-F238E27FC236}">
                <a16:creationId xmlns:a16="http://schemas.microsoft.com/office/drawing/2014/main" xmlns="" id="{2243141B-B761-4B4E-A30B-15D3CB4E6116}"/>
              </a:ext>
            </a:extLst>
          </p:cNvPr>
          <p:cNvSpPr txBox="1">
            <a:spLocks noGrp="1" noChangeArrowheads="1"/>
          </p:cNvSpPr>
          <p:nvPr/>
        </p:nvSpPr>
        <p:spPr>
          <a:xfrm>
            <a:off x="3884613" y="8685213"/>
            <a:ext cx="2971800" cy="457200"/>
          </a:xfrm>
          <a:prstGeom prst="rect">
            <a:avLst/>
          </a:prstGeom>
          <a:noFill/>
        </p:spPr>
        <p:txBody>
          <a:bodyPr anchor="b"/>
          <a:lstStyle>
            <a:lvl1pPr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algn="r" eaLnBrk="1" hangingPunct="1"/>
            <a:fld id="{617E246E-7CB5-4C03-B5FC-FE53D762A01A}" type="slidenum">
              <a:rPr lang="en-US" altLang="en-US" sz="1200">
                <a:latin typeface="Calibri" panose="020F0502020204030204" pitchFamily="34" charset="0"/>
              </a:rPr>
              <a:pPr algn="r" eaLnBrk="1" hangingPunct="1"/>
              <a:t>20</a:t>
            </a:fld>
            <a:endParaRPr lang="en-US" altLang="en-US" sz="1200">
              <a:latin typeface="Calibri" panose="020F0502020204030204" pitchFamily="34" charset="0"/>
            </a:endParaRPr>
          </a:p>
        </p:txBody>
      </p:sp>
      <p:sp>
        <p:nvSpPr>
          <p:cNvPr id="88068" name="Rectangle 2">
            <a:extLst>
              <a:ext uri="{FF2B5EF4-FFF2-40B4-BE49-F238E27FC236}">
                <a16:creationId xmlns:a16="http://schemas.microsoft.com/office/drawing/2014/main" xmlns="" id="{2DA8B71D-B13E-4F2E-A267-1C6563887326}"/>
              </a:ext>
            </a:extLst>
          </p:cNvPr>
          <p:cNvSpPr>
            <a:spLocks noGrp="1" noRot="1" noChangeAspect="1" noChangeArrowheads="1" noTextEdit="1"/>
          </p:cNvSpPr>
          <p:nvPr>
            <p:ph type="sldImg"/>
          </p:nvPr>
        </p:nvSpPr>
        <p:spPr>
          <a:ln/>
        </p:spPr>
      </p:sp>
      <p:sp>
        <p:nvSpPr>
          <p:cNvPr id="88069" name="Rectangle 3">
            <a:extLst>
              <a:ext uri="{FF2B5EF4-FFF2-40B4-BE49-F238E27FC236}">
                <a16:creationId xmlns:a16="http://schemas.microsoft.com/office/drawing/2014/main" xmlns="" id="{849D7077-FFDD-477E-88F2-C0C43D96B5BC}"/>
              </a:ext>
            </a:extLst>
          </p:cNvPr>
          <p:cNvSpPr>
            <a:spLocks noGrp="1" noChangeArrowheads="1"/>
          </p:cNvSpPr>
          <p:nvPr>
            <p:ph type="body" idx="1"/>
          </p:nvPr>
        </p:nvSpPr>
        <p:spPr>
          <a:noFill/>
        </p:spPr>
        <p:txBody>
          <a:bodyPr/>
          <a:lstStyle/>
          <a:p>
            <a:pPr eaLnBrk="1" hangingPunct="1"/>
            <a:endParaRPr lang="vi-VN" altLang="vi-VN">
              <a:latin typeface="Arial" panose="020B0604020202020204" pitchFamily="34" charset="0"/>
            </a:endParaRPr>
          </a:p>
        </p:txBody>
      </p:sp>
    </p:spTree>
    <p:extLst>
      <p:ext uri="{BB962C8B-B14F-4D97-AF65-F5344CB8AC3E}">
        <p14:creationId xmlns:p14="http://schemas.microsoft.com/office/powerpoint/2010/main" val="11616765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a:extLst>
              <a:ext uri="{FF2B5EF4-FFF2-40B4-BE49-F238E27FC236}">
                <a16:creationId xmlns:a16="http://schemas.microsoft.com/office/drawing/2014/main" xmlns="" id="{88F747D3-2F0C-4114-AAC1-B1B863D4DCA1}"/>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3B0A9919-AEB8-4885-AA6A-108C89706533}" type="slidenum">
              <a:rPr lang="en-US" altLang="vi-VN"/>
              <a:pPr eaLnBrk="1" hangingPunct="1">
                <a:spcBef>
                  <a:spcPct val="0"/>
                </a:spcBef>
              </a:pPr>
              <a:t>23</a:t>
            </a:fld>
            <a:endParaRPr lang="en-US" altLang="vi-VN"/>
          </a:p>
        </p:txBody>
      </p:sp>
      <p:sp>
        <p:nvSpPr>
          <p:cNvPr id="4098" name="Rectangle 1031">
            <a:extLst>
              <a:ext uri="{FF2B5EF4-FFF2-40B4-BE49-F238E27FC236}">
                <a16:creationId xmlns:a16="http://schemas.microsoft.com/office/drawing/2014/main" xmlns="" id="{8A040C22-BD8E-48F8-836A-4141588D34A8}"/>
              </a:ext>
            </a:extLst>
          </p:cNvPr>
          <p:cNvSpPr txBox="1">
            <a:spLocks noGrp="1" noChangeArrowheads="1"/>
          </p:cNvSpPr>
          <p:nvPr/>
        </p:nvSpPr>
        <p:spPr>
          <a:xfrm>
            <a:off x="3884613" y="8685213"/>
            <a:ext cx="2971800" cy="457200"/>
          </a:xfrm>
          <a:prstGeom prst="rect">
            <a:avLst/>
          </a:prstGeom>
          <a:noFill/>
        </p:spPr>
        <p:txBody>
          <a:bodyPr anchor="b"/>
          <a:lstStyle>
            <a:lvl1pPr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algn="r" eaLnBrk="1" hangingPunct="1"/>
            <a:fld id="{2E42E0E3-D62F-41AC-9AB3-E72C8FAB39B3}" type="slidenum">
              <a:rPr lang="en-US" altLang="en-US" sz="1200">
                <a:latin typeface="Calibri" panose="020F0502020204030204" pitchFamily="34" charset="0"/>
              </a:rPr>
              <a:pPr algn="r" eaLnBrk="1" hangingPunct="1"/>
              <a:t>23</a:t>
            </a:fld>
            <a:endParaRPr lang="en-US" altLang="en-US" sz="1200">
              <a:latin typeface="Calibri" panose="020F0502020204030204" pitchFamily="34" charset="0"/>
            </a:endParaRPr>
          </a:p>
        </p:txBody>
      </p:sp>
      <p:sp>
        <p:nvSpPr>
          <p:cNvPr id="89092" name="Rectangle 2">
            <a:extLst>
              <a:ext uri="{FF2B5EF4-FFF2-40B4-BE49-F238E27FC236}">
                <a16:creationId xmlns:a16="http://schemas.microsoft.com/office/drawing/2014/main" xmlns="" id="{A4A5E72B-A1D1-4CF6-98D2-CF0B08B76B56}"/>
              </a:ext>
            </a:extLst>
          </p:cNvPr>
          <p:cNvSpPr>
            <a:spLocks noGrp="1" noRot="1" noChangeAspect="1" noChangeArrowheads="1" noTextEdit="1"/>
          </p:cNvSpPr>
          <p:nvPr>
            <p:ph type="sldImg"/>
          </p:nvPr>
        </p:nvSpPr>
        <p:spPr>
          <a:ln/>
        </p:spPr>
      </p:sp>
      <p:sp>
        <p:nvSpPr>
          <p:cNvPr id="89093" name="Rectangle 3">
            <a:extLst>
              <a:ext uri="{FF2B5EF4-FFF2-40B4-BE49-F238E27FC236}">
                <a16:creationId xmlns:a16="http://schemas.microsoft.com/office/drawing/2014/main" xmlns="" id="{6D2A2471-75FE-460D-A8FF-FAB50E8CF181}"/>
              </a:ext>
            </a:extLst>
          </p:cNvPr>
          <p:cNvSpPr>
            <a:spLocks noGrp="1" noChangeArrowheads="1"/>
          </p:cNvSpPr>
          <p:nvPr>
            <p:ph type="body" idx="1"/>
          </p:nvPr>
        </p:nvSpPr>
        <p:spPr>
          <a:noFill/>
        </p:spPr>
        <p:txBody>
          <a:bodyPr/>
          <a:lstStyle/>
          <a:p>
            <a:pPr eaLnBrk="1" hangingPunct="1"/>
            <a:endParaRPr lang="vi-VN" altLang="vi-VN">
              <a:latin typeface="Arial" panose="020B0604020202020204" pitchFamily="34" charset="0"/>
            </a:endParaRPr>
          </a:p>
        </p:txBody>
      </p:sp>
    </p:spTree>
    <p:extLst>
      <p:ext uri="{BB962C8B-B14F-4D97-AF65-F5344CB8AC3E}">
        <p14:creationId xmlns:p14="http://schemas.microsoft.com/office/powerpoint/2010/main" val="22038707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a:extLst>
              <a:ext uri="{FF2B5EF4-FFF2-40B4-BE49-F238E27FC236}">
                <a16:creationId xmlns:a16="http://schemas.microsoft.com/office/drawing/2014/main" xmlns="" id="{08AF0A97-0B53-41D0-958F-751FF4DE1473}"/>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95B88243-6B01-457E-840E-AA0D74F48C05}" type="slidenum">
              <a:rPr lang="en-US" altLang="vi-VN"/>
              <a:pPr eaLnBrk="1" hangingPunct="1">
                <a:spcBef>
                  <a:spcPct val="0"/>
                </a:spcBef>
              </a:pPr>
              <a:t>24</a:t>
            </a:fld>
            <a:endParaRPr lang="en-US" altLang="vi-VN"/>
          </a:p>
        </p:txBody>
      </p:sp>
      <p:sp>
        <p:nvSpPr>
          <p:cNvPr id="4098" name="Rectangle 1031">
            <a:extLst>
              <a:ext uri="{FF2B5EF4-FFF2-40B4-BE49-F238E27FC236}">
                <a16:creationId xmlns:a16="http://schemas.microsoft.com/office/drawing/2014/main" xmlns="" id="{F376CF98-2F2D-4C16-BA9C-D8B8A035E0BF}"/>
              </a:ext>
            </a:extLst>
          </p:cNvPr>
          <p:cNvSpPr txBox="1">
            <a:spLocks noGrp="1" noChangeArrowheads="1"/>
          </p:cNvSpPr>
          <p:nvPr/>
        </p:nvSpPr>
        <p:spPr>
          <a:xfrm>
            <a:off x="3884613" y="8685213"/>
            <a:ext cx="2971800" cy="457200"/>
          </a:xfrm>
          <a:prstGeom prst="rect">
            <a:avLst/>
          </a:prstGeom>
          <a:noFill/>
        </p:spPr>
        <p:txBody>
          <a:bodyPr anchor="b"/>
          <a:lstStyle>
            <a:lvl1pPr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algn="r" eaLnBrk="1" hangingPunct="1"/>
            <a:fld id="{DB99C126-2D20-481C-BC28-AA559142FC81}" type="slidenum">
              <a:rPr lang="en-US" altLang="en-US" sz="1200">
                <a:latin typeface="Calibri" panose="020F0502020204030204" pitchFamily="34" charset="0"/>
              </a:rPr>
              <a:pPr algn="r" eaLnBrk="1" hangingPunct="1"/>
              <a:t>24</a:t>
            </a:fld>
            <a:endParaRPr lang="en-US" altLang="en-US" sz="1200">
              <a:latin typeface="Calibri" panose="020F0502020204030204" pitchFamily="34" charset="0"/>
            </a:endParaRPr>
          </a:p>
        </p:txBody>
      </p:sp>
      <p:sp>
        <p:nvSpPr>
          <p:cNvPr id="90116" name="Rectangle 2">
            <a:extLst>
              <a:ext uri="{FF2B5EF4-FFF2-40B4-BE49-F238E27FC236}">
                <a16:creationId xmlns:a16="http://schemas.microsoft.com/office/drawing/2014/main" xmlns="" id="{D59F53F7-455B-447E-B257-B28021A7738A}"/>
              </a:ext>
            </a:extLst>
          </p:cNvPr>
          <p:cNvSpPr>
            <a:spLocks noGrp="1" noRot="1" noChangeAspect="1" noChangeArrowheads="1" noTextEdit="1"/>
          </p:cNvSpPr>
          <p:nvPr>
            <p:ph type="sldImg"/>
          </p:nvPr>
        </p:nvSpPr>
        <p:spPr>
          <a:ln/>
        </p:spPr>
      </p:sp>
      <p:sp>
        <p:nvSpPr>
          <p:cNvPr id="90117" name="Rectangle 3">
            <a:extLst>
              <a:ext uri="{FF2B5EF4-FFF2-40B4-BE49-F238E27FC236}">
                <a16:creationId xmlns:a16="http://schemas.microsoft.com/office/drawing/2014/main" xmlns="" id="{EF474DD8-F11C-4D71-8688-BF307EE10544}"/>
              </a:ext>
            </a:extLst>
          </p:cNvPr>
          <p:cNvSpPr>
            <a:spLocks noGrp="1" noChangeArrowheads="1"/>
          </p:cNvSpPr>
          <p:nvPr>
            <p:ph type="body" idx="1"/>
          </p:nvPr>
        </p:nvSpPr>
        <p:spPr>
          <a:noFill/>
        </p:spPr>
        <p:txBody>
          <a:bodyPr/>
          <a:lstStyle/>
          <a:p>
            <a:pPr eaLnBrk="1" hangingPunct="1"/>
            <a:endParaRPr lang="vi-VN" altLang="vi-VN">
              <a:latin typeface="Arial" panose="020B0604020202020204" pitchFamily="34" charset="0"/>
            </a:endParaRPr>
          </a:p>
        </p:txBody>
      </p:sp>
    </p:spTree>
    <p:extLst>
      <p:ext uri="{BB962C8B-B14F-4D97-AF65-F5344CB8AC3E}">
        <p14:creationId xmlns:p14="http://schemas.microsoft.com/office/powerpoint/2010/main" val="22293404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a:extLst>
              <a:ext uri="{FF2B5EF4-FFF2-40B4-BE49-F238E27FC236}">
                <a16:creationId xmlns:a16="http://schemas.microsoft.com/office/drawing/2014/main" xmlns="" id="{1B49E258-F698-446A-B23F-5BF8F1B15C11}"/>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695B9211-E7E3-4092-ADEC-F65CA55F3FED}" type="slidenum">
              <a:rPr lang="en-US" altLang="vi-VN"/>
              <a:pPr eaLnBrk="1" hangingPunct="1">
                <a:spcBef>
                  <a:spcPct val="0"/>
                </a:spcBef>
              </a:pPr>
              <a:t>25</a:t>
            </a:fld>
            <a:endParaRPr lang="en-US" altLang="vi-VN"/>
          </a:p>
        </p:txBody>
      </p:sp>
      <p:sp>
        <p:nvSpPr>
          <p:cNvPr id="4098" name="Rectangle 1031">
            <a:extLst>
              <a:ext uri="{FF2B5EF4-FFF2-40B4-BE49-F238E27FC236}">
                <a16:creationId xmlns:a16="http://schemas.microsoft.com/office/drawing/2014/main" xmlns="" id="{A898F799-42A8-457E-9DFF-6DF8D4F406C7}"/>
              </a:ext>
            </a:extLst>
          </p:cNvPr>
          <p:cNvSpPr txBox="1">
            <a:spLocks noGrp="1" noChangeArrowheads="1"/>
          </p:cNvSpPr>
          <p:nvPr/>
        </p:nvSpPr>
        <p:spPr>
          <a:xfrm>
            <a:off x="3884613" y="8685213"/>
            <a:ext cx="2971800" cy="457200"/>
          </a:xfrm>
          <a:prstGeom prst="rect">
            <a:avLst/>
          </a:prstGeom>
          <a:noFill/>
        </p:spPr>
        <p:txBody>
          <a:bodyPr anchor="b"/>
          <a:lstStyle>
            <a:lvl1pPr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algn="r" eaLnBrk="1" hangingPunct="1"/>
            <a:fld id="{8D721886-E960-4418-A432-B2EA0664A883}" type="slidenum">
              <a:rPr lang="en-US" altLang="en-US" sz="1200">
                <a:latin typeface="Calibri" panose="020F0502020204030204" pitchFamily="34" charset="0"/>
              </a:rPr>
              <a:pPr algn="r" eaLnBrk="1" hangingPunct="1"/>
              <a:t>25</a:t>
            </a:fld>
            <a:endParaRPr lang="en-US" altLang="en-US" sz="1200">
              <a:latin typeface="Calibri" panose="020F0502020204030204" pitchFamily="34" charset="0"/>
            </a:endParaRPr>
          </a:p>
        </p:txBody>
      </p:sp>
      <p:sp>
        <p:nvSpPr>
          <p:cNvPr id="91140" name="Rectangle 2">
            <a:extLst>
              <a:ext uri="{FF2B5EF4-FFF2-40B4-BE49-F238E27FC236}">
                <a16:creationId xmlns:a16="http://schemas.microsoft.com/office/drawing/2014/main" xmlns="" id="{E3AD6158-BB69-42A0-BD69-C4B5D591D417}"/>
              </a:ext>
            </a:extLst>
          </p:cNvPr>
          <p:cNvSpPr>
            <a:spLocks noGrp="1" noRot="1" noChangeAspect="1" noChangeArrowheads="1" noTextEdit="1"/>
          </p:cNvSpPr>
          <p:nvPr>
            <p:ph type="sldImg"/>
          </p:nvPr>
        </p:nvSpPr>
        <p:spPr>
          <a:ln/>
        </p:spPr>
      </p:sp>
      <p:sp>
        <p:nvSpPr>
          <p:cNvPr id="91141" name="Rectangle 3">
            <a:extLst>
              <a:ext uri="{FF2B5EF4-FFF2-40B4-BE49-F238E27FC236}">
                <a16:creationId xmlns:a16="http://schemas.microsoft.com/office/drawing/2014/main" xmlns="" id="{8F848178-1055-4709-B25D-23ECDA40014D}"/>
              </a:ext>
            </a:extLst>
          </p:cNvPr>
          <p:cNvSpPr>
            <a:spLocks noGrp="1" noChangeArrowheads="1"/>
          </p:cNvSpPr>
          <p:nvPr>
            <p:ph type="body" idx="1"/>
          </p:nvPr>
        </p:nvSpPr>
        <p:spPr>
          <a:noFill/>
        </p:spPr>
        <p:txBody>
          <a:bodyPr/>
          <a:lstStyle/>
          <a:p>
            <a:pPr eaLnBrk="1" hangingPunct="1"/>
            <a:endParaRPr lang="vi-VN" altLang="vi-VN">
              <a:latin typeface="Arial" panose="020B0604020202020204" pitchFamily="34" charset="0"/>
            </a:endParaRPr>
          </a:p>
        </p:txBody>
      </p:sp>
    </p:spTree>
    <p:extLst>
      <p:ext uri="{BB962C8B-B14F-4D97-AF65-F5344CB8AC3E}">
        <p14:creationId xmlns:p14="http://schemas.microsoft.com/office/powerpoint/2010/main" val="7167206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a:extLst>
              <a:ext uri="{FF2B5EF4-FFF2-40B4-BE49-F238E27FC236}">
                <a16:creationId xmlns:a16="http://schemas.microsoft.com/office/drawing/2014/main" xmlns="" id="{3245A62B-9E71-4201-8DE0-E86FDFBB09E2}"/>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E4FADB76-4D0A-4D53-8865-7E6A059ED104}" type="slidenum">
              <a:rPr lang="en-US" altLang="vi-VN"/>
              <a:pPr eaLnBrk="1" hangingPunct="1">
                <a:spcBef>
                  <a:spcPct val="0"/>
                </a:spcBef>
              </a:pPr>
              <a:t>26</a:t>
            </a:fld>
            <a:endParaRPr lang="en-US" altLang="vi-VN"/>
          </a:p>
        </p:txBody>
      </p:sp>
      <p:sp>
        <p:nvSpPr>
          <p:cNvPr id="4098" name="Rectangle 1031">
            <a:extLst>
              <a:ext uri="{FF2B5EF4-FFF2-40B4-BE49-F238E27FC236}">
                <a16:creationId xmlns:a16="http://schemas.microsoft.com/office/drawing/2014/main" xmlns="" id="{CF44AAF6-FC80-420A-A41A-8B860915E6A0}"/>
              </a:ext>
            </a:extLst>
          </p:cNvPr>
          <p:cNvSpPr txBox="1">
            <a:spLocks noGrp="1" noChangeArrowheads="1"/>
          </p:cNvSpPr>
          <p:nvPr/>
        </p:nvSpPr>
        <p:spPr>
          <a:xfrm>
            <a:off x="3884613" y="8685213"/>
            <a:ext cx="2971800" cy="457200"/>
          </a:xfrm>
          <a:prstGeom prst="rect">
            <a:avLst/>
          </a:prstGeom>
          <a:noFill/>
        </p:spPr>
        <p:txBody>
          <a:bodyPr anchor="b"/>
          <a:lstStyle>
            <a:lvl1pPr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algn="r" eaLnBrk="1" hangingPunct="1"/>
            <a:fld id="{7415D0EF-C959-4ACD-BEEA-BCEB990C1218}" type="slidenum">
              <a:rPr lang="en-US" altLang="en-US" sz="1200">
                <a:latin typeface="Calibri" panose="020F0502020204030204" pitchFamily="34" charset="0"/>
              </a:rPr>
              <a:pPr algn="r" eaLnBrk="1" hangingPunct="1"/>
              <a:t>26</a:t>
            </a:fld>
            <a:endParaRPr lang="en-US" altLang="en-US" sz="1200">
              <a:latin typeface="Calibri" panose="020F0502020204030204" pitchFamily="34" charset="0"/>
            </a:endParaRPr>
          </a:p>
        </p:txBody>
      </p:sp>
      <p:sp>
        <p:nvSpPr>
          <p:cNvPr id="92164" name="Rectangle 2">
            <a:extLst>
              <a:ext uri="{FF2B5EF4-FFF2-40B4-BE49-F238E27FC236}">
                <a16:creationId xmlns:a16="http://schemas.microsoft.com/office/drawing/2014/main" xmlns="" id="{88E8816C-2C27-4068-9D39-3BBAA40D87DB}"/>
              </a:ext>
            </a:extLst>
          </p:cNvPr>
          <p:cNvSpPr>
            <a:spLocks noGrp="1" noRot="1" noChangeAspect="1" noChangeArrowheads="1" noTextEdit="1"/>
          </p:cNvSpPr>
          <p:nvPr>
            <p:ph type="sldImg"/>
          </p:nvPr>
        </p:nvSpPr>
        <p:spPr>
          <a:ln/>
        </p:spPr>
      </p:sp>
      <p:sp>
        <p:nvSpPr>
          <p:cNvPr id="92165" name="Rectangle 3">
            <a:extLst>
              <a:ext uri="{FF2B5EF4-FFF2-40B4-BE49-F238E27FC236}">
                <a16:creationId xmlns:a16="http://schemas.microsoft.com/office/drawing/2014/main" xmlns="" id="{BD0571FF-DB9A-49DF-B407-D5E4C1753256}"/>
              </a:ext>
            </a:extLst>
          </p:cNvPr>
          <p:cNvSpPr>
            <a:spLocks noGrp="1" noChangeArrowheads="1"/>
          </p:cNvSpPr>
          <p:nvPr>
            <p:ph type="body" idx="1"/>
          </p:nvPr>
        </p:nvSpPr>
        <p:spPr>
          <a:noFill/>
        </p:spPr>
        <p:txBody>
          <a:bodyPr/>
          <a:lstStyle/>
          <a:p>
            <a:pPr eaLnBrk="1" hangingPunct="1"/>
            <a:endParaRPr lang="vi-VN" altLang="vi-VN">
              <a:latin typeface="Arial" panose="020B0604020202020204" pitchFamily="34" charset="0"/>
            </a:endParaRPr>
          </a:p>
        </p:txBody>
      </p:sp>
    </p:spTree>
    <p:extLst>
      <p:ext uri="{BB962C8B-B14F-4D97-AF65-F5344CB8AC3E}">
        <p14:creationId xmlns:p14="http://schemas.microsoft.com/office/powerpoint/2010/main" val="866517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2623FFF-A283-4E90-AC66-8A0B02CACDC3}" type="datetimeFigureOut">
              <a:rPr lang="en-US" smtClean="0"/>
              <a:t>9/15/2021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3D7198-A7E8-4804-BEED-4D1825E544A0}" type="slidenum">
              <a:rPr lang="en-US" smtClean="0"/>
              <a:t>‹#›</a:t>
            </a:fld>
            <a:endParaRPr lang="en-US"/>
          </a:p>
        </p:txBody>
      </p:sp>
    </p:spTree>
    <p:extLst>
      <p:ext uri="{BB962C8B-B14F-4D97-AF65-F5344CB8AC3E}">
        <p14:creationId xmlns:p14="http://schemas.microsoft.com/office/powerpoint/2010/main" val="12083173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623FFF-A283-4E90-AC66-8A0B02CACDC3}" type="datetimeFigureOut">
              <a:rPr lang="en-US" smtClean="0"/>
              <a:t>9/15/2021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3D7198-A7E8-4804-BEED-4D1825E544A0}" type="slidenum">
              <a:rPr lang="en-US" smtClean="0"/>
              <a:t>‹#›</a:t>
            </a:fld>
            <a:endParaRPr lang="en-US"/>
          </a:p>
        </p:txBody>
      </p:sp>
    </p:spTree>
    <p:extLst>
      <p:ext uri="{BB962C8B-B14F-4D97-AF65-F5344CB8AC3E}">
        <p14:creationId xmlns:p14="http://schemas.microsoft.com/office/powerpoint/2010/main" val="39162490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623FFF-A283-4E90-AC66-8A0B02CACDC3}" type="datetimeFigureOut">
              <a:rPr lang="en-US" smtClean="0"/>
              <a:t>9/15/2021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3D7198-A7E8-4804-BEED-4D1825E544A0}" type="slidenum">
              <a:rPr lang="en-US" smtClean="0"/>
              <a:t>‹#›</a:t>
            </a:fld>
            <a:endParaRPr lang="en-US"/>
          </a:p>
        </p:txBody>
      </p:sp>
    </p:spTree>
    <p:extLst>
      <p:ext uri="{BB962C8B-B14F-4D97-AF65-F5344CB8AC3E}">
        <p14:creationId xmlns:p14="http://schemas.microsoft.com/office/powerpoint/2010/main" val="4091635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623FFF-A283-4E90-AC66-8A0B02CACDC3}" type="datetimeFigureOut">
              <a:rPr lang="en-US" smtClean="0"/>
              <a:t>9/15/2021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3D7198-A7E8-4804-BEED-4D1825E544A0}" type="slidenum">
              <a:rPr lang="en-US" smtClean="0"/>
              <a:t>‹#›</a:t>
            </a:fld>
            <a:endParaRPr lang="en-US"/>
          </a:p>
        </p:txBody>
      </p:sp>
    </p:spTree>
    <p:extLst>
      <p:ext uri="{BB962C8B-B14F-4D97-AF65-F5344CB8AC3E}">
        <p14:creationId xmlns:p14="http://schemas.microsoft.com/office/powerpoint/2010/main" val="33955269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2623FFF-A283-4E90-AC66-8A0B02CACDC3}" type="datetimeFigureOut">
              <a:rPr lang="en-US" smtClean="0"/>
              <a:t>9/15/2021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3D7198-A7E8-4804-BEED-4D1825E544A0}" type="slidenum">
              <a:rPr lang="en-US" smtClean="0"/>
              <a:t>‹#›</a:t>
            </a:fld>
            <a:endParaRPr lang="en-US"/>
          </a:p>
        </p:txBody>
      </p:sp>
    </p:spTree>
    <p:extLst>
      <p:ext uri="{BB962C8B-B14F-4D97-AF65-F5344CB8AC3E}">
        <p14:creationId xmlns:p14="http://schemas.microsoft.com/office/powerpoint/2010/main" val="36415365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2623FFF-A283-4E90-AC66-8A0B02CACDC3}" type="datetimeFigureOut">
              <a:rPr lang="en-US" smtClean="0"/>
              <a:t>9/15/2021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3D7198-A7E8-4804-BEED-4D1825E544A0}" type="slidenum">
              <a:rPr lang="en-US" smtClean="0"/>
              <a:t>‹#›</a:t>
            </a:fld>
            <a:endParaRPr lang="en-US"/>
          </a:p>
        </p:txBody>
      </p:sp>
    </p:spTree>
    <p:extLst>
      <p:ext uri="{BB962C8B-B14F-4D97-AF65-F5344CB8AC3E}">
        <p14:creationId xmlns:p14="http://schemas.microsoft.com/office/powerpoint/2010/main" val="35147263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2623FFF-A283-4E90-AC66-8A0B02CACDC3}" type="datetimeFigureOut">
              <a:rPr lang="en-US" smtClean="0"/>
              <a:t>9/15/2021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3D7198-A7E8-4804-BEED-4D1825E544A0}" type="slidenum">
              <a:rPr lang="en-US" smtClean="0"/>
              <a:t>‹#›</a:t>
            </a:fld>
            <a:endParaRPr lang="en-US"/>
          </a:p>
        </p:txBody>
      </p:sp>
    </p:spTree>
    <p:extLst>
      <p:ext uri="{BB962C8B-B14F-4D97-AF65-F5344CB8AC3E}">
        <p14:creationId xmlns:p14="http://schemas.microsoft.com/office/powerpoint/2010/main" val="42100087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2623FFF-A283-4E90-AC66-8A0B02CACDC3}" type="datetimeFigureOut">
              <a:rPr lang="en-US" smtClean="0"/>
              <a:t>9/15/2021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3D7198-A7E8-4804-BEED-4D1825E544A0}" type="slidenum">
              <a:rPr lang="en-US" smtClean="0"/>
              <a:t>‹#›</a:t>
            </a:fld>
            <a:endParaRPr lang="en-US"/>
          </a:p>
        </p:txBody>
      </p:sp>
    </p:spTree>
    <p:extLst>
      <p:ext uri="{BB962C8B-B14F-4D97-AF65-F5344CB8AC3E}">
        <p14:creationId xmlns:p14="http://schemas.microsoft.com/office/powerpoint/2010/main" val="2205379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623FFF-A283-4E90-AC66-8A0B02CACDC3}" type="datetimeFigureOut">
              <a:rPr lang="en-US" smtClean="0"/>
              <a:t>9/15/2021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3D7198-A7E8-4804-BEED-4D1825E544A0}" type="slidenum">
              <a:rPr lang="en-US" smtClean="0"/>
              <a:t>‹#›</a:t>
            </a:fld>
            <a:endParaRPr lang="en-US"/>
          </a:p>
        </p:txBody>
      </p:sp>
    </p:spTree>
    <p:extLst>
      <p:ext uri="{BB962C8B-B14F-4D97-AF65-F5344CB8AC3E}">
        <p14:creationId xmlns:p14="http://schemas.microsoft.com/office/powerpoint/2010/main" val="24150460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2623FFF-A283-4E90-AC66-8A0B02CACDC3}" type="datetimeFigureOut">
              <a:rPr lang="en-US" smtClean="0"/>
              <a:t>9/15/2021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3D7198-A7E8-4804-BEED-4D1825E544A0}" type="slidenum">
              <a:rPr lang="en-US" smtClean="0"/>
              <a:t>‹#›</a:t>
            </a:fld>
            <a:endParaRPr lang="en-US"/>
          </a:p>
        </p:txBody>
      </p:sp>
    </p:spTree>
    <p:extLst>
      <p:ext uri="{BB962C8B-B14F-4D97-AF65-F5344CB8AC3E}">
        <p14:creationId xmlns:p14="http://schemas.microsoft.com/office/powerpoint/2010/main" val="5425753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2623FFF-A283-4E90-AC66-8A0B02CACDC3}" type="datetimeFigureOut">
              <a:rPr lang="en-US" smtClean="0"/>
              <a:t>9/15/2021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3D7198-A7E8-4804-BEED-4D1825E544A0}" type="slidenum">
              <a:rPr lang="en-US" smtClean="0"/>
              <a:t>‹#›</a:t>
            </a:fld>
            <a:endParaRPr lang="en-US"/>
          </a:p>
        </p:txBody>
      </p:sp>
    </p:spTree>
    <p:extLst>
      <p:ext uri="{BB962C8B-B14F-4D97-AF65-F5344CB8AC3E}">
        <p14:creationId xmlns:p14="http://schemas.microsoft.com/office/powerpoint/2010/main" val="13462001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623FFF-A283-4E90-AC66-8A0B02CACDC3}" type="datetimeFigureOut">
              <a:rPr lang="en-US" smtClean="0"/>
              <a:t>9/15/2021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3D7198-A7E8-4804-BEED-4D1825E544A0}" type="slidenum">
              <a:rPr lang="en-US" smtClean="0"/>
              <a:t>‹#›</a:t>
            </a:fld>
            <a:endParaRPr lang="en-US"/>
          </a:p>
        </p:txBody>
      </p:sp>
    </p:spTree>
    <p:extLst>
      <p:ext uri="{BB962C8B-B14F-4D97-AF65-F5344CB8AC3E}">
        <p14:creationId xmlns:p14="http://schemas.microsoft.com/office/powerpoint/2010/main" val="16061964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png"/><Relationship Id="rId4" Type="http://schemas.openxmlformats.org/officeDocument/2006/relationships/image" Target="../media/image21.jpeg"/></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a:extLst>
              <a:ext uri="{FF2B5EF4-FFF2-40B4-BE49-F238E27FC236}">
                <a16:creationId xmlns:a16="http://schemas.microsoft.com/office/drawing/2014/main" xmlns="" id="{4BE377DC-9B09-4F2B-B390-357DB7EABF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Rectangle 9">
            <a:extLst>
              <a:ext uri="{FF2B5EF4-FFF2-40B4-BE49-F238E27FC236}">
                <a16:creationId xmlns:a16="http://schemas.microsoft.com/office/drawing/2014/main" xmlns="" id="{AB938F7B-8C01-4D06-BC8C-74252F6C62D2}"/>
              </a:ext>
            </a:extLst>
          </p:cNvPr>
          <p:cNvSpPr>
            <a:spLocks noChangeArrowheads="1"/>
          </p:cNvSpPr>
          <p:nvPr/>
        </p:nvSpPr>
        <p:spPr bwMode="auto">
          <a:xfrm>
            <a:off x="1036638" y="685800"/>
            <a:ext cx="6629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en-US" altLang="en-US" sz="7200" b="1">
                <a:latin typeface="Times New Roman" panose="02020603050405020304" pitchFamily="18" charset="0"/>
                <a:cs typeface="Times New Roman" panose="02020603050405020304" pitchFamily="18" charset="0"/>
              </a:rPr>
              <a:t> Tiết 2 </a:t>
            </a:r>
          </a:p>
        </p:txBody>
      </p:sp>
      <p:sp>
        <p:nvSpPr>
          <p:cNvPr id="32772" name="Rectangle 34">
            <a:extLst>
              <a:ext uri="{FF2B5EF4-FFF2-40B4-BE49-F238E27FC236}">
                <a16:creationId xmlns:a16="http://schemas.microsoft.com/office/drawing/2014/main" xmlns="" id="{CB79547B-2C99-4232-A3E1-820E83D96363}"/>
              </a:ext>
            </a:extLst>
          </p:cNvPr>
          <p:cNvSpPr>
            <a:spLocks noChangeArrowheads="1"/>
          </p:cNvSpPr>
          <p:nvPr/>
        </p:nvSpPr>
        <p:spPr bwMode="auto">
          <a:xfrm>
            <a:off x="1006475" y="2286000"/>
            <a:ext cx="7129463"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en-US" altLang="en-US" sz="5400" b="1" dirty="0" err="1">
                <a:solidFill>
                  <a:srgbClr val="0000FF"/>
                </a:solidFill>
                <a:latin typeface="Arial" panose="020B0604020202020204" pitchFamily="34" charset="0"/>
                <a:cs typeface="Arial" panose="020B0604020202020204" pitchFamily="34" charset="0"/>
              </a:rPr>
              <a:t>Bài</a:t>
            </a:r>
            <a:r>
              <a:rPr lang="en-US" altLang="en-US" sz="5400" b="1" dirty="0">
                <a:solidFill>
                  <a:srgbClr val="0000FF"/>
                </a:solidFill>
                <a:latin typeface="Arial" panose="020B0604020202020204" pitchFamily="34" charset="0"/>
                <a:cs typeface="Arial" panose="020B0604020202020204" pitchFamily="34" charset="0"/>
              </a:rPr>
              <a:t> 2. VẬT LIỆU ĐIỆN DÙNG TRONG LẮP ĐẶT </a:t>
            </a:r>
            <a:r>
              <a:rPr lang="vi-VN" altLang="en-US" sz="5400" b="1" smtClean="0">
                <a:solidFill>
                  <a:srgbClr val="0000FF"/>
                </a:solidFill>
                <a:latin typeface="Arial" panose="020B0604020202020204" pitchFamily="34" charset="0"/>
                <a:cs typeface="Arial" panose="020B0604020202020204" pitchFamily="34" charset="0"/>
              </a:rPr>
              <a:t>MẠ</a:t>
            </a:r>
            <a:r>
              <a:rPr lang="en-US" altLang="en-US" sz="5400" b="1" smtClean="0">
                <a:solidFill>
                  <a:srgbClr val="0000FF"/>
                </a:solidFill>
                <a:latin typeface="Arial" panose="020B0604020202020204" pitchFamily="34" charset="0"/>
                <a:cs typeface="Arial" panose="020B0604020202020204" pitchFamily="34" charset="0"/>
              </a:rPr>
              <a:t>NG </a:t>
            </a:r>
            <a:r>
              <a:rPr lang="en-US" altLang="en-US" sz="5400" b="1">
                <a:solidFill>
                  <a:srgbClr val="0000FF"/>
                </a:solidFill>
                <a:latin typeface="Arial" panose="020B0604020202020204" pitchFamily="34" charset="0"/>
                <a:cs typeface="Arial" panose="020B0604020202020204" pitchFamily="34" charset="0"/>
              </a:rPr>
              <a:t>ĐIỆN TRONG NHÀ</a:t>
            </a:r>
          </a:p>
        </p:txBody>
      </p:sp>
    </p:spTree>
  </p:cSld>
  <p:clrMapOvr>
    <a:masterClrMapping/>
  </p:clrMapOvr>
  <mc:AlternateContent xmlns:mc="http://schemas.openxmlformats.org/markup-compatibility/2006" xmlns:p14="http://schemas.microsoft.com/office/powerpoint/2010/main">
    <mc:Choice Requires="p14">
      <p:transition spd="slow" p14:dur="2000" advTm="11959"/>
    </mc:Choice>
    <mc:Fallback xmlns="">
      <p:transition spd="slow" advTm="11959"/>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295400"/>
            <a:ext cx="4248150"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09600" y="4729191"/>
            <a:ext cx="8305800" cy="1938992"/>
          </a:xfrm>
          <a:prstGeom prst="rect">
            <a:avLst/>
          </a:prstGeom>
          <a:noFill/>
        </p:spPr>
        <p:txBody>
          <a:bodyPr wrap="square" rtlCol="0">
            <a:spAutoFit/>
          </a:bodyPr>
          <a:lstStyle/>
          <a:p>
            <a:r>
              <a:rPr lang="en-US" sz="4000" b="1" dirty="0" err="1">
                <a:solidFill>
                  <a:srgbClr val="000099"/>
                </a:solidFill>
                <a:latin typeface="Times New Roman" pitchFamily="18" charset="0"/>
                <a:cs typeface="Times New Roman" pitchFamily="18" charset="0"/>
              </a:rPr>
              <a:t>Để</a:t>
            </a:r>
            <a:r>
              <a:rPr lang="en-US" sz="4000" b="1" dirty="0">
                <a:solidFill>
                  <a:srgbClr val="000099"/>
                </a:solidFill>
                <a:latin typeface="Times New Roman" pitchFamily="18" charset="0"/>
                <a:cs typeface="Times New Roman" pitchFamily="18" charset="0"/>
              </a:rPr>
              <a:t> </a:t>
            </a:r>
            <a:r>
              <a:rPr lang="en-US" sz="4000" b="1" dirty="0" err="1">
                <a:solidFill>
                  <a:srgbClr val="000099"/>
                </a:solidFill>
                <a:latin typeface="Times New Roman" pitchFamily="18" charset="0"/>
                <a:cs typeface="Times New Roman" pitchFamily="18" charset="0"/>
              </a:rPr>
              <a:t>phân</a:t>
            </a:r>
            <a:r>
              <a:rPr lang="en-US" sz="4000" b="1" dirty="0">
                <a:solidFill>
                  <a:srgbClr val="000099"/>
                </a:solidFill>
                <a:latin typeface="Times New Roman" pitchFamily="18" charset="0"/>
                <a:cs typeface="Times New Roman" pitchFamily="18" charset="0"/>
              </a:rPr>
              <a:t> </a:t>
            </a:r>
            <a:r>
              <a:rPr lang="en-US" sz="4000" b="1" dirty="0" err="1">
                <a:solidFill>
                  <a:srgbClr val="000099"/>
                </a:solidFill>
                <a:latin typeface="Times New Roman" pitchFamily="18" charset="0"/>
                <a:cs typeface="Times New Roman" pitchFamily="18" charset="0"/>
              </a:rPr>
              <a:t>biệt</a:t>
            </a:r>
            <a:r>
              <a:rPr lang="en-US" sz="4000" b="1" dirty="0">
                <a:solidFill>
                  <a:srgbClr val="000099"/>
                </a:solidFill>
                <a:latin typeface="Times New Roman" pitchFamily="18" charset="0"/>
                <a:cs typeface="Times New Roman" pitchFamily="18" charset="0"/>
              </a:rPr>
              <a:t> </a:t>
            </a:r>
            <a:r>
              <a:rPr lang="en-US" sz="4000" b="1" dirty="0" err="1">
                <a:solidFill>
                  <a:srgbClr val="000099"/>
                </a:solidFill>
                <a:latin typeface="Times New Roman" pitchFamily="18" charset="0"/>
                <a:cs typeface="Times New Roman" pitchFamily="18" charset="0"/>
              </a:rPr>
              <a:t>dây</a:t>
            </a:r>
            <a:r>
              <a:rPr lang="en-US" sz="4000" b="1" dirty="0">
                <a:solidFill>
                  <a:srgbClr val="000099"/>
                </a:solidFill>
                <a:latin typeface="Times New Roman" pitchFamily="18" charset="0"/>
                <a:cs typeface="Times New Roman" pitchFamily="18" charset="0"/>
              </a:rPr>
              <a:t> </a:t>
            </a:r>
            <a:r>
              <a:rPr lang="en-US" sz="4000" b="1" dirty="0" err="1">
                <a:solidFill>
                  <a:srgbClr val="000099"/>
                </a:solidFill>
                <a:latin typeface="Times New Roman" pitchFamily="18" charset="0"/>
                <a:cs typeface="Times New Roman" pitchFamily="18" charset="0"/>
              </a:rPr>
              <a:t>pha</a:t>
            </a:r>
            <a:r>
              <a:rPr lang="en-US" sz="4000" b="1" dirty="0">
                <a:solidFill>
                  <a:srgbClr val="000099"/>
                </a:solidFill>
                <a:latin typeface="Times New Roman" pitchFamily="18" charset="0"/>
                <a:cs typeface="Times New Roman" pitchFamily="18" charset="0"/>
              </a:rPr>
              <a:t> </a:t>
            </a:r>
            <a:r>
              <a:rPr lang="en-US" sz="4000" b="1" dirty="0" err="1">
                <a:solidFill>
                  <a:srgbClr val="000099"/>
                </a:solidFill>
                <a:latin typeface="Times New Roman" pitchFamily="18" charset="0"/>
                <a:cs typeface="Times New Roman" pitchFamily="18" charset="0"/>
              </a:rPr>
              <a:t>và</a:t>
            </a:r>
            <a:r>
              <a:rPr lang="en-US" sz="4000" b="1" dirty="0">
                <a:solidFill>
                  <a:srgbClr val="000099"/>
                </a:solidFill>
                <a:latin typeface="Times New Roman" pitchFamily="18" charset="0"/>
                <a:cs typeface="Times New Roman" pitchFamily="18" charset="0"/>
              </a:rPr>
              <a:t> </a:t>
            </a:r>
            <a:r>
              <a:rPr lang="en-US" sz="4000" b="1" dirty="0" err="1">
                <a:solidFill>
                  <a:srgbClr val="000099"/>
                </a:solidFill>
                <a:latin typeface="Times New Roman" pitchFamily="18" charset="0"/>
                <a:cs typeface="Times New Roman" pitchFamily="18" charset="0"/>
              </a:rPr>
              <a:t>dây</a:t>
            </a:r>
            <a:r>
              <a:rPr lang="en-US" sz="4000" b="1" dirty="0">
                <a:solidFill>
                  <a:srgbClr val="000099"/>
                </a:solidFill>
                <a:latin typeface="Times New Roman" pitchFamily="18" charset="0"/>
                <a:cs typeface="Times New Roman" pitchFamily="18" charset="0"/>
              </a:rPr>
              <a:t> </a:t>
            </a:r>
            <a:r>
              <a:rPr lang="en-US" sz="4000" b="1" dirty="0" err="1">
                <a:solidFill>
                  <a:srgbClr val="000099"/>
                </a:solidFill>
                <a:latin typeface="Times New Roman" pitchFamily="18" charset="0"/>
                <a:cs typeface="Times New Roman" pitchFamily="18" charset="0"/>
              </a:rPr>
              <a:t>trung</a:t>
            </a:r>
            <a:r>
              <a:rPr lang="en-US" sz="4000" b="1" dirty="0">
                <a:solidFill>
                  <a:srgbClr val="000099"/>
                </a:solidFill>
                <a:latin typeface="Times New Roman" pitchFamily="18" charset="0"/>
                <a:cs typeface="Times New Roman" pitchFamily="18" charset="0"/>
              </a:rPr>
              <a:t> </a:t>
            </a:r>
            <a:r>
              <a:rPr lang="vi-VN" sz="4000" b="1">
                <a:solidFill>
                  <a:srgbClr val="000099"/>
                </a:solidFill>
                <a:latin typeface="Times New Roman" pitchFamily="18" charset="0"/>
                <a:cs typeface="Times New Roman" pitchFamily="18" charset="0"/>
              </a:rPr>
              <a:t>tính</a:t>
            </a:r>
            <a:r>
              <a:rPr lang="en-US" sz="4000" b="1">
                <a:solidFill>
                  <a:srgbClr val="000099"/>
                </a:solidFill>
                <a:latin typeface="Times New Roman" pitchFamily="18" charset="0"/>
                <a:cs typeface="Times New Roman" pitchFamily="18" charset="0"/>
              </a:rPr>
              <a:t> </a:t>
            </a:r>
            <a:r>
              <a:rPr lang="en-US" sz="4000" b="1" dirty="0" err="1">
                <a:solidFill>
                  <a:srgbClr val="000099"/>
                </a:solidFill>
                <a:latin typeface="Times New Roman" pitchFamily="18" charset="0"/>
                <a:cs typeface="Times New Roman" pitchFamily="18" charset="0"/>
              </a:rPr>
              <a:t>của</a:t>
            </a:r>
            <a:r>
              <a:rPr lang="en-US" sz="4000" b="1" dirty="0">
                <a:solidFill>
                  <a:srgbClr val="000099"/>
                </a:solidFill>
                <a:latin typeface="Times New Roman" pitchFamily="18" charset="0"/>
                <a:cs typeface="Times New Roman" pitchFamily="18" charset="0"/>
              </a:rPr>
              <a:t> </a:t>
            </a:r>
            <a:r>
              <a:rPr lang="en-US" sz="4000" b="1" dirty="0" err="1">
                <a:solidFill>
                  <a:srgbClr val="000099"/>
                </a:solidFill>
                <a:latin typeface="Times New Roman" pitchFamily="18" charset="0"/>
                <a:cs typeface="Times New Roman" pitchFamily="18" charset="0"/>
              </a:rPr>
              <a:t>nguồn</a:t>
            </a:r>
            <a:r>
              <a:rPr lang="en-US" sz="4000" b="1" dirty="0">
                <a:solidFill>
                  <a:srgbClr val="000099"/>
                </a:solidFill>
                <a:latin typeface="Times New Roman" pitchFamily="18" charset="0"/>
                <a:cs typeface="Times New Roman" pitchFamily="18" charset="0"/>
              </a:rPr>
              <a:t> </a:t>
            </a:r>
            <a:r>
              <a:rPr lang="en-US" sz="4000" b="1" dirty="0" err="1">
                <a:solidFill>
                  <a:srgbClr val="000099"/>
                </a:solidFill>
                <a:latin typeface="Times New Roman" pitchFamily="18" charset="0"/>
                <a:cs typeface="Times New Roman" pitchFamily="18" charset="0"/>
              </a:rPr>
              <a:t>điện</a:t>
            </a:r>
            <a:r>
              <a:rPr lang="en-US" sz="4000" b="1" dirty="0">
                <a:solidFill>
                  <a:srgbClr val="000099"/>
                </a:solidFill>
                <a:latin typeface="Times New Roman" pitchFamily="18" charset="0"/>
                <a:cs typeface="Times New Roman" pitchFamily="18" charset="0"/>
              </a:rPr>
              <a:t> </a:t>
            </a:r>
            <a:r>
              <a:rPr lang="en-US" sz="4000" b="1" dirty="0" err="1">
                <a:solidFill>
                  <a:srgbClr val="000099"/>
                </a:solidFill>
                <a:latin typeface="Times New Roman" pitchFamily="18" charset="0"/>
                <a:cs typeface="Times New Roman" pitchFamily="18" charset="0"/>
              </a:rPr>
              <a:t>từ</a:t>
            </a:r>
            <a:r>
              <a:rPr lang="en-US" sz="4000" b="1" dirty="0">
                <a:solidFill>
                  <a:srgbClr val="000099"/>
                </a:solidFill>
                <a:latin typeface="Times New Roman" pitchFamily="18" charset="0"/>
                <a:cs typeface="Times New Roman" pitchFamily="18" charset="0"/>
              </a:rPr>
              <a:t> </a:t>
            </a:r>
            <a:r>
              <a:rPr lang="en-US" sz="4000" b="1" dirty="0" err="1">
                <a:solidFill>
                  <a:srgbClr val="000099"/>
                </a:solidFill>
                <a:latin typeface="Times New Roman" pitchFamily="18" charset="0"/>
                <a:cs typeface="Times New Roman" pitchFamily="18" charset="0"/>
              </a:rPr>
              <a:t>đó</a:t>
            </a:r>
            <a:r>
              <a:rPr lang="en-US" sz="4000" b="1" dirty="0">
                <a:solidFill>
                  <a:srgbClr val="000099"/>
                </a:solidFill>
                <a:latin typeface="Times New Roman" pitchFamily="18" charset="0"/>
                <a:cs typeface="Times New Roman" pitchFamily="18" charset="0"/>
              </a:rPr>
              <a:t> </a:t>
            </a:r>
            <a:r>
              <a:rPr lang="en-US" sz="4000" b="1" dirty="0" err="1">
                <a:solidFill>
                  <a:srgbClr val="000099"/>
                </a:solidFill>
                <a:latin typeface="Times New Roman" pitchFamily="18" charset="0"/>
                <a:cs typeface="Times New Roman" pitchFamily="18" charset="0"/>
              </a:rPr>
              <a:t>giúp</a:t>
            </a:r>
            <a:r>
              <a:rPr lang="en-US" sz="4000" b="1" dirty="0">
                <a:solidFill>
                  <a:srgbClr val="000099"/>
                </a:solidFill>
                <a:latin typeface="Times New Roman" pitchFamily="18" charset="0"/>
                <a:cs typeface="Times New Roman" pitchFamily="18" charset="0"/>
              </a:rPr>
              <a:t> </a:t>
            </a:r>
            <a:r>
              <a:rPr lang="en-US" sz="4000" b="1" dirty="0" err="1">
                <a:solidFill>
                  <a:srgbClr val="000099"/>
                </a:solidFill>
                <a:latin typeface="Times New Roman" pitchFamily="18" charset="0"/>
                <a:cs typeface="Times New Roman" pitchFamily="18" charset="0"/>
              </a:rPr>
              <a:t>lắp</a:t>
            </a:r>
            <a:r>
              <a:rPr lang="en-US" sz="4000" b="1" dirty="0">
                <a:solidFill>
                  <a:srgbClr val="000099"/>
                </a:solidFill>
                <a:latin typeface="Times New Roman" pitchFamily="18" charset="0"/>
                <a:cs typeface="Times New Roman" pitchFamily="18" charset="0"/>
              </a:rPr>
              <a:t> </a:t>
            </a:r>
            <a:r>
              <a:rPr lang="en-US" sz="4000" b="1" dirty="0" err="1">
                <a:solidFill>
                  <a:srgbClr val="000099"/>
                </a:solidFill>
                <a:latin typeface="Times New Roman" pitchFamily="18" charset="0"/>
                <a:cs typeface="Times New Roman" pitchFamily="18" charset="0"/>
              </a:rPr>
              <a:t>đặt</a:t>
            </a:r>
            <a:r>
              <a:rPr lang="en-US" sz="4000" b="1" dirty="0">
                <a:solidFill>
                  <a:srgbClr val="000099"/>
                </a:solidFill>
                <a:latin typeface="Times New Roman" pitchFamily="18" charset="0"/>
                <a:cs typeface="Times New Roman" pitchFamily="18" charset="0"/>
              </a:rPr>
              <a:t>, </a:t>
            </a:r>
            <a:r>
              <a:rPr lang="en-US" sz="4000" b="1" dirty="0" err="1">
                <a:solidFill>
                  <a:srgbClr val="000099"/>
                </a:solidFill>
                <a:latin typeface="Times New Roman" pitchFamily="18" charset="0"/>
                <a:cs typeface="Times New Roman" pitchFamily="18" charset="0"/>
              </a:rPr>
              <a:t>sửa</a:t>
            </a:r>
            <a:r>
              <a:rPr lang="en-US" sz="4000" b="1" dirty="0">
                <a:solidFill>
                  <a:srgbClr val="000099"/>
                </a:solidFill>
                <a:latin typeface="Times New Roman" pitchFamily="18" charset="0"/>
                <a:cs typeface="Times New Roman" pitchFamily="18" charset="0"/>
              </a:rPr>
              <a:t> </a:t>
            </a:r>
            <a:r>
              <a:rPr lang="en-US" sz="4000" b="1" dirty="0" err="1">
                <a:solidFill>
                  <a:srgbClr val="000099"/>
                </a:solidFill>
                <a:latin typeface="Times New Roman" pitchFamily="18" charset="0"/>
                <a:cs typeface="Times New Roman" pitchFamily="18" charset="0"/>
              </a:rPr>
              <a:t>chữamạng</a:t>
            </a:r>
            <a:r>
              <a:rPr lang="en-US" sz="4000" b="1" dirty="0">
                <a:solidFill>
                  <a:srgbClr val="000099"/>
                </a:solidFill>
                <a:latin typeface="Times New Roman" pitchFamily="18" charset="0"/>
                <a:cs typeface="Times New Roman" pitchFamily="18" charset="0"/>
              </a:rPr>
              <a:t> </a:t>
            </a:r>
            <a:r>
              <a:rPr lang="en-US" sz="4000" b="1" dirty="0" err="1">
                <a:solidFill>
                  <a:srgbClr val="000099"/>
                </a:solidFill>
                <a:latin typeface="Times New Roman" pitchFamily="18" charset="0"/>
                <a:cs typeface="Times New Roman" pitchFamily="18" charset="0"/>
              </a:rPr>
              <a:t>điện</a:t>
            </a:r>
            <a:r>
              <a:rPr lang="en-US" sz="4000" b="1" dirty="0">
                <a:solidFill>
                  <a:srgbClr val="000099"/>
                </a:solidFill>
                <a:latin typeface="Times New Roman" pitchFamily="18" charset="0"/>
                <a:cs typeface="Times New Roman" pitchFamily="18" charset="0"/>
              </a:rPr>
              <a:t> </a:t>
            </a:r>
            <a:r>
              <a:rPr lang="en-US" sz="4000" b="1" dirty="0" err="1">
                <a:solidFill>
                  <a:srgbClr val="000099"/>
                </a:solidFill>
                <a:latin typeface="Times New Roman" pitchFamily="18" charset="0"/>
                <a:cs typeface="Times New Roman" pitchFamily="18" charset="0"/>
              </a:rPr>
              <a:t>dễ</a:t>
            </a:r>
            <a:r>
              <a:rPr lang="en-US" sz="4000" b="1" dirty="0">
                <a:solidFill>
                  <a:srgbClr val="000099"/>
                </a:solidFill>
                <a:latin typeface="Times New Roman" pitchFamily="18" charset="0"/>
                <a:cs typeface="Times New Roman" pitchFamily="18" charset="0"/>
              </a:rPr>
              <a:t> </a:t>
            </a:r>
            <a:r>
              <a:rPr lang="en-US" sz="4000" b="1" dirty="0" err="1">
                <a:solidFill>
                  <a:srgbClr val="000099"/>
                </a:solidFill>
                <a:latin typeface="Times New Roman" pitchFamily="18" charset="0"/>
                <a:cs typeface="Times New Roman" pitchFamily="18" charset="0"/>
              </a:rPr>
              <a:t>dàng</a:t>
            </a:r>
            <a:r>
              <a:rPr lang="en-US" sz="4000" b="1" dirty="0">
                <a:solidFill>
                  <a:srgbClr val="000099"/>
                </a:solidFill>
                <a:latin typeface="Times New Roman" pitchFamily="18" charset="0"/>
                <a:cs typeface="Times New Roman" pitchFamily="18" charset="0"/>
              </a:rPr>
              <a:t>.</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1095683"/>
            <a:ext cx="34290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19100" y="171689"/>
            <a:ext cx="8305800" cy="1323439"/>
          </a:xfrm>
          <a:prstGeom prst="rect">
            <a:avLst/>
          </a:prstGeom>
          <a:noFill/>
        </p:spPr>
        <p:txBody>
          <a:bodyPr wrap="square" rtlCol="0">
            <a:spAutoFit/>
          </a:bodyPr>
          <a:lstStyle/>
          <a:p>
            <a:r>
              <a:rPr lang="en-US" sz="4000" b="1" dirty="0" err="1">
                <a:solidFill>
                  <a:srgbClr val="0000FF"/>
                </a:solidFill>
                <a:latin typeface="Tahoma" panose="020B0604030504040204" pitchFamily="34" charset="0"/>
                <a:ea typeface="Tahoma" panose="020B0604030504040204" pitchFamily="34" charset="0"/>
                <a:cs typeface="Tahoma" panose="020B0604030504040204" pitchFamily="34" charset="0"/>
              </a:rPr>
              <a:t>Tại</a:t>
            </a:r>
            <a:r>
              <a:rPr lang="en-US" sz="40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0000FF"/>
                </a:solidFill>
                <a:latin typeface="Tahoma" panose="020B0604030504040204" pitchFamily="34" charset="0"/>
                <a:ea typeface="Tahoma" panose="020B0604030504040204" pitchFamily="34" charset="0"/>
                <a:cs typeface="Tahoma" panose="020B0604030504040204" pitchFamily="34" charset="0"/>
              </a:rPr>
              <a:t>sao</a:t>
            </a:r>
            <a:r>
              <a:rPr lang="en-US" sz="40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0000FF"/>
                </a:solidFill>
                <a:latin typeface="Tahoma" panose="020B0604030504040204" pitchFamily="34" charset="0"/>
                <a:ea typeface="Tahoma" panose="020B0604030504040204" pitchFamily="34" charset="0"/>
                <a:cs typeface="Tahoma" panose="020B0604030504040204" pitchFamily="34" charset="0"/>
              </a:rPr>
              <a:t>vỏ</a:t>
            </a:r>
            <a:r>
              <a:rPr lang="en-US" sz="40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0000FF"/>
                </a:solidFill>
                <a:latin typeface="Tahoma" panose="020B0604030504040204" pitchFamily="34" charset="0"/>
                <a:ea typeface="Tahoma" panose="020B0604030504040204" pitchFamily="34" charset="0"/>
                <a:cs typeface="Tahoma" panose="020B0604030504040204" pitchFamily="34" charset="0"/>
              </a:rPr>
              <a:t>cách</a:t>
            </a:r>
            <a:r>
              <a:rPr lang="en-US" sz="40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0000FF"/>
                </a:solidFill>
                <a:latin typeface="Tahoma" panose="020B0604030504040204" pitchFamily="34" charset="0"/>
                <a:ea typeface="Tahoma" panose="020B0604030504040204" pitchFamily="34" charset="0"/>
                <a:cs typeface="Tahoma" panose="020B0604030504040204" pitchFamily="34" charset="0"/>
              </a:rPr>
              <a:t>điện</a:t>
            </a:r>
            <a:r>
              <a:rPr lang="en-US" sz="40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0000FF"/>
                </a:solidFill>
                <a:latin typeface="Tahoma" panose="020B0604030504040204" pitchFamily="34" charset="0"/>
                <a:ea typeface="Tahoma" panose="020B0604030504040204" pitchFamily="34" charset="0"/>
                <a:cs typeface="Tahoma" panose="020B0604030504040204" pitchFamily="34" charset="0"/>
              </a:rPr>
              <a:t>thường</a:t>
            </a:r>
            <a:r>
              <a:rPr lang="en-US" sz="40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0000FF"/>
                </a:solidFill>
                <a:latin typeface="Tahoma" panose="020B0604030504040204" pitchFamily="34" charset="0"/>
                <a:ea typeface="Tahoma" panose="020B0604030504040204" pitchFamily="34" charset="0"/>
                <a:cs typeface="Tahoma" panose="020B0604030504040204" pitchFamily="34" charset="0"/>
              </a:rPr>
              <a:t>có</a:t>
            </a:r>
            <a:r>
              <a:rPr lang="en-US" sz="40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0000FF"/>
                </a:solidFill>
                <a:latin typeface="Tahoma" panose="020B0604030504040204" pitchFamily="34" charset="0"/>
                <a:ea typeface="Tahoma" panose="020B0604030504040204" pitchFamily="34" charset="0"/>
                <a:cs typeface="Tahoma" panose="020B0604030504040204" pitchFamily="34" charset="0"/>
              </a:rPr>
              <a:t>màu</a:t>
            </a:r>
            <a:r>
              <a:rPr lang="en-US" sz="40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0000FF"/>
                </a:solidFill>
                <a:latin typeface="Tahoma" panose="020B0604030504040204" pitchFamily="34" charset="0"/>
                <a:ea typeface="Tahoma" panose="020B0604030504040204" pitchFamily="34" charset="0"/>
                <a:cs typeface="Tahoma" panose="020B0604030504040204" pitchFamily="34" charset="0"/>
              </a:rPr>
              <a:t>sắc</a:t>
            </a:r>
            <a:r>
              <a:rPr lang="en-US" sz="40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0000FF"/>
                </a:solidFill>
                <a:latin typeface="Tahoma" panose="020B0604030504040204" pitchFamily="34" charset="0"/>
                <a:ea typeface="Tahoma" panose="020B0604030504040204" pitchFamily="34" charset="0"/>
                <a:cs typeface="Tahoma" panose="020B0604030504040204" pitchFamily="34" charset="0"/>
              </a:rPr>
              <a:t>khác</a:t>
            </a:r>
            <a:r>
              <a:rPr lang="en-US" sz="40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0000FF"/>
                </a:solidFill>
                <a:latin typeface="Tahoma" panose="020B0604030504040204" pitchFamily="34" charset="0"/>
                <a:ea typeface="Tahoma" panose="020B0604030504040204" pitchFamily="34" charset="0"/>
                <a:cs typeface="Tahoma" panose="020B0604030504040204" pitchFamily="34" charset="0"/>
              </a:rPr>
              <a:t>nhau</a:t>
            </a:r>
            <a:r>
              <a:rPr lang="en-US" sz="4000" b="1" dirty="0">
                <a:solidFill>
                  <a:srgbClr val="0000FF"/>
                </a:solidFill>
                <a:latin typeface="Tahoma" panose="020B0604030504040204" pitchFamily="34" charset="0"/>
                <a:ea typeface="Tahoma" panose="020B0604030504040204" pitchFamily="34" charset="0"/>
                <a:cs typeface="Tahoma" panose="020B0604030504040204" pitchFamily="34" charset="0"/>
              </a:rPr>
              <a:t>? </a:t>
            </a:r>
          </a:p>
        </p:txBody>
      </p:sp>
    </p:spTree>
    <p:extLst>
      <p:ext uri="{BB962C8B-B14F-4D97-AF65-F5344CB8AC3E}">
        <p14:creationId xmlns:p14="http://schemas.microsoft.com/office/powerpoint/2010/main" val="2808633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2051"/>
                                        </p:tgtEl>
                                        <p:attrNameLst>
                                          <p:attrName>style.visibility</p:attrName>
                                        </p:attrNameLst>
                                      </p:cBhvr>
                                      <p:to>
                                        <p:strVal val="visible"/>
                                      </p:to>
                                    </p:set>
                                    <p:animEffect transition="in" filter="barn(inVertical)">
                                      <p:cBhvr>
                                        <p:cTn id="10" dur="500"/>
                                        <p:tgtEl>
                                          <p:spTgt spid="2051"/>
                                        </p:tgtEl>
                                      </p:cBhvr>
                                    </p:animEffect>
                                  </p:childTnLst>
                                </p:cTn>
                              </p:par>
                              <p:par>
                                <p:cTn id="11" presetID="16" presetClass="entr" presetSubtype="21" fill="hold" nodeType="withEffect">
                                  <p:stCondLst>
                                    <p:cond delay="0"/>
                                  </p:stCondLst>
                                  <p:childTnLst>
                                    <p:set>
                                      <p:cBhvr>
                                        <p:cTn id="12" dur="1" fill="hold">
                                          <p:stCondLst>
                                            <p:cond delay="0"/>
                                          </p:stCondLst>
                                        </p:cTn>
                                        <p:tgtEl>
                                          <p:spTgt spid="2050"/>
                                        </p:tgtEl>
                                        <p:attrNameLst>
                                          <p:attrName>style.visibility</p:attrName>
                                        </p:attrNameLst>
                                      </p:cBhvr>
                                      <p:to>
                                        <p:strVal val="visible"/>
                                      </p:to>
                                    </p:set>
                                    <p:animEffect transition="in" filter="barn(inVertical)">
                                      <p:cBhvr>
                                        <p:cTn id="13" dur="500"/>
                                        <p:tgtEl>
                                          <p:spTgt spid="2050"/>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61556"/>
            <a:ext cx="8305800" cy="707886"/>
          </a:xfrm>
          <a:prstGeom prst="rect">
            <a:avLst/>
          </a:prstGeom>
          <a:noFill/>
        </p:spPr>
        <p:txBody>
          <a:bodyPr wrap="square" rtlCol="0">
            <a:spAutoFit/>
          </a:bodyPr>
          <a:lstStyle/>
          <a:p>
            <a:r>
              <a:rPr lang="en-US" sz="4000" b="1" dirty="0">
                <a:solidFill>
                  <a:srgbClr val="0000FF"/>
                </a:solidFill>
                <a:latin typeface="Tahoma" panose="020B0604030504040204" pitchFamily="34" charset="0"/>
                <a:ea typeface="Tahoma" panose="020B0604030504040204" pitchFamily="34" charset="0"/>
                <a:cs typeface="Tahoma" panose="020B0604030504040204" pitchFamily="34" charset="0"/>
              </a:rPr>
              <a:t>3. </a:t>
            </a:r>
            <a:r>
              <a:rPr lang="en-US" sz="4000" b="1" dirty="0" err="1">
                <a:solidFill>
                  <a:srgbClr val="0000FF"/>
                </a:solidFill>
                <a:latin typeface="Tahoma" panose="020B0604030504040204" pitchFamily="34" charset="0"/>
                <a:ea typeface="Tahoma" panose="020B0604030504040204" pitchFamily="34" charset="0"/>
                <a:cs typeface="Tahoma" panose="020B0604030504040204" pitchFamily="34" charset="0"/>
              </a:rPr>
              <a:t>Sử</a:t>
            </a:r>
            <a:r>
              <a:rPr lang="en-US" sz="40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0000FF"/>
                </a:solidFill>
                <a:latin typeface="Tahoma" panose="020B0604030504040204" pitchFamily="34" charset="0"/>
                <a:ea typeface="Tahoma" panose="020B0604030504040204" pitchFamily="34" charset="0"/>
                <a:cs typeface="Tahoma" panose="020B0604030504040204" pitchFamily="34" charset="0"/>
              </a:rPr>
              <a:t>dụng</a:t>
            </a:r>
            <a:r>
              <a:rPr lang="en-US" sz="40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0000FF"/>
                </a:solidFill>
                <a:latin typeface="Tahoma" panose="020B0604030504040204" pitchFamily="34" charset="0"/>
                <a:ea typeface="Tahoma" panose="020B0604030504040204" pitchFamily="34" charset="0"/>
                <a:cs typeface="Tahoma" panose="020B0604030504040204" pitchFamily="34" charset="0"/>
              </a:rPr>
              <a:t>dây</a:t>
            </a:r>
            <a:r>
              <a:rPr lang="en-US" sz="40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0000FF"/>
                </a:solidFill>
                <a:latin typeface="Tahoma" panose="020B0604030504040204" pitchFamily="34" charset="0"/>
                <a:ea typeface="Tahoma" panose="020B0604030504040204" pitchFamily="34" charset="0"/>
                <a:cs typeface="Tahoma" panose="020B0604030504040204" pitchFamily="34" charset="0"/>
              </a:rPr>
              <a:t>dẫn</a:t>
            </a:r>
            <a:r>
              <a:rPr lang="en-US" sz="40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0000FF"/>
                </a:solidFill>
                <a:latin typeface="Tahoma" panose="020B0604030504040204" pitchFamily="34" charset="0"/>
                <a:ea typeface="Tahoma" panose="020B0604030504040204" pitchFamily="34" charset="0"/>
                <a:cs typeface="Tahoma" panose="020B0604030504040204" pitchFamily="34" charset="0"/>
              </a:rPr>
              <a:t>điện</a:t>
            </a:r>
            <a:r>
              <a:rPr lang="en-US" sz="4000" b="1" dirty="0">
                <a:solidFill>
                  <a:srgbClr val="0000FF"/>
                </a:solidFill>
                <a:latin typeface="Tahoma" panose="020B0604030504040204" pitchFamily="34" charset="0"/>
                <a:ea typeface="Tahoma" panose="020B0604030504040204" pitchFamily="34" charset="0"/>
                <a:cs typeface="Tahoma" panose="020B0604030504040204" pitchFamily="34" charset="0"/>
              </a:rPr>
              <a:t>: </a:t>
            </a:r>
          </a:p>
        </p:txBody>
      </p:sp>
      <p:sp>
        <p:nvSpPr>
          <p:cNvPr id="5" name="TextBox 4"/>
          <p:cNvSpPr txBox="1"/>
          <p:nvPr/>
        </p:nvSpPr>
        <p:spPr>
          <a:xfrm>
            <a:off x="464234" y="912487"/>
            <a:ext cx="8305800" cy="2800767"/>
          </a:xfrm>
          <a:prstGeom prst="rect">
            <a:avLst/>
          </a:prstGeom>
          <a:noFill/>
        </p:spPr>
        <p:txBody>
          <a:bodyPr wrap="square" rtlCol="0">
            <a:spAutoFit/>
          </a:bodyPr>
          <a:lstStyle/>
          <a:p>
            <a:r>
              <a:rPr lang="en-US" sz="4400" b="1" dirty="0">
                <a:solidFill>
                  <a:srgbClr val="000099"/>
                </a:solidFill>
                <a:latin typeface="Times New Roman" pitchFamily="18" charset="0"/>
                <a:cs typeface="Times New Roman" pitchFamily="18" charset="0"/>
              </a:rPr>
              <a:t>- </a:t>
            </a:r>
            <a:r>
              <a:rPr lang="en-US" sz="4400" b="1" dirty="0" err="1">
                <a:solidFill>
                  <a:srgbClr val="000099"/>
                </a:solidFill>
                <a:latin typeface="Times New Roman" pitchFamily="18" charset="0"/>
                <a:cs typeface="Times New Roman" pitchFamily="18" charset="0"/>
              </a:rPr>
              <a:t>Không</a:t>
            </a:r>
            <a:r>
              <a:rPr lang="en-US" sz="4400" b="1" dirty="0">
                <a:solidFill>
                  <a:srgbClr val="000099"/>
                </a:solidFill>
                <a:latin typeface="Times New Roman" pitchFamily="18" charset="0"/>
                <a:cs typeface="Times New Roman" pitchFamily="18" charset="0"/>
              </a:rPr>
              <a:t> </a:t>
            </a:r>
            <a:r>
              <a:rPr lang="en-US" sz="4400" b="1" dirty="0" err="1">
                <a:solidFill>
                  <a:srgbClr val="000099"/>
                </a:solidFill>
                <a:latin typeface="Times New Roman" pitchFamily="18" charset="0"/>
                <a:cs typeface="Times New Roman" pitchFamily="18" charset="0"/>
              </a:rPr>
              <a:t>sử</a:t>
            </a:r>
            <a:r>
              <a:rPr lang="en-US" sz="4400" b="1" dirty="0">
                <a:solidFill>
                  <a:srgbClr val="000099"/>
                </a:solidFill>
                <a:latin typeface="Times New Roman" pitchFamily="18" charset="0"/>
                <a:cs typeface="Times New Roman" pitchFamily="18" charset="0"/>
              </a:rPr>
              <a:t> </a:t>
            </a:r>
            <a:r>
              <a:rPr lang="en-US" sz="4400" b="1" dirty="0" err="1">
                <a:solidFill>
                  <a:srgbClr val="000099"/>
                </a:solidFill>
                <a:latin typeface="Times New Roman" pitchFamily="18" charset="0"/>
                <a:cs typeface="Times New Roman" pitchFamily="18" charset="0"/>
              </a:rPr>
              <a:t>dụng</a:t>
            </a:r>
            <a:r>
              <a:rPr lang="en-US" sz="4400" b="1" dirty="0">
                <a:solidFill>
                  <a:srgbClr val="000099"/>
                </a:solidFill>
                <a:latin typeface="Times New Roman" pitchFamily="18" charset="0"/>
                <a:cs typeface="Times New Roman" pitchFamily="18" charset="0"/>
              </a:rPr>
              <a:t> </a:t>
            </a:r>
            <a:r>
              <a:rPr lang="en-US" sz="4400" b="1" dirty="0" err="1">
                <a:solidFill>
                  <a:srgbClr val="000099"/>
                </a:solidFill>
                <a:latin typeface="Times New Roman" pitchFamily="18" charset="0"/>
                <a:cs typeface="Times New Roman" pitchFamily="18" charset="0"/>
              </a:rPr>
              <a:t>tùy</a:t>
            </a:r>
            <a:r>
              <a:rPr lang="en-US" sz="4400" b="1" dirty="0">
                <a:solidFill>
                  <a:srgbClr val="000099"/>
                </a:solidFill>
                <a:latin typeface="Times New Roman" pitchFamily="18" charset="0"/>
                <a:cs typeface="Times New Roman" pitchFamily="18" charset="0"/>
              </a:rPr>
              <a:t> </a:t>
            </a:r>
            <a:r>
              <a:rPr lang="en-US" sz="4400" b="1" dirty="0" err="1">
                <a:solidFill>
                  <a:srgbClr val="000099"/>
                </a:solidFill>
                <a:latin typeface="Times New Roman" pitchFamily="18" charset="0"/>
                <a:cs typeface="Times New Roman" pitchFamily="18" charset="0"/>
              </a:rPr>
              <a:t>tiện</a:t>
            </a:r>
            <a:r>
              <a:rPr lang="en-US" sz="4400" b="1" dirty="0">
                <a:solidFill>
                  <a:srgbClr val="000099"/>
                </a:solidFill>
                <a:latin typeface="Times New Roman" pitchFamily="18" charset="0"/>
                <a:cs typeface="Times New Roman" pitchFamily="18" charset="0"/>
              </a:rPr>
              <a:t> </a:t>
            </a:r>
            <a:r>
              <a:rPr lang="en-US" sz="4400" b="1" dirty="0" err="1">
                <a:solidFill>
                  <a:srgbClr val="000099"/>
                </a:solidFill>
                <a:latin typeface="Times New Roman" pitchFamily="18" charset="0"/>
                <a:cs typeface="Times New Roman" pitchFamily="18" charset="0"/>
              </a:rPr>
              <a:t>mà</a:t>
            </a:r>
            <a:r>
              <a:rPr lang="en-US" sz="4400" b="1" dirty="0">
                <a:solidFill>
                  <a:srgbClr val="000099"/>
                </a:solidFill>
                <a:latin typeface="Times New Roman" pitchFamily="18" charset="0"/>
                <a:cs typeface="Times New Roman" pitchFamily="18" charset="0"/>
              </a:rPr>
              <a:t> </a:t>
            </a:r>
            <a:r>
              <a:rPr lang="en-US" sz="4400" b="1" dirty="0" err="1">
                <a:solidFill>
                  <a:srgbClr val="000099"/>
                </a:solidFill>
                <a:latin typeface="Times New Roman" pitchFamily="18" charset="0"/>
                <a:cs typeface="Times New Roman" pitchFamily="18" charset="0"/>
              </a:rPr>
              <a:t>phải</a:t>
            </a:r>
            <a:r>
              <a:rPr lang="en-US" sz="4400" b="1" dirty="0">
                <a:solidFill>
                  <a:srgbClr val="000099"/>
                </a:solidFill>
                <a:latin typeface="Times New Roman" pitchFamily="18" charset="0"/>
                <a:cs typeface="Times New Roman" pitchFamily="18" charset="0"/>
              </a:rPr>
              <a:t> </a:t>
            </a:r>
            <a:r>
              <a:rPr lang="en-US" sz="4400" b="1" dirty="0" err="1">
                <a:solidFill>
                  <a:srgbClr val="000099"/>
                </a:solidFill>
                <a:latin typeface="Times New Roman" pitchFamily="18" charset="0"/>
                <a:cs typeface="Times New Roman" pitchFamily="18" charset="0"/>
              </a:rPr>
              <a:t>tuân</a:t>
            </a:r>
            <a:r>
              <a:rPr lang="en-US" sz="4400" b="1" dirty="0">
                <a:solidFill>
                  <a:srgbClr val="000099"/>
                </a:solidFill>
                <a:latin typeface="Times New Roman" pitchFamily="18" charset="0"/>
                <a:cs typeface="Times New Roman" pitchFamily="18" charset="0"/>
              </a:rPr>
              <a:t> </a:t>
            </a:r>
            <a:r>
              <a:rPr lang="en-US" sz="4400" b="1" dirty="0" err="1">
                <a:solidFill>
                  <a:srgbClr val="000099"/>
                </a:solidFill>
                <a:latin typeface="Times New Roman" pitchFamily="18" charset="0"/>
                <a:cs typeface="Times New Roman" pitchFamily="18" charset="0"/>
              </a:rPr>
              <a:t>theo</a:t>
            </a:r>
            <a:r>
              <a:rPr lang="en-US" sz="4400" b="1" dirty="0">
                <a:solidFill>
                  <a:srgbClr val="000099"/>
                </a:solidFill>
                <a:latin typeface="Times New Roman" pitchFamily="18" charset="0"/>
                <a:cs typeface="Times New Roman" pitchFamily="18" charset="0"/>
              </a:rPr>
              <a:t> </a:t>
            </a:r>
            <a:r>
              <a:rPr lang="en-US" sz="4400" b="1" dirty="0" err="1">
                <a:solidFill>
                  <a:srgbClr val="000099"/>
                </a:solidFill>
                <a:latin typeface="Times New Roman" pitchFamily="18" charset="0"/>
                <a:cs typeface="Times New Roman" pitchFamily="18" charset="0"/>
              </a:rPr>
              <a:t>thiết</a:t>
            </a:r>
            <a:r>
              <a:rPr lang="en-US" sz="4400" b="1" dirty="0">
                <a:solidFill>
                  <a:srgbClr val="000099"/>
                </a:solidFill>
                <a:latin typeface="Times New Roman" pitchFamily="18" charset="0"/>
                <a:cs typeface="Times New Roman" pitchFamily="18" charset="0"/>
              </a:rPr>
              <a:t> </a:t>
            </a:r>
            <a:r>
              <a:rPr lang="en-US" sz="4400" b="1" dirty="0" err="1">
                <a:solidFill>
                  <a:srgbClr val="000099"/>
                </a:solidFill>
                <a:latin typeface="Times New Roman" pitchFamily="18" charset="0"/>
                <a:cs typeface="Times New Roman" pitchFamily="18" charset="0"/>
              </a:rPr>
              <a:t>kế</a:t>
            </a:r>
            <a:r>
              <a:rPr lang="en-US" sz="4400" b="1" dirty="0">
                <a:solidFill>
                  <a:srgbClr val="000099"/>
                </a:solidFill>
                <a:latin typeface="Times New Roman" pitchFamily="18" charset="0"/>
                <a:cs typeface="Times New Roman" pitchFamily="18" charset="0"/>
              </a:rPr>
              <a:t>, </a:t>
            </a:r>
            <a:r>
              <a:rPr lang="en-US" sz="4400" b="1" dirty="0" err="1">
                <a:solidFill>
                  <a:srgbClr val="000099"/>
                </a:solidFill>
                <a:latin typeface="Times New Roman" pitchFamily="18" charset="0"/>
                <a:cs typeface="Times New Roman" pitchFamily="18" charset="0"/>
              </a:rPr>
              <a:t>tiêu</a:t>
            </a:r>
            <a:r>
              <a:rPr lang="en-US" sz="4400" b="1" dirty="0">
                <a:solidFill>
                  <a:srgbClr val="000099"/>
                </a:solidFill>
                <a:latin typeface="Times New Roman" pitchFamily="18" charset="0"/>
                <a:cs typeface="Times New Roman" pitchFamily="18" charset="0"/>
              </a:rPr>
              <a:t> </a:t>
            </a:r>
            <a:r>
              <a:rPr lang="en-US" sz="4400" b="1" dirty="0" err="1">
                <a:solidFill>
                  <a:srgbClr val="000099"/>
                </a:solidFill>
                <a:latin typeface="Times New Roman" pitchFamily="18" charset="0"/>
                <a:cs typeface="Times New Roman" pitchFamily="18" charset="0"/>
              </a:rPr>
              <a:t>chuẩn</a:t>
            </a:r>
            <a:r>
              <a:rPr lang="en-US" sz="4400" b="1" dirty="0">
                <a:solidFill>
                  <a:srgbClr val="000099"/>
                </a:solidFill>
                <a:latin typeface="Times New Roman" pitchFamily="18" charset="0"/>
                <a:cs typeface="Times New Roman" pitchFamily="18" charset="0"/>
              </a:rPr>
              <a:t> </a:t>
            </a:r>
            <a:r>
              <a:rPr lang="en-US" sz="4400" b="1" dirty="0" err="1">
                <a:solidFill>
                  <a:srgbClr val="000099"/>
                </a:solidFill>
                <a:latin typeface="Times New Roman" pitchFamily="18" charset="0"/>
                <a:cs typeface="Times New Roman" pitchFamily="18" charset="0"/>
              </a:rPr>
              <a:t>nhất</a:t>
            </a:r>
            <a:r>
              <a:rPr lang="en-US" sz="4400" b="1" dirty="0">
                <a:solidFill>
                  <a:srgbClr val="000099"/>
                </a:solidFill>
                <a:latin typeface="Times New Roman" pitchFamily="18" charset="0"/>
                <a:cs typeface="Times New Roman" pitchFamily="18" charset="0"/>
              </a:rPr>
              <a:t> </a:t>
            </a:r>
            <a:r>
              <a:rPr lang="en-US" sz="4400" b="1" dirty="0" err="1">
                <a:solidFill>
                  <a:srgbClr val="000099"/>
                </a:solidFill>
                <a:latin typeface="Times New Roman" pitchFamily="18" charset="0"/>
                <a:cs typeface="Times New Roman" pitchFamily="18" charset="0"/>
              </a:rPr>
              <a:t>định</a:t>
            </a:r>
            <a:r>
              <a:rPr lang="en-US" sz="4400" b="1" dirty="0">
                <a:solidFill>
                  <a:srgbClr val="000099"/>
                </a:solidFill>
                <a:latin typeface="Times New Roman" pitchFamily="18" charset="0"/>
                <a:cs typeface="Times New Roman" pitchFamily="18" charset="0"/>
              </a:rPr>
              <a:t>.</a:t>
            </a:r>
          </a:p>
          <a:p>
            <a:endParaRPr lang="en-US" sz="4400" b="1" dirty="0">
              <a:solidFill>
                <a:srgbClr val="000099"/>
              </a:solidFill>
              <a:latin typeface="Times New Roman" pitchFamily="18" charset="0"/>
              <a:cs typeface="Times New Roman" pitchFamily="18" charset="0"/>
            </a:endParaRPr>
          </a:p>
        </p:txBody>
      </p:sp>
      <p:sp>
        <p:nvSpPr>
          <p:cNvPr id="6" name="TextBox 5"/>
          <p:cNvSpPr txBox="1"/>
          <p:nvPr/>
        </p:nvSpPr>
        <p:spPr>
          <a:xfrm>
            <a:off x="461304" y="3143580"/>
            <a:ext cx="8305800" cy="1446550"/>
          </a:xfrm>
          <a:prstGeom prst="rect">
            <a:avLst/>
          </a:prstGeom>
          <a:noFill/>
        </p:spPr>
        <p:txBody>
          <a:bodyPr wrap="square" rtlCol="0">
            <a:spAutoFit/>
          </a:bodyPr>
          <a:lstStyle/>
          <a:p>
            <a:r>
              <a:rPr lang="en-US" sz="4400" b="1" dirty="0">
                <a:solidFill>
                  <a:srgbClr val="000099"/>
                </a:solidFill>
                <a:latin typeface="Times New Roman" pitchFamily="18" charset="0"/>
                <a:cs typeface="Times New Roman" pitchFamily="18" charset="0"/>
              </a:rPr>
              <a:t>- </a:t>
            </a:r>
            <a:r>
              <a:rPr lang="en-US" sz="4400" b="1" dirty="0" err="1">
                <a:solidFill>
                  <a:srgbClr val="000099"/>
                </a:solidFill>
                <a:latin typeface="Times New Roman" pitchFamily="18" charset="0"/>
                <a:cs typeface="Times New Roman" pitchFamily="18" charset="0"/>
              </a:rPr>
              <a:t>Thường</a:t>
            </a:r>
            <a:r>
              <a:rPr lang="en-US" sz="4400" b="1" dirty="0">
                <a:solidFill>
                  <a:srgbClr val="000099"/>
                </a:solidFill>
                <a:latin typeface="Times New Roman" pitchFamily="18" charset="0"/>
                <a:cs typeface="Times New Roman" pitchFamily="18" charset="0"/>
              </a:rPr>
              <a:t> </a:t>
            </a:r>
            <a:r>
              <a:rPr lang="en-US" sz="4400" b="1" dirty="0" err="1">
                <a:solidFill>
                  <a:srgbClr val="000099"/>
                </a:solidFill>
                <a:latin typeface="Times New Roman" pitchFamily="18" charset="0"/>
                <a:cs typeface="Times New Roman" pitchFamily="18" charset="0"/>
              </a:rPr>
              <a:t>xuyên</a:t>
            </a:r>
            <a:r>
              <a:rPr lang="en-US" sz="4400" b="1" dirty="0">
                <a:solidFill>
                  <a:srgbClr val="000099"/>
                </a:solidFill>
                <a:latin typeface="Times New Roman" pitchFamily="18" charset="0"/>
                <a:cs typeface="Times New Roman" pitchFamily="18" charset="0"/>
              </a:rPr>
              <a:t> </a:t>
            </a:r>
            <a:r>
              <a:rPr lang="en-US" sz="4400" b="1" dirty="0" err="1">
                <a:solidFill>
                  <a:srgbClr val="000099"/>
                </a:solidFill>
                <a:latin typeface="Times New Roman" pitchFamily="18" charset="0"/>
                <a:cs typeface="Times New Roman" pitchFamily="18" charset="0"/>
              </a:rPr>
              <a:t>kiểm</a:t>
            </a:r>
            <a:r>
              <a:rPr lang="en-US" sz="4400" b="1" dirty="0">
                <a:solidFill>
                  <a:srgbClr val="000099"/>
                </a:solidFill>
                <a:latin typeface="Times New Roman" pitchFamily="18" charset="0"/>
                <a:cs typeface="Times New Roman" pitchFamily="18" charset="0"/>
              </a:rPr>
              <a:t> </a:t>
            </a:r>
            <a:r>
              <a:rPr lang="en-US" sz="4400" b="1" dirty="0" err="1">
                <a:solidFill>
                  <a:srgbClr val="000099"/>
                </a:solidFill>
                <a:latin typeface="Times New Roman" pitchFamily="18" charset="0"/>
                <a:cs typeface="Times New Roman" pitchFamily="18" charset="0"/>
              </a:rPr>
              <a:t>tra</a:t>
            </a:r>
            <a:r>
              <a:rPr lang="en-US" sz="4400" b="1" dirty="0">
                <a:solidFill>
                  <a:srgbClr val="000099"/>
                </a:solidFill>
                <a:latin typeface="Times New Roman" pitchFamily="18" charset="0"/>
                <a:cs typeface="Times New Roman" pitchFamily="18" charset="0"/>
              </a:rPr>
              <a:t> </a:t>
            </a:r>
            <a:r>
              <a:rPr lang="en-US" sz="4400" b="1" dirty="0" err="1">
                <a:solidFill>
                  <a:srgbClr val="000099"/>
                </a:solidFill>
                <a:latin typeface="Times New Roman" pitchFamily="18" charset="0"/>
                <a:cs typeface="Times New Roman" pitchFamily="18" charset="0"/>
              </a:rPr>
              <a:t>vỏ</a:t>
            </a:r>
            <a:r>
              <a:rPr lang="en-US" sz="4400" b="1" dirty="0">
                <a:solidFill>
                  <a:srgbClr val="000099"/>
                </a:solidFill>
                <a:latin typeface="Times New Roman" pitchFamily="18" charset="0"/>
                <a:cs typeface="Times New Roman" pitchFamily="18" charset="0"/>
              </a:rPr>
              <a:t> </a:t>
            </a:r>
            <a:r>
              <a:rPr lang="en-US" sz="4400" b="1" dirty="0" err="1">
                <a:solidFill>
                  <a:srgbClr val="000099"/>
                </a:solidFill>
                <a:latin typeface="Times New Roman" pitchFamily="18" charset="0"/>
                <a:cs typeface="Times New Roman" pitchFamily="18" charset="0"/>
              </a:rPr>
              <a:t>cách</a:t>
            </a:r>
            <a:r>
              <a:rPr lang="en-US" sz="4400" b="1" dirty="0">
                <a:solidFill>
                  <a:srgbClr val="000099"/>
                </a:solidFill>
                <a:latin typeface="Times New Roman" pitchFamily="18" charset="0"/>
                <a:cs typeface="Times New Roman" pitchFamily="18" charset="0"/>
              </a:rPr>
              <a:t> </a:t>
            </a:r>
            <a:r>
              <a:rPr lang="en-US" sz="4400" b="1" dirty="0" err="1">
                <a:solidFill>
                  <a:srgbClr val="000099"/>
                </a:solidFill>
                <a:latin typeface="Times New Roman" pitchFamily="18" charset="0"/>
                <a:cs typeface="Times New Roman" pitchFamily="18" charset="0"/>
              </a:rPr>
              <a:t>điện</a:t>
            </a:r>
            <a:r>
              <a:rPr lang="en-US" sz="4400" b="1" dirty="0">
                <a:solidFill>
                  <a:srgbClr val="000099"/>
                </a:solidFill>
                <a:latin typeface="Times New Roman" pitchFamily="18" charset="0"/>
                <a:cs typeface="Times New Roman" pitchFamily="18" charset="0"/>
              </a:rPr>
              <a:t>. </a:t>
            </a:r>
          </a:p>
        </p:txBody>
      </p:sp>
      <p:sp>
        <p:nvSpPr>
          <p:cNvPr id="7" name="TextBox 6">
            <a:extLst>
              <a:ext uri="{FF2B5EF4-FFF2-40B4-BE49-F238E27FC236}">
                <a16:creationId xmlns:a16="http://schemas.microsoft.com/office/drawing/2014/main" xmlns="" id="{27A339E9-9C32-41CB-9606-DF937792A8E7}"/>
              </a:ext>
            </a:extLst>
          </p:cNvPr>
          <p:cNvSpPr txBox="1"/>
          <p:nvPr/>
        </p:nvSpPr>
        <p:spPr>
          <a:xfrm>
            <a:off x="444892" y="4734342"/>
            <a:ext cx="8305800" cy="1446550"/>
          </a:xfrm>
          <a:prstGeom prst="rect">
            <a:avLst/>
          </a:prstGeom>
          <a:noFill/>
        </p:spPr>
        <p:txBody>
          <a:bodyPr wrap="square" rtlCol="0">
            <a:spAutoFit/>
          </a:bodyPr>
          <a:lstStyle/>
          <a:p>
            <a:r>
              <a:rPr lang="en-US" sz="4400" b="1" dirty="0">
                <a:solidFill>
                  <a:srgbClr val="000099"/>
                </a:solidFill>
                <a:latin typeface="Times New Roman" pitchFamily="18" charset="0"/>
                <a:cs typeface="Times New Roman" pitchFamily="18" charset="0"/>
              </a:rPr>
              <a:t>- </a:t>
            </a:r>
            <a:r>
              <a:rPr lang="en-US" sz="4400" b="1" dirty="0" err="1">
                <a:solidFill>
                  <a:srgbClr val="000099"/>
                </a:solidFill>
                <a:latin typeface="Times New Roman" pitchFamily="18" charset="0"/>
                <a:cs typeface="Times New Roman" pitchFamily="18" charset="0"/>
              </a:rPr>
              <a:t>Đảm</a:t>
            </a:r>
            <a:r>
              <a:rPr lang="en-US" sz="4400" b="1" dirty="0">
                <a:solidFill>
                  <a:srgbClr val="000099"/>
                </a:solidFill>
                <a:latin typeface="Times New Roman" pitchFamily="18" charset="0"/>
                <a:cs typeface="Times New Roman" pitchFamily="18" charset="0"/>
              </a:rPr>
              <a:t> </a:t>
            </a:r>
            <a:r>
              <a:rPr lang="en-US" sz="4400" b="1" dirty="0" err="1">
                <a:solidFill>
                  <a:srgbClr val="000099"/>
                </a:solidFill>
                <a:latin typeface="Times New Roman" pitchFamily="18" charset="0"/>
                <a:cs typeface="Times New Roman" pitchFamily="18" charset="0"/>
              </a:rPr>
              <a:t>bảo</a:t>
            </a:r>
            <a:r>
              <a:rPr lang="en-US" sz="4400" b="1" dirty="0">
                <a:solidFill>
                  <a:srgbClr val="000099"/>
                </a:solidFill>
                <a:latin typeface="Times New Roman" pitchFamily="18" charset="0"/>
                <a:cs typeface="Times New Roman" pitchFamily="18" charset="0"/>
              </a:rPr>
              <a:t> an </a:t>
            </a:r>
            <a:r>
              <a:rPr lang="en-US" sz="4400" b="1" dirty="0" err="1">
                <a:solidFill>
                  <a:srgbClr val="000099"/>
                </a:solidFill>
                <a:latin typeface="Times New Roman" pitchFamily="18" charset="0"/>
                <a:cs typeface="Times New Roman" pitchFamily="18" charset="0"/>
              </a:rPr>
              <a:t>toàn</a:t>
            </a:r>
            <a:r>
              <a:rPr lang="en-US" sz="4400" b="1" dirty="0">
                <a:solidFill>
                  <a:srgbClr val="000099"/>
                </a:solidFill>
                <a:latin typeface="Times New Roman" pitchFamily="18" charset="0"/>
                <a:cs typeface="Times New Roman" pitchFamily="18" charset="0"/>
              </a:rPr>
              <a:t> </a:t>
            </a:r>
            <a:r>
              <a:rPr lang="en-US" sz="4400" b="1" dirty="0" err="1">
                <a:solidFill>
                  <a:srgbClr val="000099"/>
                </a:solidFill>
                <a:latin typeface="Times New Roman" pitchFamily="18" charset="0"/>
                <a:cs typeface="Times New Roman" pitchFamily="18" charset="0"/>
              </a:rPr>
              <a:t>dây</a:t>
            </a:r>
            <a:r>
              <a:rPr lang="en-US" sz="4400" b="1" dirty="0">
                <a:solidFill>
                  <a:srgbClr val="000099"/>
                </a:solidFill>
                <a:latin typeface="Times New Roman" pitchFamily="18" charset="0"/>
                <a:cs typeface="Times New Roman" pitchFamily="18" charset="0"/>
              </a:rPr>
              <a:t> </a:t>
            </a:r>
            <a:r>
              <a:rPr lang="en-US" sz="4400" b="1" dirty="0" err="1">
                <a:solidFill>
                  <a:srgbClr val="000099"/>
                </a:solidFill>
                <a:latin typeface="Times New Roman" pitchFamily="18" charset="0"/>
                <a:cs typeface="Times New Roman" pitchFamily="18" charset="0"/>
              </a:rPr>
              <a:t>dẫn</a:t>
            </a:r>
            <a:r>
              <a:rPr lang="en-US" sz="4400" b="1" dirty="0">
                <a:solidFill>
                  <a:srgbClr val="000099"/>
                </a:solidFill>
                <a:latin typeface="Times New Roman" pitchFamily="18" charset="0"/>
                <a:cs typeface="Times New Roman" pitchFamily="18" charset="0"/>
              </a:rPr>
              <a:t> </a:t>
            </a:r>
            <a:r>
              <a:rPr lang="en-US" sz="4400" b="1" dirty="0" err="1">
                <a:solidFill>
                  <a:srgbClr val="000099"/>
                </a:solidFill>
                <a:latin typeface="Times New Roman" pitchFamily="18" charset="0"/>
                <a:cs typeface="Times New Roman" pitchFamily="18" charset="0"/>
              </a:rPr>
              <a:t>nối</a:t>
            </a:r>
            <a:r>
              <a:rPr lang="en-US" sz="4400" b="1" dirty="0">
                <a:solidFill>
                  <a:srgbClr val="000099"/>
                </a:solidFill>
                <a:latin typeface="Times New Roman" pitchFamily="18" charset="0"/>
                <a:cs typeface="Times New Roman" pitchFamily="18" charset="0"/>
              </a:rPr>
              <a:t> </a:t>
            </a:r>
            <a:r>
              <a:rPr lang="en-US" sz="4400" b="1" dirty="0" err="1">
                <a:solidFill>
                  <a:srgbClr val="000099"/>
                </a:solidFill>
                <a:latin typeface="Times New Roman" pitchFamily="18" charset="0"/>
                <a:cs typeface="Times New Roman" pitchFamily="18" charset="0"/>
              </a:rPr>
              <a:t>dài</a:t>
            </a:r>
            <a:r>
              <a:rPr lang="en-US" sz="4400" b="1" dirty="0">
                <a:solidFill>
                  <a:srgbClr val="000099"/>
                </a:solidFill>
                <a:latin typeface="Times New Roman" pitchFamily="18" charset="0"/>
                <a:cs typeface="Times New Roman" pitchFamily="18" charset="0"/>
              </a:rPr>
              <a:t> (</a:t>
            </a:r>
            <a:r>
              <a:rPr lang="en-US" sz="4400" b="1" dirty="0" err="1">
                <a:solidFill>
                  <a:srgbClr val="000099"/>
                </a:solidFill>
                <a:latin typeface="Times New Roman" pitchFamily="18" charset="0"/>
                <a:cs typeface="Times New Roman" pitchFamily="18" charset="0"/>
              </a:rPr>
              <a:t>dây</a:t>
            </a:r>
            <a:r>
              <a:rPr lang="en-US" sz="4400" b="1" dirty="0">
                <a:solidFill>
                  <a:srgbClr val="000099"/>
                </a:solidFill>
                <a:latin typeface="Times New Roman" pitchFamily="18" charset="0"/>
                <a:cs typeface="Times New Roman" pitchFamily="18" charset="0"/>
              </a:rPr>
              <a:t> </a:t>
            </a:r>
            <a:r>
              <a:rPr lang="en-US" sz="4400" b="1" dirty="0" err="1">
                <a:solidFill>
                  <a:srgbClr val="000099"/>
                </a:solidFill>
                <a:latin typeface="Times New Roman" pitchFamily="18" charset="0"/>
                <a:cs typeface="Times New Roman" pitchFamily="18" charset="0"/>
              </a:rPr>
              <a:t>có</a:t>
            </a:r>
            <a:r>
              <a:rPr lang="en-US" sz="4400" b="1" dirty="0">
                <a:solidFill>
                  <a:srgbClr val="000099"/>
                </a:solidFill>
                <a:latin typeface="Times New Roman" pitchFamily="18" charset="0"/>
                <a:cs typeface="Times New Roman" pitchFamily="18" charset="0"/>
              </a:rPr>
              <a:t> </a:t>
            </a:r>
            <a:r>
              <a:rPr lang="en-US" sz="4400" b="1" dirty="0" err="1">
                <a:solidFill>
                  <a:srgbClr val="000099"/>
                </a:solidFill>
                <a:latin typeface="Times New Roman" pitchFamily="18" charset="0"/>
                <a:cs typeface="Times New Roman" pitchFamily="18" charset="0"/>
              </a:rPr>
              <a:t>phích</a:t>
            </a:r>
            <a:r>
              <a:rPr lang="en-US" sz="4400" b="1" dirty="0">
                <a:solidFill>
                  <a:srgbClr val="000099"/>
                </a:solidFill>
                <a:latin typeface="Times New Roman" pitchFamily="18" charset="0"/>
                <a:cs typeface="Times New Roman" pitchFamily="18" charset="0"/>
              </a:rPr>
              <a:t> </a:t>
            </a:r>
            <a:r>
              <a:rPr lang="en-US" sz="4400" b="1" dirty="0" err="1">
                <a:solidFill>
                  <a:srgbClr val="000099"/>
                </a:solidFill>
                <a:latin typeface="Times New Roman" pitchFamily="18" charset="0"/>
                <a:cs typeface="Times New Roman" pitchFamily="18" charset="0"/>
              </a:rPr>
              <a:t>cắm</a:t>
            </a:r>
            <a:r>
              <a:rPr lang="en-US" sz="4400" b="1" dirty="0">
                <a:solidFill>
                  <a:srgbClr val="000099"/>
                </a:solidFill>
                <a:latin typeface="Times New Roman" pitchFamily="18" charset="0"/>
                <a:cs typeface="Times New Roman" pitchFamily="18" charset="0"/>
              </a:rPr>
              <a:t>).</a:t>
            </a:r>
          </a:p>
        </p:txBody>
      </p:sp>
    </p:spTree>
    <p:extLst>
      <p:ext uri="{BB962C8B-B14F-4D97-AF65-F5344CB8AC3E}">
        <p14:creationId xmlns:p14="http://schemas.microsoft.com/office/powerpoint/2010/main" val="2406194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47129" y="1490008"/>
            <a:ext cx="8305800" cy="1938992"/>
          </a:xfrm>
          <a:prstGeom prst="rect">
            <a:avLst/>
          </a:prstGeom>
          <a:noFill/>
        </p:spPr>
        <p:txBody>
          <a:bodyPr wrap="square" rtlCol="0">
            <a:spAutoFit/>
          </a:bodyPr>
          <a:lstStyle/>
          <a:p>
            <a:r>
              <a:rPr lang="en-US" sz="4000" b="1" dirty="0">
                <a:latin typeface="Arial" panose="020B0604020202020204" pitchFamily="34" charset="0"/>
                <a:cs typeface="Arial" panose="020B0604020202020204" pitchFamily="34" charset="0"/>
              </a:rPr>
              <a:t>-</a:t>
            </a:r>
            <a:r>
              <a:rPr lang="en-US" sz="4000" b="1" dirty="0">
                <a:solidFill>
                  <a:srgbClr val="FF0000"/>
                </a:solidFill>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Kí</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hiệu</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của</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dây</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dẫn</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bọc</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cách</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điện</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là</a:t>
            </a:r>
            <a:r>
              <a:rPr lang="en-US" sz="4000" b="1" dirty="0">
                <a:latin typeface="Arial" panose="020B0604020202020204" pitchFamily="34" charset="0"/>
                <a:cs typeface="Arial" panose="020B0604020202020204" pitchFamily="34" charset="0"/>
              </a:rPr>
              <a:t> </a:t>
            </a:r>
            <a:r>
              <a:rPr lang="en-US" sz="4000" b="1" dirty="0">
                <a:solidFill>
                  <a:srgbClr val="FF0000"/>
                </a:solidFill>
                <a:latin typeface="Arial" panose="020B0604020202020204" pitchFamily="34" charset="0"/>
                <a:cs typeface="Arial" panose="020B0604020202020204" pitchFamily="34" charset="0"/>
              </a:rPr>
              <a:t>M(n x F) </a:t>
            </a:r>
          </a:p>
          <a:p>
            <a:endParaRPr lang="en-US" sz="4000" b="1" dirty="0">
              <a:solidFill>
                <a:srgbClr val="FF0000"/>
              </a:solidFill>
              <a:latin typeface="Arial" panose="020B0604020202020204" pitchFamily="34" charset="0"/>
              <a:cs typeface="Arial" panose="020B0604020202020204" pitchFamily="34" charset="0"/>
            </a:endParaRPr>
          </a:p>
        </p:txBody>
      </p:sp>
      <p:sp>
        <p:nvSpPr>
          <p:cNvPr id="7" name="TextBox 6"/>
          <p:cNvSpPr txBox="1"/>
          <p:nvPr/>
        </p:nvSpPr>
        <p:spPr>
          <a:xfrm>
            <a:off x="609600" y="3429000"/>
            <a:ext cx="8305800" cy="1938992"/>
          </a:xfrm>
          <a:prstGeom prst="rect">
            <a:avLst/>
          </a:prstGeom>
          <a:noFill/>
        </p:spPr>
        <p:txBody>
          <a:bodyPr wrap="square" rtlCol="0">
            <a:spAutoFit/>
          </a:bodyPr>
          <a:lstStyle/>
          <a:p>
            <a:r>
              <a:rPr lang="en-US" sz="4000" b="1" dirty="0">
                <a:solidFill>
                  <a:srgbClr val="000099"/>
                </a:solidFill>
                <a:latin typeface="Times New Roman" pitchFamily="18" charset="0"/>
                <a:cs typeface="Times New Roman" pitchFamily="18" charset="0"/>
              </a:rPr>
              <a:t>- </a:t>
            </a:r>
            <a:r>
              <a:rPr lang="en-US" sz="4000" b="1" dirty="0">
                <a:solidFill>
                  <a:srgbClr val="FF0000"/>
                </a:solidFill>
                <a:latin typeface="Times New Roman" pitchFamily="18" charset="0"/>
                <a:cs typeface="Times New Roman" pitchFamily="18" charset="0"/>
              </a:rPr>
              <a:t>M</a:t>
            </a:r>
            <a:r>
              <a:rPr lang="en-US" sz="4000" b="1" dirty="0">
                <a:solidFill>
                  <a:srgbClr val="000099"/>
                </a:solidFill>
                <a:latin typeface="Times New Roman" pitchFamily="18" charset="0"/>
                <a:cs typeface="Times New Roman" pitchFamily="18" charset="0"/>
              </a:rPr>
              <a:t> </a:t>
            </a:r>
            <a:r>
              <a:rPr lang="en-US" sz="4000" b="1" dirty="0" err="1">
                <a:solidFill>
                  <a:srgbClr val="000099"/>
                </a:solidFill>
                <a:latin typeface="Times New Roman" pitchFamily="18" charset="0"/>
                <a:cs typeface="Times New Roman" pitchFamily="18" charset="0"/>
              </a:rPr>
              <a:t>là</a:t>
            </a:r>
            <a:r>
              <a:rPr lang="en-US" sz="4000" b="1" dirty="0">
                <a:solidFill>
                  <a:srgbClr val="000099"/>
                </a:solidFill>
                <a:latin typeface="Times New Roman" pitchFamily="18" charset="0"/>
                <a:cs typeface="Times New Roman" pitchFamily="18" charset="0"/>
              </a:rPr>
              <a:t> </a:t>
            </a:r>
            <a:r>
              <a:rPr lang="en-US" sz="4000" b="1" dirty="0" err="1">
                <a:solidFill>
                  <a:srgbClr val="000099"/>
                </a:solidFill>
                <a:latin typeface="Times New Roman" pitchFamily="18" charset="0"/>
                <a:cs typeface="Times New Roman" pitchFamily="18" charset="0"/>
              </a:rPr>
              <a:t>lõi</a:t>
            </a:r>
            <a:r>
              <a:rPr lang="en-US" sz="4000" b="1" dirty="0">
                <a:solidFill>
                  <a:srgbClr val="000099"/>
                </a:solidFill>
                <a:latin typeface="Times New Roman" pitchFamily="18" charset="0"/>
                <a:cs typeface="Times New Roman" pitchFamily="18" charset="0"/>
              </a:rPr>
              <a:t> </a:t>
            </a:r>
            <a:r>
              <a:rPr lang="en-US" sz="4000" b="1" dirty="0" err="1">
                <a:solidFill>
                  <a:srgbClr val="000099"/>
                </a:solidFill>
                <a:latin typeface="Times New Roman" pitchFamily="18" charset="0"/>
                <a:cs typeface="Times New Roman" pitchFamily="18" charset="0"/>
              </a:rPr>
              <a:t>đồng</a:t>
            </a:r>
            <a:r>
              <a:rPr lang="en-US" sz="4000" b="1" dirty="0">
                <a:solidFill>
                  <a:srgbClr val="000099"/>
                </a:solidFill>
                <a:latin typeface="Times New Roman" pitchFamily="18" charset="0"/>
                <a:cs typeface="Times New Roman" pitchFamily="18" charset="0"/>
              </a:rPr>
              <a:t> </a:t>
            </a:r>
          </a:p>
          <a:p>
            <a:r>
              <a:rPr lang="en-US" sz="4000" b="1" dirty="0">
                <a:solidFill>
                  <a:srgbClr val="000099"/>
                </a:solidFill>
                <a:latin typeface="Times New Roman" pitchFamily="18" charset="0"/>
                <a:cs typeface="Times New Roman" pitchFamily="18" charset="0"/>
              </a:rPr>
              <a:t>- </a:t>
            </a:r>
            <a:r>
              <a:rPr lang="en-US" sz="4000" b="1" dirty="0">
                <a:solidFill>
                  <a:srgbClr val="FF0000"/>
                </a:solidFill>
                <a:latin typeface="Times New Roman" pitchFamily="18" charset="0"/>
                <a:cs typeface="Times New Roman" pitchFamily="18" charset="0"/>
              </a:rPr>
              <a:t>n</a:t>
            </a:r>
            <a:r>
              <a:rPr lang="en-US" sz="4000" b="1" dirty="0">
                <a:solidFill>
                  <a:srgbClr val="000099"/>
                </a:solidFill>
                <a:latin typeface="Times New Roman" pitchFamily="18" charset="0"/>
                <a:cs typeface="Times New Roman" pitchFamily="18" charset="0"/>
              </a:rPr>
              <a:t> </a:t>
            </a:r>
            <a:r>
              <a:rPr lang="en-US" sz="4000" b="1" dirty="0" err="1">
                <a:solidFill>
                  <a:srgbClr val="000099"/>
                </a:solidFill>
                <a:latin typeface="Times New Roman" pitchFamily="18" charset="0"/>
                <a:cs typeface="Times New Roman" pitchFamily="18" charset="0"/>
              </a:rPr>
              <a:t>là</a:t>
            </a:r>
            <a:r>
              <a:rPr lang="en-US" sz="4000" b="1" dirty="0">
                <a:solidFill>
                  <a:srgbClr val="000099"/>
                </a:solidFill>
                <a:latin typeface="Times New Roman" pitchFamily="18" charset="0"/>
                <a:cs typeface="Times New Roman" pitchFamily="18" charset="0"/>
              </a:rPr>
              <a:t> </a:t>
            </a:r>
            <a:r>
              <a:rPr lang="en-US" sz="4000" b="1" dirty="0" err="1">
                <a:solidFill>
                  <a:srgbClr val="000099"/>
                </a:solidFill>
                <a:latin typeface="Times New Roman" pitchFamily="18" charset="0"/>
                <a:cs typeface="Times New Roman" pitchFamily="18" charset="0"/>
              </a:rPr>
              <a:t>số</a:t>
            </a:r>
            <a:r>
              <a:rPr lang="en-US" sz="4000" b="1" dirty="0">
                <a:solidFill>
                  <a:srgbClr val="000099"/>
                </a:solidFill>
                <a:latin typeface="Times New Roman" pitchFamily="18" charset="0"/>
                <a:cs typeface="Times New Roman" pitchFamily="18" charset="0"/>
              </a:rPr>
              <a:t> </a:t>
            </a:r>
            <a:r>
              <a:rPr lang="en-US" sz="4000" b="1" dirty="0" err="1">
                <a:solidFill>
                  <a:srgbClr val="000099"/>
                </a:solidFill>
                <a:latin typeface="Times New Roman" pitchFamily="18" charset="0"/>
                <a:cs typeface="Times New Roman" pitchFamily="18" charset="0"/>
              </a:rPr>
              <a:t>lõi</a:t>
            </a:r>
            <a:r>
              <a:rPr lang="en-US" sz="4000" b="1" dirty="0">
                <a:solidFill>
                  <a:srgbClr val="000099"/>
                </a:solidFill>
                <a:latin typeface="Times New Roman" pitchFamily="18" charset="0"/>
                <a:cs typeface="Times New Roman" pitchFamily="18" charset="0"/>
              </a:rPr>
              <a:t> </a:t>
            </a:r>
            <a:r>
              <a:rPr lang="en-US" sz="4000" b="1" dirty="0" err="1">
                <a:solidFill>
                  <a:srgbClr val="000099"/>
                </a:solidFill>
                <a:latin typeface="Times New Roman" pitchFamily="18" charset="0"/>
                <a:cs typeface="Times New Roman" pitchFamily="18" charset="0"/>
              </a:rPr>
              <a:t>dây</a:t>
            </a:r>
            <a:endParaRPr lang="en-US" sz="4000" b="1" dirty="0">
              <a:solidFill>
                <a:srgbClr val="000099"/>
              </a:solidFill>
              <a:latin typeface="Times New Roman" pitchFamily="18" charset="0"/>
              <a:cs typeface="Times New Roman" pitchFamily="18" charset="0"/>
            </a:endParaRPr>
          </a:p>
          <a:p>
            <a:r>
              <a:rPr lang="en-US" sz="4000" b="1" dirty="0">
                <a:solidFill>
                  <a:srgbClr val="000099"/>
                </a:solidFill>
                <a:latin typeface="Times New Roman" pitchFamily="18" charset="0"/>
                <a:cs typeface="Times New Roman" pitchFamily="18" charset="0"/>
              </a:rPr>
              <a:t>- </a:t>
            </a:r>
            <a:r>
              <a:rPr lang="en-US" sz="4000" b="1" dirty="0">
                <a:solidFill>
                  <a:srgbClr val="FF0000"/>
                </a:solidFill>
                <a:latin typeface="Times New Roman" pitchFamily="18" charset="0"/>
                <a:cs typeface="Times New Roman" pitchFamily="18" charset="0"/>
              </a:rPr>
              <a:t>F</a:t>
            </a:r>
            <a:r>
              <a:rPr lang="en-US" sz="4000" b="1" dirty="0">
                <a:solidFill>
                  <a:srgbClr val="000099"/>
                </a:solidFill>
                <a:latin typeface="Times New Roman" pitchFamily="18" charset="0"/>
                <a:cs typeface="Times New Roman" pitchFamily="18" charset="0"/>
              </a:rPr>
              <a:t> </a:t>
            </a:r>
            <a:r>
              <a:rPr lang="en-US" sz="4000" b="1" dirty="0" err="1">
                <a:solidFill>
                  <a:srgbClr val="000099"/>
                </a:solidFill>
                <a:latin typeface="Times New Roman" pitchFamily="18" charset="0"/>
                <a:cs typeface="Times New Roman" pitchFamily="18" charset="0"/>
              </a:rPr>
              <a:t>là</a:t>
            </a:r>
            <a:r>
              <a:rPr lang="en-US" sz="4000" b="1" dirty="0">
                <a:solidFill>
                  <a:srgbClr val="000099"/>
                </a:solidFill>
                <a:latin typeface="Times New Roman" pitchFamily="18" charset="0"/>
                <a:cs typeface="Times New Roman" pitchFamily="18" charset="0"/>
              </a:rPr>
              <a:t> </a:t>
            </a:r>
            <a:r>
              <a:rPr lang="en-US" sz="4000" b="1" dirty="0" err="1">
                <a:solidFill>
                  <a:srgbClr val="000099"/>
                </a:solidFill>
                <a:latin typeface="Times New Roman" pitchFamily="18" charset="0"/>
                <a:cs typeface="Times New Roman" pitchFamily="18" charset="0"/>
              </a:rPr>
              <a:t>tiết</a:t>
            </a:r>
            <a:r>
              <a:rPr lang="en-US" sz="4000" b="1" dirty="0">
                <a:solidFill>
                  <a:srgbClr val="000099"/>
                </a:solidFill>
                <a:latin typeface="Times New Roman" pitchFamily="18" charset="0"/>
                <a:cs typeface="Times New Roman" pitchFamily="18" charset="0"/>
              </a:rPr>
              <a:t> </a:t>
            </a:r>
            <a:r>
              <a:rPr lang="en-US" sz="4000" b="1" dirty="0" err="1">
                <a:solidFill>
                  <a:srgbClr val="000099"/>
                </a:solidFill>
                <a:latin typeface="Times New Roman" pitchFamily="18" charset="0"/>
                <a:cs typeface="Times New Roman" pitchFamily="18" charset="0"/>
              </a:rPr>
              <a:t>diện</a:t>
            </a:r>
            <a:r>
              <a:rPr lang="en-US" sz="4000" b="1" dirty="0">
                <a:solidFill>
                  <a:srgbClr val="000099"/>
                </a:solidFill>
                <a:latin typeface="Times New Roman" pitchFamily="18" charset="0"/>
                <a:cs typeface="Times New Roman" pitchFamily="18" charset="0"/>
              </a:rPr>
              <a:t> </a:t>
            </a:r>
            <a:r>
              <a:rPr lang="en-US" sz="4000" b="1" dirty="0" err="1">
                <a:solidFill>
                  <a:srgbClr val="000099"/>
                </a:solidFill>
                <a:latin typeface="Times New Roman" pitchFamily="18" charset="0"/>
                <a:cs typeface="Times New Roman" pitchFamily="18" charset="0"/>
              </a:rPr>
              <a:t>của</a:t>
            </a:r>
            <a:r>
              <a:rPr lang="en-US" sz="4000" b="1" dirty="0">
                <a:solidFill>
                  <a:srgbClr val="000099"/>
                </a:solidFill>
                <a:latin typeface="Times New Roman" pitchFamily="18" charset="0"/>
                <a:cs typeface="Times New Roman" pitchFamily="18" charset="0"/>
              </a:rPr>
              <a:t> </a:t>
            </a:r>
            <a:r>
              <a:rPr lang="en-US" sz="4000" b="1" dirty="0" err="1">
                <a:solidFill>
                  <a:srgbClr val="000099"/>
                </a:solidFill>
                <a:latin typeface="Times New Roman" pitchFamily="18" charset="0"/>
                <a:cs typeface="Times New Roman" pitchFamily="18" charset="0"/>
              </a:rPr>
              <a:t>lõi</a:t>
            </a:r>
            <a:r>
              <a:rPr lang="en-US" sz="4000" b="1" dirty="0">
                <a:solidFill>
                  <a:srgbClr val="000099"/>
                </a:solidFill>
                <a:latin typeface="Times New Roman" pitchFamily="18" charset="0"/>
                <a:cs typeface="Times New Roman" pitchFamily="18" charset="0"/>
              </a:rPr>
              <a:t> </a:t>
            </a:r>
            <a:r>
              <a:rPr lang="en-US" sz="4000" b="1" dirty="0" err="1">
                <a:solidFill>
                  <a:srgbClr val="000099"/>
                </a:solidFill>
                <a:latin typeface="Times New Roman" pitchFamily="18" charset="0"/>
                <a:cs typeface="Times New Roman" pitchFamily="18" charset="0"/>
              </a:rPr>
              <a:t>dây</a:t>
            </a:r>
            <a:r>
              <a:rPr lang="en-US" sz="4000" b="1" dirty="0">
                <a:solidFill>
                  <a:srgbClr val="000099"/>
                </a:solidFill>
                <a:latin typeface="Times New Roman" pitchFamily="18" charset="0"/>
                <a:cs typeface="Times New Roman" pitchFamily="18" charset="0"/>
              </a:rPr>
              <a:t> </a:t>
            </a:r>
            <a:r>
              <a:rPr lang="en-US" sz="4000" b="1" dirty="0" err="1">
                <a:solidFill>
                  <a:srgbClr val="000099"/>
                </a:solidFill>
                <a:latin typeface="Times New Roman" pitchFamily="18" charset="0"/>
                <a:cs typeface="Times New Roman" pitchFamily="18" charset="0"/>
              </a:rPr>
              <a:t>dẫn</a:t>
            </a:r>
            <a:r>
              <a:rPr lang="en-US" sz="4000" b="1" dirty="0">
                <a:solidFill>
                  <a:srgbClr val="000099"/>
                </a:solidFill>
                <a:latin typeface="Times New Roman" pitchFamily="18" charset="0"/>
                <a:cs typeface="Times New Roman" pitchFamily="18" charset="0"/>
              </a:rPr>
              <a:t> (mm</a:t>
            </a:r>
            <a:r>
              <a:rPr lang="en-US" sz="4000" b="1" baseline="30000" dirty="0">
                <a:solidFill>
                  <a:srgbClr val="000099"/>
                </a:solidFill>
                <a:latin typeface="Times New Roman" pitchFamily="18" charset="0"/>
                <a:cs typeface="Times New Roman" pitchFamily="18" charset="0"/>
              </a:rPr>
              <a:t>2</a:t>
            </a:r>
            <a:r>
              <a:rPr lang="en-US" sz="4000" b="1" dirty="0">
                <a:solidFill>
                  <a:srgbClr val="000099"/>
                </a:solidFill>
                <a:latin typeface="Times New Roman" pitchFamily="18" charset="0"/>
                <a:cs typeface="Times New Roman" pitchFamily="18" charset="0"/>
              </a:rPr>
              <a:t>)</a:t>
            </a:r>
          </a:p>
        </p:txBody>
      </p:sp>
      <p:sp>
        <p:nvSpPr>
          <p:cNvPr id="6" name="TextBox 5">
            <a:extLst>
              <a:ext uri="{FF2B5EF4-FFF2-40B4-BE49-F238E27FC236}">
                <a16:creationId xmlns:a16="http://schemas.microsoft.com/office/drawing/2014/main" xmlns="" id="{E560659E-8AFC-40FE-9D97-65BDCE25F95A}"/>
              </a:ext>
            </a:extLst>
          </p:cNvPr>
          <p:cNvSpPr txBox="1"/>
          <p:nvPr/>
        </p:nvSpPr>
        <p:spPr>
          <a:xfrm>
            <a:off x="228600" y="61556"/>
            <a:ext cx="8305800" cy="707886"/>
          </a:xfrm>
          <a:prstGeom prst="rect">
            <a:avLst/>
          </a:prstGeom>
          <a:noFill/>
        </p:spPr>
        <p:txBody>
          <a:bodyPr wrap="square" rtlCol="0">
            <a:spAutoFit/>
          </a:bodyPr>
          <a:lstStyle/>
          <a:p>
            <a:r>
              <a:rPr lang="en-US" sz="4000" b="1" dirty="0">
                <a:solidFill>
                  <a:srgbClr val="0000FF"/>
                </a:solidFill>
                <a:latin typeface="Tahoma" panose="020B0604030504040204" pitchFamily="34" charset="0"/>
                <a:ea typeface="Tahoma" panose="020B0604030504040204" pitchFamily="34" charset="0"/>
                <a:cs typeface="Tahoma" panose="020B0604030504040204" pitchFamily="34" charset="0"/>
              </a:rPr>
              <a:t>3. </a:t>
            </a:r>
            <a:r>
              <a:rPr lang="en-US" sz="4000" b="1" dirty="0" err="1">
                <a:solidFill>
                  <a:srgbClr val="0000FF"/>
                </a:solidFill>
                <a:latin typeface="Tahoma" panose="020B0604030504040204" pitchFamily="34" charset="0"/>
                <a:ea typeface="Tahoma" panose="020B0604030504040204" pitchFamily="34" charset="0"/>
                <a:cs typeface="Tahoma" panose="020B0604030504040204" pitchFamily="34" charset="0"/>
              </a:rPr>
              <a:t>Sử</a:t>
            </a:r>
            <a:r>
              <a:rPr lang="en-US" sz="40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0000FF"/>
                </a:solidFill>
                <a:latin typeface="Tahoma" panose="020B0604030504040204" pitchFamily="34" charset="0"/>
                <a:ea typeface="Tahoma" panose="020B0604030504040204" pitchFamily="34" charset="0"/>
                <a:cs typeface="Tahoma" panose="020B0604030504040204" pitchFamily="34" charset="0"/>
              </a:rPr>
              <a:t>dụng</a:t>
            </a:r>
            <a:r>
              <a:rPr lang="en-US" sz="40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0000FF"/>
                </a:solidFill>
                <a:latin typeface="Tahoma" panose="020B0604030504040204" pitchFamily="34" charset="0"/>
                <a:ea typeface="Tahoma" panose="020B0604030504040204" pitchFamily="34" charset="0"/>
                <a:cs typeface="Tahoma" panose="020B0604030504040204" pitchFamily="34" charset="0"/>
              </a:rPr>
              <a:t>dây</a:t>
            </a:r>
            <a:r>
              <a:rPr lang="en-US" sz="40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0000FF"/>
                </a:solidFill>
                <a:latin typeface="Tahoma" panose="020B0604030504040204" pitchFamily="34" charset="0"/>
                <a:ea typeface="Tahoma" panose="020B0604030504040204" pitchFamily="34" charset="0"/>
                <a:cs typeface="Tahoma" panose="020B0604030504040204" pitchFamily="34" charset="0"/>
              </a:rPr>
              <a:t>dẫn</a:t>
            </a:r>
            <a:r>
              <a:rPr lang="en-US" sz="40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0000FF"/>
                </a:solidFill>
                <a:latin typeface="Tahoma" panose="020B0604030504040204" pitchFamily="34" charset="0"/>
                <a:ea typeface="Tahoma" panose="020B0604030504040204" pitchFamily="34" charset="0"/>
                <a:cs typeface="Tahoma" panose="020B0604030504040204" pitchFamily="34" charset="0"/>
              </a:rPr>
              <a:t>điện</a:t>
            </a:r>
            <a:r>
              <a:rPr lang="en-US" sz="4000" b="1" dirty="0">
                <a:solidFill>
                  <a:srgbClr val="0000FF"/>
                </a:solidFill>
                <a:latin typeface="Tahoma" panose="020B0604030504040204" pitchFamily="34" charset="0"/>
                <a:ea typeface="Tahoma" panose="020B0604030504040204" pitchFamily="34" charset="0"/>
                <a:cs typeface="Tahoma" panose="020B0604030504040204" pitchFamily="34" charset="0"/>
              </a:rPr>
              <a:t>:</a:t>
            </a:r>
          </a:p>
        </p:txBody>
      </p:sp>
      <p:pic>
        <p:nvPicPr>
          <p:cNvPr id="9" name="Picture 12">
            <a:extLst>
              <a:ext uri="{FF2B5EF4-FFF2-40B4-BE49-F238E27FC236}">
                <a16:creationId xmlns:a16="http://schemas.microsoft.com/office/drawing/2014/main" xmlns="" id="{C00A3856-D0B1-47B8-9A20-99AD21EC81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021" y="1490008"/>
            <a:ext cx="684213" cy="50006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73330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par>
                          <p:cTn id="13" fill="hold">
                            <p:stCondLst>
                              <p:cond delay="500"/>
                            </p:stCondLst>
                            <p:childTnLst>
                              <p:par>
                                <p:cTn id="14" presetID="4" presetClass="entr" presetSubtype="16"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ox(in)">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52450" y="2853392"/>
            <a:ext cx="8305800" cy="2308324"/>
          </a:xfrm>
          <a:prstGeom prst="rect">
            <a:avLst/>
          </a:prstGeom>
          <a:noFill/>
        </p:spPr>
        <p:txBody>
          <a:bodyPr wrap="square" rtlCol="0">
            <a:spAutoFit/>
          </a:bodyPr>
          <a:lstStyle/>
          <a:p>
            <a:r>
              <a:rPr lang="en-US" sz="4800" b="1" dirty="0">
                <a:solidFill>
                  <a:srgbClr val="000099"/>
                </a:solidFill>
                <a:latin typeface="Times New Roman" pitchFamily="18" charset="0"/>
                <a:cs typeface="Times New Roman" pitchFamily="18" charset="0"/>
              </a:rPr>
              <a:t>- </a:t>
            </a:r>
            <a:r>
              <a:rPr lang="en-US" sz="4800" b="1" dirty="0" err="1">
                <a:solidFill>
                  <a:srgbClr val="000099"/>
                </a:solidFill>
                <a:latin typeface="Times New Roman" pitchFamily="18" charset="0"/>
                <a:cs typeface="Times New Roman" pitchFamily="18" charset="0"/>
              </a:rPr>
              <a:t>Dây</a:t>
            </a:r>
            <a:r>
              <a:rPr lang="en-US" sz="4800" b="1" dirty="0">
                <a:solidFill>
                  <a:srgbClr val="000099"/>
                </a:solidFill>
                <a:latin typeface="Times New Roman" pitchFamily="18" charset="0"/>
                <a:cs typeface="Times New Roman" pitchFamily="18" charset="0"/>
              </a:rPr>
              <a:t> </a:t>
            </a:r>
            <a:r>
              <a:rPr lang="en-US" sz="4800" b="1" dirty="0" err="1">
                <a:solidFill>
                  <a:srgbClr val="000099"/>
                </a:solidFill>
                <a:latin typeface="Times New Roman" pitchFamily="18" charset="0"/>
                <a:cs typeface="Times New Roman" pitchFamily="18" charset="0"/>
              </a:rPr>
              <a:t>bọc</a:t>
            </a:r>
            <a:r>
              <a:rPr lang="en-US" sz="4800" b="1" dirty="0">
                <a:solidFill>
                  <a:srgbClr val="000099"/>
                </a:solidFill>
                <a:latin typeface="Times New Roman" pitchFamily="18" charset="0"/>
                <a:cs typeface="Times New Roman" pitchFamily="18" charset="0"/>
              </a:rPr>
              <a:t> </a:t>
            </a:r>
            <a:r>
              <a:rPr lang="en-US" sz="4800" b="1" dirty="0" err="1">
                <a:solidFill>
                  <a:srgbClr val="000099"/>
                </a:solidFill>
                <a:latin typeface="Times New Roman" pitchFamily="18" charset="0"/>
                <a:cs typeface="Times New Roman" pitchFamily="18" charset="0"/>
              </a:rPr>
              <a:t>cách</a:t>
            </a:r>
            <a:r>
              <a:rPr lang="en-US" sz="4800" b="1" dirty="0">
                <a:solidFill>
                  <a:srgbClr val="000099"/>
                </a:solidFill>
                <a:latin typeface="Times New Roman" pitchFamily="18" charset="0"/>
                <a:cs typeface="Times New Roman" pitchFamily="18" charset="0"/>
              </a:rPr>
              <a:t> </a:t>
            </a:r>
            <a:r>
              <a:rPr lang="en-US" sz="4800" b="1" dirty="0" err="1">
                <a:solidFill>
                  <a:srgbClr val="000099"/>
                </a:solidFill>
                <a:latin typeface="Times New Roman" pitchFamily="18" charset="0"/>
                <a:cs typeface="Times New Roman" pitchFamily="18" charset="0"/>
              </a:rPr>
              <a:t>điện</a:t>
            </a:r>
            <a:r>
              <a:rPr lang="en-US" sz="4800" b="1" dirty="0">
                <a:solidFill>
                  <a:srgbClr val="000099"/>
                </a:solidFill>
                <a:latin typeface="Times New Roman" pitchFamily="18" charset="0"/>
                <a:cs typeface="Times New Roman" pitchFamily="18" charset="0"/>
              </a:rPr>
              <a:t> </a:t>
            </a:r>
            <a:r>
              <a:rPr lang="en-US" sz="4800" b="1" dirty="0" err="1">
                <a:solidFill>
                  <a:srgbClr val="000099"/>
                </a:solidFill>
                <a:latin typeface="Times New Roman" pitchFamily="18" charset="0"/>
                <a:cs typeface="Times New Roman" pitchFamily="18" charset="0"/>
              </a:rPr>
              <a:t>lõi</a:t>
            </a:r>
            <a:r>
              <a:rPr lang="en-US" sz="4800" b="1" dirty="0">
                <a:solidFill>
                  <a:srgbClr val="000099"/>
                </a:solidFill>
                <a:latin typeface="Times New Roman" pitchFamily="18" charset="0"/>
                <a:cs typeface="Times New Roman" pitchFamily="18" charset="0"/>
              </a:rPr>
              <a:t> </a:t>
            </a:r>
            <a:r>
              <a:rPr lang="en-US" sz="4800" b="1" dirty="0" err="1">
                <a:solidFill>
                  <a:srgbClr val="000099"/>
                </a:solidFill>
                <a:latin typeface="Times New Roman" pitchFamily="18" charset="0"/>
                <a:cs typeface="Times New Roman" pitchFamily="18" charset="0"/>
              </a:rPr>
              <a:t>Đồng</a:t>
            </a:r>
            <a:r>
              <a:rPr lang="en-US" sz="4800" b="1" dirty="0">
                <a:solidFill>
                  <a:srgbClr val="000099"/>
                </a:solidFill>
                <a:latin typeface="Times New Roman" pitchFamily="18" charset="0"/>
                <a:cs typeface="Times New Roman" pitchFamily="18" charset="0"/>
              </a:rPr>
              <a:t> </a:t>
            </a:r>
          </a:p>
          <a:p>
            <a:r>
              <a:rPr lang="en-US" sz="4800" b="1" dirty="0">
                <a:solidFill>
                  <a:srgbClr val="000099"/>
                </a:solidFill>
                <a:latin typeface="Times New Roman" pitchFamily="18" charset="0"/>
                <a:cs typeface="Times New Roman" pitchFamily="18" charset="0"/>
              </a:rPr>
              <a:t>- </a:t>
            </a:r>
            <a:r>
              <a:rPr lang="en-US" sz="4800" b="1" dirty="0" err="1">
                <a:solidFill>
                  <a:srgbClr val="000099"/>
                </a:solidFill>
                <a:latin typeface="Times New Roman" pitchFamily="18" charset="0"/>
                <a:cs typeface="Times New Roman" pitchFamily="18" charset="0"/>
              </a:rPr>
              <a:t>Số</a:t>
            </a:r>
            <a:r>
              <a:rPr lang="en-US" sz="4800" b="1" dirty="0">
                <a:solidFill>
                  <a:srgbClr val="000099"/>
                </a:solidFill>
                <a:latin typeface="Times New Roman" pitchFamily="18" charset="0"/>
                <a:cs typeface="Times New Roman" pitchFamily="18" charset="0"/>
              </a:rPr>
              <a:t> </a:t>
            </a:r>
            <a:r>
              <a:rPr lang="en-US" sz="4800" b="1" dirty="0" err="1">
                <a:solidFill>
                  <a:srgbClr val="000099"/>
                </a:solidFill>
                <a:latin typeface="Times New Roman" pitchFamily="18" charset="0"/>
                <a:cs typeface="Times New Roman" pitchFamily="18" charset="0"/>
              </a:rPr>
              <a:t>lõi</a:t>
            </a:r>
            <a:r>
              <a:rPr lang="en-US" sz="4800" b="1" dirty="0">
                <a:solidFill>
                  <a:srgbClr val="000099"/>
                </a:solidFill>
                <a:latin typeface="Times New Roman" pitchFamily="18" charset="0"/>
                <a:cs typeface="Times New Roman" pitchFamily="18" charset="0"/>
              </a:rPr>
              <a:t> </a:t>
            </a:r>
            <a:r>
              <a:rPr lang="en-US" sz="4800" b="1" dirty="0" err="1">
                <a:solidFill>
                  <a:srgbClr val="000099"/>
                </a:solidFill>
                <a:latin typeface="Times New Roman" pitchFamily="18" charset="0"/>
                <a:cs typeface="Times New Roman" pitchFamily="18" charset="0"/>
              </a:rPr>
              <a:t>dây</a:t>
            </a:r>
            <a:r>
              <a:rPr lang="en-US" sz="4800" b="1" dirty="0">
                <a:solidFill>
                  <a:srgbClr val="000099"/>
                </a:solidFill>
                <a:latin typeface="Times New Roman" pitchFamily="18" charset="0"/>
                <a:cs typeface="Times New Roman" pitchFamily="18" charset="0"/>
              </a:rPr>
              <a:t>: 2</a:t>
            </a:r>
          </a:p>
          <a:p>
            <a:r>
              <a:rPr lang="en-US" sz="4800" b="1" dirty="0">
                <a:solidFill>
                  <a:srgbClr val="000099"/>
                </a:solidFill>
                <a:latin typeface="Times New Roman" pitchFamily="18" charset="0"/>
                <a:cs typeface="Times New Roman" pitchFamily="18" charset="0"/>
              </a:rPr>
              <a:t>- </a:t>
            </a:r>
            <a:r>
              <a:rPr lang="en-US" sz="4800" b="1" dirty="0" err="1">
                <a:solidFill>
                  <a:srgbClr val="000099"/>
                </a:solidFill>
                <a:latin typeface="Times New Roman" pitchFamily="18" charset="0"/>
                <a:cs typeface="Times New Roman" pitchFamily="18" charset="0"/>
              </a:rPr>
              <a:t>Tiết</a:t>
            </a:r>
            <a:r>
              <a:rPr lang="en-US" sz="4800" b="1" dirty="0">
                <a:solidFill>
                  <a:srgbClr val="000099"/>
                </a:solidFill>
                <a:latin typeface="Times New Roman" pitchFamily="18" charset="0"/>
                <a:cs typeface="Times New Roman" pitchFamily="18" charset="0"/>
              </a:rPr>
              <a:t> </a:t>
            </a:r>
            <a:r>
              <a:rPr lang="en-US" sz="4800" b="1" dirty="0" err="1">
                <a:solidFill>
                  <a:srgbClr val="000099"/>
                </a:solidFill>
                <a:latin typeface="Times New Roman" pitchFamily="18" charset="0"/>
                <a:cs typeface="Times New Roman" pitchFamily="18" charset="0"/>
              </a:rPr>
              <a:t>diện</a:t>
            </a:r>
            <a:r>
              <a:rPr lang="en-US" sz="4800" b="1" dirty="0">
                <a:solidFill>
                  <a:srgbClr val="000099"/>
                </a:solidFill>
                <a:latin typeface="Times New Roman" pitchFamily="18" charset="0"/>
                <a:cs typeface="Times New Roman" pitchFamily="18" charset="0"/>
              </a:rPr>
              <a:t>: 1,5 mm</a:t>
            </a:r>
            <a:r>
              <a:rPr lang="en-US" sz="4800" b="1" baseline="30000" dirty="0">
                <a:solidFill>
                  <a:srgbClr val="000099"/>
                </a:solidFill>
                <a:latin typeface="Times New Roman" pitchFamily="18" charset="0"/>
                <a:cs typeface="Times New Roman" pitchFamily="18" charset="0"/>
              </a:rPr>
              <a:t>2</a:t>
            </a:r>
            <a:r>
              <a:rPr lang="en-US" sz="4800" b="1" dirty="0">
                <a:solidFill>
                  <a:srgbClr val="000099"/>
                </a:solidFill>
                <a:latin typeface="Times New Roman" pitchFamily="18" charset="0"/>
                <a:cs typeface="Times New Roman" pitchFamily="18" charset="0"/>
              </a:rPr>
              <a:t> </a:t>
            </a:r>
          </a:p>
        </p:txBody>
      </p:sp>
      <p:sp>
        <p:nvSpPr>
          <p:cNvPr id="6" name="TextBox 5">
            <a:extLst>
              <a:ext uri="{FF2B5EF4-FFF2-40B4-BE49-F238E27FC236}">
                <a16:creationId xmlns:a16="http://schemas.microsoft.com/office/drawing/2014/main" xmlns="" id="{E560659E-8AFC-40FE-9D97-65BDCE25F95A}"/>
              </a:ext>
            </a:extLst>
          </p:cNvPr>
          <p:cNvSpPr txBox="1"/>
          <p:nvPr/>
        </p:nvSpPr>
        <p:spPr>
          <a:xfrm>
            <a:off x="228600" y="61556"/>
            <a:ext cx="8305800" cy="707886"/>
          </a:xfrm>
          <a:prstGeom prst="rect">
            <a:avLst/>
          </a:prstGeom>
          <a:noFill/>
        </p:spPr>
        <p:txBody>
          <a:bodyPr wrap="square" rtlCol="0">
            <a:spAutoFit/>
          </a:bodyPr>
          <a:lstStyle/>
          <a:p>
            <a:r>
              <a:rPr lang="en-US" sz="4000" b="1" dirty="0">
                <a:solidFill>
                  <a:srgbClr val="0000FF"/>
                </a:solidFill>
                <a:latin typeface="Tahoma" panose="020B0604030504040204" pitchFamily="34" charset="0"/>
                <a:ea typeface="Tahoma" panose="020B0604030504040204" pitchFamily="34" charset="0"/>
                <a:cs typeface="Tahoma" panose="020B0604030504040204" pitchFamily="34" charset="0"/>
              </a:rPr>
              <a:t>3. </a:t>
            </a:r>
            <a:r>
              <a:rPr lang="en-US" sz="4000" b="1" dirty="0" err="1">
                <a:solidFill>
                  <a:srgbClr val="0000FF"/>
                </a:solidFill>
                <a:latin typeface="Tahoma" panose="020B0604030504040204" pitchFamily="34" charset="0"/>
                <a:ea typeface="Tahoma" panose="020B0604030504040204" pitchFamily="34" charset="0"/>
                <a:cs typeface="Tahoma" panose="020B0604030504040204" pitchFamily="34" charset="0"/>
              </a:rPr>
              <a:t>Sử</a:t>
            </a:r>
            <a:r>
              <a:rPr lang="en-US" sz="40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0000FF"/>
                </a:solidFill>
                <a:latin typeface="Tahoma" panose="020B0604030504040204" pitchFamily="34" charset="0"/>
                <a:ea typeface="Tahoma" panose="020B0604030504040204" pitchFamily="34" charset="0"/>
                <a:cs typeface="Tahoma" panose="020B0604030504040204" pitchFamily="34" charset="0"/>
              </a:rPr>
              <a:t>dụng</a:t>
            </a:r>
            <a:r>
              <a:rPr lang="en-US" sz="40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0000FF"/>
                </a:solidFill>
                <a:latin typeface="Tahoma" panose="020B0604030504040204" pitchFamily="34" charset="0"/>
                <a:ea typeface="Tahoma" panose="020B0604030504040204" pitchFamily="34" charset="0"/>
                <a:cs typeface="Tahoma" panose="020B0604030504040204" pitchFamily="34" charset="0"/>
              </a:rPr>
              <a:t>dây</a:t>
            </a:r>
            <a:r>
              <a:rPr lang="en-US" sz="40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0000FF"/>
                </a:solidFill>
                <a:latin typeface="Tahoma" panose="020B0604030504040204" pitchFamily="34" charset="0"/>
                <a:ea typeface="Tahoma" panose="020B0604030504040204" pitchFamily="34" charset="0"/>
                <a:cs typeface="Tahoma" panose="020B0604030504040204" pitchFamily="34" charset="0"/>
              </a:rPr>
              <a:t>dẫn</a:t>
            </a:r>
            <a:r>
              <a:rPr lang="en-US" sz="40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0000FF"/>
                </a:solidFill>
                <a:latin typeface="Tahoma" panose="020B0604030504040204" pitchFamily="34" charset="0"/>
                <a:ea typeface="Tahoma" panose="020B0604030504040204" pitchFamily="34" charset="0"/>
                <a:cs typeface="Tahoma" panose="020B0604030504040204" pitchFamily="34" charset="0"/>
              </a:rPr>
              <a:t>điện</a:t>
            </a:r>
            <a:r>
              <a:rPr lang="en-US" sz="4000" b="1" dirty="0">
                <a:solidFill>
                  <a:srgbClr val="0000FF"/>
                </a:solidFill>
                <a:latin typeface="Tahoma" panose="020B0604030504040204" pitchFamily="34" charset="0"/>
                <a:ea typeface="Tahoma" panose="020B0604030504040204" pitchFamily="34" charset="0"/>
                <a:cs typeface="Tahoma" panose="020B0604030504040204" pitchFamily="34" charset="0"/>
              </a:rPr>
              <a:t>:</a:t>
            </a:r>
          </a:p>
        </p:txBody>
      </p:sp>
      <p:sp>
        <p:nvSpPr>
          <p:cNvPr id="8" name="TextBox 7">
            <a:extLst>
              <a:ext uri="{FF2B5EF4-FFF2-40B4-BE49-F238E27FC236}">
                <a16:creationId xmlns:a16="http://schemas.microsoft.com/office/drawing/2014/main" xmlns="" id="{BC9A12A9-0EFA-4D5A-9338-44DB4235769A}"/>
              </a:ext>
            </a:extLst>
          </p:cNvPr>
          <p:cNvSpPr txBox="1"/>
          <p:nvPr/>
        </p:nvSpPr>
        <p:spPr>
          <a:xfrm>
            <a:off x="285750" y="914400"/>
            <a:ext cx="8572500" cy="1938992"/>
          </a:xfrm>
          <a:prstGeom prst="rect">
            <a:avLst/>
          </a:prstGeom>
          <a:noFill/>
        </p:spPr>
        <p:txBody>
          <a:bodyPr wrap="square" rtlCol="0">
            <a:spAutoFit/>
          </a:bodyPr>
          <a:lstStyle/>
          <a:p>
            <a:r>
              <a:rPr lang="en-US" sz="4000" b="1" dirty="0">
                <a:solidFill>
                  <a:srgbClr val="FF0000"/>
                </a:solidFill>
                <a:latin typeface="Arial" panose="020B0604020202020204" pitchFamily="34" charset="0"/>
                <a:cs typeface="Arial" panose="020B0604020202020204" pitchFamily="34" charset="0"/>
              </a:rPr>
              <a:t>VD: </a:t>
            </a:r>
            <a:r>
              <a:rPr lang="en-US" sz="4000" b="1" dirty="0" err="1">
                <a:latin typeface="Arial" panose="020B0604020202020204" pitchFamily="34" charset="0"/>
                <a:cs typeface="Arial" panose="020B0604020202020204" pitchFamily="34" charset="0"/>
              </a:rPr>
              <a:t>Đọc</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kí</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hiệu</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dây</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dẫn</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điện</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của</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bản</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vẽ</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thiết</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kế</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mạng</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điện</a:t>
            </a:r>
            <a:r>
              <a:rPr lang="en-US" sz="4000" b="1" dirty="0">
                <a:latin typeface="Arial" panose="020B0604020202020204" pitchFamily="34" charset="0"/>
                <a:cs typeface="Arial" panose="020B0604020202020204" pitchFamily="34" charset="0"/>
              </a:rPr>
              <a:t> </a:t>
            </a:r>
            <a:r>
              <a:rPr lang="en-US" sz="4000" b="1" dirty="0">
                <a:solidFill>
                  <a:srgbClr val="FF0000"/>
                </a:solidFill>
                <a:latin typeface="Arial" panose="020B0604020202020204" pitchFamily="34" charset="0"/>
                <a:cs typeface="Arial" panose="020B0604020202020204" pitchFamily="34" charset="0"/>
              </a:rPr>
              <a:t>M(2x1,5) </a:t>
            </a:r>
          </a:p>
          <a:p>
            <a:endParaRPr lang="en-US" sz="40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62291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xmlns="" id="{C856B9A7-3054-4DB7-92F6-7DC4ACFC322C}"/>
              </a:ext>
            </a:extLst>
          </p:cNvPr>
          <p:cNvSpPr txBox="1">
            <a:spLocks/>
          </p:cNvSpPr>
          <p:nvPr/>
        </p:nvSpPr>
        <p:spPr>
          <a:xfrm>
            <a:off x="609600" y="990600"/>
            <a:ext cx="8169812" cy="2819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Tx/>
              <a:buChar char="-"/>
            </a:pPr>
            <a:r>
              <a:rPr lang="en-US" sz="4000" dirty="0" err="1">
                <a:solidFill>
                  <a:srgbClr val="0000FF"/>
                </a:solidFill>
              </a:rPr>
              <a:t>Trong</a:t>
            </a:r>
            <a:r>
              <a:rPr lang="en-US" sz="4000" dirty="0">
                <a:solidFill>
                  <a:srgbClr val="0000FF"/>
                </a:solidFill>
              </a:rPr>
              <a:t> </a:t>
            </a:r>
            <a:r>
              <a:rPr lang="en-US" sz="4000" dirty="0" err="1">
                <a:solidFill>
                  <a:srgbClr val="0000FF"/>
                </a:solidFill>
              </a:rPr>
              <a:t>quá</a:t>
            </a:r>
            <a:r>
              <a:rPr lang="en-US" sz="4000" dirty="0">
                <a:solidFill>
                  <a:srgbClr val="0000FF"/>
                </a:solidFill>
              </a:rPr>
              <a:t> </a:t>
            </a:r>
            <a:r>
              <a:rPr lang="en-US" sz="4000" dirty="0" err="1">
                <a:solidFill>
                  <a:srgbClr val="0000FF"/>
                </a:solidFill>
              </a:rPr>
              <a:t>trình</a:t>
            </a:r>
            <a:r>
              <a:rPr lang="en-US" sz="4000" dirty="0">
                <a:solidFill>
                  <a:srgbClr val="0000FF"/>
                </a:solidFill>
              </a:rPr>
              <a:t> </a:t>
            </a:r>
            <a:r>
              <a:rPr lang="en-US" sz="4000" dirty="0" err="1">
                <a:solidFill>
                  <a:srgbClr val="0000FF"/>
                </a:solidFill>
              </a:rPr>
              <a:t>sử</a:t>
            </a:r>
            <a:r>
              <a:rPr lang="en-US" sz="4000" dirty="0">
                <a:solidFill>
                  <a:srgbClr val="0000FF"/>
                </a:solidFill>
              </a:rPr>
              <a:t> </a:t>
            </a:r>
            <a:r>
              <a:rPr lang="en-US" sz="4000" dirty="0" err="1">
                <a:solidFill>
                  <a:srgbClr val="0000FF"/>
                </a:solidFill>
              </a:rPr>
              <a:t>dụng</a:t>
            </a:r>
            <a:r>
              <a:rPr lang="en-US" sz="4000" dirty="0">
                <a:solidFill>
                  <a:srgbClr val="0000FF"/>
                </a:solidFill>
              </a:rPr>
              <a:t> </a:t>
            </a:r>
            <a:r>
              <a:rPr lang="en-US" sz="4000" dirty="0" err="1">
                <a:solidFill>
                  <a:srgbClr val="0000FF"/>
                </a:solidFill>
              </a:rPr>
              <a:t>cần</a:t>
            </a:r>
            <a:r>
              <a:rPr lang="en-US" sz="4000" dirty="0">
                <a:solidFill>
                  <a:srgbClr val="0000FF"/>
                </a:solidFill>
              </a:rPr>
              <a:t> </a:t>
            </a:r>
            <a:r>
              <a:rPr lang="en-US" sz="4000" dirty="0" err="1">
                <a:solidFill>
                  <a:srgbClr val="0000FF"/>
                </a:solidFill>
              </a:rPr>
              <a:t>chú</a:t>
            </a:r>
            <a:r>
              <a:rPr lang="en-US" sz="4000" dirty="0">
                <a:solidFill>
                  <a:srgbClr val="0000FF"/>
                </a:solidFill>
              </a:rPr>
              <a:t> ý:</a:t>
            </a:r>
          </a:p>
          <a:p>
            <a:pPr marL="0" indent="0">
              <a:buNone/>
            </a:pPr>
            <a:r>
              <a:rPr lang="en-US" altLang="vi-VN" sz="4000" dirty="0">
                <a:solidFill>
                  <a:srgbClr val="6600CC"/>
                </a:solidFill>
                <a:sym typeface="Wingdings" pitchFamily="2" charset="2"/>
              </a:rPr>
              <a:t>	</a:t>
            </a:r>
            <a:r>
              <a:rPr lang="en-US" altLang="vi-VN" sz="4000" dirty="0">
                <a:sym typeface="Wingdings" pitchFamily="2" charset="2"/>
              </a:rPr>
              <a:t>+ </a:t>
            </a:r>
            <a:r>
              <a:rPr lang="en-US" altLang="vi-VN" sz="4000" dirty="0" err="1">
                <a:sym typeface="Wingdings" pitchFamily="2" charset="2"/>
              </a:rPr>
              <a:t>Thường</a:t>
            </a:r>
            <a:r>
              <a:rPr lang="en-US" altLang="vi-VN" sz="4000" dirty="0">
                <a:sym typeface="Wingdings" pitchFamily="2" charset="2"/>
              </a:rPr>
              <a:t> </a:t>
            </a:r>
            <a:r>
              <a:rPr lang="en-US" altLang="vi-VN" sz="4000" dirty="0" err="1">
                <a:sym typeface="Wingdings" pitchFamily="2" charset="2"/>
              </a:rPr>
              <a:t>xuyên</a:t>
            </a:r>
            <a:r>
              <a:rPr lang="en-US" altLang="vi-VN" sz="4000" dirty="0">
                <a:sym typeface="Wingdings" pitchFamily="2" charset="2"/>
              </a:rPr>
              <a:t> </a:t>
            </a:r>
            <a:r>
              <a:rPr lang="en-US" altLang="vi-VN" sz="4000" dirty="0" err="1">
                <a:sym typeface="Wingdings" pitchFamily="2" charset="2"/>
              </a:rPr>
              <a:t>kiểm</a:t>
            </a:r>
            <a:r>
              <a:rPr lang="en-US" altLang="vi-VN" sz="4000" dirty="0">
                <a:sym typeface="Wingdings" pitchFamily="2" charset="2"/>
              </a:rPr>
              <a:t> </a:t>
            </a:r>
            <a:r>
              <a:rPr lang="en-US" altLang="vi-VN" sz="4000" dirty="0" err="1">
                <a:sym typeface="Wingdings" pitchFamily="2" charset="2"/>
              </a:rPr>
              <a:t>tra</a:t>
            </a:r>
            <a:r>
              <a:rPr lang="en-US" altLang="vi-VN" sz="4000" dirty="0">
                <a:sym typeface="Wingdings" pitchFamily="2" charset="2"/>
              </a:rPr>
              <a:t> </a:t>
            </a:r>
            <a:r>
              <a:rPr lang="en-US" altLang="vi-VN" sz="4000" dirty="0" err="1">
                <a:sym typeface="Wingdings" pitchFamily="2" charset="2"/>
              </a:rPr>
              <a:t>vỏ</a:t>
            </a:r>
            <a:r>
              <a:rPr lang="en-US" altLang="vi-VN" sz="4000" dirty="0">
                <a:sym typeface="Wingdings" pitchFamily="2" charset="2"/>
              </a:rPr>
              <a:t> </a:t>
            </a:r>
            <a:r>
              <a:rPr lang="en-US" altLang="vi-VN" sz="4000" dirty="0" err="1">
                <a:sym typeface="Wingdings" pitchFamily="2" charset="2"/>
              </a:rPr>
              <a:t>cách</a:t>
            </a:r>
            <a:r>
              <a:rPr lang="en-US" altLang="vi-VN" sz="4000" dirty="0">
                <a:sym typeface="Wingdings" pitchFamily="2" charset="2"/>
              </a:rPr>
              <a:t> </a:t>
            </a:r>
            <a:r>
              <a:rPr lang="en-US" altLang="vi-VN" sz="4000" dirty="0" err="1">
                <a:sym typeface="Wingdings" pitchFamily="2" charset="2"/>
              </a:rPr>
              <a:t>điện</a:t>
            </a:r>
            <a:r>
              <a:rPr lang="en-US" altLang="vi-VN" sz="4000" dirty="0">
                <a:sym typeface="Wingdings" pitchFamily="2" charset="2"/>
              </a:rPr>
              <a:t> </a:t>
            </a:r>
            <a:r>
              <a:rPr lang="en-US" altLang="vi-VN" sz="4000" dirty="0" err="1">
                <a:sym typeface="Wingdings" pitchFamily="2" charset="2"/>
              </a:rPr>
              <a:t>của</a:t>
            </a:r>
            <a:r>
              <a:rPr lang="en-US" altLang="vi-VN" sz="4000" dirty="0">
                <a:sym typeface="Wingdings" pitchFamily="2" charset="2"/>
              </a:rPr>
              <a:t> </a:t>
            </a:r>
            <a:r>
              <a:rPr lang="en-US" altLang="vi-VN" sz="4000" dirty="0" err="1">
                <a:sym typeface="Wingdings" pitchFamily="2" charset="2"/>
              </a:rPr>
              <a:t>dây</a:t>
            </a:r>
            <a:r>
              <a:rPr lang="en-US" altLang="vi-VN" sz="4000" dirty="0">
                <a:sym typeface="Wingdings" pitchFamily="2" charset="2"/>
              </a:rPr>
              <a:t> </a:t>
            </a:r>
            <a:r>
              <a:rPr lang="en-US" altLang="vi-VN" sz="4000" dirty="0" err="1">
                <a:sym typeface="Wingdings" pitchFamily="2" charset="2"/>
              </a:rPr>
              <a:t>dẫn</a:t>
            </a:r>
            <a:r>
              <a:rPr lang="en-US" altLang="vi-VN" sz="4000" dirty="0">
                <a:sym typeface="Wingdings" pitchFamily="2" charset="2"/>
              </a:rPr>
              <a:t> </a:t>
            </a:r>
            <a:r>
              <a:rPr lang="en-US" altLang="vi-VN" sz="4000" dirty="0" err="1">
                <a:sym typeface="Wingdings" pitchFamily="2" charset="2"/>
              </a:rPr>
              <a:t>để</a:t>
            </a:r>
            <a:r>
              <a:rPr lang="en-US" altLang="vi-VN" sz="4000" dirty="0">
                <a:sym typeface="Wingdings" pitchFamily="2" charset="2"/>
              </a:rPr>
              <a:t> </a:t>
            </a:r>
            <a:r>
              <a:rPr lang="en-US" altLang="vi-VN" sz="4000" dirty="0" err="1">
                <a:sym typeface="Wingdings" pitchFamily="2" charset="2"/>
              </a:rPr>
              <a:t>tránh</a:t>
            </a:r>
            <a:r>
              <a:rPr lang="en-US" altLang="vi-VN" sz="4000" dirty="0">
                <a:sym typeface="Wingdings" pitchFamily="2" charset="2"/>
              </a:rPr>
              <a:t> </a:t>
            </a:r>
            <a:r>
              <a:rPr lang="en-US" altLang="vi-VN" sz="4000" dirty="0" err="1">
                <a:sym typeface="Wingdings" pitchFamily="2" charset="2"/>
              </a:rPr>
              <a:t>gây</a:t>
            </a:r>
            <a:r>
              <a:rPr lang="en-US" altLang="vi-VN" sz="4000" dirty="0">
                <a:sym typeface="Wingdings" pitchFamily="2" charset="2"/>
              </a:rPr>
              <a:t> ra tai </a:t>
            </a:r>
            <a:r>
              <a:rPr lang="en-US" altLang="vi-VN" sz="4000" dirty="0" err="1">
                <a:sym typeface="Wingdings" pitchFamily="2" charset="2"/>
              </a:rPr>
              <a:t>nạn</a:t>
            </a:r>
            <a:r>
              <a:rPr lang="en-US" altLang="vi-VN" sz="4000" dirty="0">
                <a:sym typeface="Wingdings" pitchFamily="2" charset="2"/>
              </a:rPr>
              <a:t> </a:t>
            </a:r>
            <a:r>
              <a:rPr lang="en-US" altLang="vi-VN" sz="4000" dirty="0" err="1">
                <a:sym typeface="Wingdings" pitchFamily="2" charset="2"/>
              </a:rPr>
              <a:t>điện</a:t>
            </a:r>
            <a:r>
              <a:rPr lang="en-US" altLang="vi-VN" sz="4000" dirty="0">
                <a:sym typeface="Wingdings" pitchFamily="2" charset="2"/>
              </a:rPr>
              <a:t> </a:t>
            </a:r>
            <a:r>
              <a:rPr lang="en-US" altLang="vi-VN" sz="4000" dirty="0" err="1">
                <a:sym typeface="Wingdings" pitchFamily="2" charset="2"/>
              </a:rPr>
              <a:t>cho</a:t>
            </a:r>
            <a:r>
              <a:rPr lang="en-US" altLang="vi-VN" sz="4000" dirty="0">
                <a:sym typeface="Wingdings" pitchFamily="2" charset="2"/>
              </a:rPr>
              <a:t> </a:t>
            </a:r>
            <a:r>
              <a:rPr lang="en-US" altLang="vi-VN" sz="4000" dirty="0" err="1">
                <a:sym typeface="Wingdings" pitchFamily="2" charset="2"/>
              </a:rPr>
              <a:t>người</a:t>
            </a:r>
            <a:r>
              <a:rPr lang="en-US" altLang="vi-VN" sz="4000" dirty="0">
                <a:sym typeface="Wingdings" pitchFamily="2" charset="2"/>
              </a:rPr>
              <a:t> </a:t>
            </a:r>
            <a:r>
              <a:rPr lang="en-US" altLang="vi-VN" sz="4000" dirty="0" err="1">
                <a:sym typeface="Wingdings" pitchFamily="2" charset="2"/>
              </a:rPr>
              <a:t>sử</a:t>
            </a:r>
            <a:r>
              <a:rPr lang="en-US" altLang="vi-VN" sz="4000" dirty="0">
                <a:sym typeface="Wingdings" pitchFamily="2" charset="2"/>
              </a:rPr>
              <a:t> </a:t>
            </a:r>
            <a:r>
              <a:rPr lang="en-US" altLang="vi-VN" sz="4000" dirty="0" err="1">
                <a:sym typeface="Wingdings" pitchFamily="2" charset="2"/>
              </a:rPr>
              <a:t>dụng</a:t>
            </a:r>
            <a:r>
              <a:rPr lang="en-US" altLang="vi-VN" sz="4000" dirty="0">
                <a:sym typeface="Wingdings" pitchFamily="2" charset="2"/>
              </a:rPr>
              <a:t>.</a:t>
            </a:r>
          </a:p>
          <a:p>
            <a:pPr marL="0" indent="0">
              <a:buNone/>
            </a:pPr>
            <a:r>
              <a:rPr lang="en-US" altLang="vi-VN" sz="4000" dirty="0">
                <a:sym typeface="Wingdings" pitchFamily="2" charset="2"/>
              </a:rPr>
              <a:t>	+ </a:t>
            </a:r>
            <a:r>
              <a:rPr lang="en-US" altLang="vi-VN" sz="4000" dirty="0" err="1">
                <a:sym typeface="Wingdings" pitchFamily="2" charset="2"/>
              </a:rPr>
              <a:t>Đảm</a:t>
            </a:r>
            <a:r>
              <a:rPr lang="en-US" altLang="vi-VN" sz="4000" dirty="0">
                <a:sym typeface="Wingdings" pitchFamily="2" charset="2"/>
              </a:rPr>
              <a:t> </a:t>
            </a:r>
            <a:r>
              <a:rPr lang="en-US" altLang="vi-VN" sz="4000" dirty="0" err="1">
                <a:sym typeface="Wingdings" pitchFamily="2" charset="2"/>
              </a:rPr>
              <a:t>bảo</a:t>
            </a:r>
            <a:r>
              <a:rPr lang="en-US" altLang="vi-VN" sz="4000" dirty="0">
                <a:sym typeface="Wingdings" pitchFamily="2" charset="2"/>
              </a:rPr>
              <a:t> an </a:t>
            </a:r>
            <a:r>
              <a:rPr lang="en-US" altLang="vi-VN" sz="4000" dirty="0" err="1">
                <a:sym typeface="Wingdings" pitchFamily="2" charset="2"/>
              </a:rPr>
              <a:t>toàn</a:t>
            </a:r>
            <a:r>
              <a:rPr lang="en-US" altLang="vi-VN" sz="4000" dirty="0">
                <a:sym typeface="Wingdings" pitchFamily="2" charset="2"/>
              </a:rPr>
              <a:t> </a:t>
            </a:r>
            <a:r>
              <a:rPr lang="en-US" altLang="vi-VN" sz="4000" dirty="0" err="1">
                <a:sym typeface="Wingdings" pitchFamily="2" charset="2"/>
              </a:rPr>
              <a:t>khi</a:t>
            </a:r>
            <a:r>
              <a:rPr lang="en-US" altLang="vi-VN" sz="4000" dirty="0">
                <a:sym typeface="Wingdings" pitchFamily="2" charset="2"/>
              </a:rPr>
              <a:t> </a:t>
            </a:r>
            <a:r>
              <a:rPr lang="en-US" altLang="vi-VN" sz="4000" dirty="0" err="1">
                <a:sym typeface="Wingdings" pitchFamily="2" charset="2"/>
              </a:rPr>
              <a:t>sử</a:t>
            </a:r>
            <a:r>
              <a:rPr lang="en-US" altLang="vi-VN" sz="4000" dirty="0">
                <a:sym typeface="Wingdings" pitchFamily="2" charset="2"/>
              </a:rPr>
              <a:t> </a:t>
            </a:r>
            <a:r>
              <a:rPr lang="en-US" altLang="vi-VN" sz="4000" dirty="0" err="1">
                <a:sym typeface="Wingdings" pitchFamily="2" charset="2"/>
              </a:rPr>
              <a:t>dụng</a:t>
            </a:r>
            <a:r>
              <a:rPr lang="en-US" altLang="vi-VN" sz="4000" dirty="0">
                <a:sym typeface="Wingdings" pitchFamily="2" charset="2"/>
              </a:rPr>
              <a:t> </a:t>
            </a:r>
            <a:r>
              <a:rPr lang="en-US" altLang="vi-VN" sz="4000" dirty="0" err="1">
                <a:sym typeface="Wingdings" pitchFamily="2" charset="2"/>
              </a:rPr>
              <a:t>dây</a:t>
            </a:r>
            <a:r>
              <a:rPr lang="en-US" altLang="vi-VN" sz="4000" dirty="0">
                <a:sym typeface="Wingdings" pitchFamily="2" charset="2"/>
              </a:rPr>
              <a:t> </a:t>
            </a:r>
            <a:r>
              <a:rPr lang="en-US" altLang="vi-VN" sz="4000" dirty="0" err="1">
                <a:sym typeface="Wingdings" pitchFamily="2" charset="2"/>
              </a:rPr>
              <a:t>dẫn</a:t>
            </a:r>
            <a:r>
              <a:rPr lang="en-US" altLang="vi-VN" sz="4000" dirty="0">
                <a:sym typeface="Wingdings" pitchFamily="2" charset="2"/>
              </a:rPr>
              <a:t> </a:t>
            </a:r>
            <a:r>
              <a:rPr lang="en-US" altLang="vi-VN" sz="4000" dirty="0" err="1">
                <a:sym typeface="Wingdings" pitchFamily="2" charset="2"/>
              </a:rPr>
              <a:t>điện</a:t>
            </a:r>
            <a:r>
              <a:rPr lang="en-US" altLang="vi-VN" sz="4000" dirty="0">
                <a:sym typeface="Wingdings" pitchFamily="2" charset="2"/>
              </a:rPr>
              <a:t> </a:t>
            </a:r>
            <a:r>
              <a:rPr lang="en-US" altLang="vi-VN" sz="4000" dirty="0" err="1">
                <a:sym typeface="Wingdings" pitchFamily="2" charset="2"/>
              </a:rPr>
              <a:t>nối</a:t>
            </a:r>
            <a:r>
              <a:rPr lang="en-US" altLang="vi-VN" sz="4000" dirty="0">
                <a:sym typeface="Wingdings" pitchFamily="2" charset="2"/>
              </a:rPr>
              <a:t> </a:t>
            </a:r>
            <a:r>
              <a:rPr lang="en-US" altLang="vi-VN" sz="4000" dirty="0" err="1">
                <a:sym typeface="Wingdings" pitchFamily="2" charset="2"/>
              </a:rPr>
              <a:t>dài</a:t>
            </a:r>
            <a:r>
              <a:rPr lang="en-US" altLang="vi-VN" sz="4000" dirty="0">
                <a:sym typeface="Wingdings" pitchFamily="2" charset="2"/>
              </a:rPr>
              <a:t> (</a:t>
            </a:r>
            <a:r>
              <a:rPr lang="en-US" altLang="vi-VN" sz="4000" dirty="0" err="1">
                <a:sym typeface="Wingdings" pitchFamily="2" charset="2"/>
              </a:rPr>
              <a:t>dây</a:t>
            </a:r>
            <a:r>
              <a:rPr lang="en-US" altLang="vi-VN" sz="4000" dirty="0">
                <a:sym typeface="Wingdings" pitchFamily="2" charset="2"/>
              </a:rPr>
              <a:t> </a:t>
            </a:r>
            <a:r>
              <a:rPr lang="en-US" altLang="vi-VN" sz="4000" dirty="0" err="1">
                <a:sym typeface="Wingdings" pitchFamily="2" charset="2"/>
              </a:rPr>
              <a:t>dẫn</a:t>
            </a:r>
            <a:r>
              <a:rPr lang="en-US" altLang="vi-VN" sz="4000" dirty="0">
                <a:sym typeface="Wingdings" pitchFamily="2" charset="2"/>
              </a:rPr>
              <a:t> </a:t>
            </a:r>
            <a:r>
              <a:rPr lang="en-US" altLang="vi-VN" sz="4000" dirty="0" err="1">
                <a:sym typeface="Wingdings" pitchFamily="2" charset="2"/>
              </a:rPr>
              <a:t>có</a:t>
            </a:r>
            <a:r>
              <a:rPr lang="en-US" altLang="vi-VN" sz="4000" dirty="0">
                <a:sym typeface="Wingdings" pitchFamily="2" charset="2"/>
              </a:rPr>
              <a:t> </a:t>
            </a:r>
            <a:r>
              <a:rPr lang="en-US" altLang="vi-VN" sz="4000" dirty="0" err="1">
                <a:sym typeface="Wingdings" pitchFamily="2" charset="2"/>
              </a:rPr>
              <a:t>phích</a:t>
            </a:r>
            <a:r>
              <a:rPr lang="en-US" altLang="vi-VN" sz="4000" dirty="0">
                <a:sym typeface="Wingdings" pitchFamily="2" charset="2"/>
              </a:rPr>
              <a:t> </a:t>
            </a:r>
            <a:r>
              <a:rPr lang="en-US" altLang="vi-VN" sz="4000" dirty="0" err="1">
                <a:sym typeface="Wingdings" pitchFamily="2" charset="2"/>
              </a:rPr>
              <a:t>cắm</a:t>
            </a:r>
            <a:r>
              <a:rPr lang="en-US" altLang="vi-VN" sz="4000" dirty="0">
                <a:sym typeface="Wingdings" pitchFamily="2" charset="2"/>
              </a:rPr>
              <a:t> </a:t>
            </a:r>
            <a:r>
              <a:rPr lang="en-US" altLang="vi-VN" sz="4000" dirty="0" err="1">
                <a:sym typeface="Wingdings" pitchFamily="2" charset="2"/>
              </a:rPr>
              <a:t>điện</a:t>
            </a:r>
            <a:r>
              <a:rPr lang="en-US" altLang="vi-VN" sz="4000" dirty="0">
                <a:sym typeface="Wingdings" pitchFamily="2" charset="2"/>
              </a:rPr>
              <a:t>).</a:t>
            </a:r>
          </a:p>
          <a:p>
            <a:pPr marL="514350" indent="-514350">
              <a:buFont typeface="Arial" pitchFamily="34" charset="0"/>
              <a:buNone/>
            </a:pPr>
            <a:endParaRPr lang="en-US" altLang="vi-VN" sz="4000" dirty="0">
              <a:solidFill>
                <a:schemeClr val="accent5">
                  <a:lumMod val="75000"/>
                </a:schemeClr>
              </a:solidFill>
              <a:sym typeface="Wingdings" pitchFamily="2" charset="2"/>
            </a:endParaRPr>
          </a:p>
        </p:txBody>
      </p:sp>
      <p:sp>
        <p:nvSpPr>
          <p:cNvPr id="5" name="TextBox 4">
            <a:extLst>
              <a:ext uri="{FF2B5EF4-FFF2-40B4-BE49-F238E27FC236}">
                <a16:creationId xmlns:a16="http://schemas.microsoft.com/office/drawing/2014/main" xmlns="" id="{6656CE5D-0936-4B61-BB01-6740FD6B4633}"/>
              </a:ext>
            </a:extLst>
          </p:cNvPr>
          <p:cNvSpPr txBox="1"/>
          <p:nvPr/>
        </p:nvSpPr>
        <p:spPr>
          <a:xfrm>
            <a:off x="228600" y="61556"/>
            <a:ext cx="8305800" cy="707886"/>
          </a:xfrm>
          <a:prstGeom prst="rect">
            <a:avLst/>
          </a:prstGeom>
          <a:noFill/>
        </p:spPr>
        <p:txBody>
          <a:bodyPr wrap="square" rtlCol="0">
            <a:spAutoFit/>
          </a:bodyPr>
          <a:lstStyle/>
          <a:p>
            <a:r>
              <a:rPr lang="en-US" sz="4000" b="1" dirty="0">
                <a:solidFill>
                  <a:srgbClr val="0000FF"/>
                </a:solidFill>
                <a:latin typeface="Tahoma" panose="020B0604030504040204" pitchFamily="34" charset="0"/>
                <a:ea typeface="Tahoma" panose="020B0604030504040204" pitchFamily="34" charset="0"/>
                <a:cs typeface="Tahoma" panose="020B0604030504040204" pitchFamily="34" charset="0"/>
              </a:rPr>
              <a:t>3. </a:t>
            </a:r>
            <a:r>
              <a:rPr lang="en-US" sz="4000" b="1" dirty="0" err="1">
                <a:solidFill>
                  <a:srgbClr val="0000FF"/>
                </a:solidFill>
                <a:latin typeface="Tahoma" panose="020B0604030504040204" pitchFamily="34" charset="0"/>
                <a:ea typeface="Tahoma" panose="020B0604030504040204" pitchFamily="34" charset="0"/>
                <a:cs typeface="Tahoma" panose="020B0604030504040204" pitchFamily="34" charset="0"/>
              </a:rPr>
              <a:t>Sử</a:t>
            </a:r>
            <a:r>
              <a:rPr lang="en-US" sz="40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0000FF"/>
                </a:solidFill>
                <a:latin typeface="Tahoma" panose="020B0604030504040204" pitchFamily="34" charset="0"/>
                <a:ea typeface="Tahoma" panose="020B0604030504040204" pitchFamily="34" charset="0"/>
                <a:cs typeface="Tahoma" panose="020B0604030504040204" pitchFamily="34" charset="0"/>
              </a:rPr>
              <a:t>dụng</a:t>
            </a:r>
            <a:r>
              <a:rPr lang="en-US" sz="40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0000FF"/>
                </a:solidFill>
                <a:latin typeface="Tahoma" panose="020B0604030504040204" pitchFamily="34" charset="0"/>
                <a:ea typeface="Tahoma" panose="020B0604030504040204" pitchFamily="34" charset="0"/>
                <a:cs typeface="Tahoma" panose="020B0604030504040204" pitchFamily="34" charset="0"/>
              </a:rPr>
              <a:t>dây</a:t>
            </a:r>
            <a:r>
              <a:rPr lang="en-US" sz="40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0000FF"/>
                </a:solidFill>
                <a:latin typeface="Tahoma" panose="020B0604030504040204" pitchFamily="34" charset="0"/>
                <a:ea typeface="Tahoma" panose="020B0604030504040204" pitchFamily="34" charset="0"/>
                <a:cs typeface="Tahoma" panose="020B0604030504040204" pitchFamily="34" charset="0"/>
              </a:rPr>
              <a:t>dẫn</a:t>
            </a:r>
            <a:r>
              <a:rPr lang="en-US" sz="40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0000FF"/>
                </a:solidFill>
                <a:latin typeface="Tahoma" panose="020B0604030504040204" pitchFamily="34" charset="0"/>
                <a:ea typeface="Tahoma" panose="020B0604030504040204" pitchFamily="34" charset="0"/>
                <a:cs typeface="Tahoma" panose="020B0604030504040204" pitchFamily="34" charset="0"/>
              </a:rPr>
              <a:t>điện</a:t>
            </a:r>
            <a:r>
              <a:rPr lang="en-US" sz="4000" b="1" dirty="0">
                <a:solidFill>
                  <a:srgbClr val="0000FF"/>
                </a:solidFill>
                <a:latin typeface="Tahoma" panose="020B0604030504040204" pitchFamily="34" charset="0"/>
                <a:ea typeface="Tahoma" panose="020B0604030504040204" pitchFamily="34" charset="0"/>
                <a:cs typeface="Tahoma" panose="020B0604030504040204" pitchFamily="34" charset="0"/>
              </a:rPr>
              <a:t>:</a:t>
            </a:r>
          </a:p>
        </p:txBody>
      </p:sp>
      <p:pic>
        <p:nvPicPr>
          <p:cNvPr id="6" name="Picture 12">
            <a:extLst>
              <a:ext uri="{FF2B5EF4-FFF2-40B4-BE49-F238E27FC236}">
                <a16:creationId xmlns:a16="http://schemas.microsoft.com/office/drawing/2014/main" xmlns="" id="{23B27C27-7C13-492B-887B-8DFB036304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493" y="788199"/>
            <a:ext cx="684213" cy="50006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31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ox(i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ox(i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ox(in)">
                                      <p:cBhvr>
                                        <p:cTn id="17" dur="500"/>
                                        <p:tgtEl>
                                          <p:spTgt spid="4">
                                            <p:txEl>
                                              <p:pRg st="2" end="2"/>
                                            </p:txEl>
                                          </p:spTgt>
                                        </p:tgtEl>
                                      </p:cBhvr>
                                    </p:animEffect>
                                  </p:childTnLst>
                                </p:cTn>
                              </p:par>
                            </p:childTnLst>
                          </p:cTn>
                        </p:par>
                        <p:par>
                          <p:cTn id="18" fill="hold">
                            <p:stCondLst>
                              <p:cond delay="500"/>
                            </p:stCondLst>
                            <p:childTnLst>
                              <p:par>
                                <p:cTn id="19" presetID="4" presetClass="entr" presetSubtype="16"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ox(in)">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Cap re quat">
            <a:extLst>
              <a:ext uri="{FF2B5EF4-FFF2-40B4-BE49-F238E27FC236}">
                <a16:creationId xmlns:a16="http://schemas.microsoft.com/office/drawing/2014/main" xmlns="" id="{1C296433-42CC-4142-BC52-96F9001B2C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9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3" name="Text Box 5">
            <a:extLst>
              <a:ext uri="{FF2B5EF4-FFF2-40B4-BE49-F238E27FC236}">
                <a16:creationId xmlns:a16="http://schemas.microsoft.com/office/drawing/2014/main" xmlns="" id="{A65F5B88-D459-44DB-B03A-91ACA49CF46A}"/>
              </a:ext>
            </a:extLst>
          </p:cNvPr>
          <p:cNvSpPr txBox="1">
            <a:spLocks noChangeArrowheads="1"/>
          </p:cNvSpPr>
          <p:nvPr/>
        </p:nvSpPr>
        <p:spPr bwMode="auto">
          <a:xfrm>
            <a:off x="-1066800" y="152400"/>
            <a:ext cx="6769100" cy="701675"/>
          </a:xfrm>
          <a:prstGeom prst="rect">
            <a:avLst/>
          </a:prstGeom>
          <a:noFill/>
          <a:ln w="9525">
            <a:noFill/>
            <a:miter lim="800000"/>
            <a:headEnd/>
            <a:tailEnd/>
          </a:ln>
          <a:effec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spcBef>
                <a:spcPct val="50000"/>
              </a:spcBef>
              <a:defRPr/>
            </a:pPr>
            <a:r>
              <a:rPr lang="en-US" altLang="vi-VN" sz="4000" b="1" u="sng" dirty="0">
                <a:solidFill>
                  <a:srgbClr val="FFFF00"/>
                </a:solidFill>
                <a:cs typeface="Arial" charset="0"/>
              </a:rPr>
              <a:t>II. D</a:t>
            </a:r>
            <a:r>
              <a:rPr lang="en-US" altLang="vi-VN" sz="4000" b="1" u="sng" dirty="0">
                <a:solidFill>
                  <a:srgbClr val="FFFF00"/>
                </a:solidFill>
              </a:rPr>
              <a:t>ÂY CÁP ĐIỆN</a:t>
            </a:r>
            <a:r>
              <a:rPr lang="en-US" altLang="vi-VN" sz="4000" b="1" dirty="0">
                <a:solidFill>
                  <a:srgbClr val="FFFF00"/>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27653"/>
                                        </p:tgtEl>
                                        <p:attrNameLst>
                                          <p:attrName>style.visibility</p:attrName>
                                        </p:attrNameLst>
                                      </p:cBhvr>
                                      <p:to>
                                        <p:strVal val="visible"/>
                                      </p:to>
                                    </p:set>
                                    <p:animEffect transition="in" filter="fade">
                                      <p:cBhvr>
                                        <p:cTn id="7" dur="1000"/>
                                        <p:tgtEl>
                                          <p:spTgt spid="27653"/>
                                        </p:tgtEl>
                                      </p:cBhvr>
                                    </p:animEffect>
                                    <p:anim calcmode="lin" valueType="num">
                                      <p:cBhvr>
                                        <p:cTn id="8" dur="1000" fill="hold"/>
                                        <p:tgtEl>
                                          <p:spTgt spid="27653"/>
                                        </p:tgtEl>
                                        <p:attrNameLst>
                                          <p:attrName>ppt_w</p:attrName>
                                        </p:attrNameLst>
                                      </p:cBhvr>
                                      <p:tavLst>
                                        <p:tav tm="0" fmla="#ppt_w*sin(2.5*pi*$)">
                                          <p:val>
                                            <p:fltVal val="0"/>
                                          </p:val>
                                        </p:tav>
                                        <p:tav tm="100000">
                                          <p:val>
                                            <p:fltVal val="1"/>
                                          </p:val>
                                        </p:tav>
                                      </p:tavLst>
                                    </p:anim>
                                    <p:anim calcmode="lin" valueType="num">
                                      <p:cBhvr>
                                        <p:cTn id="9" dur="1000" fill="hold"/>
                                        <p:tgtEl>
                                          <p:spTgt spid="2765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298" name="Group 2">
            <a:extLst>
              <a:ext uri="{FF2B5EF4-FFF2-40B4-BE49-F238E27FC236}">
                <a16:creationId xmlns:a16="http://schemas.microsoft.com/office/drawing/2014/main" xmlns="" id="{A61E6189-CDB3-48A4-9650-66433A3471B7}"/>
              </a:ext>
            </a:extLst>
          </p:cNvPr>
          <p:cNvGrpSpPr>
            <a:grpSpLocks/>
          </p:cNvGrpSpPr>
          <p:nvPr/>
        </p:nvGrpSpPr>
        <p:grpSpPr bwMode="auto">
          <a:xfrm>
            <a:off x="179388" y="2060575"/>
            <a:ext cx="3097212" cy="3097213"/>
            <a:chOff x="113" y="1298"/>
            <a:chExt cx="1951" cy="1951"/>
          </a:xfrm>
        </p:grpSpPr>
        <p:pic>
          <p:nvPicPr>
            <p:cNvPr id="55312" name="Picture 3" descr="H2">
              <a:extLst>
                <a:ext uri="{FF2B5EF4-FFF2-40B4-BE49-F238E27FC236}">
                  <a16:creationId xmlns:a16="http://schemas.microsoft.com/office/drawing/2014/main" xmlns="" id="{F85C484C-2E2E-470C-86A2-450C472AA6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 y="1398"/>
              <a:ext cx="1860" cy="1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0" name="Oval 4">
              <a:extLst>
                <a:ext uri="{FF2B5EF4-FFF2-40B4-BE49-F238E27FC236}">
                  <a16:creationId xmlns:a16="http://schemas.microsoft.com/office/drawing/2014/main" xmlns="" id="{73B41863-CFBA-48F1-BE73-E14AF965D710}"/>
                </a:ext>
              </a:extLst>
            </p:cNvPr>
            <p:cNvSpPr>
              <a:spLocks noChangeArrowheads="1"/>
            </p:cNvSpPr>
            <p:nvPr/>
          </p:nvSpPr>
          <p:spPr bwMode="auto">
            <a:xfrm>
              <a:off x="703" y="1298"/>
              <a:ext cx="363" cy="363"/>
            </a:xfrm>
            <a:prstGeom prst="ellipse">
              <a:avLst/>
            </a:prstGeom>
            <a:solidFill>
              <a:schemeClr val="accent1"/>
            </a:solidFill>
            <a:ln>
              <a:noFill/>
            </a:ln>
            <a:effectLst>
              <a:prstShdw prst="shdw17" dist="17961" dir="2700000">
                <a:schemeClr val="accent1">
                  <a:gamma/>
                  <a:shade val="60000"/>
                  <a:invGamma/>
                </a:schemeClr>
              </a:prst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pPr algn="ctr">
                <a:defRPr/>
              </a:pPr>
              <a:r>
                <a:rPr lang="en-US" altLang="vi-VN" sz="2800">
                  <a:latin typeface="Arial" charset="0"/>
                </a:rPr>
                <a:t>1</a:t>
              </a:r>
            </a:p>
          </p:txBody>
        </p:sp>
        <p:sp>
          <p:nvSpPr>
            <p:cNvPr id="39941" name="Oval 5">
              <a:extLst>
                <a:ext uri="{FF2B5EF4-FFF2-40B4-BE49-F238E27FC236}">
                  <a16:creationId xmlns:a16="http://schemas.microsoft.com/office/drawing/2014/main" xmlns="" id="{D2806082-FE19-4914-ACF3-084B19771B8A}"/>
                </a:ext>
              </a:extLst>
            </p:cNvPr>
            <p:cNvSpPr>
              <a:spLocks noChangeArrowheads="1"/>
            </p:cNvSpPr>
            <p:nvPr/>
          </p:nvSpPr>
          <p:spPr bwMode="auto">
            <a:xfrm>
              <a:off x="1247" y="1344"/>
              <a:ext cx="363" cy="363"/>
            </a:xfrm>
            <a:prstGeom prst="ellipse">
              <a:avLst/>
            </a:prstGeom>
            <a:solidFill>
              <a:schemeClr val="accent1"/>
            </a:solidFill>
            <a:ln>
              <a:noFill/>
            </a:ln>
            <a:effectLst>
              <a:prstShdw prst="shdw17" dist="17961" dir="2700000">
                <a:schemeClr val="accent1">
                  <a:gamma/>
                  <a:shade val="60000"/>
                  <a:invGamma/>
                </a:schemeClr>
              </a:prst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pPr algn="ctr">
                <a:defRPr/>
              </a:pPr>
              <a:r>
                <a:rPr lang="en-US" altLang="vi-VN" sz="2800">
                  <a:latin typeface="Arial" charset="0"/>
                </a:rPr>
                <a:t>2</a:t>
              </a:r>
            </a:p>
          </p:txBody>
        </p:sp>
        <p:sp>
          <p:nvSpPr>
            <p:cNvPr id="39942" name="Oval 6">
              <a:extLst>
                <a:ext uri="{FF2B5EF4-FFF2-40B4-BE49-F238E27FC236}">
                  <a16:creationId xmlns:a16="http://schemas.microsoft.com/office/drawing/2014/main" xmlns="" id="{FC1E87BE-B46F-414A-9C69-C287258C32C8}"/>
                </a:ext>
              </a:extLst>
            </p:cNvPr>
            <p:cNvSpPr>
              <a:spLocks noChangeArrowheads="1"/>
            </p:cNvSpPr>
            <p:nvPr/>
          </p:nvSpPr>
          <p:spPr bwMode="auto">
            <a:xfrm>
              <a:off x="1701" y="2750"/>
              <a:ext cx="363" cy="363"/>
            </a:xfrm>
            <a:prstGeom prst="ellipse">
              <a:avLst/>
            </a:prstGeom>
            <a:solidFill>
              <a:schemeClr val="accent1"/>
            </a:solidFill>
            <a:ln>
              <a:noFill/>
            </a:ln>
            <a:effectLst>
              <a:prstShdw prst="shdw17" dist="17961" dir="2700000">
                <a:schemeClr val="accent1">
                  <a:gamma/>
                  <a:shade val="60000"/>
                  <a:invGamma/>
                </a:schemeClr>
              </a:prst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pPr algn="ctr">
                <a:defRPr/>
              </a:pPr>
              <a:r>
                <a:rPr lang="en-US" altLang="vi-VN" sz="2800">
                  <a:latin typeface="Arial" charset="0"/>
                </a:rPr>
                <a:t>3</a:t>
              </a:r>
            </a:p>
          </p:txBody>
        </p:sp>
      </p:grpSp>
      <p:sp>
        <p:nvSpPr>
          <p:cNvPr id="39945" name="Text Box 9">
            <a:extLst>
              <a:ext uri="{FF2B5EF4-FFF2-40B4-BE49-F238E27FC236}">
                <a16:creationId xmlns:a16="http://schemas.microsoft.com/office/drawing/2014/main" xmlns="" id="{394C8996-39DF-4C9A-93E0-0043106C157E}"/>
              </a:ext>
            </a:extLst>
          </p:cNvPr>
          <p:cNvSpPr txBox="1">
            <a:spLocks noChangeArrowheads="1"/>
          </p:cNvSpPr>
          <p:nvPr/>
        </p:nvSpPr>
        <p:spPr bwMode="auto">
          <a:xfrm>
            <a:off x="3505200" y="2263775"/>
            <a:ext cx="1439863" cy="52322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defRPr/>
            </a:pPr>
            <a:r>
              <a:rPr lang="en-US" altLang="vi-VN" sz="2800" b="1" dirty="0" err="1">
                <a:solidFill>
                  <a:srgbClr val="0000CC"/>
                </a:solidFill>
                <a:latin typeface="Arial" charset="0"/>
              </a:rPr>
              <a:t>Lõi</a:t>
            </a:r>
            <a:r>
              <a:rPr lang="en-US" altLang="vi-VN" sz="2800" b="1" dirty="0">
                <a:solidFill>
                  <a:srgbClr val="0000CC"/>
                </a:solidFill>
                <a:latin typeface="Arial" charset="0"/>
              </a:rPr>
              <a:t> </a:t>
            </a:r>
            <a:r>
              <a:rPr lang="en-US" altLang="vi-VN" sz="2800" b="1" dirty="0" err="1">
                <a:solidFill>
                  <a:srgbClr val="0000CC"/>
                </a:solidFill>
                <a:latin typeface="Arial" charset="0"/>
              </a:rPr>
              <a:t>cáp</a:t>
            </a:r>
            <a:endParaRPr lang="en-US" altLang="vi-VN" sz="2800" b="1" dirty="0">
              <a:solidFill>
                <a:srgbClr val="0000CC"/>
              </a:solidFill>
              <a:latin typeface="Arial" charset="0"/>
            </a:endParaRPr>
          </a:p>
        </p:txBody>
      </p:sp>
      <p:sp>
        <p:nvSpPr>
          <p:cNvPr id="39946" name="Text Box 10">
            <a:extLst>
              <a:ext uri="{FF2B5EF4-FFF2-40B4-BE49-F238E27FC236}">
                <a16:creationId xmlns:a16="http://schemas.microsoft.com/office/drawing/2014/main" xmlns="" id="{47BFD0BF-B9C8-40B7-A5CB-97C1CEC0EFA3}"/>
              </a:ext>
            </a:extLst>
          </p:cNvPr>
          <p:cNvSpPr txBox="1">
            <a:spLocks noChangeArrowheads="1"/>
          </p:cNvSpPr>
          <p:nvPr/>
        </p:nvSpPr>
        <p:spPr bwMode="auto">
          <a:xfrm>
            <a:off x="3581400" y="2971800"/>
            <a:ext cx="1912938" cy="954107"/>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spcBef>
                <a:spcPct val="50000"/>
              </a:spcBef>
              <a:defRPr/>
            </a:pPr>
            <a:r>
              <a:rPr lang="en-US" altLang="vi-VN" sz="2800" b="1" dirty="0" err="1">
                <a:solidFill>
                  <a:srgbClr val="0000CC"/>
                </a:solidFill>
                <a:latin typeface="Arial" charset="0"/>
              </a:rPr>
              <a:t>Vỏ</a:t>
            </a:r>
            <a:r>
              <a:rPr lang="en-US" altLang="vi-VN" sz="2800" b="1" dirty="0">
                <a:solidFill>
                  <a:srgbClr val="0000CC"/>
                </a:solidFill>
                <a:latin typeface="Arial" charset="0"/>
              </a:rPr>
              <a:t> </a:t>
            </a:r>
            <a:r>
              <a:rPr lang="en-US" altLang="vi-VN" sz="2800" b="1" dirty="0" err="1">
                <a:solidFill>
                  <a:srgbClr val="0000CC"/>
                </a:solidFill>
                <a:latin typeface="Arial" charset="0"/>
              </a:rPr>
              <a:t>cách</a:t>
            </a:r>
            <a:r>
              <a:rPr lang="en-US" altLang="vi-VN" sz="2800" b="1" dirty="0">
                <a:solidFill>
                  <a:srgbClr val="0000CC"/>
                </a:solidFill>
                <a:latin typeface="Arial" charset="0"/>
              </a:rPr>
              <a:t> </a:t>
            </a:r>
            <a:r>
              <a:rPr lang="en-US" altLang="vi-VN" sz="2800" b="1" dirty="0" err="1">
                <a:solidFill>
                  <a:srgbClr val="0000CC"/>
                </a:solidFill>
                <a:latin typeface="Arial" charset="0"/>
              </a:rPr>
              <a:t>điện</a:t>
            </a:r>
            <a:endParaRPr lang="en-US" altLang="vi-VN" sz="2800" b="1" dirty="0">
              <a:solidFill>
                <a:srgbClr val="0000CC"/>
              </a:solidFill>
              <a:latin typeface="Arial" charset="0"/>
            </a:endParaRPr>
          </a:p>
        </p:txBody>
      </p:sp>
      <p:sp>
        <p:nvSpPr>
          <p:cNvPr id="39947" name="Text Box 11">
            <a:extLst>
              <a:ext uri="{FF2B5EF4-FFF2-40B4-BE49-F238E27FC236}">
                <a16:creationId xmlns:a16="http://schemas.microsoft.com/office/drawing/2014/main" xmlns="" id="{B1E5C2D6-15C0-4C28-97FB-DB0CF8680EE0}"/>
              </a:ext>
            </a:extLst>
          </p:cNvPr>
          <p:cNvSpPr txBox="1">
            <a:spLocks noChangeArrowheads="1"/>
          </p:cNvSpPr>
          <p:nvPr/>
        </p:nvSpPr>
        <p:spPr bwMode="auto">
          <a:xfrm>
            <a:off x="3604237" y="5140116"/>
            <a:ext cx="1800225" cy="954107"/>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defRPr/>
            </a:pPr>
            <a:r>
              <a:rPr lang="en-US" altLang="vi-VN" sz="2800" b="1" dirty="0" err="1">
                <a:solidFill>
                  <a:srgbClr val="0000CC"/>
                </a:solidFill>
                <a:latin typeface="Arial" charset="0"/>
              </a:rPr>
              <a:t>Vỏ</a:t>
            </a:r>
            <a:r>
              <a:rPr lang="en-US" altLang="vi-VN" sz="2800" b="1" dirty="0">
                <a:solidFill>
                  <a:srgbClr val="0000CC"/>
                </a:solidFill>
                <a:latin typeface="Arial" charset="0"/>
              </a:rPr>
              <a:t> </a:t>
            </a:r>
            <a:r>
              <a:rPr lang="en-US" altLang="vi-VN" sz="2800" b="1" dirty="0" err="1">
                <a:solidFill>
                  <a:srgbClr val="0000CC"/>
                </a:solidFill>
                <a:latin typeface="Arial" charset="0"/>
              </a:rPr>
              <a:t>bảo</a:t>
            </a:r>
            <a:r>
              <a:rPr lang="en-US" altLang="vi-VN" sz="2800" b="1" dirty="0">
                <a:solidFill>
                  <a:srgbClr val="0000CC"/>
                </a:solidFill>
                <a:latin typeface="Arial" charset="0"/>
              </a:rPr>
              <a:t> </a:t>
            </a:r>
            <a:r>
              <a:rPr lang="en-US" altLang="vi-VN" sz="2800" b="1" dirty="0" err="1">
                <a:solidFill>
                  <a:srgbClr val="0000CC"/>
                </a:solidFill>
                <a:latin typeface="Arial" charset="0"/>
              </a:rPr>
              <a:t>vệ</a:t>
            </a:r>
            <a:endParaRPr lang="en-US" altLang="vi-VN" sz="2800" b="1" dirty="0">
              <a:solidFill>
                <a:srgbClr val="0000CC"/>
              </a:solidFill>
              <a:latin typeface="Arial" charset="0"/>
            </a:endParaRPr>
          </a:p>
        </p:txBody>
      </p:sp>
      <p:sp>
        <p:nvSpPr>
          <p:cNvPr id="39948" name="Oval 12">
            <a:extLst>
              <a:ext uri="{FF2B5EF4-FFF2-40B4-BE49-F238E27FC236}">
                <a16:creationId xmlns:a16="http://schemas.microsoft.com/office/drawing/2014/main" xmlns="" id="{86FC336D-5C1F-4A1E-8EA1-35C3B2D64E11}"/>
              </a:ext>
            </a:extLst>
          </p:cNvPr>
          <p:cNvSpPr>
            <a:spLocks noChangeArrowheads="1"/>
          </p:cNvSpPr>
          <p:nvPr/>
        </p:nvSpPr>
        <p:spPr bwMode="auto">
          <a:xfrm>
            <a:off x="1116013" y="2060575"/>
            <a:ext cx="576262" cy="576263"/>
          </a:xfrm>
          <a:prstGeom prst="ellipse">
            <a:avLst/>
          </a:prstGeom>
          <a:solidFill>
            <a:schemeClr val="accent1"/>
          </a:solidFill>
          <a:ln>
            <a:noFill/>
          </a:ln>
          <a:effectLst>
            <a:prstShdw prst="shdw17" dist="17961" dir="2700000">
              <a:schemeClr val="accent1">
                <a:gamma/>
                <a:shade val="60000"/>
                <a:invGamma/>
              </a:schemeClr>
            </a:prst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pPr algn="ctr">
              <a:defRPr/>
            </a:pPr>
            <a:r>
              <a:rPr lang="en-US" altLang="vi-VN" sz="2800">
                <a:latin typeface="Arial" charset="0"/>
              </a:rPr>
              <a:t>1</a:t>
            </a:r>
          </a:p>
        </p:txBody>
      </p:sp>
      <p:sp>
        <p:nvSpPr>
          <p:cNvPr id="39949" name="Oval 13">
            <a:extLst>
              <a:ext uri="{FF2B5EF4-FFF2-40B4-BE49-F238E27FC236}">
                <a16:creationId xmlns:a16="http://schemas.microsoft.com/office/drawing/2014/main" xmlns="" id="{127794FA-81FC-4455-96B5-BCA3D766DFE0}"/>
              </a:ext>
            </a:extLst>
          </p:cNvPr>
          <p:cNvSpPr>
            <a:spLocks noChangeArrowheads="1"/>
          </p:cNvSpPr>
          <p:nvPr/>
        </p:nvSpPr>
        <p:spPr bwMode="auto">
          <a:xfrm>
            <a:off x="1979613" y="2132013"/>
            <a:ext cx="576262" cy="576262"/>
          </a:xfrm>
          <a:prstGeom prst="ellipse">
            <a:avLst/>
          </a:prstGeom>
          <a:solidFill>
            <a:schemeClr val="accent1"/>
          </a:solidFill>
          <a:ln>
            <a:noFill/>
          </a:ln>
          <a:effectLst>
            <a:prstShdw prst="shdw17" dist="17961" dir="2700000">
              <a:schemeClr val="accent1">
                <a:gamma/>
                <a:shade val="60000"/>
                <a:invGamma/>
              </a:schemeClr>
            </a:prst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pPr algn="ctr">
              <a:defRPr/>
            </a:pPr>
            <a:r>
              <a:rPr lang="en-US" altLang="vi-VN" sz="2800">
                <a:latin typeface="Arial" charset="0"/>
              </a:rPr>
              <a:t>2</a:t>
            </a:r>
          </a:p>
        </p:txBody>
      </p:sp>
      <p:sp>
        <p:nvSpPr>
          <p:cNvPr id="39950" name="Oval 14">
            <a:extLst>
              <a:ext uri="{FF2B5EF4-FFF2-40B4-BE49-F238E27FC236}">
                <a16:creationId xmlns:a16="http://schemas.microsoft.com/office/drawing/2014/main" xmlns="" id="{833ED878-9933-47F5-99B4-AB8A6FC596E3}"/>
              </a:ext>
            </a:extLst>
          </p:cNvPr>
          <p:cNvSpPr>
            <a:spLocks noChangeArrowheads="1"/>
          </p:cNvSpPr>
          <p:nvPr/>
        </p:nvSpPr>
        <p:spPr bwMode="auto">
          <a:xfrm>
            <a:off x="2700338" y="4365625"/>
            <a:ext cx="576262" cy="576263"/>
          </a:xfrm>
          <a:prstGeom prst="ellipse">
            <a:avLst/>
          </a:prstGeom>
          <a:solidFill>
            <a:schemeClr val="accent1"/>
          </a:solidFill>
          <a:ln>
            <a:noFill/>
          </a:ln>
          <a:effectLst>
            <a:prstShdw prst="shdw17" dist="17961" dir="2700000">
              <a:schemeClr val="accent1">
                <a:gamma/>
                <a:shade val="60000"/>
                <a:invGamma/>
              </a:schemeClr>
            </a:prst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pPr algn="ctr">
              <a:defRPr/>
            </a:pPr>
            <a:r>
              <a:rPr lang="en-US" altLang="vi-VN" sz="2800">
                <a:latin typeface="Arial" charset="0"/>
              </a:rPr>
              <a:t>3</a:t>
            </a:r>
          </a:p>
        </p:txBody>
      </p:sp>
      <p:sp>
        <p:nvSpPr>
          <p:cNvPr id="39951" name="Text Box 15">
            <a:extLst>
              <a:ext uri="{FF2B5EF4-FFF2-40B4-BE49-F238E27FC236}">
                <a16:creationId xmlns:a16="http://schemas.microsoft.com/office/drawing/2014/main" xmlns="" id="{F3B48811-0479-48DC-942F-11F1B9C6E3D2}"/>
              </a:ext>
            </a:extLst>
          </p:cNvPr>
          <p:cNvSpPr txBox="1">
            <a:spLocks noChangeArrowheads="1"/>
          </p:cNvSpPr>
          <p:nvPr/>
        </p:nvSpPr>
        <p:spPr bwMode="auto">
          <a:xfrm>
            <a:off x="4800600" y="1973569"/>
            <a:ext cx="4191000" cy="830997"/>
          </a:xfrm>
          <a:prstGeom prst="rect">
            <a:avLst/>
          </a:prstGeom>
          <a:solidFill>
            <a:schemeClr val="bg1"/>
          </a:solidFill>
          <a:ln w="9525">
            <a:solidFill>
              <a:srgbClr val="000080"/>
            </a:solidFill>
            <a:miter lim="800000"/>
            <a:headEnd/>
            <a:tailEnd/>
          </a:ln>
          <a:effectLst>
            <a:prstShdw prst="shdw17" dist="17961" dir="2700000">
              <a:srgbClr val="00004D"/>
            </a:prstShdw>
          </a:effec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2400" b="1" dirty="0" err="1">
                <a:solidFill>
                  <a:srgbClr val="660033"/>
                </a:solidFill>
              </a:rPr>
              <a:t>Bằng</a:t>
            </a:r>
            <a:r>
              <a:rPr lang="en-US" altLang="vi-VN" sz="2400" b="1" dirty="0">
                <a:solidFill>
                  <a:srgbClr val="660033"/>
                </a:solidFill>
              </a:rPr>
              <a:t> </a:t>
            </a:r>
            <a:r>
              <a:rPr lang="en-US" altLang="vi-VN" sz="2400" b="1" dirty="0" err="1">
                <a:solidFill>
                  <a:srgbClr val="660033"/>
                </a:solidFill>
              </a:rPr>
              <a:t>đồng</a:t>
            </a:r>
            <a:r>
              <a:rPr lang="en-US" altLang="vi-VN" sz="2400" b="1" dirty="0">
                <a:solidFill>
                  <a:srgbClr val="660033"/>
                </a:solidFill>
              </a:rPr>
              <a:t> </a:t>
            </a:r>
            <a:r>
              <a:rPr lang="en-US" altLang="vi-VN" sz="2400" b="1" i="1" dirty="0">
                <a:solidFill>
                  <a:srgbClr val="660033"/>
                </a:solidFill>
              </a:rPr>
              <a:t>(</a:t>
            </a:r>
            <a:r>
              <a:rPr lang="en-US" altLang="vi-VN" sz="2400" b="1" i="1" dirty="0" err="1">
                <a:solidFill>
                  <a:srgbClr val="660033"/>
                </a:solidFill>
              </a:rPr>
              <a:t>hoặc</a:t>
            </a:r>
            <a:r>
              <a:rPr lang="en-US" altLang="vi-VN" sz="2400" b="1" i="1" dirty="0">
                <a:solidFill>
                  <a:srgbClr val="660033"/>
                </a:solidFill>
              </a:rPr>
              <a:t> </a:t>
            </a:r>
            <a:r>
              <a:rPr lang="en-US" altLang="vi-VN" sz="2400" b="1" i="1" dirty="0" err="1">
                <a:solidFill>
                  <a:srgbClr val="660033"/>
                </a:solidFill>
              </a:rPr>
              <a:t>nhôm</a:t>
            </a:r>
            <a:r>
              <a:rPr lang="en-US" altLang="vi-VN" sz="2400" b="1" i="1" dirty="0">
                <a:solidFill>
                  <a:srgbClr val="660033"/>
                </a:solidFill>
              </a:rPr>
              <a:t>), </a:t>
            </a:r>
            <a:r>
              <a:rPr lang="en-US" altLang="vi-VN" sz="2400" b="1" i="1" dirty="0" err="1">
                <a:solidFill>
                  <a:srgbClr val="660033"/>
                </a:solidFill>
              </a:rPr>
              <a:t>gồm</a:t>
            </a:r>
            <a:r>
              <a:rPr lang="en-US" altLang="vi-VN" sz="2400" b="1" i="1" dirty="0">
                <a:solidFill>
                  <a:srgbClr val="660033"/>
                </a:solidFill>
              </a:rPr>
              <a:t> </a:t>
            </a:r>
            <a:r>
              <a:rPr lang="en-US" altLang="vi-VN" sz="2400" b="1" i="1" dirty="0" err="1">
                <a:solidFill>
                  <a:srgbClr val="660033"/>
                </a:solidFill>
              </a:rPr>
              <a:t>một</a:t>
            </a:r>
            <a:r>
              <a:rPr lang="en-US" altLang="vi-VN" sz="2400" b="1" i="1" dirty="0">
                <a:solidFill>
                  <a:srgbClr val="660033"/>
                </a:solidFill>
              </a:rPr>
              <a:t> </a:t>
            </a:r>
            <a:r>
              <a:rPr lang="en-US" altLang="vi-VN" sz="2400" b="1" i="1" dirty="0" err="1">
                <a:solidFill>
                  <a:srgbClr val="660033"/>
                </a:solidFill>
              </a:rPr>
              <a:t>lõi</a:t>
            </a:r>
            <a:r>
              <a:rPr lang="en-US" altLang="vi-VN" sz="2400" b="1" i="1" dirty="0">
                <a:solidFill>
                  <a:srgbClr val="660033"/>
                </a:solidFill>
              </a:rPr>
              <a:t> </a:t>
            </a:r>
            <a:r>
              <a:rPr lang="en-US" altLang="vi-VN" sz="2400" b="1" i="1" dirty="0" err="1">
                <a:solidFill>
                  <a:srgbClr val="660033"/>
                </a:solidFill>
              </a:rPr>
              <a:t>hoặc</a:t>
            </a:r>
            <a:r>
              <a:rPr lang="en-US" altLang="vi-VN" sz="2400" b="1" i="1" dirty="0">
                <a:solidFill>
                  <a:srgbClr val="660033"/>
                </a:solidFill>
              </a:rPr>
              <a:t> </a:t>
            </a:r>
            <a:r>
              <a:rPr lang="en-US" altLang="vi-VN" sz="2400" b="1" i="1" dirty="0" err="1">
                <a:solidFill>
                  <a:srgbClr val="660033"/>
                </a:solidFill>
              </a:rPr>
              <a:t>nhiều</a:t>
            </a:r>
            <a:r>
              <a:rPr lang="en-US" altLang="vi-VN" sz="2400" b="1" i="1" dirty="0">
                <a:solidFill>
                  <a:srgbClr val="660033"/>
                </a:solidFill>
              </a:rPr>
              <a:t> </a:t>
            </a:r>
            <a:r>
              <a:rPr lang="en-US" altLang="vi-VN" sz="2400" b="1" i="1" dirty="0" err="1">
                <a:solidFill>
                  <a:srgbClr val="660033"/>
                </a:solidFill>
              </a:rPr>
              <a:t>lõi</a:t>
            </a:r>
            <a:r>
              <a:rPr lang="en-US" altLang="vi-VN" sz="2400" b="1" i="1" dirty="0">
                <a:solidFill>
                  <a:srgbClr val="660033"/>
                </a:solidFill>
              </a:rPr>
              <a:t>.</a:t>
            </a:r>
          </a:p>
        </p:txBody>
      </p:sp>
      <p:sp>
        <p:nvSpPr>
          <p:cNvPr id="39954" name="Text Box 18">
            <a:extLst>
              <a:ext uri="{FF2B5EF4-FFF2-40B4-BE49-F238E27FC236}">
                <a16:creationId xmlns:a16="http://schemas.microsoft.com/office/drawing/2014/main" xmlns="" id="{8CFBD860-7435-497C-83C0-A7C62CA82AB8}"/>
              </a:ext>
            </a:extLst>
          </p:cNvPr>
          <p:cNvSpPr txBox="1">
            <a:spLocks noChangeArrowheads="1"/>
          </p:cNvSpPr>
          <p:nvPr/>
        </p:nvSpPr>
        <p:spPr bwMode="auto">
          <a:xfrm>
            <a:off x="5029200" y="2971800"/>
            <a:ext cx="3278188" cy="1569660"/>
          </a:xfrm>
          <a:prstGeom prst="rect">
            <a:avLst/>
          </a:prstGeom>
          <a:solidFill>
            <a:schemeClr val="bg1"/>
          </a:solidFill>
          <a:ln w="9525">
            <a:solidFill>
              <a:srgbClr val="000080"/>
            </a:solidFill>
            <a:miter lim="800000"/>
            <a:headEnd/>
            <a:tailEnd/>
          </a:ln>
          <a:effectLst>
            <a:prstShdw prst="shdw17" dist="17961" dir="2700000">
              <a:srgbClr val="00004D"/>
            </a:prstShdw>
          </a:effec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b="1" dirty="0" err="1">
                <a:solidFill>
                  <a:srgbClr val="660033"/>
                </a:solidFill>
              </a:rPr>
              <a:t>Bằng</a:t>
            </a:r>
            <a:r>
              <a:rPr lang="en-US" altLang="vi-VN" b="1" dirty="0">
                <a:solidFill>
                  <a:srgbClr val="660033"/>
                </a:solidFill>
              </a:rPr>
              <a:t> </a:t>
            </a:r>
            <a:r>
              <a:rPr lang="en-US" altLang="vi-VN" b="1" dirty="0" err="1">
                <a:solidFill>
                  <a:srgbClr val="660033"/>
                </a:solidFill>
              </a:rPr>
              <a:t>cao</a:t>
            </a:r>
            <a:r>
              <a:rPr lang="en-US" altLang="vi-VN" b="1" dirty="0">
                <a:solidFill>
                  <a:srgbClr val="660033"/>
                </a:solidFill>
              </a:rPr>
              <a:t> </a:t>
            </a:r>
            <a:r>
              <a:rPr lang="en-US" altLang="vi-VN" b="1" dirty="0" err="1">
                <a:solidFill>
                  <a:srgbClr val="660033"/>
                </a:solidFill>
              </a:rPr>
              <a:t>su</a:t>
            </a:r>
            <a:r>
              <a:rPr lang="en-US" altLang="vi-VN" b="1" dirty="0">
                <a:solidFill>
                  <a:srgbClr val="660033"/>
                </a:solidFill>
              </a:rPr>
              <a:t> </a:t>
            </a:r>
            <a:r>
              <a:rPr lang="en-US" altLang="vi-VN" b="1" dirty="0" err="1">
                <a:solidFill>
                  <a:srgbClr val="660033"/>
                </a:solidFill>
              </a:rPr>
              <a:t>tự</a:t>
            </a:r>
            <a:r>
              <a:rPr lang="en-US" altLang="vi-VN" b="1" dirty="0">
                <a:solidFill>
                  <a:srgbClr val="660033"/>
                </a:solidFill>
              </a:rPr>
              <a:t> </a:t>
            </a:r>
            <a:r>
              <a:rPr lang="en-US" altLang="vi-VN" b="1" dirty="0" err="1">
                <a:solidFill>
                  <a:srgbClr val="660033"/>
                </a:solidFill>
              </a:rPr>
              <a:t>nhiên</a:t>
            </a:r>
            <a:r>
              <a:rPr lang="en-US" altLang="vi-VN" b="1" dirty="0">
                <a:solidFill>
                  <a:srgbClr val="660033"/>
                </a:solidFill>
              </a:rPr>
              <a:t>, </a:t>
            </a:r>
            <a:r>
              <a:rPr lang="en-US" altLang="vi-VN" b="1" dirty="0" err="1">
                <a:solidFill>
                  <a:srgbClr val="660033"/>
                </a:solidFill>
              </a:rPr>
              <a:t>cao</a:t>
            </a:r>
            <a:r>
              <a:rPr lang="en-US" altLang="vi-VN" b="1" dirty="0">
                <a:solidFill>
                  <a:srgbClr val="660033"/>
                </a:solidFill>
              </a:rPr>
              <a:t> </a:t>
            </a:r>
            <a:r>
              <a:rPr lang="en-US" altLang="vi-VN" b="1" dirty="0" err="1">
                <a:solidFill>
                  <a:srgbClr val="660033"/>
                </a:solidFill>
              </a:rPr>
              <a:t>su</a:t>
            </a:r>
            <a:r>
              <a:rPr lang="en-US" altLang="vi-VN" b="1" dirty="0">
                <a:solidFill>
                  <a:srgbClr val="660033"/>
                </a:solidFill>
              </a:rPr>
              <a:t> </a:t>
            </a:r>
            <a:r>
              <a:rPr lang="en-US" altLang="vi-VN" b="1" dirty="0" err="1">
                <a:solidFill>
                  <a:srgbClr val="660033"/>
                </a:solidFill>
              </a:rPr>
              <a:t>tổng</a:t>
            </a:r>
            <a:r>
              <a:rPr lang="en-US" altLang="vi-VN" b="1" dirty="0">
                <a:solidFill>
                  <a:srgbClr val="660033"/>
                </a:solidFill>
              </a:rPr>
              <a:t> </a:t>
            </a:r>
            <a:r>
              <a:rPr lang="en-US" altLang="vi-VN" b="1" dirty="0" err="1">
                <a:solidFill>
                  <a:srgbClr val="660033"/>
                </a:solidFill>
              </a:rPr>
              <a:t>hợp</a:t>
            </a:r>
            <a:r>
              <a:rPr lang="en-US" altLang="vi-VN" b="1" dirty="0">
                <a:solidFill>
                  <a:srgbClr val="660033"/>
                </a:solidFill>
              </a:rPr>
              <a:t>, PVC.</a:t>
            </a:r>
          </a:p>
        </p:txBody>
      </p:sp>
      <p:sp>
        <p:nvSpPr>
          <p:cNvPr id="39955" name="Text Box 19">
            <a:extLst>
              <a:ext uri="{FF2B5EF4-FFF2-40B4-BE49-F238E27FC236}">
                <a16:creationId xmlns:a16="http://schemas.microsoft.com/office/drawing/2014/main" xmlns="" id="{309FB96D-5284-4FC6-93A3-8334E802AFB5}"/>
              </a:ext>
            </a:extLst>
          </p:cNvPr>
          <p:cNvSpPr txBox="1">
            <a:spLocks noChangeArrowheads="1"/>
          </p:cNvSpPr>
          <p:nvPr/>
        </p:nvSpPr>
        <p:spPr bwMode="auto">
          <a:xfrm>
            <a:off x="4967068" y="4724400"/>
            <a:ext cx="3997544" cy="2062103"/>
          </a:xfrm>
          <a:prstGeom prst="rect">
            <a:avLst/>
          </a:prstGeom>
          <a:solidFill>
            <a:schemeClr val="bg1"/>
          </a:solidFill>
          <a:ln w="9525">
            <a:solidFill>
              <a:srgbClr val="000080"/>
            </a:solidFill>
            <a:miter lim="800000"/>
            <a:headEnd/>
            <a:tailEnd/>
          </a:ln>
          <a:effectLst>
            <a:prstShdw prst="shdw17" dist="17961" dir="2700000">
              <a:srgbClr val="00004D"/>
            </a:prstShdw>
          </a:effec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b="1">
                <a:solidFill>
                  <a:srgbClr val="660033"/>
                </a:solidFill>
              </a:rPr>
              <a:t>Được chế tạo cho phù hợp với các môi trường lắp đặt cáp khác nhau.</a:t>
            </a:r>
          </a:p>
        </p:txBody>
      </p:sp>
      <p:sp>
        <p:nvSpPr>
          <p:cNvPr id="20" name="TextBox 19">
            <a:extLst>
              <a:ext uri="{FF2B5EF4-FFF2-40B4-BE49-F238E27FC236}">
                <a16:creationId xmlns:a16="http://schemas.microsoft.com/office/drawing/2014/main" xmlns="" id="{AEE0B750-48A2-4E84-A845-4497E6EEF1E2}"/>
              </a:ext>
            </a:extLst>
          </p:cNvPr>
          <p:cNvSpPr txBox="1"/>
          <p:nvPr/>
        </p:nvSpPr>
        <p:spPr>
          <a:xfrm>
            <a:off x="228600" y="0"/>
            <a:ext cx="8305800" cy="707886"/>
          </a:xfrm>
          <a:prstGeom prst="rect">
            <a:avLst/>
          </a:prstGeom>
          <a:noFill/>
        </p:spPr>
        <p:txBody>
          <a:bodyPr wrap="square" rtlCol="0">
            <a:spAutoFit/>
          </a:bodyPr>
          <a:lstStyle/>
          <a:p>
            <a:r>
              <a:rPr lang="en-US" sz="4000" b="1" dirty="0">
                <a:solidFill>
                  <a:srgbClr val="0000FF"/>
                </a:solidFill>
                <a:latin typeface="Tahoma" panose="020B0604030504040204" pitchFamily="34" charset="0"/>
                <a:ea typeface="Tahoma" panose="020B0604030504040204" pitchFamily="34" charset="0"/>
                <a:cs typeface="Tahoma" panose="020B0604030504040204" pitchFamily="34" charset="0"/>
              </a:rPr>
              <a:t>1. </a:t>
            </a:r>
            <a:r>
              <a:rPr lang="en-US" sz="4000" b="1" dirty="0" err="1">
                <a:solidFill>
                  <a:srgbClr val="0000FF"/>
                </a:solidFill>
                <a:latin typeface="Tahoma" panose="020B0604030504040204" pitchFamily="34" charset="0"/>
                <a:ea typeface="Tahoma" panose="020B0604030504040204" pitchFamily="34" charset="0"/>
                <a:cs typeface="Tahoma" panose="020B0604030504040204" pitchFamily="34" charset="0"/>
              </a:rPr>
              <a:t>Cấu</a:t>
            </a:r>
            <a:r>
              <a:rPr lang="en-US" sz="40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0000FF"/>
                </a:solidFill>
                <a:latin typeface="Tahoma" panose="020B0604030504040204" pitchFamily="34" charset="0"/>
                <a:ea typeface="Tahoma" panose="020B0604030504040204" pitchFamily="34" charset="0"/>
                <a:cs typeface="Tahoma" panose="020B0604030504040204" pitchFamily="34" charset="0"/>
              </a:rPr>
              <a:t>tạo</a:t>
            </a:r>
            <a:r>
              <a:rPr lang="en-US" sz="40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0000FF"/>
                </a:solidFill>
                <a:latin typeface="Tahoma" panose="020B0604030504040204" pitchFamily="34" charset="0"/>
                <a:ea typeface="Tahoma" panose="020B0604030504040204" pitchFamily="34" charset="0"/>
                <a:cs typeface="Tahoma" panose="020B0604030504040204" pitchFamily="34" charset="0"/>
              </a:rPr>
              <a:t>của</a:t>
            </a:r>
            <a:r>
              <a:rPr lang="en-US" sz="40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0000FF"/>
                </a:solidFill>
                <a:latin typeface="Tahoma" panose="020B0604030504040204" pitchFamily="34" charset="0"/>
                <a:ea typeface="Tahoma" panose="020B0604030504040204" pitchFamily="34" charset="0"/>
                <a:cs typeface="Tahoma" panose="020B0604030504040204" pitchFamily="34" charset="0"/>
              </a:rPr>
              <a:t>dây</a:t>
            </a:r>
            <a:r>
              <a:rPr lang="en-US" sz="40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0000FF"/>
                </a:solidFill>
                <a:latin typeface="Tahoma" panose="020B0604030504040204" pitchFamily="34" charset="0"/>
                <a:ea typeface="Tahoma" panose="020B0604030504040204" pitchFamily="34" charset="0"/>
                <a:cs typeface="Tahoma" panose="020B0604030504040204" pitchFamily="34" charset="0"/>
              </a:rPr>
              <a:t>cáp</a:t>
            </a:r>
            <a:r>
              <a:rPr lang="en-US" sz="40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0000FF"/>
                </a:solidFill>
                <a:latin typeface="Tahoma" panose="020B0604030504040204" pitchFamily="34" charset="0"/>
                <a:ea typeface="Tahoma" panose="020B0604030504040204" pitchFamily="34" charset="0"/>
                <a:cs typeface="Tahoma" panose="020B0604030504040204" pitchFamily="34" charset="0"/>
              </a:rPr>
              <a:t>điện</a:t>
            </a:r>
            <a:r>
              <a:rPr lang="en-US" sz="4000" b="1" dirty="0">
                <a:solidFill>
                  <a:srgbClr val="0000FF"/>
                </a:solidFill>
                <a:latin typeface="Tahoma" panose="020B0604030504040204" pitchFamily="34" charset="0"/>
                <a:ea typeface="Tahoma" panose="020B0604030504040204" pitchFamily="34" charset="0"/>
                <a:cs typeface="Tahoma" panose="020B0604030504040204" pitchFamily="34" charset="0"/>
              </a:rPr>
              <a:t>:</a:t>
            </a:r>
          </a:p>
        </p:txBody>
      </p:sp>
      <p:sp>
        <p:nvSpPr>
          <p:cNvPr id="21" name="TextBox 20">
            <a:extLst>
              <a:ext uri="{FF2B5EF4-FFF2-40B4-BE49-F238E27FC236}">
                <a16:creationId xmlns:a16="http://schemas.microsoft.com/office/drawing/2014/main" xmlns="" id="{7AC35051-015E-42F8-8EE0-BA2C2FF5E04A}"/>
              </a:ext>
            </a:extLst>
          </p:cNvPr>
          <p:cNvSpPr txBox="1"/>
          <p:nvPr/>
        </p:nvSpPr>
        <p:spPr>
          <a:xfrm>
            <a:off x="228600" y="681034"/>
            <a:ext cx="8305800" cy="1200329"/>
          </a:xfrm>
          <a:prstGeom prst="rect">
            <a:avLst/>
          </a:prstGeom>
          <a:noFill/>
        </p:spPr>
        <p:txBody>
          <a:bodyPr wrap="square" rtlCol="0">
            <a:spAutoFit/>
          </a:bodyPr>
          <a:lstStyle/>
          <a:p>
            <a:pPr algn="ctr">
              <a:spcBef>
                <a:spcPct val="0"/>
              </a:spcBef>
            </a:pPr>
            <a:r>
              <a:rPr lang="en-US" altLang="vi-VN" sz="3600" b="1" i="1" dirty="0"/>
              <a:t>Quan </a:t>
            </a:r>
            <a:r>
              <a:rPr lang="en-US" altLang="vi-VN" sz="3600" b="1" i="1" dirty="0" err="1"/>
              <a:t>sát</a:t>
            </a:r>
            <a:r>
              <a:rPr lang="en-US" altLang="vi-VN" sz="3600" b="1" i="1" dirty="0"/>
              <a:t> </a:t>
            </a:r>
            <a:r>
              <a:rPr lang="en-US" altLang="vi-VN" sz="3600" b="1" i="1" dirty="0" err="1"/>
              <a:t>hình</a:t>
            </a:r>
            <a:r>
              <a:rPr lang="en-US" altLang="vi-VN" sz="3600" b="1" i="1" dirty="0"/>
              <a:t> 2.3, </a:t>
            </a:r>
            <a:r>
              <a:rPr lang="en-US" altLang="vi-VN" sz="3600" b="1" i="1" dirty="0" err="1"/>
              <a:t>em</a:t>
            </a:r>
            <a:r>
              <a:rPr lang="en-US" altLang="vi-VN" sz="3600" b="1" i="1" dirty="0"/>
              <a:t> </a:t>
            </a:r>
            <a:r>
              <a:rPr lang="en-US" altLang="vi-VN" sz="3600" b="1" i="1" dirty="0" err="1"/>
              <a:t>hãy</a:t>
            </a:r>
            <a:r>
              <a:rPr lang="en-US" altLang="vi-VN" sz="3600" b="1" i="1" dirty="0"/>
              <a:t> </a:t>
            </a:r>
            <a:r>
              <a:rPr lang="en-US" altLang="vi-VN" sz="3600" b="1" i="1" dirty="0" err="1"/>
              <a:t>cho</a:t>
            </a:r>
            <a:r>
              <a:rPr lang="en-US" altLang="vi-VN" sz="3600" b="1" i="1" dirty="0"/>
              <a:t> </a:t>
            </a:r>
            <a:r>
              <a:rPr lang="en-US" altLang="vi-VN" sz="3600" b="1" i="1" dirty="0" err="1"/>
              <a:t>biết</a:t>
            </a:r>
            <a:r>
              <a:rPr lang="en-US" altLang="vi-VN" sz="3600" b="1" i="1" dirty="0"/>
              <a:t> </a:t>
            </a:r>
            <a:r>
              <a:rPr lang="en-US" altLang="vi-VN" sz="3600" b="1" i="1" dirty="0" err="1"/>
              <a:t>cấu</a:t>
            </a:r>
            <a:r>
              <a:rPr lang="en-US" altLang="vi-VN" sz="3600" b="1" i="1" dirty="0"/>
              <a:t> </a:t>
            </a:r>
            <a:r>
              <a:rPr lang="en-US" altLang="vi-VN" sz="3600" b="1" i="1" dirty="0" err="1"/>
              <a:t>tạo</a:t>
            </a:r>
            <a:r>
              <a:rPr lang="en-US" altLang="vi-VN" sz="3600" b="1" i="1" dirty="0"/>
              <a:t> </a:t>
            </a:r>
            <a:r>
              <a:rPr lang="en-US" altLang="vi-VN" sz="3600" b="1" i="1" dirty="0" err="1"/>
              <a:t>của</a:t>
            </a:r>
            <a:r>
              <a:rPr lang="en-US" altLang="vi-VN" sz="3600" b="1" i="1" dirty="0"/>
              <a:t> </a:t>
            </a:r>
            <a:r>
              <a:rPr lang="en-US" altLang="vi-VN" sz="3600" b="1" i="1" dirty="0" err="1"/>
              <a:t>dây</a:t>
            </a:r>
            <a:r>
              <a:rPr lang="en-US" altLang="vi-VN" sz="3600" b="1" i="1" dirty="0"/>
              <a:t> </a:t>
            </a:r>
            <a:r>
              <a:rPr lang="en-US" altLang="vi-VN" sz="3600" b="1" i="1" dirty="0" err="1"/>
              <a:t>cáp</a:t>
            </a:r>
            <a:r>
              <a:rPr lang="en-US" altLang="vi-VN" sz="3600" b="1" i="1" dirty="0"/>
              <a:t> </a:t>
            </a:r>
            <a:r>
              <a:rPr lang="en-US" altLang="vi-VN" sz="3600" b="1" i="1" dirty="0" err="1"/>
              <a:t>gồm</a:t>
            </a:r>
            <a:r>
              <a:rPr lang="en-US" altLang="vi-VN" sz="3600" b="1" i="1" dirty="0"/>
              <a:t> </a:t>
            </a:r>
            <a:r>
              <a:rPr lang="en-US" altLang="vi-VN" sz="3600" b="1" i="1" dirty="0" err="1"/>
              <a:t>những</a:t>
            </a:r>
            <a:r>
              <a:rPr lang="en-US" altLang="vi-VN" sz="3600" b="1" i="1" dirty="0"/>
              <a:t> </a:t>
            </a:r>
            <a:r>
              <a:rPr lang="en-US" altLang="vi-VN" sz="3600" b="1" i="1" dirty="0" err="1"/>
              <a:t>bộ</a:t>
            </a:r>
            <a:r>
              <a:rPr lang="en-US" altLang="vi-VN" sz="3600" b="1" i="1" dirty="0"/>
              <a:t> </a:t>
            </a:r>
            <a:r>
              <a:rPr lang="en-US" altLang="vi-VN" sz="3600" b="1" i="1" dirty="0" err="1"/>
              <a:t>phận</a:t>
            </a:r>
            <a:r>
              <a:rPr lang="en-US" altLang="vi-VN" sz="3600" b="1" i="1" dirty="0"/>
              <a:t> </a:t>
            </a:r>
            <a:r>
              <a:rPr lang="en-US" altLang="vi-VN" sz="3600" b="1" i="1" dirty="0" err="1"/>
              <a:t>nào</a:t>
            </a:r>
            <a:r>
              <a:rPr lang="en-US" altLang="vi-VN" sz="3600" b="1" i="1" dirty="0"/>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3" presetClass="path" presetSubtype="0" accel="50000" decel="50000" fill="hold" grpId="0" nodeType="clickEffect">
                                  <p:stCondLst>
                                    <p:cond delay="0"/>
                                  </p:stCondLst>
                                  <p:childTnLst>
                                    <p:animMotion origin="layout" path="M -2.22222E-6 -1.11111E-6 L 0.20486 0.02107 " pathEditMode="relative" rAng="0" ptsTypes="AA">
                                      <p:cBhvr>
                                        <p:cTn id="6" dur="2000" fill="hold"/>
                                        <p:tgtEl>
                                          <p:spTgt spid="39948"/>
                                        </p:tgtEl>
                                        <p:attrNameLst>
                                          <p:attrName>ppt_x</p:attrName>
                                          <p:attrName>ppt_y</p:attrName>
                                        </p:attrNameLst>
                                      </p:cBhvr>
                                      <p:rCtr x="10243" y="1042"/>
                                    </p:animMotion>
                                  </p:childTnLst>
                                </p:cTn>
                              </p:par>
                            </p:childTnLst>
                          </p:cTn>
                        </p:par>
                        <p:par>
                          <p:cTn id="7" fill="hold" nodeType="afterGroup">
                            <p:stCondLst>
                              <p:cond delay="2000"/>
                            </p:stCondLst>
                            <p:childTnLst>
                              <p:par>
                                <p:cTn id="8" presetID="51" presetClass="entr" presetSubtype="0" fill="hold" grpId="0" nodeType="afterEffect">
                                  <p:stCondLst>
                                    <p:cond delay="0"/>
                                  </p:stCondLst>
                                  <p:childTnLst>
                                    <p:set>
                                      <p:cBhvr>
                                        <p:cTn id="9" dur="1" fill="hold">
                                          <p:stCondLst>
                                            <p:cond delay="0"/>
                                          </p:stCondLst>
                                        </p:cTn>
                                        <p:tgtEl>
                                          <p:spTgt spid="39945"/>
                                        </p:tgtEl>
                                        <p:attrNameLst>
                                          <p:attrName>style.visibility</p:attrName>
                                        </p:attrNameLst>
                                      </p:cBhvr>
                                      <p:to>
                                        <p:strVal val="visible"/>
                                      </p:to>
                                    </p:set>
                                    <p:animEffect transition="in" filter="fade">
                                      <p:cBhvr>
                                        <p:cTn id="10" dur="770" decel="100000"/>
                                        <p:tgtEl>
                                          <p:spTgt spid="39945"/>
                                        </p:tgtEl>
                                      </p:cBhvr>
                                    </p:animEffect>
                                    <p:animScale>
                                      <p:cBhvr>
                                        <p:cTn id="11" dur="770" decel="100000"/>
                                        <p:tgtEl>
                                          <p:spTgt spid="39945"/>
                                        </p:tgtEl>
                                      </p:cBhvr>
                                      <p:from x="10000" y="10000"/>
                                      <p:to x="200000" y="450000"/>
                                    </p:animScale>
                                    <p:animScale>
                                      <p:cBhvr>
                                        <p:cTn id="12" dur="1230" accel="100000" fill="hold">
                                          <p:stCondLst>
                                            <p:cond delay="770"/>
                                          </p:stCondLst>
                                        </p:cTn>
                                        <p:tgtEl>
                                          <p:spTgt spid="39945"/>
                                        </p:tgtEl>
                                      </p:cBhvr>
                                      <p:from x="200000" y="450000"/>
                                      <p:to x="100000" y="100000"/>
                                    </p:animScale>
                                    <p:set>
                                      <p:cBhvr>
                                        <p:cTn id="13" dur="770" fill="hold"/>
                                        <p:tgtEl>
                                          <p:spTgt spid="39945"/>
                                        </p:tgtEl>
                                        <p:attrNameLst>
                                          <p:attrName>ppt_x</p:attrName>
                                        </p:attrNameLst>
                                      </p:cBhvr>
                                      <p:to>
                                        <p:strVal val="(0.5)"/>
                                      </p:to>
                                    </p:set>
                                    <p:anim from="(0.5)" to="(#ppt_x)" calcmode="lin" valueType="num">
                                      <p:cBhvr>
                                        <p:cTn id="14" dur="1230" accel="100000" fill="hold">
                                          <p:stCondLst>
                                            <p:cond delay="770"/>
                                          </p:stCondLst>
                                        </p:cTn>
                                        <p:tgtEl>
                                          <p:spTgt spid="39945"/>
                                        </p:tgtEl>
                                        <p:attrNameLst>
                                          <p:attrName>ppt_x</p:attrName>
                                        </p:attrNameLst>
                                      </p:cBhvr>
                                    </p:anim>
                                    <p:set>
                                      <p:cBhvr>
                                        <p:cTn id="15" dur="770" fill="hold"/>
                                        <p:tgtEl>
                                          <p:spTgt spid="39945"/>
                                        </p:tgtEl>
                                        <p:attrNameLst>
                                          <p:attrName>ppt_y</p:attrName>
                                        </p:attrNameLst>
                                      </p:cBhvr>
                                      <p:to>
                                        <p:strVal val="(#ppt_y+0.4)"/>
                                      </p:to>
                                    </p:set>
                                    <p:anim from="(#ppt_y+0.4)" to="(#ppt_y)" calcmode="lin" valueType="num">
                                      <p:cBhvr>
                                        <p:cTn id="16" dur="1230" accel="100000" fill="hold">
                                          <p:stCondLst>
                                            <p:cond delay="770"/>
                                          </p:stCondLst>
                                        </p:cTn>
                                        <p:tgtEl>
                                          <p:spTgt spid="39945"/>
                                        </p:tgtEl>
                                        <p:attrNameLst>
                                          <p:attrName>ppt_y</p:attrName>
                                        </p:attrNameLst>
                                      </p:cBhvr>
                                    </p:anim>
                                  </p:childTnLst>
                                </p:cTn>
                              </p:par>
                            </p:childTnLst>
                          </p:cTn>
                        </p:par>
                        <p:par>
                          <p:cTn id="17" fill="hold" nodeType="afterGroup">
                            <p:stCondLst>
                              <p:cond delay="4000"/>
                            </p:stCondLst>
                            <p:childTnLst>
                              <p:par>
                                <p:cTn id="18" presetID="63" presetClass="path" presetSubtype="0" accel="50000" decel="50000" fill="hold" grpId="0" nodeType="afterEffect">
                                  <p:stCondLst>
                                    <p:cond delay="0"/>
                                  </p:stCondLst>
                                  <p:childTnLst>
                                    <p:animMotion origin="layout" path="M 3.33333E-6 2.22222E-6 L 0.12222 0.14722 " pathEditMode="relative" rAng="0" ptsTypes="AA">
                                      <p:cBhvr>
                                        <p:cTn id="19" dur="2000" fill="hold"/>
                                        <p:tgtEl>
                                          <p:spTgt spid="39949"/>
                                        </p:tgtEl>
                                        <p:attrNameLst>
                                          <p:attrName>ppt_x</p:attrName>
                                          <p:attrName>ppt_y</p:attrName>
                                        </p:attrNameLst>
                                      </p:cBhvr>
                                      <p:rCtr x="6111" y="7361"/>
                                    </p:animMotion>
                                  </p:childTnLst>
                                </p:cTn>
                              </p:par>
                            </p:childTnLst>
                          </p:cTn>
                        </p:par>
                        <p:par>
                          <p:cTn id="20" fill="hold" nodeType="afterGroup">
                            <p:stCondLst>
                              <p:cond delay="6000"/>
                            </p:stCondLst>
                            <p:childTnLst>
                              <p:par>
                                <p:cTn id="21" presetID="51" presetClass="entr" presetSubtype="0" fill="hold" grpId="0" nodeType="afterEffect">
                                  <p:stCondLst>
                                    <p:cond delay="0"/>
                                  </p:stCondLst>
                                  <p:childTnLst>
                                    <p:set>
                                      <p:cBhvr>
                                        <p:cTn id="22" dur="1" fill="hold">
                                          <p:stCondLst>
                                            <p:cond delay="0"/>
                                          </p:stCondLst>
                                        </p:cTn>
                                        <p:tgtEl>
                                          <p:spTgt spid="39946"/>
                                        </p:tgtEl>
                                        <p:attrNameLst>
                                          <p:attrName>style.visibility</p:attrName>
                                        </p:attrNameLst>
                                      </p:cBhvr>
                                      <p:to>
                                        <p:strVal val="visible"/>
                                      </p:to>
                                    </p:set>
                                    <p:animEffect transition="in" filter="fade">
                                      <p:cBhvr>
                                        <p:cTn id="23" dur="770" decel="100000"/>
                                        <p:tgtEl>
                                          <p:spTgt spid="39946"/>
                                        </p:tgtEl>
                                      </p:cBhvr>
                                    </p:animEffect>
                                    <p:animScale>
                                      <p:cBhvr>
                                        <p:cTn id="24" dur="770" decel="100000"/>
                                        <p:tgtEl>
                                          <p:spTgt spid="39946"/>
                                        </p:tgtEl>
                                      </p:cBhvr>
                                      <p:from x="10000" y="10000"/>
                                      <p:to x="200000" y="450000"/>
                                    </p:animScale>
                                    <p:animScale>
                                      <p:cBhvr>
                                        <p:cTn id="25" dur="1230" accel="100000" fill="hold">
                                          <p:stCondLst>
                                            <p:cond delay="770"/>
                                          </p:stCondLst>
                                        </p:cTn>
                                        <p:tgtEl>
                                          <p:spTgt spid="39946"/>
                                        </p:tgtEl>
                                      </p:cBhvr>
                                      <p:from x="200000" y="450000"/>
                                      <p:to x="100000" y="100000"/>
                                    </p:animScale>
                                    <p:set>
                                      <p:cBhvr>
                                        <p:cTn id="26" dur="770" fill="hold"/>
                                        <p:tgtEl>
                                          <p:spTgt spid="39946"/>
                                        </p:tgtEl>
                                        <p:attrNameLst>
                                          <p:attrName>ppt_x</p:attrName>
                                        </p:attrNameLst>
                                      </p:cBhvr>
                                      <p:to>
                                        <p:strVal val="(0.5)"/>
                                      </p:to>
                                    </p:set>
                                    <p:anim from="(0.5)" to="(#ppt_x)" calcmode="lin" valueType="num">
                                      <p:cBhvr>
                                        <p:cTn id="27" dur="1230" accel="100000" fill="hold">
                                          <p:stCondLst>
                                            <p:cond delay="770"/>
                                          </p:stCondLst>
                                        </p:cTn>
                                        <p:tgtEl>
                                          <p:spTgt spid="39946"/>
                                        </p:tgtEl>
                                        <p:attrNameLst>
                                          <p:attrName>ppt_x</p:attrName>
                                        </p:attrNameLst>
                                      </p:cBhvr>
                                    </p:anim>
                                    <p:set>
                                      <p:cBhvr>
                                        <p:cTn id="28" dur="770" fill="hold"/>
                                        <p:tgtEl>
                                          <p:spTgt spid="39946"/>
                                        </p:tgtEl>
                                        <p:attrNameLst>
                                          <p:attrName>ppt_y</p:attrName>
                                        </p:attrNameLst>
                                      </p:cBhvr>
                                      <p:to>
                                        <p:strVal val="(#ppt_y+0.4)"/>
                                      </p:to>
                                    </p:set>
                                    <p:anim from="(#ppt_y+0.4)" to="(#ppt_y)" calcmode="lin" valueType="num">
                                      <p:cBhvr>
                                        <p:cTn id="29" dur="1230" accel="100000" fill="hold">
                                          <p:stCondLst>
                                            <p:cond delay="770"/>
                                          </p:stCondLst>
                                        </p:cTn>
                                        <p:tgtEl>
                                          <p:spTgt spid="39946"/>
                                        </p:tgtEl>
                                        <p:attrNameLst>
                                          <p:attrName>ppt_y</p:attrName>
                                        </p:attrNameLst>
                                      </p:cBhvr>
                                    </p:anim>
                                  </p:childTnLst>
                                </p:cTn>
                              </p:par>
                            </p:childTnLst>
                          </p:cTn>
                        </p:par>
                        <p:par>
                          <p:cTn id="30" fill="hold" nodeType="afterGroup">
                            <p:stCondLst>
                              <p:cond delay="8000"/>
                            </p:stCondLst>
                            <p:childTnLst>
                              <p:par>
                                <p:cTn id="31" presetID="63" presetClass="path" presetSubtype="0" accel="50000" decel="50000" fill="hold" grpId="0" nodeType="afterEffect">
                                  <p:stCondLst>
                                    <p:cond delay="0"/>
                                  </p:stCondLst>
                                  <p:childTnLst>
                                    <p:animMotion origin="layout" path="M 3.88889E-6 -2.22222E-6 L 0.05156 0.12292 " pathEditMode="relative" rAng="0" ptsTypes="AA">
                                      <p:cBhvr>
                                        <p:cTn id="32" dur="2000" fill="hold"/>
                                        <p:tgtEl>
                                          <p:spTgt spid="39950"/>
                                        </p:tgtEl>
                                        <p:attrNameLst>
                                          <p:attrName>ppt_x</p:attrName>
                                          <p:attrName>ppt_y</p:attrName>
                                        </p:attrNameLst>
                                      </p:cBhvr>
                                      <p:rCtr x="2569" y="6134"/>
                                    </p:animMotion>
                                  </p:childTnLst>
                                </p:cTn>
                              </p:par>
                            </p:childTnLst>
                          </p:cTn>
                        </p:par>
                        <p:par>
                          <p:cTn id="33" fill="hold" nodeType="afterGroup">
                            <p:stCondLst>
                              <p:cond delay="10000"/>
                            </p:stCondLst>
                            <p:childTnLst>
                              <p:par>
                                <p:cTn id="34" presetID="51" presetClass="entr" presetSubtype="0" fill="hold" grpId="0" nodeType="afterEffect">
                                  <p:stCondLst>
                                    <p:cond delay="0"/>
                                  </p:stCondLst>
                                  <p:childTnLst>
                                    <p:set>
                                      <p:cBhvr>
                                        <p:cTn id="35" dur="1" fill="hold">
                                          <p:stCondLst>
                                            <p:cond delay="0"/>
                                          </p:stCondLst>
                                        </p:cTn>
                                        <p:tgtEl>
                                          <p:spTgt spid="39947"/>
                                        </p:tgtEl>
                                        <p:attrNameLst>
                                          <p:attrName>style.visibility</p:attrName>
                                        </p:attrNameLst>
                                      </p:cBhvr>
                                      <p:to>
                                        <p:strVal val="visible"/>
                                      </p:to>
                                    </p:set>
                                    <p:animEffect transition="in" filter="fade">
                                      <p:cBhvr>
                                        <p:cTn id="36" dur="770" decel="100000"/>
                                        <p:tgtEl>
                                          <p:spTgt spid="39947"/>
                                        </p:tgtEl>
                                      </p:cBhvr>
                                    </p:animEffect>
                                    <p:animScale>
                                      <p:cBhvr>
                                        <p:cTn id="37" dur="770" decel="100000"/>
                                        <p:tgtEl>
                                          <p:spTgt spid="39947"/>
                                        </p:tgtEl>
                                      </p:cBhvr>
                                      <p:from x="10000" y="10000"/>
                                      <p:to x="200000" y="450000"/>
                                    </p:animScale>
                                    <p:animScale>
                                      <p:cBhvr>
                                        <p:cTn id="38" dur="1230" accel="100000" fill="hold">
                                          <p:stCondLst>
                                            <p:cond delay="770"/>
                                          </p:stCondLst>
                                        </p:cTn>
                                        <p:tgtEl>
                                          <p:spTgt spid="39947"/>
                                        </p:tgtEl>
                                      </p:cBhvr>
                                      <p:from x="200000" y="450000"/>
                                      <p:to x="100000" y="100000"/>
                                    </p:animScale>
                                    <p:set>
                                      <p:cBhvr>
                                        <p:cTn id="39" dur="770" fill="hold"/>
                                        <p:tgtEl>
                                          <p:spTgt spid="39947"/>
                                        </p:tgtEl>
                                        <p:attrNameLst>
                                          <p:attrName>ppt_x</p:attrName>
                                        </p:attrNameLst>
                                      </p:cBhvr>
                                      <p:to>
                                        <p:strVal val="(0.5)"/>
                                      </p:to>
                                    </p:set>
                                    <p:anim from="(0.5)" to="(#ppt_x)" calcmode="lin" valueType="num">
                                      <p:cBhvr>
                                        <p:cTn id="40" dur="1230" accel="100000" fill="hold">
                                          <p:stCondLst>
                                            <p:cond delay="770"/>
                                          </p:stCondLst>
                                        </p:cTn>
                                        <p:tgtEl>
                                          <p:spTgt spid="39947"/>
                                        </p:tgtEl>
                                        <p:attrNameLst>
                                          <p:attrName>ppt_x</p:attrName>
                                        </p:attrNameLst>
                                      </p:cBhvr>
                                    </p:anim>
                                    <p:set>
                                      <p:cBhvr>
                                        <p:cTn id="41" dur="770" fill="hold"/>
                                        <p:tgtEl>
                                          <p:spTgt spid="39947"/>
                                        </p:tgtEl>
                                        <p:attrNameLst>
                                          <p:attrName>ppt_y</p:attrName>
                                        </p:attrNameLst>
                                      </p:cBhvr>
                                      <p:to>
                                        <p:strVal val="(#ppt_y+0.4)"/>
                                      </p:to>
                                    </p:set>
                                    <p:anim from="(#ppt_y+0.4)" to="(#ppt_y)" calcmode="lin" valueType="num">
                                      <p:cBhvr>
                                        <p:cTn id="42" dur="1230" accel="100000" fill="hold">
                                          <p:stCondLst>
                                            <p:cond delay="770"/>
                                          </p:stCondLst>
                                        </p:cTn>
                                        <p:tgtEl>
                                          <p:spTgt spid="39947"/>
                                        </p:tgtEl>
                                        <p:attrNameLst>
                                          <p:attrName>ppt_y</p:attrName>
                                        </p:attrNameLst>
                                      </p:cBhvr>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7" presetClass="entr" presetSubtype="0" fill="hold" grpId="0" nodeType="clickEffect">
                                  <p:stCondLst>
                                    <p:cond delay="0"/>
                                  </p:stCondLst>
                                  <p:iterate type="lt">
                                    <p:tmPct val="50000"/>
                                  </p:iterate>
                                  <p:childTnLst>
                                    <p:set>
                                      <p:cBhvr>
                                        <p:cTn id="46" dur="1" fill="hold">
                                          <p:stCondLst>
                                            <p:cond delay="0"/>
                                          </p:stCondLst>
                                        </p:cTn>
                                        <p:tgtEl>
                                          <p:spTgt spid="39951"/>
                                        </p:tgtEl>
                                        <p:attrNameLst>
                                          <p:attrName>style.visibility</p:attrName>
                                        </p:attrNameLst>
                                      </p:cBhvr>
                                      <p:to>
                                        <p:strVal val="visible"/>
                                      </p:to>
                                    </p:set>
                                    <p:anim calcmode="discrete" valueType="clr">
                                      <p:cBhvr override="childStyle">
                                        <p:cTn id="47" dur="80"/>
                                        <p:tgtEl>
                                          <p:spTgt spid="39951"/>
                                        </p:tgtEl>
                                        <p:attrNameLst>
                                          <p:attrName>style.color</p:attrName>
                                        </p:attrNameLst>
                                      </p:cBhvr>
                                      <p:tavLst>
                                        <p:tav tm="0">
                                          <p:val>
                                            <p:clrVal>
                                              <a:schemeClr val="accent2"/>
                                            </p:clrVal>
                                          </p:val>
                                        </p:tav>
                                        <p:tav tm="50000">
                                          <p:val>
                                            <p:clrVal>
                                              <a:schemeClr val="hlink"/>
                                            </p:clrVal>
                                          </p:val>
                                        </p:tav>
                                      </p:tavLst>
                                    </p:anim>
                                    <p:anim calcmode="discrete" valueType="clr">
                                      <p:cBhvr>
                                        <p:cTn id="48" dur="80"/>
                                        <p:tgtEl>
                                          <p:spTgt spid="39951"/>
                                        </p:tgtEl>
                                        <p:attrNameLst>
                                          <p:attrName>fillcolor</p:attrName>
                                        </p:attrNameLst>
                                      </p:cBhvr>
                                      <p:tavLst>
                                        <p:tav tm="0">
                                          <p:val>
                                            <p:clrVal>
                                              <a:schemeClr val="accent2"/>
                                            </p:clrVal>
                                          </p:val>
                                        </p:tav>
                                        <p:tav tm="50000">
                                          <p:val>
                                            <p:clrVal>
                                              <a:schemeClr val="hlink"/>
                                            </p:clrVal>
                                          </p:val>
                                        </p:tav>
                                      </p:tavLst>
                                    </p:anim>
                                    <p:set>
                                      <p:cBhvr>
                                        <p:cTn id="49" dur="80"/>
                                        <p:tgtEl>
                                          <p:spTgt spid="39951"/>
                                        </p:tgtEl>
                                        <p:attrNameLst>
                                          <p:attrName>fill.type</p:attrName>
                                        </p:attrNameLst>
                                      </p:cBhvr>
                                      <p:to>
                                        <p:strVal val="solid"/>
                                      </p:to>
                                    </p:set>
                                  </p:childTnLst>
                                </p:cTn>
                              </p:par>
                            </p:childTnLst>
                          </p:cTn>
                        </p:par>
                      </p:childTnLst>
                    </p:cTn>
                  </p:par>
                  <p:par>
                    <p:cTn id="50" fill="hold" nodeType="clickPar">
                      <p:stCondLst>
                        <p:cond delay="indefinite"/>
                      </p:stCondLst>
                      <p:childTnLst>
                        <p:par>
                          <p:cTn id="51" fill="hold" nodeType="withGroup">
                            <p:stCondLst>
                              <p:cond delay="0"/>
                            </p:stCondLst>
                            <p:childTnLst>
                              <p:par>
                                <p:cTn id="52" presetID="27" presetClass="entr" presetSubtype="0" fill="hold" grpId="0" nodeType="clickEffect">
                                  <p:stCondLst>
                                    <p:cond delay="0"/>
                                  </p:stCondLst>
                                  <p:iterate type="lt">
                                    <p:tmPct val="50000"/>
                                  </p:iterate>
                                  <p:childTnLst>
                                    <p:set>
                                      <p:cBhvr>
                                        <p:cTn id="53" dur="1" fill="hold">
                                          <p:stCondLst>
                                            <p:cond delay="0"/>
                                          </p:stCondLst>
                                        </p:cTn>
                                        <p:tgtEl>
                                          <p:spTgt spid="39954"/>
                                        </p:tgtEl>
                                        <p:attrNameLst>
                                          <p:attrName>style.visibility</p:attrName>
                                        </p:attrNameLst>
                                      </p:cBhvr>
                                      <p:to>
                                        <p:strVal val="visible"/>
                                      </p:to>
                                    </p:set>
                                    <p:anim calcmode="discrete" valueType="clr">
                                      <p:cBhvr override="childStyle">
                                        <p:cTn id="54" dur="80"/>
                                        <p:tgtEl>
                                          <p:spTgt spid="39954"/>
                                        </p:tgtEl>
                                        <p:attrNameLst>
                                          <p:attrName>style.color</p:attrName>
                                        </p:attrNameLst>
                                      </p:cBhvr>
                                      <p:tavLst>
                                        <p:tav tm="0">
                                          <p:val>
                                            <p:clrVal>
                                              <a:schemeClr val="accent2"/>
                                            </p:clrVal>
                                          </p:val>
                                        </p:tav>
                                        <p:tav tm="50000">
                                          <p:val>
                                            <p:clrVal>
                                              <a:schemeClr val="hlink"/>
                                            </p:clrVal>
                                          </p:val>
                                        </p:tav>
                                      </p:tavLst>
                                    </p:anim>
                                    <p:anim calcmode="discrete" valueType="clr">
                                      <p:cBhvr>
                                        <p:cTn id="55" dur="80"/>
                                        <p:tgtEl>
                                          <p:spTgt spid="39954"/>
                                        </p:tgtEl>
                                        <p:attrNameLst>
                                          <p:attrName>fillcolor</p:attrName>
                                        </p:attrNameLst>
                                      </p:cBhvr>
                                      <p:tavLst>
                                        <p:tav tm="0">
                                          <p:val>
                                            <p:clrVal>
                                              <a:schemeClr val="accent2"/>
                                            </p:clrVal>
                                          </p:val>
                                        </p:tav>
                                        <p:tav tm="50000">
                                          <p:val>
                                            <p:clrVal>
                                              <a:schemeClr val="hlink"/>
                                            </p:clrVal>
                                          </p:val>
                                        </p:tav>
                                      </p:tavLst>
                                    </p:anim>
                                    <p:set>
                                      <p:cBhvr>
                                        <p:cTn id="56" dur="80"/>
                                        <p:tgtEl>
                                          <p:spTgt spid="39954"/>
                                        </p:tgtEl>
                                        <p:attrNameLst>
                                          <p:attrName>fill.type</p:attrName>
                                        </p:attrNameLst>
                                      </p:cBhvr>
                                      <p:to>
                                        <p:strVal val="solid"/>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27" presetClass="entr" presetSubtype="0" fill="hold" grpId="0" nodeType="clickEffect">
                                  <p:stCondLst>
                                    <p:cond delay="0"/>
                                  </p:stCondLst>
                                  <p:iterate type="lt">
                                    <p:tmPct val="50000"/>
                                  </p:iterate>
                                  <p:childTnLst>
                                    <p:set>
                                      <p:cBhvr>
                                        <p:cTn id="60" dur="1" fill="hold">
                                          <p:stCondLst>
                                            <p:cond delay="0"/>
                                          </p:stCondLst>
                                        </p:cTn>
                                        <p:tgtEl>
                                          <p:spTgt spid="39955"/>
                                        </p:tgtEl>
                                        <p:attrNameLst>
                                          <p:attrName>style.visibility</p:attrName>
                                        </p:attrNameLst>
                                      </p:cBhvr>
                                      <p:to>
                                        <p:strVal val="visible"/>
                                      </p:to>
                                    </p:set>
                                    <p:anim calcmode="discrete" valueType="clr">
                                      <p:cBhvr override="childStyle">
                                        <p:cTn id="61" dur="80"/>
                                        <p:tgtEl>
                                          <p:spTgt spid="39955"/>
                                        </p:tgtEl>
                                        <p:attrNameLst>
                                          <p:attrName>style.color</p:attrName>
                                        </p:attrNameLst>
                                      </p:cBhvr>
                                      <p:tavLst>
                                        <p:tav tm="0">
                                          <p:val>
                                            <p:clrVal>
                                              <a:schemeClr val="accent2"/>
                                            </p:clrVal>
                                          </p:val>
                                        </p:tav>
                                        <p:tav tm="50000">
                                          <p:val>
                                            <p:clrVal>
                                              <a:schemeClr val="hlink"/>
                                            </p:clrVal>
                                          </p:val>
                                        </p:tav>
                                      </p:tavLst>
                                    </p:anim>
                                    <p:anim calcmode="discrete" valueType="clr">
                                      <p:cBhvr>
                                        <p:cTn id="62" dur="80"/>
                                        <p:tgtEl>
                                          <p:spTgt spid="39955"/>
                                        </p:tgtEl>
                                        <p:attrNameLst>
                                          <p:attrName>fillcolor</p:attrName>
                                        </p:attrNameLst>
                                      </p:cBhvr>
                                      <p:tavLst>
                                        <p:tav tm="0">
                                          <p:val>
                                            <p:clrVal>
                                              <a:schemeClr val="accent2"/>
                                            </p:clrVal>
                                          </p:val>
                                        </p:tav>
                                        <p:tav tm="50000">
                                          <p:val>
                                            <p:clrVal>
                                              <a:schemeClr val="hlink"/>
                                            </p:clrVal>
                                          </p:val>
                                        </p:tav>
                                      </p:tavLst>
                                    </p:anim>
                                    <p:set>
                                      <p:cBhvr>
                                        <p:cTn id="63" dur="80"/>
                                        <p:tgtEl>
                                          <p:spTgt spid="3995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5" grpId="0"/>
      <p:bldP spid="39946" grpId="0"/>
      <p:bldP spid="39947" grpId="0"/>
      <p:bldP spid="39948" grpId="0" animBg="1"/>
      <p:bldP spid="39949" grpId="0" animBg="1"/>
      <p:bldP spid="39950" grpId="0" animBg="1"/>
      <p:bldP spid="39951" grpId="0" animBg="1"/>
      <p:bldP spid="39954" grpId="0" animBg="1"/>
      <p:bldP spid="3995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5" name="Text Box 9">
            <a:extLst>
              <a:ext uri="{FF2B5EF4-FFF2-40B4-BE49-F238E27FC236}">
                <a16:creationId xmlns:a16="http://schemas.microsoft.com/office/drawing/2014/main" xmlns="" id="{394C8996-39DF-4C9A-93E0-0043106C157E}"/>
              </a:ext>
            </a:extLst>
          </p:cNvPr>
          <p:cNvSpPr txBox="1">
            <a:spLocks noChangeArrowheads="1"/>
          </p:cNvSpPr>
          <p:nvPr/>
        </p:nvSpPr>
        <p:spPr bwMode="auto">
          <a:xfrm>
            <a:off x="1067291" y="788199"/>
            <a:ext cx="3627516" cy="707886"/>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spcBef>
                <a:spcPct val="50000"/>
              </a:spcBef>
              <a:defRPr/>
            </a:pPr>
            <a:r>
              <a:rPr lang="en-US" altLang="vi-VN" sz="4000" b="1" dirty="0">
                <a:solidFill>
                  <a:srgbClr val="0000CC"/>
                </a:solidFill>
                <a:latin typeface="Arial" charset="0"/>
              </a:rPr>
              <a:t>- </a:t>
            </a:r>
            <a:r>
              <a:rPr lang="en-US" altLang="vi-VN" sz="4000" b="1" dirty="0" err="1">
                <a:solidFill>
                  <a:srgbClr val="0000CC"/>
                </a:solidFill>
                <a:latin typeface="Arial" charset="0"/>
              </a:rPr>
              <a:t>Lõi</a:t>
            </a:r>
            <a:r>
              <a:rPr lang="en-US" altLang="vi-VN" sz="4000" b="1" dirty="0">
                <a:solidFill>
                  <a:srgbClr val="0000CC"/>
                </a:solidFill>
                <a:latin typeface="Arial" charset="0"/>
              </a:rPr>
              <a:t> </a:t>
            </a:r>
            <a:r>
              <a:rPr lang="en-US" altLang="vi-VN" sz="4000" b="1" dirty="0" err="1">
                <a:solidFill>
                  <a:srgbClr val="0000CC"/>
                </a:solidFill>
                <a:latin typeface="Arial" charset="0"/>
              </a:rPr>
              <a:t>cáp</a:t>
            </a:r>
            <a:endParaRPr lang="en-US" altLang="vi-VN" sz="4000" b="1" dirty="0">
              <a:solidFill>
                <a:srgbClr val="0000CC"/>
              </a:solidFill>
              <a:latin typeface="Arial" charset="0"/>
            </a:endParaRPr>
          </a:p>
        </p:txBody>
      </p:sp>
      <p:sp>
        <p:nvSpPr>
          <p:cNvPr id="39946" name="Text Box 10">
            <a:extLst>
              <a:ext uri="{FF2B5EF4-FFF2-40B4-BE49-F238E27FC236}">
                <a16:creationId xmlns:a16="http://schemas.microsoft.com/office/drawing/2014/main" xmlns="" id="{47BFD0BF-B9C8-40B7-A5CB-97C1CEC0EFA3}"/>
              </a:ext>
            </a:extLst>
          </p:cNvPr>
          <p:cNvSpPr txBox="1">
            <a:spLocks noChangeArrowheads="1"/>
          </p:cNvSpPr>
          <p:nvPr/>
        </p:nvSpPr>
        <p:spPr bwMode="auto">
          <a:xfrm>
            <a:off x="1067291" y="1557632"/>
            <a:ext cx="3967982" cy="707886"/>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spcBef>
                <a:spcPct val="50000"/>
              </a:spcBef>
              <a:defRPr/>
            </a:pPr>
            <a:r>
              <a:rPr lang="en-US" altLang="vi-VN" sz="4000" b="1" dirty="0">
                <a:solidFill>
                  <a:srgbClr val="0000CC"/>
                </a:solidFill>
                <a:latin typeface="Arial" charset="0"/>
              </a:rPr>
              <a:t>- </a:t>
            </a:r>
            <a:r>
              <a:rPr lang="en-US" altLang="vi-VN" sz="4000" b="1" dirty="0" err="1">
                <a:solidFill>
                  <a:srgbClr val="0000CC"/>
                </a:solidFill>
                <a:latin typeface="Arial" charset="0"/>
              </a:rPr>
              <a:t>Vỏ</a:t>
            </a:r>
            <a:r>
              <a:rPr lang="en-US" altLang="vi-VN" sz="4000" b="1" dirty="0">
                <a:solidFill>
                  <a:srgbClr val="0000CC"/>
                </a:solidFill>
                <a:latin typeface="Arial" charset="0"/>
              </a:rPr>
              <a:t> </a:t>
            </a:r>
            <a:r>
              <a:rPr lang="en-US" altLang="vi-VN" sz="4000" b="1" dirty="0" err="1">
                <a:solidFill>
                  <a:srgbClr val="0000CC"/>
                </a:solidFill>
                <a:latin typeface="Arial" charset="0"/>
              </a:rPr>
              <a:t>cách</a:t>
            </a:r>
            <a:r>
              <a:rPr lang="en-US" altLang="vi-VN" sz="4000" b="1" dirty="0">
                <a:solidFill>
                  <a:srgbClr val="0000CC"/>
                </a:solidFill>
                <a:latin typeface="Arial" charset="0"/>
              </a:rPr>
              <a:t> </a:t>
            </a:r>
            <a:r>
              <a:rPr lang="en-US" altLang="vi-VN" sz="4000" b="1" dirty="0" err="1">
                <a:solidFill>
                  <a:srgbClr val="0000CC"/>
                </a:solidFill>
                <a:latin typeface="Arial" charset="0"/>
              </a:rPr>
              <a:t>điện</a:t>
            </a:r>
            <a:endParaRPr lang="en-US" altLang="vi-VN" sz="4000" b="1" dirty="0">
              <a:solidFill>
                <a:srgbClr val="0000CC"/>
              </a:solidFill>
              <a:latin typeface="Arial" charset="0"/>
            </a:endParaRPr>
          </a:p>
        </p:txBody>
      </p:sp>
      <p:sp>
        <p:nvSpPr>
          <p:cNvPr id="39947" name="Text Box 11">
            <a:extLst>
              <a:ext uri="{FF2B5EF4-FFF2-40B4-BE49-F238E27FC236}">
                <a16:creationId xmlns:a16="http://schemas.microsoft.com/office/drawing/2014/main" xmlns="" id="{B1E5C2D6-15C0-4C28-97FB-DB0CF8680EE0}"/>
              </a:ext>
            </a:extLst>
          </p:cNvPr>
          <p:cNvSpPr txBox="1">
            <a:spLocks noChangeArrowheads="1"/>
          </p:cNvSpPr>
          <p:nvPr/>
        </p:nvSpPr>
        <p:spPr bwMode="auto">
          <a:xfrm>
            <a:off x="1075497" y="2328290"/>
            <a:ext cx="3124200" cy="707886"/>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spcBef>
                <a:spcPct val="50000"/>
              </a:spcBef>
              <a:defRPr/>
            </a:pPr>
            <a:r>
              <a:rPr lang="en-US" altLang="vi-VN" sz="4000" b="1" dirty="0">
                <a:solidFill>
                  <a:srgbClr val="0000CC"/>
                </a:solidFill>
                <a:latin typeface="Arial" charset="0"/>
              </a:rPr>
              <a:t>- </a:t>
            </a:r>
            <a:r>
              <a:rPr lang="en-US" altLang="vi-VN" sz="4000" b="1" dirty="0" err="1">
                <a:solidFill>
                  <a:srgbClr val="0000CC"/>
                </a:solidFill>
                <a:latin typeface="Arial" charset="0"/>
              </a:rPr>
              <a:t>Vỏ</a:t>
            </a:r>
            <a:r>
              <a:rPr lang="en-US" altLang="vi-VN" sz="4000" b="1" dirty="0">
                <a:solidFill>
                  <a:srgbClr val="0000CC"/>
                </a:solidFill>
                <a:latin typeface="Arial" charset="0"/>
              </a:rPr>
              <a:t> </a:t>
            </a:r>
            <a:r>
              <a:rPr lang="en-US" altLang="vi-VN" sz="4000" b="1" dirty="0" err="1">
                <a:solidFill>
                  <a:srgbClr val="0000CC"/>
                </a:solidFill>
                <a:latin typeface="Arial" charset="0"/>
              </a:rPr>
              <a:t>bảo</a:t>
            </a:r>
            <a:r>
              <a:rPr lang="en-US" altLang="vi-VN" sz="4000" b="1" dirty="0">
                <a:solidFill>
                  <a:srgbClr val="0000CC"/>
                </a:solidFill>
                <a:latin typeface="Arial" charset="0"/>
              </a:rPr>
              <a:t> </a:t>
            </a:r>
            <a:r>
              <a:rPr lang="en-US" altLang="vi-VN" sz="4000" b="1" dirty="0" err="1">
                <a:solidFill>
                  <a:srgbClr val="0000CC"/>
                </a:solidFill>
                <a:latin typeface="Arial" charset="0"/>
              </a:rPr>
              <a:t>vệ</a:t>
            </a:r>
            <a:endParaRPr lang="en-US" altLang="vi-VN" sz="4000" b="1" dirty="0">
              <a:solidFill>
                <a:srgbClr val="0000CC"/>
              </a:solidFill>
              <a:latin typeface="Arial" charset="0"/>
            </a:endParaRPr>
          </a:p>
        </p:txBody>
      </p:sp>
      <p:sp>
        <p:nvSpPr>
          <p:cNvPr id="39953" name="Text Box 17">
            <a:extLst>
              <a:ext uri="{FF2B5EF4-FFF2-40B4-BE49-F238E27FC236}">
                <a16:creationId xmlns:a16="http://schemas.microsoft.com/office/drawing/2014/main" xmlns="" id="{C1EA82A4-5281-4905-9464-66FEF3D6162B}"/>
              </a:ext>
            </a:extLst>
          </p:cNvPr>
          <p:cNvSpPr txBox="1">
            <a:spLocks noChangeArrowheads="1"/>
          </p:cNvSpPr>
          <p:nvPr/>
        </p:nvSpPr>
        <p:spPr bwMode="auto">
          <a:xfrm>
            <a:off x="1504949" y="5064229"/>
            <a:ext cx="6134102" cy="1323439"/>
          </a:xfrm>
          <a:prstGeom prst="rect">
            <a:avLst/>
          </a:prstGeom>
          <a:solidFill>
            <a:schemeClr val="bg1"/>
          </a:solidFill>
          <a:ln w="9525">
            <a:noFill/>
            <a:miter lim="800000"/>
            <a:headEnd/>
            <a:tailEnd/>
          </a:ln>
          <a:effectLst>
            <a:prstShdw prst="shdw17" dist="17961" dir="2700000">
              <a:srgbClr val="000000"/>
            </a:prstShdw>
          </a:effec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en-US" altLang="vi-VN" sz="4000" b="1" dirty="0" err="1">
                <a:solidFill>
                  <a:srgbClr val="006600"/>
                </a:solidFill>
              </a:rPr>
              <a:t>Có</a:t>
            </a:r>
            <a:r>
              <a:rPr lang="en-US" altLang="vi-VN" sz="4000" b="1" dirty="0">
                <a:solidFill>
                  <a:srgbClr val="006600"/>
                </a:solidFill>
              </a:rPr>
              <a:t> </a:t>
            </a:r>
            <a:r>
              <a:rPr lang="en-US" altLang="vi-VN" sz="4000" b="1" dirty="0" err="1">
                <a:solidFill>
                  <a:srgbClr val="006600"/>
                </a:solidFill>
              </a:rPr>
              <a:t>lớp</a:t>
            </a:r>
            <a:r>
              <a:rPr lang="en-US" altLang="vi-VN" sz="4000" b="1" dirty="0">
                <a:solidFill>
                  <a:srgbClr val="006600"/>
                </a:solidFill>
              </a:rPr>
              <a:t> </a:t>
            </a:r>
            <a:r>
              <a:rPr lang="en-US" altLang="vi-VN" sz="4000" b="1" dirty="0" err="1">
                <a:solidFill>
                  <a:srgbClr val="006600"/>
                </a:solidFill>
              </a:rPr>
              <a:t>vỏ</a:t>
            </a:r>
            <a:r>
              <a:rPr lang="en-US" altLang="vi-VN" sz="4000" b="1" dirty="0">
                <a:solidFill>
                  <a:srgbClr val="006600"/>
                </a:solidFill>
              </a:rPr>
              <a:t> </a:t>
            </a:r>
            <a:r>
              <a:rPr lang="en-US" altLang="vi-VN" sz="4000" b="1" dirty="0" err="1">
                <a:solidFill>
                  <a:srgbClr val="006600"/>
                </a:solidFill>
              </a:rPr>
              <a:t>bảo</a:t>
            </a:r>
            <a:r>
              <a:rPr lang="en-US" altLang="vi-VN" sz="4000" b="1" dirty="0">
                <a:solidFill>
                  <a:srgbClr val="006600"/>
                </a:solidFill>
              </a:rPr>
              <a:t> </a:t>
            </a:r>
            <a:r>
              <a:rPr lang="en-US" altLang="vi-VN" sz="4000" b="1" dirty="0" err="1">
                <a:solidFill>
                  <a:srgbClr val="006600"/>
                </a:solidFill>
              </a:rPr>
              <a:t>vệ</a:t>
            </a:r>
            <a:r>
              <a:rPr lang="en-US" altLang="vi-VN" sz="4000" b="1" dirty="0">
                <a:solidFill>
                  <a:srgbClr val="006600"/>
                </a:solidFill>
              </a:rPr>
              <a:t> </a:t>
            </a:r>
            <a:r>
              <a:rPr lang="en-US" altLang="vi-VN" sz="4000" b="1" dirty="0" err="1">
                <a:solidFill>
                  <a:srgbClr val="006600"/>
                </a:solidFill>
              </a:rPr>
              <a:t>mềm</a:t>
            </a:r>
            <a:r>
              <a:rPr lang="en-US" altLang="vi-VN" sz="4000" b="1" dirty="0">
                <a:solidFill>
                  <a:srgbClr val="006600"/>
                </a:solidFill>
              </a:rPr>
              <a:t> </a:t>
            </a:r>
            <a:r>
              <a:rPr lang="en-US" altLang="vi-VN" sz="4000" b="1" dirty="0" err="1">
                <a:solidFill>
                  <a:srgbClr val="006600"/>
                </a:solidFill>
              </a:rPr>
              <a:t>chịu</a:t>
            </a:r>
            <a:r>
              <a:rPr lang="en-US" altLang="vi-VN" sz="4000" b="1" dirty="0">
                <a:solidFill>
                  <a:srgbClr val="006600"/>
                </a:solidFill>
              </a:rPr>
              <a:t> </a:t>
            </a:r>
            <a:r>
              <a:rPr lang="en-US" altLang="vi-VN" sz="4000" b="1" dirty="0" err="1">
                <a:solidFill>
                  <a:srgbClr val="006600"/>
                </a:solidFill>
              </a:rPr>
              <a:t>được</a:t>
            </a:r>
            <a:r>
              <a:rPr lang="en-US" altLang="vi-VN" sz="4000" b="1" dirty="0">
                <a:solidFill>
                  <a:srgbClr val="006600"/>
                </a:solidFill>
              </a:rPr>
              <a:t> </a:t>
            </a:r>
            <a:r>
              <a:rPr lang="en-US" altLang="vi-VN" sz="4000" b="1" dirty="0" err="1">
                <a:solidFill>
                  <a:srgbClr val="006600"/>
                </a:solidFill>
              </a:rPr>
              <a:t>nắng</a:t>
            </a:r>
            <a:r>
              <a:rPr lang="en-US" altLang="vi-VN" sz="4000" b="1" dirty="0">
                <a:solidFill>
                  <a:srgbClr val="006600"/>
                </a:solidFill>
              </a:rPr>
              <a:t>, </a:t>
            </a:r>
            <a:r>
              <a:rPr lang="en-US" altLang="vi-VN" sz="4000" b="1" dirty="0" err="1">
                <a:solidFill>
                  <a:srgbClr val="006600"/>
                </a:solidFill>
              </a:rPr>
              <a:t>mưa</a:t>
            </a:r>
            <a:r>
              <a:rPr lang="en-US" altLang="vi-VN" sz="4000" b="1" dirty="0">
                <a:solidFill>
                  <a:srgbClr val="006600"/>
                </a:solidFill>
              </a:rPr>
              <a:t>.</a:t>
            </a:r>
          </a:p>
        </p:txBody>
      </p:sp>
      <p:sp>
        <p:nvSpPr>
          <p:cNvPr id="20" name="TextBox 19">
            <a:extLst>
              <a:ext uri="{FF2B5EF4-FFF2-40B4-BE49-F238E27FC236}">
                <a16:creationId xmlns:a16="http://schemas.microsoft.com/office/drawing/2014/main" xmlns="" id="{AEE0B750-48A2-4E84-A845-4497E6EEF1E2}"/>
              </a:ext>
            </a:extLst>
          </p:cNvPr>
          <p:cNvSpPr txBox="1"/>
          <p:nvPr/>
        </p:nvSpPr>
        <p:spPr>
          <a:xfrm>
            <a:off x="228600" y="0"/>
            <a:ext cx="8305800" cy="707886"/>
          </a:xfrm>
          <a:prstGeom prst="rect">
            <a:avLst/>
          </a:prstGeom>
          <a:noFill/>
        </p:spPr>
        <p:txBody>
          <a:bodyPr wrap="square" rtlCol="0">
            <a:spAutoFit/>
          </a:bodyPr>
          <a:lstStyle/>
          <a:p>
            <a:r>
              <a:rPr lang="en-US" sz="4000" b="1" dirty="0">
                <a:solidFill>
                  <a:srgbClr val="0000FF"/>
                </a:solidFill>
                <a:latin typeface="Tahoma" panose="020B0604030504040204" pitchFamily="34" charset="0"/>
                <a:ea typeface="Tahoma" panose="020B0604030504040204" pitchFamily="34" charset="0"/>
                <a:cs typeface="Tahoma" panose="020B0604030504040204" pitchFamily="34" charset="0"/>
              </a:rPr>
              <a:t>1. </a:t>
            </a:r>
            <a:r>
              <a:rPr lang="en-US" sz="4000" b="1" dirty="0" err="1">
                <a:solidFill>
                  <a:srgbClr val="0000FF"/>
                </a:solidFill>
                <a:latin typeface="Tahoma" panose="020B0604030504040204" pitchFamily="34" charset="0"/>
                <a:ea typeface="Tahoma" panose="020B0604030504040204" pitchFamily="34" charset="0"/>
                <a:cs typeface="Tahoma" panose="020B0604030504040204" pitchFamily="34" charset="0"/>
              </a:rPr>
              <a:t>Cấu</a:t>
            </a:r>
            <a:r>
              <a:rPr lang="en-US" sz="40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0000FF"/>
                </a:solidFill>
                <a:latin typeface="Tahoma" panose="020B0604030504040204" pitchFamily="34" charset="0"/>
                <a:ea typeface="Tahoma" panose="020B0604030504040204" pitchFamily="34" charset="0"/>
                <a:cs typeface="Tahoma" panose="020B0604030504040204" pitchFamily="34" charset="0"/>
              </a:rPr>
              <a:t>tạo</a:t>
            </a:r>
            <a:r>
              <a:rPr lang="en-US" sz="40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0000FF"/>
                </a:solidFill>
                <a:latin typeface="Tahoma" panose="020B0604030504040204" pitchFamily="34" charset="0"/>
                <a:ea typeface="Tahoma" panose="020B0604030504040204" pitchFamily="34" charset="0"/>
                <a:cs typeface="Tahoma" panose="020B0604030504040204" pitchFamily="34" charset="0"/>
              </a:rPr>
              <a:t>của</a:t>
            </a:r>
            <a:r>
              <a:rPr lang="en-US" sz="40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0000FF"/>
                </a:solidFill>
                <a:latin typeface="Tahoma" panose="020B0604030504040204" pitchFamily="34" charset="0"/>
                <a:ea typeface="Tahoma" panose="020B0604030504040204" pitchFamily="34" charset="0"/>
                <a:cs typeface="Tahoma" panose="020B0604030504040204" pitchFamily="34" charset="0"/>
              </a:rPr>
              <a:t>dây</a:t>
            </a:r>
            <a:r>
              <a:rPr lang="en-US" sz="40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0000FF"/>
                </a:solidFill>
                <a:latin typeface="Tahoma" panose="020B0604030504040204" pitchFamily="34" charset="0"/>
                <a:ea typeface="Tahoma" panose="020B0604030504040204" pitchFamily="34" charset="0"/>
                <a:cs typeface="Tahoma" panose="020B0604030504040204" pitchFamily="34" charset="0"/>
              </a:rPr>
              <a:t>cáp</a:t>
            </a:r>
            <a:r>
              <a:rPr lang="en-US" sz="40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0000FF"/>
                </a:solidFill>
                <a:latin typeface="Tahoma" panose="020B0604030504040204" pitchFamily="34" charset="0"/>
                <a:ea typeface="Tahoma" panose="020B0604030504040204" pitchFamily="34" charset="0"/>
                <a:cs typeface="Tahoma" panose="020B0604030504040204" pitchFamily="34" charset="0"/>
              </a:rPr>
              <a:t>điện</a:t>
            </a:r>
            <a:r>
              <a:rPr lang="en-US" sz="4000" b="1" dirty="0">
                <a:solidFill>
                  <a:srgbClr val="0000FF"/>
                </a:solidFill>
                <a:latin typeface="Tahoma" panose="020B0604030504040204" pitchFamily="34" charset="0"/>
                <a:ea typeface="Tahoma" panose="020B0604030504040204" pitchFamily="34" charset="0"/>
                <a:cs typeface="Tahoma" panose="020B0604030504040204" pitchFamily="34" charset="0"/>
              </a:rPr>
              <a:t>:</a:t>
            </a:r>
          </a:p>
        </p:txBody>
      </p:sp>
      <p:pic>
        <p:nvPicPr>
          <p:cNvPr id="22" name="Picture 12">
            <a:extLst>
              <a:ext uri="{FF2B5EF4-FFF2-40B4-BE49-F238E27FC236}">
                <a16:creationId xmlns:a16="http://schemas.microsoft.com/office/drawing/2014/main" xmlns="" id="{EDD48C02-D0E6-4B91-B309-AD5C792375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493" y="788199"/>
            <a:ext cx="684213" cy="50006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 name="Right Brace 1">
            <a:extLst>
              <a:ext uri="{FF2B5EF4-FFF2-40B4-BE49-F238E27FC236}">
                <a16:creationId xmlns:a16="http://schemas.microsoft.com/office/drawing/2014/main" xmlns="" id="{00343B12-59C7-4524-BA17-0351BC8D5DEE}"/>
              </a:ext>
            </a:extLst>
          </p:cNvPr>
          <p:cNvSpPr/>
          <p:nvPr/>
        </p:nvSpPr>
        <p:spPr>
          <a:xfrm>
            <a:off x="4381500" y="788199"/>
            <a:ext cx="1562100" cy="2355185"/>
          </a:xfrm>
          <a:prstGeom prst="rightBrace">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3" name="TextBox 2">
            <a:extLst>
              <a:ext uri="{FF2B5EF4-FFF2-40B4-BE49-F238E27FC236}">
                <a16:creationId xmlns:a16="http://schemas.microsoft.com/office/drawing/2014/main" xmlns="" id="{CBA3F70F-F931-4992-BF7C-CFAD1B679FB3}"/>
              </a:ext>
            </a:extLst>
          </p:cNvPr>
          <p:cNvSpPr txBox="1"/>
          <p:nvPr/>
        </p:nvSpPr>
        <p:spPr>
          <a:xfrm>
            <a:off x="5943600" y="1557632"/>
            <a:ext cx="1371600" cy="769441"/>
          </a:xfrm>
          <a:prstGeom prst="rect">
            <a:avLst/>
          </a:prstGeom>
          <a:noFill/>
        </p:spPr>
        <p:txBody>
          <a:bodyPr wrap="square" rtlCol="0">
            <a:spAutoFit/>
          </a:bodyPr>
          <a:lstStyle/>
          <a:p>
            <a:r>
              <a:rPr lang="en-US" sz="4400" b="1" dirty="0"/>
              <a:t>SGK</a:t>
            </a:r>
          </a:p>
        </p:txBody>
      </p:sp>
      <p:sp>
        <p:nvSpPr>
          <p:cNvPr id="23" name="Text Box 9">
            <a:extLst>
              <a:ext uri="{FF2B5EF4-FFF2-40B4-BE49-F238E27FC236}">
                <a16:creationId xmlns:a16="http://schemas.microsoft.com/office/drawing/2014/main" xmlns="" id="{FE9EF2D0-FBA2-472F-8F7E-C53F1FAB308B}"/>
              </a:ext>
            </a:extLst>
          </p:cNvPr>
          <p:cNvSpPr txBox="1">
            <a:spLocks noChangeArrowheads="1"/>
          </p:cNvSpPr>
          <p:nvPr/>
        </p:nvSpPr>
        <p:spPr bwMode="auto">
          <a:xfrm>
            <a:off x="609598" y="3416930"/>
            <a:ext cx="7772401" cy="144655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spcBef>
                <a:spcPct val="50000"/>
              </a:spcBef>
              <a:defRPr/>
            </a:pPr>
            <a:r>
              <a:rPr lang="en-US" altLang="vi-VN" sz="4400" b="1" dirty="0">
                <a:latin typeface="Arial" charset="0"/>
              </a:rPr>
              <a:t>- </a:t>
            </a:r>
            <a:r>
              <a:rPr lang="en-US" altLang="vi-VN" sz="4400" b="1" i="1" dirty="0" err="1"/>
              <a:t>Lớp</a:t>
            </a:r>
            <a:r>
              <a:rPr lang="en-US" altLang="vi-VN" sz="4400" b="1" i="1" dirty="0"/>
              <a:t> </a:t>
            </a:r>
            <a:r>
              <a:rPr lang="en-US" altLang="vi-VN" sz="4400" b="1" i="1" dirty="0" err="1"/>
              <a:t>vỏ</a:t>
            </a:r>
            <a:r>
              <a:rPr lang="en-US" altLang="vi-VN" sz="4400" b="1" i="1" dirty="0"/>
              <a:t> </a:t>
            </a:r>
            <a:r>
              <a:rPr lang="en-US" altLang="vi-VN" sz="4400" b="1" i="1" dirty="0" err="1"/>
              <a:t>cáp</a:t>
            </a:r>
            <a:r>
              <a:rPr lang="en-US" altLang="vi-VN" sz="4400" b="1" i="1" dirty="0"/>
              <a:t> </a:t>
            </a:r>
            <a:r>
              <a:rPr lang="en-US" altLang="vi-VN" sz="4400" b="1" i="1" dirty="0" err="1"/>
              <a:t>điện</a:t>
            </a:r>
            <a:r>
              <a:rPr lang="en-US" altLang="vi-VN" sz="4400" b="1" i="1" dirty="0"/>
              <a:t> </a:t>
            </a:r>
            <a:r>
              <a:rPr lang="en-US" altLang="vi-VN" sz="4400" b="1" i="1" dirty="0" err="1"/>
              <a:t>của</a:t>
            </a:r>
            <a:r>
              <a:rPr lang="en-US" altLang="vi-VN" sz="4400" b="1" i="1" dirty="0"/>
              <a:t> </a:t>
            </a:r>
            <a:r>
              <a:rPr lang="en-US" altLang="vi-VN" sz="4400" b="1" i="1" dirty="0" err="1"/>
              <a:t>mạng</a:t>
            </a:r>
            <a:r>
              <a:rPr lang="en-US" altLang="vi-VN" sz="4400" b="1" i="1" dirty="0"/>
              <a:t> </a:t>
            </a:r>
            <a:r>
              <a:rPr lang="en-US" altLang="vi-VN" sz="4400" b="1" i="1" dirty="0" err="1"/>
              <a:t>điện</a:t>
            </a:r>
            <a:r>
              <a:rPr lang="en-US" altLang="vi-VN" sz="4400" b="1" i="1" dirty="0"/>
              <a:t> </a:t>
            </a:r>
            <a:r>
              <a:rPr lang="en-US" altLang="vi-VN" sz="4400" b="1" i="1" dirty="0" err="1"/>
              <a:t>trong</a:t>
            </a:r>
            <a:r>
              <a:rPr lang="en-US" altLang="vi-VN" sz="4400" b="1" i="1" dirty="0"/>
              <a:t> </a:t>
            </a:r>
            <a:r>
              <a:rPr lang="en-US" altLang="vi-VN" sz="4400" b="1" i="1" dirty="0" err="1"/>
              <a:t>nhà</a:t>
            </a:r>
            <a:r>
              <a:rPr lang="en-US" altLang="vi-VN" sz="4400" b="1" i="1" dirty="0"/>
              <a:t> </a:t>
            </a:r>
            <a:r>
              <a:rPr lang="en-US" altLang="vi-VN" sz="4400" b="1" i="1" dirty="0" err="1"/>
              <a:t>thuộc</a:t>
            </a:r>
            <a:r>
              <a:rPr lang="en-US" altLang="vi-VN" sz="4400" b="1" i="1" dirty="0"/>
              <a:t> </a:t>
            </a:r>
            <a:r>
              <a:rPr lang="en-US" altLang="vi-VN" sz="4400" b="1" i="1" dirty="0" err="1"/>
              <a:t>loại</a:t>
            </a:r>
            <a:r>
              <a:rPr lang="en-US" altLang="vi-VN" sz="4400" b="1" i="1" dirty="0"/>
              <a:t> </a:t>
            </a:r>
            <a:r>
              <a:rPr lang="en-US" altLang="vi-VN" sz="4400" b="1" i="1" dirty="0" err="1"/>
              <a:t>nào</a:t>
            </a:r>
            <a:r>
              <a:rPr lang="en-US" altLang="vi-VN" sz="4400" b="1" i="1" dirty="0"/>
              <a:t>?</a:t>
            </a:r>
          </a:p>
        </p:txBody>
      </p:sp>
    </p:spTree>
    <p:extLst>
      <p:ext uri="{BB962C8B-B14F-4D97-AF65-F5344CB8AC3E}">
        <p14:creationId xmlns:p14="http://schemas.microsoft.com/office/powerpoint/2010/main" val="33838163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1" presetClass="entr" presetSubtype="0" fill="hold" grpId="0" nodeType="afterEffect">
                                  <p:stCondLst>
                                    <p:cond delay="0"/>
                                  </p:stCondLst>
                                  <p:childTnLst>
                                    <p:set>
                                      <p:cBhvr>
                                        <p:cTn id="6" dur="1" fill="hold">
                                          <p:stCondLst>
                                            <p:cond delay="0"/>
                                          </p:stCondLst>
                                        </p:cTn>
                                        <p:tgtEl>
                                          <p:spTgt spid="39945"/>
                                        </p:tgtEl>
                                        <p:attrNameLst>
                                          <p:attrName>style.visibility</p:attrName>
                                        </p:attrNameLst>
                                      </p:cBhvr>
                                      <p:to>
                                        <p:strVal val="visible"/>
                                      </p:to>
                                    </p:set>
                                    <p:animEffect transition="in" filter="fade">
                                      <p:cBhvr>
                                        <p:cTn id="7" dur="770" decel="100000"/>
                                        <p:tgtEl>
                                          <p:spTgt spid="39945"/>
                                        </p:tgtEl>
                                      </p:cBhvr>
                                    </p:animEffect>
                                    <p:animScale>
                                      <p:cBhvr>
                                        <p:cTn id="8" dur="770" decel="100000"/>
                                        <p:tgtEl>
                                          <p:spTgt spid="39945"/>
                                        </p:tgtEl>
                                      </p:cBhvr>
                                      <p:from x="10000" y="10000"/>
                                      <p:to x="200000" y="450000"/>
                                    </p:animScale>
                                    <p:animScale>
                                      <p:cBhvr>
                                        <p:cTn id="9" dur="1230" accel="100000" fill="hold">
                                          <p:stCondLst>
                                            <p:cond delay="770"/>
                                          </p:stCondLst>
                                        </p:cTn>
                                        <p:tgtEl>
                                          <p:spTgt spid="39945"/>
                                        </p:tgtEl>
                                      </p:cBhvr>
                                      <p:from x="200000" y="450000"/>
                                      <p:to x="100000" y="100000"/>
                                    </p:animScale>
                                    <p:set>
                                      <p:cBhvr>
                                        <p:cTn id="10" dur="770" fill="hold"/>
                                        <p:tgtEl>
                                          <p:spTgt spid="39945"/>
                                        </p:tgtEl>
                                        <p:attrNameLst>
                                          <p:attrName>ppt_x</p:attrName>
                                        </p:attrNameLst>
                                      </p:cBhvr>
                                      <p:to>
                                        <p:strVal val="(0.5)"/>
                                      </p:to>
                                    </p:set>
                                    <p:anim from="(0.5)" to="(#ppt_x)" calcmode="lin" valueType="num">
                                      <p:cBhvr>
                                        <p:cTn id="11" dur="1230" accel="100000" fill="hold">
                                          <p:stCondLst>
                                            <p:cond delay="770"/>
                                          </p:stCondLst>
                                        </p:cTn>
                                        <p:tgtEl>
                                          <p:spTgt spid="39945"/>
                                        </p:tgtEl>
                                        <p:attrNameLst>
                                          <p:attrName>ppt_x</p:attrName>
                                        </p:attrNameLst>
                                      </p:cBhvr>
                                    </p:anim>
                                    <p:set>
                                      <p:cBhvr>
                                        <p:cTn id="12" dur="770" fill="hold"/>
                                        <p:tgtEl>
                                          <p:spTgt spid="39945"/>
                                        </p:tgtEl>
                                        <p:attrNameLst>
                                          <p:attrName>ppt_y</p:attrName>
                                        </p:attrNameLst>
                                      </p:cBhvr>
                                      <p:to>
                                        <p:strVal val="(#ppt_y+0.4)"/>
                                      </p:to>
                                    </p:set>
                                    <p:anim from="(#ppt_y+0.4)" to="(#ppt_y)" calcmode="lin" valueType="num">
                                      <p:cBhvr>
                                        <p:cTn id="13" dur="1230" accel="100000" fill="hold">
                                          <p:stCondLst>
                                            <p:cond delay="770"/>
                                          </p:stCondLst>
                                        </p:cTn>
                                        <p:tgtEl>
                                          <p:spTgt spid="39945"/>
                                        </p:tgtEl>
                                        <p:attrNameLst>
                                          <p:attrName>ppt_y</p:attrName>
                                        </p:attrNameLst>
                                      </p:cBhvr>
                                    </p:anim>
                                  </p:childTnLst>
                                </p:cTn>
                              </p:par>
                            </p:childTnLst>
                          </p:cTn>
                        </p:par>
                        <p:par>
                          <p:cTn id="14" fill="hold" nodeType="afterGroup">
                            <p:stCondLst>
                              <p:cond delay="2000"/>
                            </p:stCondLst>
                            <p:childTnLst>
                              <p:par>
                                <p:cTn id="15" presetID="51" presetClass="entr" presetSubtype="0" fill="hold" grpId="0" nodeType="afterEffect">
                                  <p:stCondLst>
                                    <p:cond delay="0"/>
                                  </p:stCondLst>
                                  <p:childTnLst>
                                    <p:set>
                                      <p:cBhvr>
                                        <p:cTn id="16" dur="1" fill="hold">
                                          <p:stCondLst>
                                            <p:cond delay="0"/>
                                          </p:stCondLst>
                                        </p:cTn>
                                        <p:tgtEl>
                                          <p:spTgt spid="39946"/>
                                        </p:tgtEl>
                                        <p:attrNameLst>
                                          <p:attrName>style.visibility</p:attrName>
                                        </p:attrNameLst>
                                      </p:cBhvr>
                                      <p:to>
                                        <p:strVal val="visible"/>
                                      </p:to>
                                    </p:set>
                                    <p:animEffect transition="in" filter="fade">
                                      <p:cBhvr>
                                        <p:cTn id="17" dur="770" decel="100000"/>
                                        <p:tgtEl>
                                          <p:spTgt spid="39946"/>
                                        </p:tgtEl>
                                      </p:cBhvr>
                                    </p:animEffect>
                                    <p:animScale>
                                      <p:cBhvr>
                                        <p:cTn id="18" dur="770" decel="100000"/>
                                        <p:tgtEl>
                                          <p:spTgt spid="39946"/>
                                        </p:tgtEl>
                                      </p:cBhvr>
                                      <p:from x="10000" y="10000"/>
                                      <p:to x="200000" y="450000"/>
                                    </p:animScale>
                                    <p:animScale>
                                      <p:cBhvr>
                                        <p:cTn id="19" dur="1230" accel="100000" fill="hold">
                                          <p:stCondLst>
                                            <p:cond delay="770"/>
                                          </p:stCondLst>
                                        </p:cTn>
                                        <p:tgtEl>
                                          <p:spTgt spid="39946"/>
                                        </p:tgtEl>
                                      </p:cBhvr>
                                      <p:from x="200000" y="450000"/>
                                      <p:to x="100000" y="100000"/>
                                    </p:animScale>
                                    <p:set>
                                      <p:cBhvr>
                                        <p:cTn id="20" dur="770" fill="hold"/>
                                        <p:tgtEl>
                                          <p:spTgt spid="39946"/>
                                        </p:tgtEl>
                                        <p:attrNameLst>
                                          <p:attrName>ppt_x</p:attrName>
                                        </p:attrNameLst>
                                      </p:cBhvr>
                                      <p:to>
                                        <p:strVal val="(0.5)"/>
                                      </p:to>
                                    </p:set>
                                    <p:anim from="(0.5)" to="(#ppt_x)" calcmode="lin" valueType="num">
                                      <p:cBhvr>
                                        <p:cTn id="21" dur="1230" accel="100000" fill="hold">
                                          <p:stCondLst>
                                            <p:cond delay="770"/>
                                          </p:stCondLst>
                                        </p:cTn>
                                        <p:tgtEl>
                                          <p:spTgt spid="39946"/>
                                        </p:tgtEl>
                                        <p:attrNameLst>
                                          <p:attrName>ppt_x</p:attrName>
                                        </p:attrNameLst>
                                      </p:cBhvr>
                                    </p:anim>
                                    <p:set>
                                      <p:cBhvr>
                                        <p:cTn id="22" dur="770" fill="hold"/>
                                        <p:tgtEl>
                                          <p:spTgt spid="39946"/>
                                        </p:tgtEl>
                                        <p:attrNameLst>
                                          <p:attrName>ppt_y</p:attrName>
                                        </p:attrNameLst>
                                      </p:cBhvr>
                                      <p:to>
                                        <p:strVal val="(#ppt_y+0.4)"/>
                                      </p:to>
                                    </p:set>
                                    <p:anim from="(#ppt_y+0.4)" to="(#ppt_y)" calcmode="lin" valueType="num">
                                      <p:cBhvr>
                                        <p:cTn id="23" dur="1230" accel="100000" fill="hold">
                                          <p:stCondLst>
                                            <p:cond delay="770"/>
                                          </p:stCondLst>
                                        </p:cTn>
                                        <p:tgtEl>
                                          <p:spTgt spid="39946"/>
                                        </p:tgtEl>
                                        <p:attrNameLst>
                                          <p:attrName>ppt_y</p:attrName>
                                        </p:attrNameLst>
                                      </p:cBhvr>
                                    </p:anim>
                                  </p:childTnLst>
                                </p:cTn>
                              </p:par>
                            </p:childTnLst>
                          </p:cTn>
                        </p:par>
                        <p:par>
                          <p:cTn id="24" fill="hold" nodeType="afterGroup">
                            <p:stCondLst>
                              <p:cond delay="4000"/>
                            </p:stCondLst>
                            <p:childTnLst>
                              <p:par>
                                <p:cTn id="25" presetID="51" presetClass="entr" presetSubtype="0" fill="hold" grpId="0" nodeType="afterEffect">
                                  <p:stCondLst>
                                    <p:cond delay="0"/>
                                  </p:stCondLst>
                                  <p:childTnLst>
                                    <p:set>
                                      <p:cBhvr>
                                        <p:cTn id="26" dur="1" fill="hold">
                                          <p:stCondLst>
                                            <p:cond delay="0"/>
                                          </p:stCondLst>
                                        </p:cTn>
                                        <p:tgtEl>
                                          <p:spTgt spid="39947"/>
                                        </p:tgtEl>
                                        <p:attrNameLst>
                                          <p:attrName>style.visibility</p:attrName>
                                        </p:attrNameLst>
                                      </p:cBhvr>
                                      <p:to>
                                        <p:strVal val="visible"/>
                                      </p:to>
                                    </p:set>
                                    <p:animEffect transition="in" filter="fade">
                                      <p:cBhvr>
                                        <p:cTn id="27" dur="770" decel="100000"/>
                                        <p:tgtEl>
                                          <p:spTgt spid="39947"/>
                                        </p:tgtEl>
                                      </p:cBhvr>
                                    </p:animEffect>
                                    <p:animScale>
                                      <p:cBhvr>
                                        <p:cTn id="28" dur="770" decel="100000"/>
                                        <p:tgtEl>
                                          <p:spTgt spid="39947"/>
                                        </p:tgtEl>
                                      </p:cBhvr>
                                      <p:from x="10000" y="10000"/>
                                      <p:to x="200000" y="450000"/>
                                    </p:animScale>
                                    <p:animScale>
                                      <p:cBhvr>
                                        <p:cTn id="29" dur="1230" accel="100000" fill="hold">
                                          <p:stCondLst>
                                            <p:cond delay="770"/>
                                          </p:stCondLst>
                                        </p:cTn>
                                        <p:tgtEl>
                                          <p:spTgt spid="39947"/>
                                        </p:tgtEl>
                                      </p:cBhvr>
                                      <p:from x="200000" y="450000"/>
                                      <p:to x="100000" y="100000"/>
                                    </p:animScale>
                                    <p:set>
                                      <p:cBhvr>
                                        <p:cTn id="30" dur="770" fill="hold"/>
                                        <p:tgtEl>
                                          <p:spTgt spid="39947"/>
                                        </p:tgtEl>
                                        <p:attrNameLst>
                                          <p:attrName>ppt_x</p:attrName>
                                        </p:attrNameLst>
                                      </p:cBhvr>
                                      <p:to>
                                        <p:strVal val="(0.5)"/>
                                      </p:to>
                                    </p:set>
                                    <p:anim from="(0.5)" to="(#ppt_x)" calcmode="lin" valueType="num">
                                      <p:cBhvr>
                                        <p:cTn id="31" dur="1230" accel="100000" fill="hold">
                                          <p:stCondLst>
                                            <p:cond delay="770"/>
                                          </p:stCondLst>
                                        </p:cTn>
                                        <p:tgtEl>
                                          <p:spTgt spid="39947"/>
                                        </p:tgtEl>
                                        <p:attrNameLst>
                                          <p:attrName>ppt_x</p:attrName>
                                        </p:attrNameLst>
                                      </p:cBhvr>
                                    </p:anim>
                                    <p:set>
                                      <p:cBhvr>
                                        <p:cTn id="32" dur="770" fill="hold"/>
                                        <p:tgtEl>
                                          <p:spTgt spid="39947"/>
                                        </p:tgtEl>
                                        <p:attrNameLst>
                                          <p:attrName>ppt_y</p:attrName>
                                        </p:attrNameLst>
                                      </p:cBhvr>
                                      <p:to>
                                        <p:strVal val="(#ppt_y+0.4)"/>
                                      </p:to>
                                    </p:set>
                                    <p:anim from="(#ppt_y+0.4)" to="(#ppt_y)" calcmode="lin" valueType="num">
                                      <p:cBhvr>
                                        <p:cTn id="33" dur="1230" accel="100000" fill="hold">
                                          <p:stCondLst>
                                            <p:cond delay="770"/>
                                          </p:stCondLst>
                                        </p:cTn>
                                        <p:tgtEl>
                                          <p:spTgt spid="39947"/>
                                        </p:tgtEl>
                                        <p:attrNameLst>
                                          <p:attrName>ppt_y</p:attrName>
                                        </p:attrNameLst>
                                      </p:cBhvr>
                                    </p:anim>
                                  </p:childTnLst>
                                </p:cTn>
                              </p:par>
                            </p:childTnLst>
                          </p:cTn>
                        </p:par>
                      </p:childTnLst>
                    </p:cTn>
                  </p:par>
                  <p:par>
                    <p:cTn id="34" fill="hold">
                      <p:stCondLst>
                        <p:cond delay="indefinite"/>
                      </p:stCondLst>
                      <p:childTnLst>
                        <p:par>
                          <p:cTn id="35" fill="hold">
                            <p:stCondLst>
                              <p:cond delay="0"/>
                            </p:stCondLst>
                            <p:childTnLst>
                              <p:par>
                                <p:cTn id="36" presetID="8" presetClass="entr" presetSubtype="16" fill="hold" nodeType="click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diamond(in)">
                                      <p:cBhvr>
                                        <p:cTn id="38" dur="2000"/>
                                        <p:tgtEl>
                                          <p:spTgt spid="22"/>
                                        </p:tgtEl>
                                      </p:cBhvr>
                                    </p:animEffect>
                                  </p:childTnLst>
                                </p:cTn>
                              </p:par>
                              <p:par>
                                <p:cTn id="39" presetID="8" presetClass="entr" presetSubtype="16" fill="hold" grpId="0" nodeType="withEffect">
                                  <p:stCondLst>
                                    <p:cond delay="0"/>
                                  </p:stCondLst>
                                  <p:childTnLst>
                                    <p:set>
                                      <p:cBhvr>
                                        <p:cTn id="40" dur="1" fill="hold">
                                          <p:stCondLst>
                                            <p:cond delay="0"/>
                                          </p:stCondLst>
                                        </p:cTn>
                                        <p:tgtEl>
                                          <p:spTgt spid="2"/>
                                        </p:tgtEl>
                                        <p:attrNameLst>
                                          <p:attrName>style.visibility</p:attrName>
                                        </p:attrNameLst>
                                      </p:cBhvr>
                                      <p:to>
                                        <p:strVal val="visible"/>
                                      </p:to>
                                    </p:set>
                                    <p:animEffect transition="in" filter="diamond(in)">
                                      <p:cBhvr>
                                        <p:cTn id="41" dur="2000"/>
                                        <p:tgtEl>
                                          <p:spTgt spid="2"/>
                                        </p:tgtEl>
                                      </p:cBhvr>
                                    </p:animEffect>
                                  </p:childTnLst>
                                </p:cTn>
                              </p:par>
                              <p:par>
                                <p:cTn id="42" presetID="8" presetClass="entr" presetSubtype="16" fill="hold" grpId="0" nodeType="with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diamond(in)">
                                      <p:cBhvr>
                                        <p:cTn id="44" dur="2000"/>
                                        <p:tgtEl>
                                          <p:spTgt spid="3"/>
                                        </p:tgtEl>
                                      </p:cBhvr>
                                    </p:animEffect>
                                  </p:childTnLst>
                                </p:cTn>
                              </p:par>
                            </p:childTnLst>
                          </p:cTn>
                        </p:par>
                      </p:childTnLst>
                    </p:cTn>
                  </p:par>
                  <p:par>
                    <p:cTn id="45" fill="hold">
                      <p:stCondLst>
                        <p:cond delay="indefinite"/>
                      </p:stCondLst>
                      <p:childTnLst>
                        <p:par>
                          <p:cTn id="46" fill="hold">
                            <p:stCondLst>
                              <p:cond delay="0"/>
                            </p:stCondLst>
                            <p:childTnLst>
                              <p:par>
                                <p:cTn id="47" presetID="51" presetClass="entr" presetSubtype="0" fill="hold" grpId="0" nodeType="click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fade">
                                      <p:cBhvr>
                                        <p:cTn id="49" dur="770" decel="100000"/>
                                        <p:tgtEl>
                                          <p:spTgt spid="23"/>
                                        </p:tgtEl>
                                      </p:cBhvr>
                                    </p:animEffect>
                                    <p:animScale>
                                      <p:cBhvr>
                                        <p:cTn id="50" dur="770" decel="100000"/>
                                        <p:tgtEl>
                                          <p:spTgt spid="23"/>
                                        </p:tgtEl>
                                      </p:cBhvr>
                                      <p:from x="10000" y="10000"/>
                                      <p:to x="200000" y="450000"/>
                                    </p:animScale>
                                    <p:animScale>
                                      <p:cBhvr>
                                        <p:cTn id="51" dur="1230" accel="100000" fill="hold">
                                          <p:stCondLst>
                                            <p:cond delay="770"/>
                                          </p:stCondLst>
                                        </p:cTn>
                                        <p:tgtEl>
                                          <p:spTgt spid="23"/>
                                        </p:tgtEl>
                                      </p:cBhvr>
                                      <p:from x="200000" y="450000"/>
                                      <p:to x="100000" y="100000"/>
                                    </p:animScale>
                                    <p:set>
                                      <p:cBhvr>
                                        <p:cTn id="52" dur="770" fill="hold"/>
                                        <p:tgtEl>
                                          <p:spTgt spid="23"/>
                                        </p:tgtEl>
                                        <p:attrNameLst>
                                          <p:attrName>ppt_x</p:attrName>
                                        </p:attrNameLst>
                                      </p:cBhvr>
                                      <p:to>
                                        <p:strVal val="(0.5)"/>
                                      </p:to>
                                    </p:set>
                                    <p:anim from="(0.5)" to="(#ppt_x)" calcmode="lin" valueType="num">
                                      <p:cBhvr>
                                        <p:cTn id="53" dur="1230" accel="100000" fill="hold">
                                          <p:stCondLst>
                                            <p:cond delay="770"/>
                                          </p:stCondLst>
                                        </p:cTn>
                                        <p:tgtEl>
                                          <p:spTgt spid="23"/>
                                        </p:tgtEl>
                                        <p:attrNameLst>
                                          <p:attrName>ppt_x</p:attrName>
                                        </p:attrNameLst>
                                      </p:cBhvr>
                                    </p:anim>
                                    <p:set>
                                      <p:cBhvr>
                                        <p:cTn id="54" dur="770" fill="hold"/>
                                        <p:tgtEl>
                                          <p:spTgt spid="23"/>
                                        </p:tgtEl>
                                        <p:attrNameLst>
                                          <p:attrName>ppt_y</p:attrName>
                                        </p:attrNameLst>
                                      </p:cBhvr>
                                      <p:to>
                                        <p:strVal val="(#ppt_y+0.4)"/>
                                      </p:to>
                                    </p:set>
                                    <p:anim from="(#ppt_y+0.4)" to="(#ppt_y)" calcmode="lin" valueType="num">
                                      <p:cBhvr>
                                        <p:cTn id="55" dur="1230" accel="100000" fill="hold">
                                          <p:stCondLst>
                                            <p:cond delay="770"/>
                                          </p:stCondLst>
                                        </p:cTn>
                                        <p:tgtEl>
                                          <p:spTgt spid="23"/>
                                        </p:tgtEl>
                                        <p:attrNameLst>
                                          <p:attrName>ppt_y</p:attrName>
                                        </p:attrNameLst>
                                      </p:cBhvr>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39953"/>
                                        </p:tgtEl>
                                        <p:attrNameLst>
                                          <p:attrName>style.visibility</p:attrName>
                                        </p:attrNameLst>
                                      </p:cBhvr>
                                      <p:to>
                                        <p:strVal val="visible"/>
                                      </p:to>
                                    </p:set>
                                    <p:anim calcmode="lin" valueType="num">
                                      <p:cBhvr additive="base">
                                        <p:cTn id="60" dur="500" fill="hold"/>
                                        <p:tgtEl>
                                          <p:spTgt spid="39953"/>
                                        </p:tgtEl>
                                        <p:attrNameLst>
                                          <p:attrName>ppt_x</p:attrName>
                                        </p:attrNameLst>
                                      </p:cBhvr>
                                      <p:tavLst>
                                        <p:tav tm="0">
                                          <p:val>
                                            <p:strVal val="#ppt_x"/>
                                          </p:val>
                                        </p:tav>
                                        <p:tav tm="100000">
                                          <p:val>
                                            <p:strVal val="#ppt_x"/>
                                          </p:val>
                                        </p:tav>
                                      </p:tavLst>
                                    </p:anim>
                                    <p:anim calcmode="lin" valueType="num">
                                      <p:cBhvr additive="base">
                                        <p:cTn id="61" dur="500" fill="hold"/>
                                        <p:tgtEl>
                                          <p:spTgt spid="3995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5" grpId="0"/>
      <p:bldP spid="39946" grpId="0"/>
      <p:bldP spid="39947" grpId="0"/>
      <p:bldP spid="39953" grpId="0" animBg="1"/>
      <p:bldP spid="2" grpId="0" animBg="1"/>
      <p:bldP spid="3" grpId="0"/>
      <p:bldP spid="2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8" name="Text Box 4">
            <a:extLst>
              <a:ext uri="{FF2B5EF4-FFF2-40B4-BE49-F238E27FC236}">
                <a16:creationId xmlns:a16="http://schemas.microsoft.com/office/drawing/2014/main" xmlns="" id="{B215B9DC-59A8-4CEE-A868-C3FA6097C473}"/>
              </a:ext>
            </a:extLst>
          </p:cNvPr>
          <p:cNvSpPr txBox="1">
            <a:spLocks noChangeArrowheads="1"/>
          </p:cNvSpPr>
          <p:nvPr/>
        </p:nvSpPr>
        <p:spPr bwMode="auto">
          <a:xfrm>
            <a:off x="34925" y="287338"/>
            <a:ext cx="9036050" cy="528637"/>
          </a:xfrm>
          <a:prstGeom prst="rect">
            <a:avLst/>
          </a:prstGeom>
          <a:solidFill>
            <a:srgbClr val="FFFF99"/>
          </a:solidFill>
          <a:ln w="9525">
            <a:solidFill>
              <a:srgbClr val="800000"/>
            </a:solidFill>
            <a:miter lim="800000"/>
            <a:headEnd/>
            <a:tailEnd/>
          </a:ln>
          <a:effec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spcBef>
                <a:spcPct val="50000"/>
              </a:spcBef>
              <a:defRPr/>
            </a:pPr>
            <a:r>
              <a:rPr lang="en-US" altLang="vi-VN" sz="2800">
                <a:solidFill>
                  <a:srgbClr val="0000CC"/>
                </a:solidFill>
                <a:effectLst>
                  <a:outerShdw blurRad="38100" dist="38100" dir="2700000" algn="tl">
                    <a:srgbClr val="000000"/>
                  </a:outerShdw>
                </a:effectLst>
              </a:rPr>
              <a:t>CÁP MỘT LÕI</a:t>
            </a:r>
          </a:p>
        </p:txBody>
      </p:sp>
      <p:pic>
        <p:nvPicPr>
          <p:cNvPr id="56323" name="Picture 3" descr="SingleCorecable">
            <a:extLst>
              <a:ext uri="{FF2B5EF4-FFF2-40B4-BE49-F238E27FC236}">
                <a16:creationId xmlns:a16="http://schemas.microsoft.com/office/drawing/2014/main" xmlns="" id="{BEB975C7-EEBE-4F74-A72E-2CEA2225D2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 y="2989263"/>
            <a:ext cx="4983162" cy="5697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4" name="Picture 4" descr="Cap mot loi">
            <a:extLst>
              <a:ext uri="{FF2B5EF4-FFF2-40B4-BE49-F238E27FC236}">
                <a16:creationId xmlns:a16="http://schemas.microsoft.com/office/drawing/2014/main" xmlns="" id="{20999C51-D8E2-4764-BF09-C71CE5C4115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838200"/>
            <a:ext cx="9144000" cy="215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9" name="AutoShape 9">
            <a:extLst>
              <a:ext uri="{FF2B5EF4-FFF2-40B4-BE49-F238E27FC236}">
                <a16:creationId xmlns:a16="http://schemas.microsoft.com/office/drawing/2014/main" xmlns="" id="{E984D76E-61F9-4425-9A6D-7C46DD237E5D}"/>
              </a:ext>
            </a:extLst>
          </p:cNvPr>
          <p:cNvSpPr>
            <a:spLocks noChangeArrowheads="1"/>
          </p:cNvSpPr>
          <p:nvPr/>
        </p:nvSpPr>
        <p:spPr bwMode="auto">
          <a:xfrm>
            <a:off x="5791200" y="2681910"/>
            <a:ext cx="2765425" cy="1494180"/>
          </a:xfrm>
          <a:prstGeom prst="wedgeRoundRectCallout">
            <a:avLst>
              <a:gd name="adj1" fmla="val 14678"/>
              <a:gd name="adj2" fmla="val 80325"/>
              <a:gd name="adj3" fmla="val 16667"/>
            </a:avLst>
          </a:prstGeom>
          <a:solidFill>
            <a:schemeClr val="bg1"/>
          </a:solidFill>
          <a:ln w="9525">
            <a:solidFill>
              <a:srgbClr val="800000"/>
            </a:solidFill>
            <a:prstDash val="lgDashDotDot"/>
            <a:miter lim="800000"/>
            <a:headEnd/>
            <a:tailEnd/>
          </a:ln>
          <a:effectLst>
            <a:prstShdw prst="shdw17" dist="17961" dir="2700000">
              <a:srgbClr val="4D0000"/>
            </a:prstShdw>
          </a:effec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vi-VN" sz="4400" b="1" i="1" dirty="0" err="1"/>
              <a:t>Phạm</a:t>
            </a:r>
            <a:r>
              <a:rPr lang="en-US" altLang="vi-VN" sz="4400" b="1" i="1" dirty="0"/>
              <a:t> vi </a:t>
            </a:r>
            <a:r>
              <a:rPr lang="en-US" altLang="vi-VN" sz="4400" b="1" i="1" dirty="0" err="1"/>
              <a:t>sử</a:t>
            </a:r>
            <a:r>
              <a:rPr lang="en-US" altLang="vi-VN" sz="4400" b="1" i="1" dirty="0"/>
              <a:t> </a:t>
            </a:r>
            <a:r>
              <a:rPr lang="en-US" altLang="vi-VN" sz="4400" b="1" i="1" dirty="0" err="1"/>
              <a:t>dụng</a:t>
            </a:r>
            <a:endParaRPr lang="en-US" altLang="vi-VN" sz="4400" b="1" i="1" dirty="0"/>
          </a:p>
        </p:txBody>
      </p:sp>
      <p:sp>
        <p:nvSpPr>
          <p:cNvPr id="41990" name="Text Box 6">
            <a:extLst>
              <a:ext uri="{FF2B5EF4-FFF2-40B4-BE49-F238E27FC236}">
                <a16:creationId xmlns:a16="http://schemas.microsoft.com/office/drawing/2014/main" xmlns="" id="{7FF7C7E9-E4DA-46AD-BF47-03A57840B3BF}"/>
              </a:ext>
            </a:extLst>
          </p:cNvPr>
          <p:cNvSpPr txBox="1">
            <a:spLocks noChangeArrowheads="1"/>
          </p:cNvSpPr>
          <p:nvPr/>
        </p:nvSpPr>
        <p:spPr bwMode="auto">
          <a:xfrm>
            <a:off x="5605462" y="4735512"/>
            <a:ext cx="3233738" cy="1938992"/>
          </a:xfrm>
          <a:prstGeom prst="rect">
            <a:avLst/>
          </a:prstGeom>
          <a:solidFill>
            <a:schemeClr val="bg1"/>
          </a:solidFill>
          <a:ln w="9525">
            <a:solidFill>
              <a:srgbClr val="000080"/>
            </a:solidFill>
            <a:miter lim="800000"/>
            <a:headEnd/>
            <a:tailEnd/>
          </a:ln>
          <a:effectLst>
            <a:prstShdw prst="shdw17" dist="17961" dir="2700000">
              <a:srgbClr val="00004D"/>
            </a:prstShdw>
          </a:effec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4000" b="1" dirty="0" err="1">
                <a:solidFill>
                  <a:srgbClr val="0000FF"/>
                </a:solidFill>
              </a:rPr>
              <a:t>Sử</a:t>
            </a:r>
            <a:r>
              <a:rPr lang="en-US" altLang="vi-VN" sz="4000" b="1" dirty="0">
                <a:solidFill>
                  <a:srgbClr val="0000FF"/>
                </a:solidFill>
              </a:rPr>
              <a:t> </a:t>
            </a:r>
            <a:r>
              <a:rPr lang="en-US" altLang="vi-VN" sz="4000" b="1" dirty="0" err="1">
                <a:solidFill>
                  <a:srgbClr val="0000FF"/>
                </a:solidFill>
              </a:rPr>
              <a:t>dụng</a:t>
            </a:r>
            <a:r>
              <a:rPr lang="en-US" altLang="vi-VN" sz="4000" b="1" dirty="0">
                <a:solidFill>
                  <a:srgbClr val="0000FF"/>
                </a:solidFill>
              </a:rPr>
              <a:t> </a:t>
            </a:r>
            <a:r>
              <a:rPr lang="en-US" altLang="vi-VN" sz="4000" b="1" dirty="0" err="1">
                <a:solidFill>
                  <a:srgbClr val="0000FF"/>
                </a:solidFill>
              </a:rPr>
              <a:t>mỗi</a:t>
            </a:r>
            <a:r>
              <a:rPr lang="en-US" altLang="vi-VN" sz="4000" b="1" dirty="0">
                <a:solidFill>
                  <a:srgbClr val="0000FF"/>
                </a:solidFill>
              </a:rPr>
              <a:t> </a:t>
            </a:r>
            <a:r>
              <a:rPr lang="en-US" altLang="vi-VN" sz="4000" b="1" dirty="0" err="1">
                <a:solidFill>
                  <a:srgbClr val="0000FF"/>
                </a:solidFill>
              </a:rPr>
              <a:t>cáp</a:t>
            </a:r>
            <a:r>
              <a:rPr lang="en-US" altLang="vi-VN" sz="4000" b="1" dirty="0">
                <a:solidFill>
                  <a:srgbClr val="0000FF"/>
                </a:solidFill>
              </a:rPr>
              <a:t> </a:t>
            </a:r>
            <a:r>
              <a:rPr lang="en-US" altLang="vi-VN" sz="4000" b="1" dirty="0" err="1">
                <a:solidFill>
                  <a:srgbClr val="0000FF"/>
                </a:solidFill>
              </a:rPr>
              <a:t>cho</a:t>
            </a:r>
            <a:r>
              <a:rPr lang="en-US" altLang="vi-VN" sz="4000" b="1" dirty="0">
                <a:solidFill>
                  <a:srgbClr val="0000FF"/>
                </a:solidFill>
              </a:rPr>
              <a:t> </a:t>
            </a:r>
            <a:r>
              <a:rPr lang="en-US" altLang="vi-VN" sz="4000" b="1" dirty="0" err="1">
                <a:solidFill>
                  <a:srgbClr val="0000FF"/>
                </a:solidFill>
              </a:rPr>
              <a:t>một</a:t>
            </a:r>
            <a:r>
              <a:rPr lang="en-US" altLang="vi-VN" sz="4000" b="1" dirty="0">
                <a:solidFill>
                  <a:srgbClr val="0000FF"/>
                </a:solidFill>
              </a:rPr>
              <a:t> </a:t>
            </a:r>
            <a:r>
              <a:rPr lang="en-US" altLang="vi-VN" sz="4000" b="1" dirty="0" err="1">
                <a:solidFill>
                  <a:srgbClr val="0000FF"/>
                </a:solidFill>
              </a:rPr>
              <a:t>pha</a:t>
            </a:r>
            <a:endParaRPr lang="en-US" altLang="vi-VN" sz="4000" b="1" dirty="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1989"/>
                                        </p:tgtEl>
                                        <p:attrNameLst>
                                          <p:attrName>style.visibility</p:attrName>
                                        </p:attrNameLst>
                                      </p:cBhvr>
                                      <p:to>
                                        <p:strVal val="visible"/>
                                      </p:to>
                                    </p:set>
                                    <p:animEffect transition="in" filter="wipe(left)">
                                      <p:cBhvr>
                                        <p:cTn id="7" dur="500"/>
                                        <p:tgtEl>
                                          <p:spTgt spid="4198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41990"/>
                                        </p:tgtEl>
                                        <p:attrNameLst>
                                          <p:attrName>style.visibility</p:attrName>
                                        </p:attrNameLst>
                                      </p:cBhvr>
                                      <p:to>
                                        <p:strVal val="visible"/>
                                      </p:to>
                                    </p:set>
                                    <p:anim calcmode="discrete" valueType="clr">
                                      <p:cBhvr override="childStyle">
                                        <p:cTn id="12" dur="80"/>
                                        <p:tgtEl>
                                          <p:spTgt spid="41990"/>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41990"/>
                                        </p:tgtEl>
                                        <p:attrNameLst>
                                          <p:attrName>fillcolor</p:attrName>
                                        </p:attrNameLst>
                                      </p:cBhvr>
                                      <p:tavLst>
                                        <p:tav tm="0">
                                          <p:val>
                                            <p:clrVal>
                                              <a:schemeClr val="accent2"/>
                                            </p:clrVal>
                                          </p:val>
                                        </p:tav>
                                        <p:tav tm="50000">
                                          <p:val>
                                            <p:clrVal>
                                              <a:schemeClr val="hlink"/>
                                            </p:clrVal>
                                          </p:val>
                                        </p:tav>
                                      </p:tavLst>
                                    </p:anim>
                                    <p:set>
                                      <p:cBhvr>
                                        <p:cTn id="14" dur="80"/>
                                        <p:tgtEl>
                                          <p:spTgt spid="4199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9" grpId="0" animBg="1"/>
      <p:bldP spid="4199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8" name="Text Box 4">
            <a:extLst>
              <a:ext uri="{FF2B5EF4-FFF2-40B4-BE49-F238E27FC236}">
                <a16:creationId xmlns:a16="http://schemas.microsoft.com/office/drawing/2014/main" xmlns="" id="{49DDCAD5-5A05-4E73-B5CE-E9D64924A4FC}"/>
              </a:ext>
            </a:extLst>
          </p:cNvPr>
          <p:cNvSpPr txBox="1">
            <a:spLocks noChangeArrowheads="1"/>
          </p:cNvSpPr>
          <p:nvPr/>
        </p:nvSpPr>
        <p:spPr bwMode="auto">
          <a:xfrm>
            <a:off x="34925" y="152400"/>
            <a:ext cx="9036050" cy="528637"/>
          </a:xfrm>
          <a:prstGeom prst="rect">
            <a:avLst/>
          </a:prstGeom>
          <a:solidFill>
            <a:srgbClr val="FFFF99"/>
          </a:solidFill>
          <a:ln w="9525">
            <a:solidFill>
              <a:srgbClr val="800000"/>
            </a:solidFill>
            <a:miter lim="800000"/>
            <a:headEnd/>
            <a:tailEnd/>
          </a:ln>
          <a:effec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spcBef>
                <a:spcPct val="50000"/>
              </a:spcBef>
              <a:defRPr/>
            </a:pPr>
            <a:r>
              <a:rPr lang="en-US" altLang="vi-VN" sz="2800">
                <a:solidFill>
                  <a:srgbClr val="0000CC"/>
                </a:solidFill>
                <a:effectLst>
                  <a:outerShdw blurRad="38100" dist="38100" dir="2700000" algn="tl">
                    <a:srgbClr val="000000"/>
                  </a:outerShdw>
                </a:effectLst>
              </a:rPr>
              <a:t>CÁP NHIỀU LÕI</a:t>
            </a:r>
          </a:p>
        </p:txBody>
      </p:sp>
      <p:pic>
        <p:nvPicPr>
          <p:cNvPr id="57347" name="Picture 3" descr="Cap nhieu loi">
            <a:extLst>
              <a:ext uri="{FF2B5EF4-FFF2-40B4-BE49-F238E27FC236}">
                <a16:creationId xmlns:a16="http://schemas.microsoft.com/office/drawing/2014/main" xmlns="" id="{4967E6AD-1D6D-4C0C-9A31-DEA6F3877F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25" y="815975"/>
            <a:ext cx="6400800" cy="1906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8" name="Picture 4" descr="ThreeCorecable1">
            <a:extLst>
              <a:ext uri="{FF2B5EF4-FFF2-40B4-BE49-F238E27FC236}">
                <a16:creationId xmlns:a16="http://schemas.microsoft.com/office/drawing/2014/main" xmlns="" id="{DD8545A4-E96B-4EB6-866B-40885B96623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651" y="2734489"/>
            <a:ext cx="4383507" cy="5030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AutoShape 9">
            <a:extLst>
              <a:ext uri="{FF2B5EF4-FFF2-40B4-BE49-F238E27FC236}">
                <a16:creationId xmlns:a16="http://schemas.microsoft.com/office/drawing/2014/main" xmlns="" id="{7743F71E-DBF4-4A65-BF9C-A4FE55818371}"/>
              </a:ext>
            </a:extLst>
          </p:cNvPr>
          <p:cNvSpPr>
            <a:spLocks noChangeArrowheads="1"/>
          </p:cNvSpPr>
          <p:nvPr/>
        </p:nvSpPr>
        <p:spPr bwMode="auto">
          <a:xfrm>
            <a:off x="6466681" y="2171904"/>
            <a:ext cx="2555875" cy="1371600"/>
          </a:xfrm>
          <a:prstGeom prst="wedgeRoundRectCallout">
            <a:avLst>
              <a:gd name="adj1" fmla="val 8743"/>
              <a:gd name="adj2" fmla="val 97678"/>
              <a:gd name="adj3" fmla="val 16667"/>
            </a:avLst>
          </a:prstGeom>
          <a:solidFill>
            <a:srgbClr val="CCFFFF"/>
          </a:solidFill>
          <a:ln w="9525">
            <a:solidFill>
              <a:srgbClr val="800000"/>
            </a:solidFill>
            <a:prstDash val="lgDashDotDot"/>
            <a:miter lim="800000"/>
            <a:headEnd/>
            <a:tailEnd/>
          </a:ln>
          <a:effectLst>
            <a:prstShdw prst="shdw17" dist="17961" dir="2700000">
              <a:srgbClr val="4D0000"/>
            </a:prstShdw>
          </a:effec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vi-VN" sz="4000" b="1" i="1" dirty="0" err="1">
                <a:solidFill>
                  <a:srgbClr val="D60093"/>
                </a:solidFill>
              </a:rPr>
              <a:t>Phạm</a:t>
            </a:r>
            <a:r>
              <a:rPr lang="en-US" altLang="vi-VN" sz="4000" b="1" i="1" dirty="0">
                <a:solidFill>
                  <a:srgbClr val="D60093"/>
                </a:solidFill>
              </a:rPr>
              <a:t> vi </a:t>
            </a:r>
            <a:r>
              <a:rPr lang="en-US" altLang="vi-VN" sz="4000" b="1" i="1" dirty="0" err="1">
                <a:solidFill>
                  <a:srgbClr val="D60093"/>
                </a:solidFill>
              </a:rPr>
              <a:t>sử</a:t>
            </a:r>
            <a:r>
              <a:rPr lang="en-US" altLang="vi-VN" sz="4000" b="1" i="1" dirty="0">
                <a:solidFill>
                  <a:srgbClr val="D60093"/>
                </a:solidFill>
              </a:rPr>
              <a:t> </a:t>
            </a:r>
            <a:r>
              <a:rPr lang="en-US" altLang="vi-VN" sz="4000" b="1" i="1" dirty="0" err="1">
                <a:solidFill>
                  <a:srgbClr val="D60093"/>
                </a:solidFill>
              </a:rPr>
              <a:t>dụng</a:t>
            </a:r>
            <a:endParaRPr lang="en-US" altLang="vi-VN" sz="4000" b="1" i="1" dirty="0">
              <a:solidFill>
                <a:srgbClr val="D60093"/>
              </a:solidFill>
            </a:endParaRPr>
          </a:p>
        </p:txBody>
      </p:sp>
      <p:sp>
        <p:nvSpPr>
          <p:cNvPr id="7" name="Text Box 6">
            <a:extLst>
              <a:ext uri="{FF2B5EF4-FFF2-40B4-BE49-F238E27FC236}">
                <a16:creationId xmlns:a16="http://schemas.microsoft.com/office/drawing/2014/main" xmlns="" id="{441C2361-9E2C-4372-93CB-8F81EEF7FFEE}"/>
              </a:ext>
            </a:extLst>
          </p:cNvPr>
          <p:cNvSpPr txBox="1">
            <a:spLocks noChangeArrowheads="1"/>
          </p:cNvSpPr>
          <p:nvPr/>
        </p:nvSpPr>
        <p:spPr bwMode="auto">
          <a:xfrm>
            <a:off x="6275730" y="4218273"/>
            <a:ext cx="2798762" cy="2554545"/>
          </a:xfrm>
          <a:prstGeom prst="rect">
            <a:avLst/>
          </a:prstGeom>
          <a:solidFill>
            <a:schemeClr val="bg1"/>
          </a:solidFill>
          <a:ln w="9525">
            <a:solidFill>
              <a:srgbClr val="000080"/>
            </a:solidFill>
            <a:miter lim="800000"/>
            <a:headEnd/>
            <a:tailEnd/>
          </a:ln>
          <a:effectLst>
            <a:prstShdw prst="shdw17" dist="17961" dir="2700000">
              <a:srgbClr val="00004D"/>
            </a:prstShdw>
          </a:effec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4000" b="1" dirty="0" err="1">
                <a:solidFill>
                  <a:srgbClr val="660033"/>
                </a:solidFill>
              </a:rPr>
              <a:t>Sử</a:t>
            </a:r>
            <a:r>
              <a:rPr lang="en-US" altLang="vi-VN" sz="4000" b="1" dirty="0">
                <a:solidFill>
                  <a:srgbClr val="660033"/>
                </a:solidFill>
              </a:rPr>
              <a:t> </a:t>
            </a:r>
            <a:r>
              <a:rPr lang="en-US" altLang="vi-VN" sz="4000" b="1" dirty="0" err="1">
                <a:solidFill>
                  <a:srgbClr val="660033"/>
                </a:solidFill>
              </a:rPr>
              <a:t>dụng</a:t>
            </a:r>
            <a:r>
              <a:rPr lang="en-US" altLang="vi-VN" sz="4000" b="1" dirty="0">
                <a:solidFill>
                  <a:srgbClr val="660033"/>
                </a:solidFill>
              </a:rPr>
              <a:t> </a:t>
            </a:r>
            <a:r>
              <a:rPr lang="en-US" altLang="vi-VN" sz="4000" b="1" dirty="0" err="1">
                <a:solidFill>
                  <a:srgbClr val="660033"/>
                </a:solidFill>
              </a:rPr>
              <a:t>một</a:t>
            </a:r>
            <a:r>
              <a:rPr lang="en-US" altLang="vi-VN" sz="4000" b="1" dirty="0">
                <a:solidFill>
                  <a:srgbClr val="660033"/>
                </a:solidFill>
              </a:rPr>
              <a:t> </a:t>
            </a:r>
            <a:r>
              <a:rPr lang="en-US" altLang="vi-VN" sz="4000" b="1" dirty="0" err="1">
                <a:solidFill>
                  <a:srgbClr val="660033"/>
                </a:solidFill>
              </a:rPr>
              <a:t>cáp</a:t>
            </a:r>
            <a:r>
              <a:rPr lang="en-US" altLang="vi-VN" sz="4000" b="1" dirty="0">
                <a:solidFill>
                  <a:srgbClr val="660033"/>
                </a:solidFill>
              </a:rPr>
              <a:t> </a:t>
            </a:r>
            <a:r>
              <a:rPr lang="en-US" altLang="vi-VN" sz="4000" b="1" dirty="0" err="1">
                <a:solidFill>
                  <a:srgbClr val="660033"/>
                </a:solidFill>
              </a:rPr>
              <a:t>cho</a:t>
            </a:r>
            <a:r>
              <a:rPr lang="en-US" altLang="vi-VN" sz="4000" b="1" dirty="0">
                <a:solidFill>
                  <a:srgbClr val="660033"/>
                </a:solidFill>
              </a:rPr>
              <a:t> </a:t>
            </a:r>
            <a:r>
              <a:rPr lang="en-US" altLang="vi-VN" sz="4000" b="1" dirty="0" err="1">
                <a:solidFill>
                  <a:srgbClr val="660033"/>
                </a:solidFill>
              </a:rPr>
              <a:t>nhiều</a:t>
            </a:r>
            <a:r>
              <a:rPr lang="en-US" altLang="vi-VN" sz="4000" b="1" dirty="0">
                <a:solidFill>
                  <a:srgbClr val="660033"/>
                </a:solidFill>
              </a:rPr>
              <a:t> </a:t>
            </a:r>
            <a:r>
              <a:rPr lang="en-US" altLang="vi-VN" sz="4000" b="1" dirty="0" err="1">
                <a:solidFill>
                  <a:srgbClr val="660033"/>
                </a:solidFill>
              </a:rPr>
              <a:t>pha</a:t>
            </a:r>
            <a:endParaRPr lang="en-US" altLang="vi-VN" sz="4000" b="1" dirty="0">
              <a:solidFill>
                <a:srgbClr val="660033"/>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7"/>
                                        </p:tgtEl>
                                        <p:attrNameLst>
                                          <p:attrName>style.visibility</p:attrName>
                                        </p:attrNameLst>
                                      </p:cBhvr>
                                      <p:to>
                                        <p:strVal val="visible"/>
                                      </p:to>
                                    </p:set>
                                    <p:anim calcmode="discrete" valueType="clr">
                                      <p:cBhvr override="childStyle">
                                        <p:cTn id="12"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7"/>
                                        </p:tgtEl>
                                        <p:attrNameLst>
                                          <p:attrName>fillcolor</p:attrName>
                                        </p:attrNameLst>
                                      </p:cBhvr>
                                      <p:tavLst>
                                        <p:tav tm="0">
                                          <p:val>
                                            <p:clrVal>
                                              <a:schemeClr val="accent2"/>
                                            </p:clrVal>
                                          </p:val>
                                        </p:tav>
                                        <p:tav tm="50000">
                                          <p:val>
                                            <p:clrVal>
                                              <a:schemeClr val="hlink"/>
                                            </p:clrVal>
                                          </p:val>
                                        </p:tav>
                                      </p:tavLst>
                                    </p:anim>
                                    <p:set>
                                      <p:cBhvr>
                                        <p:cTn id="14" dur="80"/>
                                        <p:tgtEl>
                                          <p:spTgt spid="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xmlns="" id="{69B5C6C8-5E5F-44EC-AD64-C33484493D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066800" y="457200"/>
            <a:ext cx="7467600" cy="5632311"/>
          </a:xfrm>
          <a:prstGeom prst="rect">
            <a:avLst/>
          </a:prstGeom>
          <a:noFill/>
        </p:spPr>
        <p:txBody>
          <a:bodyPr wrap="square" rtlCol="0">
            <a:spAutoFit/>
          </a:bodyPr>
          <a:lstStyle/>
          <a:p>
            <a:pPr algn="ctr"/>
            <a:r>
              <a:rPr lang="en-US" sz="4000" b="1" dirty="0">
                <a:solidFill>
                  <a:srgbClr val="000099"/>
                </a:solidFill>
                <a:latin typeface="Tahoma" panose="020B0604030504040204" pitchFamily="34" charset="0"/>
                <a:ea typeface="Tahoma" panose="020B0604030504040204" pitchFamily="34" charset="0"/>
                <a:cs typeface="Tahoma" panose="020B0604030504040204" pitchFamily="34" charset="0"/>
              </a:rPr>
              <a:t>KIỂM TRA BÀI CŨ</a:t>
            </a:r>
          </a:p>
          <a:p>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Em</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hãy</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cho</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biết</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nội</a:t>
            </a:r>
            <a:r>
              <a:rPr lang="en-US" sz="4000" b="1" dirty="0">
                <a:latin typeface="Tahoma" panose="020B0604030504040204" pitchFamily="34" charset="0"/>
                <a:ea typeface="Tahoma" panose="020B0604030504040204" pitchFamily="34" charset="0"/>
                <a:cs typeface="Tahoma" panose="020B0604030504040204" pitchFamily="34" charset="0"/>
              </a:rPr>
              <a:t> dung lao </a:t>
            </a:r>
            <a:r>
              <a:rPr lang="en-US" sz="4000" b="1" dirty="0" err="1">
                <a:latin typeface="Tahoma" panose="020B0604030504040204" pitchFamily="34" charset="0"/>
                <a:ea typeface="Tahoma" panose="020B0604030504040204" pitchFamily="34" charset="0"/>
                <a:cs typeface="Tahoma" panose="020B0604030504040204" pitchFamily="34" charset="0"/>
              </a:rPr>
              <a:t>động</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của</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nghề</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điện</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dân</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dụng</a:t>
            </a:r>
            <a:r>
              <a:rPr lang="en-US" sz="4000" b="1" dirty="0">
                <a:latin typeface="Tahoma" panose="020B0604030504040204" pitchFamily="34" charset="0"/>
                <a:ea typeface="Tahoma" panose="020B0604030504040204" pitchFamily="34" charset="0"/>
                <a:cs typeface="Tahoma" panose="020B0604030504040204" pitchFamily="34" charset="0"/>
              </a:rPr>
              <a:t>. </a:t>
            </a:r>
          </a:p>
          <a:p>
            <a:endParaRPr lang="en-US" sz="4000" b="1" dirty="0">
              <a:latin typeface="Tahoma" panose="020B0604030504040204" pitchFamily="34" charset="0"/>
              <a:ea typeface="Tahoma" panose="020B0604030504040204" pitchFamily="34" charset="0"/>
              <a:cs typeface="Tahoma" panose="020B0604030504040204" pitchFamily="34" charset="0"/>
            </a:endParaRPr>
          </a:p>
          <a:p>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Để</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trở</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thành</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người</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thợ</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điện</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cần</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phải</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phấn</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đấu</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và</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rèn</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luyện</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như</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thế</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nào</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về</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học</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tập</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và</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sức</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khỏe</a:t>
            </a:r>
            <a:r>
              <a:rPr lang="en-US" sz="4000" b="1" dirty="0">
                <a:latin typeface="Tahoma" panose="020B0604030504040204" pitchFamily="34" charset="0"/>
                <a:ea typeface="Tahoma" panose="020B0604030504040204" pitchFamily="34" charset="0"/>
                <a:cs typeface="Tahoma" panose="020B0604030504040204" pitchFamily="34" charset="0"/>
              </a:rPr>
              <a:t>?</a:t>
            </a:r>
          </a:p>
        </p:txBody>
      </p:sp>
    </p:spTree>
    <p:extLst>
      <p:ext uri="{BB962C8B-B14F-4D97-AF65-F5344CB8AC3E}">
        <p14:creationId xmlns:p14="http://schemas.microsoft.com/office/powerpoint/2010/main" val="3911890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Effect transition="in" filter="barn(inVertical)">
                                      <p:cBhvr>
                                        <p:cTn id="11"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2" name="Picture 4" descr="H2">
            <a:extLst>
              <a:ext uri="{FF2B5EF4-FFF2-40B4-BE49-F238E27FC236}">
                <a16:creationId xmlns:a16="http://schemas.microsoft.com/office/drawing/2014/main" xmlns="" id="{8E2B6318-9FE6-4949-9E93-9E4F11C516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1600200"/>
            <a:ext cx="56388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3" name="Picture 5" descr="pylon">
            <a:extLst>
              <a:ext uri="{FF2B5EF4-FFF2-40B4-BE49-F238E27FC236}">
                <a16:creationId xmlns:a16="http://schemas.microsoft.com/office/drawing/2014/main" xmlns="" id="{85288DC3-B64A-4511-AD66-45A502ABC88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981200"/>
            <a:ext cx="3505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xmlns="" id="{62621B4E-F7C6-4882-BB90-766C0B45BB4E}"/>
              </a:ext>
            </a:extLst>
          </p:cNvPr>
          <p:cNvSpPr txBox="1"/>
          <p:nvPr/>
        </p:nvSpPr>
        <p:spPr>
          <a:xfrm>
            <a:off x="152400" y="30480"/>
            <a:ext cx="8305800" cy="707886"/>
          </a:xfrm>
          <a:prstGeom prst="rect">
            <a:avLst/>
          </a:prstGeom>
          <a:noFill/>
        </p:spPr>
        <p:txBody>
          <a:bodyPr wrap="square" rtlCol="0">
            <a:spAutoFit/>
          </a:bodyPr>
          <a:lstStyle/>
          <a:p>
            <a:r>
              <a:rPr lang="en-US" sz="4000" b="1" dirty="0">
                <a:solidFill>
                  <a:srgbClr val="0000FF"/>
                </a:solidFill>
                <a:latin typeface="Tahoma" panose="020B0604030504040204" pitchFamily="34" charset="0"/>
                <a:ea typeface="Tahoma" panose="020B0604030504040204" pitchFamily="34" charset="0"/>
                <a:cs typeface="Tahoma" panose="020B0604030504040204" pitchFamily="34" charset="0"/>
              </a:rPr>
              <a:t>2. </a:t>
            </a:r>
            <a:r>
              <a:rPr lang="en-US" sz="4000" b="1" dirty="0" err="1">
                <a:solidFill>
                  <a:srgbClr val="0000FF"/>
                </a:solidFill>
                <a:latin typeface="Tahoma" panose="020B0604030504040204" pitchFamily="34" charset="0"/>
                <a:ea typeface="Tahoma" panose="020B0604030504040204" pitchFamily="34" charset="0"/>
                <a:cs typeface="Tahoma" panose="020B0604030504040204" pitchFamily="34" charset="0"/>
              </a:rPr>
              <a:t>Sử</a:t>
            </a:r>
            <a:r>
              <a:rPr lang="en-US" sz="40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0000FF"/>
                </a:solidFill>
                <a:latin typeface="Tahoma" panose="020B0604030504040204" pitchFamily="34" charset="0"/>
                <a:ea typeface="Tahoma" panose="020B0604030504040204" pitchFamily="34" charset="0"/>
                <a:cs typeface="Tahoma" panose="020B0604030504040204" pitchFamily="34" charset="0"/>
              </a:rPr>
              <a:t>dụng</a:t>
            </a:r>
            <a:r>
              <a:rPr lang="en-US" sz="40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0000FF"/>
                </a:solidFill>
                <a:latin typeface="Tahoma" panose="020B0604030504040204" pitchFamily="34" charset="0"/>
                <a:ea typeface="Tahoma" panose="020B0604030504040204" pitchFamily="34" charset="0"/>
                <a:cs typeface="Tahoma" panose="020B0604030504040204" pitchFamily="34" charset="0"/>
              </a:rPr>
              <a:t>dây</a:t>
            </a:r>
            <a:r>
              <a:rPr lang="en-US" sz="40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0000FF"/>
                </a:solidFill>
                <a:latin typeface="Tahoma" panose="020B0604030504040204" pitchFamily="34" charset="0"/>
                <a:ea typeface="Tahoma" panose="020B0604030504040204" pitchFamily="34" charset="0"/>
                <a:cs typeface="Tahoma" panose="020B0604030504040204" pitchFamily="34" charset="0"/>
              </a:rPr>
              <a:t>cáp</a:t>
            </a:r>
            <a:r>
              <a:rPr lang="en-US" sz="40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0000FF"/>
                </a:solidFill>
                <a:latin typeface="Tahoma" panose="020B0604030504040204" pitchFamily="34" charset="0"/>
                <a:ea typeface="Tahoma" panose="020B0604030504040204" pitchFamily="34" charset="0"/>
                <a:cs typeface="Tahoma" panose="020B0604030504040204" pitchFamily="34" charset="0"/>
              </a:rPr>
              <a:t>điện</a:t>
            </a:r>
            <a:r>
              <a:rPr lang="en-US" sz="4000" b="1" dirty="0">
                <a:solidFill>
                  <a:srgbClr val="0000FF"/>
                </a:solidFill>
                <a:latin typeface="Tahoma" panose="020B0604030504040204" pitchFamily="34" charset="0"/>
                <a:ea typeface="Tahoma" panose="020B0604030504040204" pitchFamily="34" charset="0"/>
                <a:cs typeface="Tahoma" panose="020B0604030504040204"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afterEffect">
                                  <p:stCondLst>
                                    <p:cond delay="0"/>
                                  </p:stCondLst>
                                  <p:childTnLst>
                                    <p:set>
                                      <p:cBhvr>
                                        <p:cTn id="6" dur="1" fill="hold">
                                          <p:stCondLst>
                                            <p:cond delay="0"/>
                                          </p:stCondLst>
                                        </p:cTn>
                                        <p:tgtEl>
                                          <p:spTgt spid="48133"/>
                                        </p:tgtEl>
                                        <p:attrNameLst>
                                          <p:attrName>style.visibility</p:attrName>
                                        </p:attrNameLst>
                                      </p:cBhvr>
                                      <p:to>
                                        <p:strVal val="visible"/>
                                      </p:to>
                                    </p:set>
                                    <p:animEffect transition="in" filter="checkerboard(across)">
                                      <p:cBhvr>
                                        <p:cTn id="7" dur="500"/>
                                        <p:tgtEl>
                                          <p:spTgt spid="48133"/>
                                        </p:tgtEl>
                                      </p:cBhvr>
                                    </p:animEffect>
                                  </p:childTnLst>
                                </p:cTn>
                              </p:par>
                            </p:childTnLst>
                          </p:cTn>
                        </p:par>
                        <p:par>
                          <p:cTn id="8" fill="hold" nodeType="afterGroup">
                            <p:stCondLst>
                              <p:cond delay="500"/>
                            </p:stCondLst>
                            <p:childTnLst>
                              <p:par>
                                <p:cTn id="9" presetID="5" presetClass="entr" presetSubtype="10" fill="hold" nodeType="afterEffect">
                                  <p:stCondLst>
                                    <p:cond delay="0"/>
                                  </p:stCondLst>
                                  <p:childTnLst>
                                    <p:set>
                                      <p:cBhvr>
                                        <p:cTn id="10" dur="1" fill="hold">
                                          <p:stCondLst>
                                            <p:cond delay="0"/>
                                          </p:stCondLst>
                                        </p:cTn>
                                        <p:tgtEl>
                                          <p:spTgt spid="48132"/>
                                        </p:tgtEl>
                                        <p:attrNameLst>
                                          <p:attrName>style.visibility</p:attrName>
                                        </p:attrNameLst>
                                      </p:cBhvr>
                                      <p:to>
                                        <p:strVal val="visible"/>
                                      </p:to>
                                    </p:set>
                                    <p:animEffect transition="in" filter="checkerboard(across)">
                                      <p:cBhvr>
                                        <p:cTn id="11" dur="500"/>
                                        <p:tgtEl>
                                          <p:spTgt spid="48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2">
            <a:extLst>
              <a:ext uri="{FF2B5EF4-FFF2-40B4-BE49-F238E27FC236}">
                <a16:creationId xmlns:a16="http://schemas.microsoft.com/office/drawing/2014/main" xmlns="" id="{F32968DA-9B24-4187-88D4-69DE39195D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166" y="1143000"/>
            <a:ext cx="684213" cy="50006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75780" name="Rectangle 4">
            <a:extLst>
              <a:ext uri="{FF2B5EF4-FFF2-40B4-BE49-F238E27FC236}">
                <a16:creationId xmlns:a16="http://schemas.microsoft.com/office/drawing/2014/main" xmlns="" id="{8A500438-F647-46EA-8E7D-7CD2558E1CD0}"/>
              </a:ext>
            </a:extLst>
          </p:cNvPr>
          <p:cNvSpPr>
            <a:spLocks noChangeArrowheads="1"/>
          </p:cNvSpPr>
          <p:nvPr/>
        </p:nvSpPr>
        <p:spPr bwMode="auto">
          <a:xfrm>
            <a:off x="457200" y="924951"/>
            <a:ext cx="82296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indent="0" eaLnBrk="1" hangingPunct="1">
              <a:buNone/>
            </a:pPr>
            <a:r>
              <a:rPr lang="en-US" altLang="vi-VN" b="1" dirty="0"/>
              <a:t>-</a:t>
            </a:r>
            <a:r>
              <a:rPr lang="vi-VN" altLang="vi-VN" b="1" dirty="0"/>
              <a:t> </a:t>
            </a:r>
            <a:r>
              <a:rPr lang="en-US" altLang="vi-VN" b="1" dirty="0"/>
              <a:t>P</a:t>
            </a:r>
            <a:r>
              <a:rPr lang="vi-VN" altLang="vi-VN" b="1" dirty="0"/>
              <a:t>hạm vi sử dụng của</a:t>
            </a:r>
            <a:r>
              <a:rPr lang="en-US" altLang="vi-VN" b="1" dirty="0"/>
              <a:t> </a:t>
            </a:r>
            <a:r>
              <a:rPr lang="en-US" altLang="vi-VN" b="1" dirty="0" err="1"/>
              <a:t>dây</a:t>
            </a:r>
            <a:r>
              <a:rPr lang="vi-VN" altLang="vi-VN" b="1" dirty="0"/>
              <a:t> cáp</a:t>
            </a:r>
            <a:r>
              <a:rPr lang="en-US" altLang="vi-VN" b="1" dirty="0"/>
              <a:t> </a:t>
            </a:r>
            <a:r>
              <a:rPr lang="en-US" altLang="vi-VN" b="1" dirty="0" err="1"/>
              <a:t>điện</a:t>
            </a:r>
            <a:r>
              <a:rPr lang="vi-VN" altLang="vi-VN" b="1" dirty="0"/>
              <a:t> đối với mạng điện  trong nhà như thế nào? </a:t>
            </a:r>
          </a:p>
        </p:txBody>
      </p:sp>
      <p:sp>
        <p:nvSpPr>
          <p:cNvPr id="75781" name="Rectangle 5">
            <a:extLst>
              <a:ext uri="{FF2B5EF4-FFF2-40B4-BE49-F238E27FC236}">
                <a16:creationId xmlns:a16="http://schemas.microsoft.com/office/drawing/2014/main" xmlns="" id="{C2901CC1-A49D-4C95-AE2F-0245B7E801FB}"/>
              </a:ext>
            </a:extLst>
          </p:cNvPr>
          <p:cNvSpPr>
            <a:spLocks noChangeArrowheads="1"/>
          </p:cNvSpPr>
          <p:nvPr/>
        </p:nvSpPr>
        <p:spPr bwMode="auto">
          <a:xfrm>
            <a:off x="723900" y="1393031"/>
            <a:ext cx="76962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indent="0" algn="just" eaLnBrk="1" hangingPunct="1">
              <a:buNone/>
            </a:pPr>
            <a:r>
              <a:rPr lang="en-US" altLang="vi-VN" sz="4400" b="1" dirty="0"/>
              <a:t>- </a:t>
            </a:r>
            <a:r>
              <a:rPr lang="vi-VN" altLang="vi-VN" sz="4400" b="1" dirty="0"/>
              <a:t>Đối với mạng điện  trong nhà, cáp được dùng để lắp đặt đường dây hạ áp dẫn điện từ lưới điện phân phối gần nhất đến mạng điện trong nhà.</a:t>
            </a:r>
          </a:p>
        </p:txBody>
      </p:sp>
      <p:sp>
        <p:nvSpPr>
          <p:cNvPr id="6" name="TextBox 5">
            <a:extLst>
              <a:ext uri="{FF2B5EF4-FFF2-40B4-BE49-F238E27FC236}">
                <a16:creationId xmlns:a16="http://schemas.microsoft.com/office/drawing/2014/main" xmlns="" id="{3865F4C2-82CD-4B5A-8D6C-AEBF7F2CEB27}"/>
              </a:ext>
            </a:extLst>
          </p:cNvPr>
          <p:cNvSpPr txBox="1"/>
          <p:nvPr/>
        </p:nvSpPr>
        <p:spPr>
          <a:xfrm>
            <a:off x="152400" y="30480"/>
            <a:ext cx="8305800" cy="707886"/>
          </a:xfrm>
          <a:prstGeom prst="rect">
            <a:avLst/>
          </a:prstGeom>
          <a:noFill/>
        </p:spPr>
        <p:txBody>
          <a:bodyPr wrap="square" rtlCol="0">
            <a:spAutoFit/>
          </a:bodyPr>
          <a:lstStyle/>
          <a:p>
            <a:r>
              <a:rPr lang="en-US" sz="4000" b="1" dirty="0">
                <a:solidFill>
                  <a:srgbClr val="0000FF"/>
                </a:solidFill>
                <a:latin typeface="Tahoma" panose="020B0604030504040204" pitchFamily="34" charset="0"/>
                <a:ea typeface="Tahoma" panose="020B0604030504040204" pitchFamily="34" charset="0"/>
                <a:cs typeface="Tahoma" panose="020B0604030504040204" pitchFamily="34" charset="0"/>
              </a:rPr>
              <a:t>2. </a:t>
            </a:r>
            <a:r>
              <a:rPr lang="en-US" sz="4000" b="1" dirty="0" err="1">
                <a:solidFill>
                  <a:srgbClr val="0000FF"/>
                </a:solidFill>
                <a:latin typeface="Tahoma" panose="020B0604030504040204" pitchFamily="34" charset="0"/>
                <a:ea typeface="Tahoma" panose="020B0604030504040204" pitchFamily="34" charset="0"/>
                <a:cs typeface="Tahoma" panose="020B0604030504040204" pitchFamily="34" charset="0"/>
              </a:rPr>
              <a:t>Sử</a:t>
            </a:r>
            <a:r>
              <a:rPr lang="en-US" sz="40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0000FF"/>
                </a:solidFill>
                <a:latin typeface="Tahoma" panose="020B0604030504040204" pitchFamily="34" charset="0"/>
                <a:ea typeface="Tahoma" panose="020B0604030504040204" pitchFamily="34" charset="0"/>
                <a:cs typeface="Tahoma" panose="020B0604030504040204" pitchFamily="34" charset="0"/>
              </a:rPr>
              <a:t>dụng</a:t>
            </a:r>
            <a:r>
              <a:rPr lang="en-US" sz="40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0000FF"/>
                </a:solidFill>
                <a:latin typeface="Tahoma" panose="020B0604030504040204" pitchFamily="34" charset="0"/>
                <a:ea typeface="Tahoma" panose="020B0604030504040204" pitchFamily="34" charset="0"/>
                <a:cs typeface="Tahoma" panose="020B0604030504040204" pitchFamily="34" charset="0"/>
              </a:rPr>
              <a:t>dây</a:t>
            </a:r>
            <a:r>
              <a:rPr lang="en-US" sz="40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0000FF"/>
                </a:solidFill>
                <a:latin typeface="Tahoma" panose="020B0604030504040204" pitchFamily="34" charset="0"/>
                <a:ea typeface="Tahoma" panose="020B0604030504040204" pitchFamily="34" charset="0"/>
                <a:cs typeface="Tahoma" panose="020B0604030504040204" pitchFamily="34" charset="0"/>
              </a:rPr>
              <a:t>cáp</a:t>
            </a:r>
            <a:r>
              <a:rPr lang="en-US" sz="40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0000FF"/>
                </a:solidFill>
                <a:latin typeface="Tahoma" panose="020B0604030504040204" pitchFamily="34" charset="0"/>
                <a:ea typeface="Tahoma" panose="020B0604030504040204" pitchFamily="34" charset="0"/>
                <a:cs typeface="Tahoma" panose="020B0604030504040204" pitchFamily="34" charset="0"/>
              </a:rPr>
              <a:t>điện</a:t>
            </a:r>
            <a:r>
              <a:rPr lang="en-US" sz="4000" b="1" dirty="0">
                <a:solidFill>
                  <a:srgbClr val="0000FF"/>
                </a:solidFill>
                <a:latin typeface="Tahoma" panose="020B0604030504040204" pitchFamily="34" charset="0"/>
                <a:ea typeface="Tahoma" panose="020B0604030504040204" pitchFamily="34" charset="0"/>
                <a:cs typeface="Tahoma" panose="020B0604030504040204"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5780">
                                            <p:txEl>
                                              <p:pRg st="0" end="0"/>
                                            </p:txEl>
                                          </p:spTgt>
                                        </p:tgtEl>
                                        <p:attrNameLst>
                                          <p:attrName>style.visibility</p:attrName>
                                        </p:attrNameLst>
                                      </p:cBhvr>
                                      <p:to>
                                        <p:strVal val="visible"/>
                                      </p:to>
                                    </p:set>
                                    <p:anim calcmode="lin" valueType="num">
                                      <p:cBhvr additive="base">
                                        <p:cTn id="7" dur="500" fill="hold"/>
                                        <p:tgtEl>
                                          <p:spTgt spid="7578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578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xit" presetSubtype="4" fill="hold" grpId="1" nodeType="clickEffect">
                                  <p:stCondLst>
                                    <p:cond delay="0"/>
                                  </p:stCondLst>
                                  <p:childTnLst>
                                    <p:anim calcmode="lin" valueType="num">
                                      <p:cBhvr additive="base">
                                        <p:cTn id="12" dur="500"/>
                                        <p:tgtEl>
                                          <p:spTgt spid="75780">
                                            <p:txEl>
                                              <p:pRg st="0" end="0"/>
                                            </p:txEl>
                                          </p:spTgt>
                                        </p:tgtEl>
                                        <p:attrNameLst>
                                          <p:attrName>ppt_x</p:attrName>
                                        </p:attrNameLst>
                                      </p:cBhvr>
                                      <p:tavLst>
                                        <p:tav tm="0">
                                          <p:val>
                                            <p:strVal val="ppt_x"/>
                                          </p:val>
                                        </p:tav>
                                        <p:tav tm="100000">
                                          <p:val>
                                            <p:strVal val="ppt_x"/>
                                          </p:val>
                                        </p:tav>
                                      </p:tavLst>
                                    </p:anim>
                                    <p:anim calcmode="lin" valueType="num">
                                      <p:cBhvr additive="base">
                                        <p:cTn id="13" dur="500"/>
                                        <p:tgtEl>
                                          <p:spTgt spid="75780">
                                            <p:txEl>
                                              <p:pRg st="0" end="0"/>
                                            </p:txEl>
                                          </p:spTgt>
                                        </p:tgtEl>
                                        <p:attrNameLst>
                                          <p:attrName>ppt_y</p:attrName>
                                        </p:attrNameLst>
                                      </p:cBhvr>
                                      <p:tavLst>
                                        <p:tav tm="0">
                                          <p:val>
                                            <p:strVal val="ppt_y"/>
                                          </p:val>
                                        </p:tav>
                                        <p:tav tm="100000">
                                          <p:val>
                                            <p:strVal val="1+ppt_h/2"/>
                                          </p:val>
                                        </p:tav>
                                      </p:tavLst>
                                    </p:anim>
                                    <p:set>
                                      <p:cBhvr>
                                        <p:cTn id="14" dur="1" fill="hold">
                                          <p:stCondLst>
                                            <p:cond delay="499"/>
                                          </p:stCondLst>
                                        </p:cTn>
                                        <p:tgtEl>
                                          <p:spTgt spid="75780">
                                            <p:txEl>
                                              <p:pRg st="0" end="0"/>
                                            </p:txEl>
                                          </p:spTgt>
                                        </p:tgtEl>
                                        <p:attrNameLst>
                                          <p:attrName>style.visibility</p:attrName>
                                        </p:attrNameLst>
                                      </p:cBhvr>
                                      <p:to>
                                        <p:strVal val="hidden"/>
                                      </p:to>
                                    </p:set>
                                  </p:childTnLst>
                                </p:cTn>
                              </p:par>
                            </p:childTnLst>
                          </p:cTn>
                        </p:par>
                        <p:par>
                          <p:cTn id="15" fill="hold">
                            <p:stCondLst>
                              <p:cond delay="500"/>
                            </p:stCondLst>
                            <p:childTnLst>
                              <p:par>
                                <p:cTn id="16" presetID="2" presetClass="entr" presetSubtype="4" fill="hold" grpId="0" nodeType="afterEffect">
                                  <p:stCondLst>
                                    <p:cond delay="0"/>
                                  </p:stCondLst>
                                  <p:childTnLst>
                                    <p:set>
                                      <p:cBhvr>
                                        <p:cTn id="17" dur="1" fill="hold">
                                          <p:stCondLst>
                                            <p:cond delay="0"/>
                                          </p:stCondLst>
                                        </p:cTn>
                                        <p:tgtEl>
                                          <p:spTgt spid="75781">
                                            <p:txEl>
                                              <p:pRg st="0" end="0"/>
                                            </p:txEl>
                                          </p:spTgt>
                                        </p:tgtEl>
                                        <p:attrNameLst>
                                          <p:attrName>style.visibility</p:attrName>
                                        </p:attrNameLst>
                                      </p:cBhvr>
                                      <p:to>
                                        <p:strVal val="visible"/>
                                      </p:to>
                                    </p:set>
                                    <p:anim calcmode="lin" valueType="num">
                                      <p:cBhvr additive="base">
                                        <p:cTn id="18" dur="500" fill="hold"/>
                                        <p:tgtEl>
                                          <p:spTgt spid="75781">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75781">
                                            <p:txEl>
                                              <p:pRg st="0" end="0"/>
                                            </p:txEl>
                                          </p:spTgt>
                                        </p:tgtEl>
                                        <p:attrNameLst>
                                          <p:attrName>ppt_y</p:attrName>
                                        </p:attrNameLst>
                                      </p:cBhvr>
                                      <p:tavLst>
                                        <p:tav tm="0">
                                          <p:val>
                                            <p:strVal val="1+#ppt_h/2"/>
                                          </p:val>
                                        </p:tav>
                                        <p:tav tm="100000">
                                          <p:val>
                                            <p:strVal val="#ppt_y"/>
                                          </p:val>
                                        </p:tav>
                                      </p:tavLst>
                                    </p:anim>
                                  </p:childTnLst>
                                </p:cTn>
                              </p:par>
                              <p:par>
                                <p:cTn id="20" presetID="8" presetClass="entr" presetSubtype="16"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amond(in)">
                                      <p:cBhvr>
                                        <p:cTn id="2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80" grpId="0" build="p"/>
      <p:bldP spid="75780" grpId="1" build="allAtOnce"/>
      <p:bldP spid="75781"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3" name="Text Box 5">
            <a:extLst>
              <a:ext uri="{FF2B5EF4-FFF2-40B4-BE49-F238E27FC236}">
                <a16:creationId xmlns:a16="http://schemas.microsoft.com/office/drawing/2014/main" xmlns="" id="{4AB2EE06-C57E-4787-88DF-0C92D96817C3}"/>
              </a:ext>
            </a:extLst>
          </p:cNvPr>
          <p:cNvSpPr txBox="1">
            <a:spLocks noChangeArrowheads="1"/>
          </p:cNvSpPr>
          <p:nvPr/>
        </p:nvSpPr>
        <p:spPr bwMode="auto">
          <a:xfrm>
            <a:off x="-304800" y="152400"/>
            <a:ext cx="7239000" cy="701675"/>
          </a:xfrm>
          <a:prstGeom prst="rect">
            <a:avLst/>
          </a:prstGeom>
          <a:noFill/>
          <a:ln w="9525">
            <a:noFill/>
            <a:miter lim="800000"/>
            <a:headEnd/>
            <a:tailEnd/>
          </a:ln>
          <a:effec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spcBef>
                <a:spcPct val="50000"/>
              </a:spcBef>
              <a:defRPr/>
            </a:pPr>
            <a:r>
              <a:rPr lang="en-US" altLang="vi-VN" sz="4000" b="1" u="sng" dirty="0">
                <a:solidFill>
                  <a:srgbClr val="0000FF"/>
                </a:solidFill>
                <a:effectLst>
                  <a:outerShdw blurRad="38100" dist="38100" dir="2700000" algn="tl">
                    <a:srgbClr val="C0C0C0"/>
                  </a:outerShdw>
                </a:effectLst>
                <a:cs typeface="Arial" charset="0"/>
              </a:rPr>
              <a:t>III. V</a:t>
            </a:r>
            <a:r>
              <a:rPr lang="en-US" altLang="vi-VN" sz="4000" b="1" u="sng" dirty="0">
                <a:solidFill>
                  <a:srgbClr val="0000FF"/>
                </a:solidFill>
                <a:effectLst>
                  <a:outerShdw blurRad="38100" dist="38100" dir="2700000" algn="tl">
                    <a:srgbClr val="C0C0C0"/>
                  </a:outerShdw>
                </a:effectLst>
              </a:rPr>
              <a:t>ẬT LIỆU CÁCH ĐIỆN</a:t>
            </a:r>
            <a:r>
              <a:rPr lang="en-US" altLang="vi-VN" sz="4000" b="1" dirty="0">
                <a:solidFill>
                  <a:srgbClr val="0000FF"/>
                </a:solidFill>
                <a:effectLst>
                  <a:outerShdw blurRad="38100" dist="38100" dir="2700000" algn="tl">
                    <a:srgbClr val="C0C0C0"/>
                  </a:outerShdw>
                </a:effectLst>
              </a:rPr>
              <a:t> </a:t>
            </a:r>
          </a:p>
        </p:txBody>
      </p:sp>
      <p:sp>
        <p:nvSpPr>
          <p:cNvPr id="4" name="Rectangle 2">
            <a:extLst>
              <a:ext uri="{FF2B5EF4-FFF2-40B4-BE49-F238E27FC236}">
                <a16:creationId xmlns:a16="http://schemas.microsoft.com/office/drawing/2014/main" xmlns="" id="{BF7FF2CC-EE21-40F3-B1A7-A81606F351DC}"/>
              </a:ext>
            </a:extLst>
          </p:cNvPr>
          <p:cNvSpPr>
            <a:spLocks noGrp="1" noChangeArrowheads="1"/>
          </p:cNvSpPr>
          <p:nvPr>
            <p:ph type="title"/>
          </p:nvPr>
        </p:nvSpPr>
        <p:spPr>
          <a:xfrm>
            <a:off x="838200" y="2362200"/>
            <a:ext cx="6934200" cy="2620963"/>
          </a:xfrm>
        </p:spPr>
        <p:txBody>
          <a:bodyPr>
            <a:noAutofit/>
          </a:bodyPr>
          <a:lstStyle/>
          <a:p>
            <a:pPr algn="just" eaLnBrk="1" hangingPunct="1"/>
            <a:r>
              <a:rPr lang="vi-VN" altLang="vi-VN" b="1" dirty="0">
                <a:latin typeface="+mn-lt"/>
              </a:rPr>
              <a:t>Trong mạng điện, vật liệu cách điện luôn đi liền với những vật liệu dẫn điện, đảm bảo cho mạng điện làm việc đạt hiệu quả và an toàn cho người và mạng điện. </a:t>
            </a:r>
            <a:endParaRPr lang="en-US" altLang="vi-VN" b="1"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Mu-cach-dien-vicadi-X">
            <a:extLst>
              <a:ext uri="{FF2B5EF4-FFF2-40B4-BE49-F238E27FC236}">
                <a16:creationId xmlns:a16="http://schemas.microsoft.com/office/drawing/2014/main" xmlns="" id="{992E416D-EAFE-4D65-8F8A-5246AB5188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413" y="1628775"/>
            <a:ext cx="440055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3" name="Picture 3" descr="Cach-dien-VICADI">
            <a:extLst>
              <a:ext uri="{FF2B5EF4-FFF2-40B4-BE49-F238E27FC236}">
                <a16:creationId xmlns:a16="http://schemas.microsoft.com/office/drawing/2014/main" xmlns="" id="{CD6796F0-B88F-4F9D-B88F-E5830C174BD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28600"/>
            <a:ext cx="8458200" cy="543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4" name="Picture 4" descr="U">
            <a:extLst>
              <a:ext uri="{FF2B5EF4-FFF2-40B4-BE49-F238E27FC236}">
                <a16:creationId xmlns:a16="http://schemas.microsoft.com/office/drawing/2014/main" xmlns="" id="{EE47FE98-48E9-4EA2-AE38-5556DD796E0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65378" y="1624013"/>
            <a:ext cx="5053012" cy="523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5" name="Picture 5" descr="Tham-cach-dien-lon">
            <a:extLst>
              <a:ext uri="{FF2B5EF4-FFF2-40B4-BE49-F238E27FC236}">
                <a16:creationId xmlns:a16="http://schemas.microsoft.com/office/drawing/2014/main" xmlns="" id="{7A666393-5E48-478F-9595-CF41A8CBCFB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81686" y="-762001"/>
            <a:ext cx="7276514" cy="7894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6" name="Picture 6" descr="Sao-cach-dien-lon">
            <a:extLst>
              <a:ext uri="{FF2B5EF4-FFF2-40B4-BE49-F238E27FC236}">
                <a16:creationId xmlns:a16="http://schemas.microsoft.com/office/drawing/2014/main" xmlns="" id="{A2A4AF35-CB40-4919-BF19-BF437228029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190500"/>
            <a:ext cx="8991600" cy="723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51202"/>
                                        </p:tgtEl>
                                        <p:attrNameLst>
                                          <p:attrName>style.visibility</p:attrName>
                                        </p:attrNameLst>
                                      </p:cBhvr>
                                      <p:to>
                                        <p:strVal val="visible"/>
                                      </p:to>
                                    </p:set>
                                    <p:animEffect transition="in" filter="box(in)">
                                      <p:cBhvr>
                                        <p:cTn id="7" dur="500"/>
                                        <p:tgtEl>
                                          <p:spTgt spid="5120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xit" presetSubtype="0" fill="hold" nodeType="clickEffect">
                                  <p:stCondLst>
                                    <p:cond delay="0"/>
                                  </p:stCondLst>
                                  <p:childTnLst>
                                    <p:animEffect transition="out" filter="fade">
                                      <p:cBhvr>
                                        <p:cTn id="11" dur="500"/>
                                        <p:tgtEl>
                                          <p:spTgt spid="51202"/>
                                        </p:tgtEl>
                                      </p:cBhvr>
                                    </p:animEffect>
                                    <p:set>
                                      <p:cBhvr>
                                        <p:cTn id="12" dur="1" fill="hold">
                                          <p:stCondLst>
                                            <p:cond delay="499"/>
                                          </p:stCondLst>
                                        </p:cTn>
                                        <p:tgtEl>
                                          <p:spTgt spid="51202"/>
                                        </p:tgtEl>
                                        <p:attrNameLst>
                                          <p:attrName>style.visibility</p:attrName>
                                        </p:attrNameLst>
                                      </p:cBhvr>
                                      <p:to>
                                        <p:strVal val="hidden"/>
                                      </p:to>
                                    </p:set>
                                  </p:childTnLst>
                                </p:cTn>
                              </p:par>
                              <p:par>
                                <p:cTn id="13" presetID="4" presetClass="entr" presetSubtype="32" fill="hold" nodeType="withEffect">
                                  <p:stCondLst>
                                    <p:cond delay="0"/>
                                  </p:stCondLst>
                                  <p:childTnLst>
                                    <p:set>
                                      <p:cBhvr>
                                        <p:cTn id="14" dur="1" fill="hold">
                                          <p:stCondLst>
                                            <p:cond delay="0"/>
                                          </p:stCondLst>
                                        </p:cTn>
                                        <p:tgtEl>
                                          <p:spTgt spid="51203"/>
                                        </p:tgtEl>
                                        <p:attrNameLst>
                                          <p:attrName>style.visibility</p:attrName>
                                        </p:attrNameLst>
                                      </p:cBhvr>
                                      <p:to>
                                        <p:strVal val="visible"/>
                                      </p:to>
                                    </p:set>
                                    <p:animEffect transition="in" filter="box(out)">
                                      <p:cBhvr>
                                        <p:cTn id="15" dur="500"/>
                                        <p:tgtEl>
                                          <p:spTgt spid="51203"/>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xit" presetSubtype="0" fill="hold" nodeType="clickEffect">
                                  <p:stCondLst>
                                    <p:cond delay="0"/>
                                  </p:stCondLst>
                                  <p:childTnLst>
                                    <p:animEffect transition="out" filter="fade">
                                      <p:cBhvr>
                                        <p:cTn id="19" dur="500"/>
                                        <p:tgtEl>
                                          <p:spTgt spid="51203"/>
                                        </p:tgtEl>
                                      </p:cBhvr>
                                    </p:animEffect>
                                    <p:set>
                                      <p:cBhvr>
                                        <p:cTn id="20" dur="1" fill="hold">
                                          <p:stCondLst>
                                            <p:cond delay="499"/>
                                          </p:stCondLst>
                                        </p:cTn>
                                        <p:tgtEl>
                                          <p:spTgt spid="51203"/>
                                        </p:tgtEl>
                                        <p:attrNameLst>
                                          <p:attrName>style.visibility</p:attrName>
                                        </p:attrNameLst>
                                      </p:cBhvr>
                                      <p:to>
                                        <p:strVal val="hidden"/>
                                      </p:to>
                                    </p:set>
                                  </p:childTnLst>
                                </p:cTn>
                              </p:par>
                              <p:par>
                                <p:cTn id="21" presetID="8" presetClass="entr" presetSubtype="16" fill="hold" nodeType="withEffect">
                                  <p:stCondLst>
                                    <p:cond delay="0"/>
                                  </p:stCondLst>
                                  <p:childTnLst>
                                    <p:set>
                                      <p:cBhvr>
                                        <p:cTn id="22" dur="1" fill="hold">
                                          <p:stCondLst>
                                            <p:cond delay="0"/>
                                          </p:stCondLst>
                                        </p:cTn>
                                        <p:tgtEl>
                                          <p:spTgt spid="51204"/>
                                        </p:tgtEl>
                                        <p:attrNameLst>
                                          <p:attrName>style.visibility</p:attrName>
                                        </p:attrNameLst>
                                      </p:cBhvr>
                                      <p:to>
                                        <p:strVal val="visible"/>
                                      </p:to>
                                    </p:set>
                                    <p:animEffect transition="in" filter="diamond(in)">
                                      <p:cBhvr>
                                        <p:cTn id="23" dur="1000"/>
                                        <p:tgtEl>
                                          <p:spTgt spid="51204"/>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xit" presetSubtype="0" fill="hold" nodeType="clickEffect">
                                  <p:stCondLst>
                                    <p:cond delay="0"/>
                                  </p:stCondLst>
                                  <p:childTnLst>
                                    <p:animEffect transition="out" filter="fade">
                                      <p:cBhvr>
                                        <p:cTn id="27" dur="500"/>
                                        <p:tgtEl>
                                          <p:spTgt spid="51204"/>
                                        </p:tgtEl>
                                      </p:cBhvr>
                                    </p:animEffect>
                                    <p:set>
                                      <p:cBhvr>
                                        <p:cTn id="28" dur="1" fill="hold">
                                          <p:stCondLst>
                                            <p:cond delay="499"/>
                                          </p:stCondLst>
                                        </p:cTn>
                                        <p:tgtEl>
                                          <p:spTgt spid="51204"/>
                                        </p:tgtEl>
                                        <p:attrNameLst>
                                          <p:attrName>style.visibility</p:attrName>
                                        </p:attrNameLst>
                                      </p:cBhvr>
                                      <p:to>
                                        <p:strVal val="hidden"/>
                                      </p:to>
                                    </p:set>
                                  </p:childTnLst>
                                </p:cTn>
                              </p:par>
                              <p:par>
                                <p:cTn id="29" presetID="3" presetClass="entr" presetSubtype="10" fill="hold" nodeType="withEffect">
                                  <p:stCondLst>
                                    <p:cond delay="0"/>
                                  </p:stCondLst>
                                  <p:childTnLst>
                                    <p:set>
                                      <p:cBhvr>
                                        <p:cTn id="30" dur="1" fill="hold">
                                          <p:stCondLst>
                                            <p:cond delay="0"/>
                                          </p:stCondLst>
                                        </p:cTn>
                                        <p:tgtEl>
                                          <p:spTgt spid="51205"/>
                                        </p:tgtEl>
                                        <p:attrNameLst>
                                          <p:attrName>style.visibility</p:attrName>
                                        </p:attrNameLst>
                                      </p:cBhvr>
                                      <p:to>
                                        <p:strVal val="visible"/>
                                      </p:to>
                                    </p:set>
                                    <p:animEffect transition="in" filter="blinds(horizontal)">
                                      <p:cBhvr>
                                        <p:cTn id="31" dur="500"/>
                                        <p:tgtEl>
                                          <p:spTgt spid="51205"/>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0" presetClass="exit" presetSubtype="0" fill="hold" nodeType="clickEffect">
                                  <p:stCondLst>
                                    <p:cond delay="0"/>
                                  </p:stCondLst>
                                  <p:childTnLst>
                                    <p:animEffect transition="out" filter="fade">
                                      <p:cBhvr>
                                        <p:cTn id="35" dur="500"/>
                                        <p:tgtEl>
                                          <p:spTgt spid="51205"/>
                                        </p:tgtEl>
                                      </p:cBhvr>
                                    </p:animEffect>
                                    <p:set>
                                      <p:cBhvr>
                                        <p:cTn id="36" dur="1" fill="hold">
                                          <p:stCondLst>
                                            <p:cond delay="499"/>
                                          </p:stCondLst>
                                        </p:cTn>
                                        <p:tgtEl>
                                          <p:spTgt spid="51205"/>
                                        </p:tgtEl>
                                        <p:attrNameLst>
                                          <p:attrName>style.visibility</p:attrName>
                                        </p:attrNameLst>
                                      </p:cBhvr>
                                      <p:to>
                                        <p:strVal val="hidden"/>
                                      </p:to>
                                    </p:set>
                                  </p:childTnLst>
                                </p:cTn>
                              </p:par>
                              <p:par>
                                <p:cTn id="37" presetID="5" presetClass="entr" presetSubtype="10" fill="hold" nodeType="withEffect">
                                  <p:stCondLst>
                                    <p:cond delay="0"/>
                                  </p:stCondLst>
                                  <p:childTnLst>
                                    <p:set>
                                      <p:cBhvr>
                                        <p:cTn id="38" dur="1" fill="hold">
                                          <p:stCondLst>
                                            <p:cond delay="0"/>
                                          </p:stCondLst>
                                        </p:cTn>
                                        <p:tgtEl>
                                          <p:spTgt spid="51206"/>
                                        </p:tgtEl>
                                        <p:attrNameLst>
                                          <p:attrName>style.visibility</p:attrName>
                                        </p:attrNameLst>
                                      </p:cBhvr>
                                      <p:to>
                                        <p:strVal val="visible"/>
                                      </p:to>
                                    </p:set>
                                    <p:animEffect transition="in" filter="checkerboard(across)">
                                      <p:cBhvr>
                                        <p:cTn id="39" dur="500"/>
                                        <p:tgtEl>
                                          <p:spTgt spid="512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AutoShape 9">
            <a:extLst>
              <a:ext uri="{FF2B5EF4-FFF2-40B4-BE49-F238E27FC236}">
                <a16:creationId xmlns:a16="http://schemas.microsoft.com/office/drawing/2014/main" xmlns="" id="{CEAAFCF8-283A-4FAB-8B77-CE9D9F6A9981}"/>
              </a:ext>
            </a:extLst>
          </p:cNvPr>
          <p:cNvSpPr>
            <a:spLocks noChangeArrowheads="1"/>
          </p:cNvSpPr>
          <p:nvPr/>
        </p:nvSpPr>
        <p:spPr bwMode="auto">
          <a:xfrm>
            <a:off x="152400" y="911225"/>
            <a:ext cx="8458200" cy="838200"/>
          </a:xfrm>
          <a:prstGeom prst="wedgeRoundRectCallout">
            <a:avLst>
              <a:gd name="adj1" fmla="val -38366"/>
              <a:gd name="adj2" fmla="val 235246"/>
              <a:gd name="adj3" fmla="val 16667"/>
            </a:avLst>
          </a:prstGeom>
          <a:solidFill>
            <a:schemeClr val="bg1"/>
          </a:solidFill>
          <a:ln w="9525">
            <a:solidFill>
              <a:srgbClr val="800000"/>
            </a:solidFill>
            <a:prstDash val="lgDashDotDot"/>
            <a:miter lim="800000"/>
            <a:headEnd/>
            <a:tailEnd/>
          </a:ln>
          <a:effectLst>
            <a:prstShdw prst="shdw17" dist="17961" dir="2700000">
              <a:srgbClr val="4D0000"/>
            </a:prstShdw>
          </a:effec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vi-VN" sz="4400" b="1" i="1" dirty="0" err="1">
                <a:solidFill>
                  <a:srgbClr val="0000FF"/>
                </a:solidFill>
              </a:rPr>
              <a:t>Thế</a:t>
            </a:r>
            <a:r>
              <a:rPr lang="en-US" altLang="vi-VN" sz="4400" b="1" i="1" dirty="0">
                <a:solidFill>
                  <a:srgbClr val="0000FF"/>
                </a:solidFill>
              </a:rPr>
              <a:t> </a:t>
            </a:r>
            <a:r>
              <a:rPr lang="en-US" altLang="vi-VN" sz="4400" b="1" i="1" dirty="0" err="1">
                <a:solidFill>
                  <a:srgbClr val="0000FF"/>
                </a:solidFill>
              </a:rPr>
              <a:t>nào</a:t>
            </a:r>
            <a:r>
              <a:rPr lang="en-US" altLang="vi-VN" sz="4400" b="1" i="1" dirty="0">
                <a:solidFill>
                  <a:srgbClr val="0000FF"/>
                </a:solidFill>
              </a:rPr>
              <a:t> </a:t>
            </a:r>
            <a:r>
              <a:rPr lang="en-US" altLang="vi-VN" sz="4400" b="1" i="1" dirty="0" err="1">
                <a:solidFill>
                  <a:srgbClr val="0000FF"/>
                </a:solidFill>
              </a:rPr>
              <a:t>là</a:t>
            </a:r>
            <a:r>
              <a:rPr lang="en-US" altLang="vi-VN" sz="4400" b="1" i="1" dirty="0">
                <a:solidFill>
                  <a:srgbClr val="0000FF"/>
                </a:solidFill>
              </a:rPr>
              <a:t> </a:t>
            </a:r>
            <a:r>
              <a:rPr lang="en-US" altLang="vi-VN" sz="4400" b="1" i="1" dirty="0" err="1">
                <a:solidFill>
                  <a:srgbClr val="0000FF"/>
                </a:solidFill>
              </a:rPr>
              <a:t>vật</a:t>
            </a:r>
            <a:r>
              <a:rPr lang="en-US" altLang="vi-VN" sz="4400" b="1" i="1" dirty="0">
                <a:solidFill>
                  <a:srgbClr val="0000FF"/>
                </a:solidFill>
              </a:rPr>
              <a:t> </a:t>
            </a:r>
            <a:r>
              <a:rPr lang="en-US" altLang="vi-VN" sz="4400" b="1" i="1" dirty="0" err="1">
                <a:solidFill>
                  <a:srgbClr val="0000FF"/>
                </a:solidFill>
              </a:rPr>
              <a:t>liệu</a:t>
            </a:r>
            <a:r>
              <a:rPr lang="en-US" altLang="vi-VN" sz="4400" b="1" i="1" dirty="0">
                <a:solidFill>
                  <a:srgbClr val="0000FF"/>
                </a:solidFill>
              </a:rPr>
              <a:t> </a:t>
            </a:r>
            <a:r>
              <a:rPr lang="en-US" altLang="vi-VN" sz="4400" b="1" i="1" dirty="0" err="1">
                <a:solidFill>
                  <a:srgbClr val="0000FF"/>
                </a:solidFill>
              </a:rPr>
              <a:t>cách</a:t>
            </a:r>
            <a:r>
              <a:rPr lang="en-US" altLang="vi-VN" sz="4400" b="1" i="1" dirty="0">
                <a:solidFill>
                  <a:srgbClr val="0000FF"/>
                </a:solidFill>
              </a:rPr>
              <a:t> </a:t>
            </a:r>
            <a:r>
              <a:rPr lang="en-US" altLang="vi-VN" sz="4400" b="1" i="1" dirty="0" err="1">
                <a:solidFill>
                  <a:srgbClr val="0000FF"/>
                </a:solidFill>
              </a:rPr>
              <a:t>điện</a:t>
            </a:r>
            <a:r>
              <a:rPr lang="en-US" altLang="vi-VN" sz="4400" b="1" i="1" dirty="0">
                <a:solidFill>
                  <a:srgbClr val="0000FF"/>
                </a:solidFill>
              </a:rPr>
              <a:t>?</a:t>
            </a:r>
          </a:p>
        </p:txBody>
      </p:sp>
      <p:sp>
        <p:nvSpPr>
          <p:cNvPr id="53252" name="Text Box 4">
            <a:extLst>
              <a:ext uri="{FF2B5EF4-FFF2-40B4-BE49-F238E27FC236}">
                <a16:creationId xmlns:a16="http://schemas.microsoft.com/office/drawing/2014/main" xmlns="" id="{2A8A724C-7EBD-49D3-90EB-362FD7CCC1A5}"/>
              </a:ext>
            </a:extLst>
          </p:cNvPr>
          <p:cNvSpPr txBox="1">
            <a:spLocks noChangeArrowheads="1"/>
          </p:cNvSpPr>
          <p:nvPr/>
        </p:nvSpPr>
        <p:spPr bwMode="auto">
          <a:xfrm>
            <a:off x="933450" y="3276600"/>
            <a:ext cx="7677150" cy="2308324"/>
          </a:xfrm>
          <a:prstGeom prst="rect">
            <a:avLst/>
          </a:prstGeom>
          <a:solidFill>
            <a:schemeClr val="bg1"/>
          </a:solidFill>
          <a:ln w="9525">
            <a:solidFill>
              <a:srgbClr val="0000FF"/>
            </a:solidFill>
            <a:miter lim="800000"/>
            <a:headEnd/>
            <a:tailEnd/>
          </a:ln>
          <a:effectLst>
            <a:prstShdw prst="shdw17" dist="17961" dir="2700000">
              <a:srgbClr val="000099"/>
            </a:prstShdw>
          </a:effec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4800" b="1">
                <a:solidFill>
                  <a:srgbClr val="0000CC"/>
                </a:solidFill>
              </a:rPr>
              <a:t>Vật liệu cách điện là vật liệu không cho dòng điện truyền qua.  </a:t>
            </a:r>
          </a:p>
        </p:txBody>
      </p:sp>
      <p:sp>
        <p:nvSpPr>
          <p:cNvPr id="5" name="Text Box 5">
            <a:extLst>
              <a:ext uri="{FF2B5EF4-FFF2-40B4-BE49-F238E27FC236}">
                <a16:creationId xmlns:a16="http://schemas.microsoft.com/office/drawing/2014/main" xmlns="" id="{035BECF4-41E1-4559-9104-42E86BC0BF14}"/>
              </a:ext>
            </a:extLst>
          </p:cNvPr>
          <p:cNvSpPr txBox="1">
            <a:spLocks noChangeArrowheads="1"/>
          </p:cNvSpPr>
          <p:nvPr/>
        </p:nvSpPr>
        <p:spPr bwMode="auto">
          <a:xfrm>
            <a:off x="-304800" y="152400"/>
            <a:ext cx="7239000" cy="701675"/>
          </a:xfrm>
          <a:prstGeom prst="rect">
            <a:avLst/>
          </a:prstGeom>
          <a:noFill/>
          <a:ln w="9525">
            <a:noFill/>
            <a:miter lim="800000"/>
            <a:headEnd/>
            <a:tailEnd/>
          </a:ln>
          <a:effec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spcBef>
                <a:spcPct val="50000"/>
              </a:spcBef>
              <a:defRPr/>
            </a:pPr>
            <a:r>
              <a:rPr lang="en-US" altLang="vi-VN" sz="4000" b="1" u="sng" dirty="0">
                <a:solidFill>
                  <a:srgbClr val="0000FF"/>
                </a:solidFill>
                <a:effectLst>
                  <a:outerShdw blurRad="38100" dist="38100" dir="2700000" algn="tl">
                    <a:srgbClr val="C0C0C0"/>
                  </a:outerShdw>
                </a:effectLst>
                <a:cs typeface="Arial" charset="0"/>
              </a:rPr>
              <a:t>III. V</a:t>
            </a:r>
            <a:r>
              <a:rPr lang="en-US" altLang="vi-VN" sz="4000" b="1" u="sng" dirty="0">
                <a:solidFill>
                  <a:srgbClr val="0000FF"/>
                </a:solidFill>
                <a:effectLst>
                  <a:outerShdw blurRad="38100" dist="38100" dir="2700000" algn="tl">
                    <a:srgbClr val="C0C0C0"/>
                  </a:outerShdw>
                </a:effectLst>
              </a:rPr>
              <a:t>ẬT LIỆU CÁCH ĐIỆN</a:t>
            </a:r>
            <a:r>
              <a:rPr lang="en-US" altLang="vi-VN" sz="4000" b="1" dirty="0">
                <a:solidFill>
                  <a:srgbClr val="0000FF"/>
                </a:solidFill>
                <a:effectLst>
                  <a:outerShdw blurRad="38100" dist="38100" dir="2700000" algn="tl">
                    <a:srgbClr val="C0C0C0"/>
                  </a:outerShdw>
                </a:effectLst>
              </a:rPr>
              <a:t> </a:t>
            </a:r>
          </a:p>
        </p:txBody>
      </p:sp>
      <p:pic>
        <p:nvPicPr>
          <p:cNvPr id="6" name="Picture 12">
            <a:extLst>
              <a:ext uri="{FF2B5EF4-FFF2-40B4-BE49-F238E27FC236}">
                <a16:creationId xmlns:a16="http://schemas.microsoft.com/office/drawing/2014/main" xmlns="" id="{3AFE12F0-8DA9-42E6-A89C-3AFE5EE167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911225"/>
            <a:ext cx="665957" cy="50006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3251"/>
                                        </p:tgtEl>
                                        <p:attrNameLst>
                                          <p:attrName>style.visibility</p:attrName>
                                        </p:attrNameLst>
                                      </p:cBhvr>
                                      <p:to>
                                        <p:strVal val="visible"/>
                                      </p:to>
                                    </p:set>
                                    <p:animEffect transition="in" filter="wipe(left)">
                                      <p:cBhvr>
                                        <p:cTn id="7" dur="500"/>
                                        <p:tgtEl>
                                          <p:spTgt spid="53251"/>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53252"/>
                                        </p:tgtEl>
                                        <p:attrNameLst>
                                          <p:attrName>style.visibility</p:attrName>
                                        </p:attrNameLst>
                                      </p:cBhvr>
                                      <p:to>
                                        <p:strVal val="visible"/>
                                      </p:to>
                                    </p:set>
                                    <p:animEffect transition="in" filter="slide(fromBottom)">
                                      <p:cBhvr>
                                        <p:cTn id="12" dur="500"/>
                                        <p:tgtEl>
                                          <p:spTgt spid="5325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xit" presetSubtype="10" fill="hold" grpId="1" nodeType="clickEffect">
                                  <p:stCondLst>
                                    <p:cond delay="0"/>
                                  </p:stCondLst>
                                  <p:childTnLst>
                                    <p:animEffect transition="out" filter="blinds(horizontal)">
                                      <p:cBhvr>
                                        <p:cTn id="16" dur="500"/>
                                        <p:tgtEl>
                                          <p:spTgt spid="53251"/>
                                        </p:tgtEl>
                                      </p:cBhvr>
                                    </p:animEffect>
                                    <p:set>
                                      <p:cBhvr>
                                        <p:cTn id="17" dur="1" fill="hold">
                                          <p:stCondLst>
                                            <p:cond delay="499"/>
                                          </p:stCondLst>
                                        </p:cTn>
                                        <p:tgtEl>
                                          <p:spTgt spid="53251"/>
                                        </p:tgtEl>
                                        <p:attrNameLst>
                                          <p:attrName>style.visibility</p:attrName>
                                        </p:attrNameLst>
                                      </p:cBhvr>
                                      <p:to>
                                        <p:strVal val="hidden"/>
                                      </p:to>
                                    </p:set>
                                  </p:childTnLst>
                                </p:cTn>
                              </p:par>
                            </p:childTnLst>
                          </p:cTn>
                        </p:par>
                        <p:par>
                          <p:cTn id="18" fill="hold">
                            <p:stCondLst>
                              <p:cond delay="500"/>
                            </p:stCondLst>
                            <p:childTnLst>
                              <p:par>
                                <p:cTn id="19" presetID="64" presetClass="path" presetSubtype="0" accel="50000" decel="50000" fill="hold" grpId="2" nodeType="afterEffect">
                                  <p:stCondLst>
                                    <p:cond delay="0"/>
                                  </p:stCondLst>
                                  <p:childTnLst>
                                    <p:animMotion origin="layout" path="M 5E-6 -4.81481E-6 L 5E-6 -0.27939 " pathEditMode="relative" rAng="0" ptsTypes="AA">
                                      <p:cBhvr>
                                        <p:cTn id="20" dur="2000" fill="hold"/>
                                        <p:tgtEl>
                                          <p:spTgt spid="53252"/>
                                        </p:tgtEl>
                                        <p:attrNameLst>
                                          <p:attrName>ppt_x</p:attrName>
                                          <p:attrName>ppt_y</p:attrName>
                                        </p:attrNameLst>
                                      </p:cBhvr>
                                      <p:rCtr x="0" y="-13981"/>
                                    </p:animMotion>
                                  </p:childTnLst>
                                </p:cTn>
                              </p:par>
                              <p:par>
                                <p:cTn id="21" presetID="8" presetClass="entr" presetSubtype="16"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diamond(in)">
                                      <p:cBhvr>
                                        <p:cTn id="2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53252"/>
                    </p:tgtEl>
                  </p:cond>
                </p:stCondLst>
                <p:endSync evt="end" delay="0">
                  <p:rtn val="all"/>
                </p:endSync>
                <p:childTnLst>
                  <p:par>
                    <p:cTn id="25" fill="hold">
                      <p:stCondLst>
                        <p:cond delay="0"/>
                      </p:stCondLst>
                      <p:childTnLst>
                        <p:par>
                          <p:cTn id="26" fill="hold">
                            <p:stCondLst>
                              <p:cond delay="0"/>
                            </p:stCondLst>
                            <p:childTnLst>
                              <p:par>
                                <p:cTn id="27" presetID="4" presetClass="entr" presetSubtype="16" fill="hold" grpId="1" nodeType="afterEffect">
                                  <p:stCondLst>
                                    <p:cond delay="0"/>
                                  </p:stCondLst>
                                  <p:childTnLst>
                                    <p:set>
                                      <p:cBhvr>
                                        <p:cTn id="28" dur="1" fill="hold">
                                          <p:stCondLst>
                                            <p:cond delay="0"/>
                                          </p:stCondLst>
                                        </p:cTn>
                                        <p:tgtEl>
                                          <p:spTgt spid="53252"/>
                                        </p:tgtEl>
                                        <p:attrNameLst>
                                          <p:attrName>style.visibility</p:attrName>
                                        </p:attrNameLst>
                                      </p:cBhvr>
                                      <p:to>
                                        <p:strVal val="visible"/>
                                      </p:to>
                                    </p:set>
                                    <p:animEffect transition="in" filter="box(in)">
                                      <p:cBhvr>
                                        <p:cTn id="29" dur="2000"/>
                                        <p:tgtEl>
                                          <p:spTgt spid="53252"/>
                                        </p:tgtEl>
                                      </p:cBhvr>
                                    </p:animEffect>
                                  </p:childTnLst>
                                </p:cTn>
                              </p:par>
                            </p:childTnLst>
                          </p:cTn>
                        </p:par>
                      </p:childTnLst>
                    </p:cTn>
                  </p:par>
                </p:childTnLst>
              </p:cTn>
              <p:nextCondLst>
                <p:cond evt="onClick" delay="0">
                  <p:tgtEl>
                    <p:spTgt spid="53252"/>
                  </p:tgtEl>
                </p:cond>
              </p:nextCondLst>
            </p:seq>
          </p:childTnLst>
        </p:cTn>
      </p:par>
    </p:tnLst>
    <p:bldLst>
      <p:bldP spid="53251" grpId="0" animBg="1"/>
      <p:bldP spid="53251" grpId="1" animBg="1"/>
      <p:bldP spid="53252" grpId="0" animBg="1"/>
      <p:bldP spid="53252" grpId="1" animBg="1"/>
      <p:bldP spid="53252" grpId="2"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AutoShape 9">
            <a:extLst>
              <a:ext uri="{FF2B5EF4-FFF2-40B4-BE49-F238E27FC236}">
                <a16:creationId xmlns:a16="http://schemas.microsoft.com/office/drawing/2014/main" xmlns="" id="{D2D35716-A4D7-49B3-AB82-0F3BC3BE756F}"/>
              </a:ext>
            </a:extLst>
          </p:cNvPr>
          <p:cNvSpPr>
            <a:spLocks noChangeArrowheads="1"/>
          </p:cNvSpPr>
          <p:nvPr/>
        </p:nvSpPr>
        <p:spPr bwMode="auto">
          <a:xfrm>
            <a:off x="228600" y="-76200"/>
            <a:ext cx="8686800" cy="2064589"/>
          </a:xfrm>
          <a:prstGeom prst="wedgeRoundRectCallout">
            <a:avLst>
              <a:gd name="adj1" fmla="val -49523"/>
              <a:gd name="adj2" fmla="val 20227"/>
              <a:gd name="adj3" fmla="val 16667"/>
            </a:avLst>
          </a:prstGeom>
          <a:solidFill>
            <a:schemeClr val="bg1"/>
          </a:solidFill>
          <a:ln w="9525">
            <a:solidFill>
              <a:srgbClr val="800000"/>
            </a:solidFill>
            <a:prstDash val="lgDashDotDot"/>
            <a:miter lim="800000"/>
            <a:headEnd/>
            <a:tailEnd/>
          </a:ln>
          <a:effectLst>
            <a:prstShdw prst="shdw17" dist="17961" dir="2700000">
              <a:srgbClr val="4D0000"/>
            </a:prstShdw>
          </a:effec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US" altLang="vi-VN" sz="4000" b="1" i="1">
                <a:solidFill>
                  <a:srgbClr val="0000FF"/>
                </a:solidFill>
              </a:rPr>
              <a:t>Hãy gạch chéo vào những ô trống để chỉ ra những vật liệu cách điện của mạng điện trong nhà?</a:t>
            </a:r>
          </a:p>
        </p:txBody>
      </p:sp>
      <p:graphicFrame>
        <p:nvGraphicFramePr>
          <p:cNvPr id="55328" name="Group 32">
            <a:extLst>
              <a:ext uri="{FF2B5EF4-FFF2-40B4-BE49-F238E27FC236}">
                <a16:creationId xmlns:a16="http://schemas.microsoft.com/office/drawing/2014/main" xmlns="" id="{5E629A0B-FEFB-4CB6-80FD-0FE1570AE1FE}"/>
              </a:ext>
            </a:extLst>
          </p:cNvPr>
          <p:cNvGraphicFramePr>
            <a:graphicFrameLocks noGrp="1"/>
          </p:cNvGraphicFramePr>
          <p:nvPr>
            <p:extLst>
              <p:ext uri="{D42A27DB-BD31-4B8C-83A1-F6EECF244321}">
                <p14:modId xmlns:p14="http://schemas.microsoft.com/office/powerpoint/2010/main" val="192898572"/>
              </p:ext>
            </p:extLst>
          </p:nvPr>
        </p:nvGraphicFramePr>
        <p:xfrm>
          <a:off x="1371600" y="2118145"/>
          <a:ext cx="5805765" cy="4206036"/>
        </p:xfrm>
        <a:graphic>
          <a:graphicData uri="http://schemas.openxmlformats.org/drawingml/2006/table">
            <a:tbl>
              <a:tblPr/>
              <a:tblGrid>
                <a:gridCol w="4617397">
                  <a:extLst>
                    <a:ext uri="{9D8B030D-6E8A-4147-A177-3AD203B41FA5}">
                      <a16:colId xmlns:a16="http://schemas.microsoft.com/office/drawing/2014/main" xmlns="" val="20000"/>
                    </a:ext>
                  </a:extLst>
                </a:gridCol>
                <a:gridCol w="1188368">
                  <a:extLst>
                    <a:ext uri="{9D8B030D-6E8A-4147-A177-3AD203B41FA5}">
                      <a16:colId xmlns:a16="http://schemas.microsoft.com/office/drawing/2014/main" xmlns="" val="20001"/>
                    </a:ext>
                  </a:extLst>
                </a:gridCol>
              </a:tblGrid>
              <a:tr h="518054">
                <a:tc>
                  <a:txBody>
                    <a:bodyPr/>
                    <a:lstStyle>
                      <a:lvl1pPr>
                        <a:spcBef>
                          <a:spcPct val="20000"/>
                        </a:spcBef>
                        <a:defRPr sz="2800">
                          <a:solidFill>
                            <a:schemeClr val="tx1"/>
                          </a:solidFill>
                          <a:latin typeface="Arial" charset="0"/>
                        </a:defRPr>
                      </a:lvl1pPr>
                      <a:lvl2pPr marL="366713">
                        <a:spcBef>
                          <a:spcPct val="20000"/>
                        </a:spcBef>
                        <a:defRPr sz="2400">
                          <a:solidFill>
                            <a:schemeClr val="tx1"/>
                          </a:solidFill>
                          <a:latin typeface="Arial" charset="0"/>
                        </a:defRPr>
                      </a:lvl2pPr>
                      <a:lvl3pPr marL="776288">
                        <a:spcBef>
                          <a:spcPct val="20000"/>
                        </a:spcBef>
                        <a:defRPr sz="2000">
                          <a:solidFill>
                            <a:schemeClr val="tx1"/>
                          </a:solidFill>
                          <a:latin typeface="Arial" charset="0"/>
                        </a:defRPr>
                      </a:lvl3pPr>
                      <a:lvl4pPr marL="1050925">
                        <a:spcBef>
                          <a:spcPct val="20000"/>
                        </a:spcBef>
                        <a:defRPr>
                          <a:solidFill>
                            <a:schemeClr val="tx1"/>
                          </a:solidFill>
                          <a:latin typeface="Arial" charset="0"/>
                        </a:defRPr>
                      </a:lvl4pPr>
                      <a:lvl5pPr marL="1325563">
                        <a:spcBef>
                          <a:spcPct val="20000"/>
                        </a:spcBef>
                        <a:defRPr>
                          <a:solidFill>
                            <a:schemeClr val="tx1"/>
                          </a:solidFill>
                          <a:latin typeface="Arial" charset="0"/>
                        </a:defRPr>
                      </a:lvl5pPr>
                      <a:lvl6pPr marL="1782763" fontAlgn="base">
                        <a:spcBef>
                          <a:spcPct val="20000"/>
                        </a:spcBef>
                        <a:spcAft>
                          <a:spcPct val="0"/>
                        </a:spcAft>
                        <a:defRPr>
                          <a:solidFill>
                            <a:schemeClr val="tx1"/>
                          </a:solidFill>
                          <a:latin typeface="Arial" charset="0"/>
                        </a:defRPr>
                      </a:lvl6pPr>
                      <a:lvl7pPr marL="2239963" fontAlgn="base">
                        <a:spcBef>
                          <a:spcPct val="20000"/>
                        </a:spcBef>
                        <a:spcAft>
                          <a:spcPct val="0"/>
                        </a:spcAft>
                        <a:defRPr>
                          <a:solidFill>
                            <a:schemeClr val="tx1"/>
                          </a:solidFill>
                          <a:latin typeface="Arial" charset="0"/>
                        </a:defRPr>
                      </a:lvl7pPr>
                      <a:lvl8pPr marL="2697163" fontAlgn="base">
                        <a:spcBef>
                          <a:spcPct val="20000"/>
                        </a:spcBef>
                        <a:spcAft>
                          <a:spcPct val="0"/>
                        </a:spcAft>
                        <a:defRPr>
                          <a:solidFill>
                            <a:schemeClr val="tx1"/>
                          </a:solidFill>
                          <a:latin typeface="Arial" charset="0"/>
                        </a:defRPr>
                      </a:lvl8pPr>
                      <a:lvl9pPr marL="3154363"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vi-VN" sz="4000" b="1" i="0" u="none" strike="noStrike" cap="none" normalizeH="0" baseline="0">
                          <a:ln>
                            <a:noFill/>
                          </a:ln>
                          <a:solidFill>
                            <a:srgbClr val="006600"/>
                          </a:solidFill>
                          <a:effectLst/>
                          <a:latin typeface="Arial" charset="0"/>
                        </a:rPr>
                        <a:t>Pu li sứ</a:t>
                      </a:r>
                    </a:p>
                  </a:txBody>
                  <a:tcPr marT="45703" marB="45703"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marL="366713">
                        <a:spcBef>
                          <a:spcPct val="20000"/>
                        </a:spcBef>
                        <a:defRPr sz="2400">
                          <a:solidFill>
                            <a:schemeClr val="tx1"/>
                          </a:solidFill>
                          <a:latin typeface="Arial" charset="0"/>
                        </a:defRPr>
                      </a:lvl2pPr>
                      <a:lvl3pPr marL="776288">
                        <a:spcBef>
                          <a:spcPct val="20000"/>
                        </a:spcBef>
                        <a:defRPr sz="2000">
                          <a:solidFill>
                            <a:schemeClr val="tx1"/>
                          </a:solidFill>
                          <a:latin typeface="Arial" charset="0"/>
                        </a:defRPr>
                      </a:lvl3pPr>
                      <a:lvl4pPr marL="1050925">
                        <a:spcBef>
                          <a:spcPct val="20000"/>
                        </a:spcBef>
                        <a:defRPr>
                          <a:solidFill>
                            <a:schemeClr val="tx1"/>
                          </a:solidFill>
                          <a:latin typeface="Arial" charset="0"/>
                        </a:defRPr>
                      </a:lvl4pPr>
                      <a:lvl5pPr marL="1325563">
                        <a:spcBef>
                          <a:spcPct val="20000"/>
                        </a:spcBef>
                        <a:defRPr>
                          <a:solidFill>
                            <a:schemeClr val="tx1"/>
                          </a:solidFill>
                          <a:latin typeface="Arial" charset="0"/>
                        </a:defRPr>
                      </a:lvl5pPr>
                      <a:lvl6pPr marL="1782763" fontAlgn="base">
                        <a:spcBef>
                          <a:spcPct val="20000"/>
                        </a:spcBef>
                        <a:spcAft>
                          <a:spcPct val="0"/>
                        </a:spcAft>
                        <a:defRPr>
                          <a:solidFill>
                            <a:schemeClr val="tx1"/>
                          </a:solidFill>
                          <a:latin typeface="Arial" charset="0"/>
                        </a:defRPr>
                      </a:lvl6pPr>
                      <a:lvl7pPr marL="2239963" fontAlgn="base">
                        <a:spcBef>
                          <a:spcPct val="20000"/>
                        </a:spcBef>
                        <a:spcAft>
                          <a:spcPct val="0"/>
                        </a:spcAft>
                        <a:defRPr>
                          <a:solidFill>
                            <a:schemeClr val="tx1"/>
                          </a:solidFill>
                          <a:latin typeface="Arial" charset="0"/>
                        </a:defRPr>
                      </a:lvl7pPr>
                      <a:lvl8pPr marL="2697163" fontAlgn="base">
                        <a:spcBef>
                          <a:spcPct val="20000"/>
                        </a:spcBef>
                        <a:spcAft>
                          <a:spcPct val="0"/>
                        </a:spcAft>
                        <a:defRPr>
                          <a:solidFill>
                            <a:schemeClr val="tx1"/>
                          </a:solidFill>
                          <a:latin typeface="Arial" charset="0"/>
                        </a:defRPr>
                      </a:lvl8pPr>
                      <a:lvl9pPr marL="3154363"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4000" b="1" i="0" u="none" strike="noStrike" cap="none" normalizeH="0" baseline="0">
                        <a:ln>
                          <a:noFill/>
                        </a:ln>
                        <a:solidFill>
                          <a:srgbClr val="006600"/>
                        </a:solidFill>
                        <a:effectLst/>
                        <a:latin typeface="Arial" charset="0"/>
                      </a:endParaRPr>
                    </a:p>
                  </a:txBody>
                  <a:tcPr marT="45703" marB="45703"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518054">
                <a:tc>
                  <a:txBody>
                    <a:bodyPr/>
                    <a:lstStyle>
                      <a:lvl1pPr>
                        <a:spcBef>
                          <a:spcPct val="20000"/>
                        </a:spcBef>
                        <a:defRPr sz="2800">
                          <a:solidFill>
                            <a:schemeClr val="tx1"/>
                          </a:solidFill>
                          <a:latin typeface="Arial" charset="0"/>
                        </a:defRPr>
                      </a:lvl1pPr>
                      <a:lvl2pPr marL="366713">
                        <a:spcBef>
                          <a:spcPct val="20000"/>
                        </a:spcBef>
                        <a:defRPr sz="2400">
                          <a:solidFill>
                            <a:schemeClr val="tx1"/>
                          </a:solidFill>
                          <a:latin typeface="Arial" charset="0"/>
                        </a:defRPr>
                      </a:lvl2pPr>
                      <a:lvl3pPr marL="776288">
                        <a:spcBef>
                          <a:spcPct val="20000"/>
                        </a:spcBef>
                        <a:defRPr sz="2000">
                          <a:solidFill>
                            <a:schemeClr val="tx1"/>
                          </a:solidFill>
                          <a:latin typeface="Arial" charset="0"/>
                        </a:defRPr>
                      </a:lvl3pPr>
                      <a:lvl4pPr marL="1050925">
                        <a:spcBef>
                          <a:spcPct val="20000"/>
                        </a:spcBef>
                        <a:defRPr>
                          <a:solidFill>
                            <a:schemeClr val="tx1"/>
                          </a:solidFill>
                          <a:latin typeface="Arial" charset="0"/>
                        </a:defRPr>
                      </a:lvl4pPr>
                      <a:lvl5pPr marL="1325563">
                        <a:spcBef>
                          <a:spcPct val="20000"/>
                        </a:spcBef>
                        <a:defRPr>
                          <a:solidFill>
                            <a:schemeClr val="tx1"/>
                          </a:solidFill>
                          <a:latin typeface="Arial" charset="0"/>
                        </a:defRPr>
                      </a:lvl5pPr>
                      <a:lvl6pPr marL="1782763" fontAlgn="base">
                        <a:spcBef>
                          <a:spcPct val="20000"/>
                        </a:spcBef>
                        <a:spcAft>
                          <a:spcPct val="0"/>
                        </a:spcAft>
                        <a:defRPr>
                          <a:solidFill>
                            <a:schemeClr val="tx1"/>
                          </a:solidFill>
                          <a:latin typeface="Arial" charset="0"/>
                        </a:defRPr>
                      </a:lvl6pPr>
                      <a:lvl7pPr marL="2239963" fontAlgn="base">
                        <a:spcBef>
                          <a:spcPct val="20000"/>
                        </a:spcBef>
                        <a:spcAft>
                          <a:spcPct val="0"/>
                        </a:spcAft>
                        <a:defRPr>
                          <a:solidFill>
                            <a:schemeClr val="tx1"/>
                          </a:solidFill>
                          <a:latin typeface="Arial" charset="0"/>
                        </a:defRPr>
                      </a:lvl7pPr>
                      <a:lvl8pPr marL="2697163" fontAlgn="base">
                        <a:spcBef>
                          <a:spcPct val="20000"/>
                        </a:spcBef>
                        <a:spcAft>
                          <a:spcPct val="0"/>
                        </a:spcAft>
                        <a:defRPr>
                          <a:solidFill>
                            <a:schemeClr val="tx1"/>
                          </a:solidFill>
                          <a:latin typeface="Arial" charset="0"/>
                        </a:defRPr>
                      </a:lvl8pPr>
                      <a:lvl9pPr marL="3154363"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vi-VN" sz="4000" b="1" i="0" u="none" strike="noStrike" cap="none" normalizeH="0" baseline="0" dirty="0" err="1">
                          <a:ln>
                            <a:noFill/>
                          </a:ln>
                          <a:solidFill>
                            <a:srgbClr val="006600"/>
                          </a:solidFill>
                          <a:effectLst/>
                          <a:latin typeface="Arial" charset="0"/>
                        </a:rPr>
                        <a:t>Ống</a:t>
                      </a:r>
                      <a:r>
                        <a:rPr kumimoji="0" lang="en-US" altLang="vi-VN" sz="4000" b="1" i="0" u="none" strike="noStrike" cap="none" normalizeH="0" baseline="0" dirty="0">
                          <a:ln>
                            <a:noFill/>
                          </a:ln>
                          <a:solidFill>
                            <a:srgbClr val="006600"/>
                          </a:solidFill>
                          <a:effectLst/>
                          <a:latin typeface="Arial" charset="0"/>
                        </a:rPr>
                        <a:t> </a:t>
                      </a:r>
                      <a:r>
                        <a:rPr kumimoji="0" lang="en-US" altLang="vi-VN" sz="4000" b="1" i="0" u="none" strike="noStrike" cap="none" normalizeH="0" baseline="0" dirty="0" err="1">
                          <a:ln>
                            <a:noFill/>
                          </a:ln>
                          <a:solidFill>
                            <a:srgbClr val="006600"/>
                          </a:solidFill>
                          <a:effectLst/>
                          <a:latin typeface="Arial" charset="0"/>
                        </a:rPr>
                        <a:t>luồn</a:t>
                      </a:r>
                      <a:r>
                        <a:rPr kumimoji="0" lang="en-US" altLang="vi-VN" sz="4000" b="1" i="0" u="none" strike="noStrike" cap="none" normalizeH="0" baseline="0" dirty="0">
                          <a:ln>
                            <a:noFill/>
                          </a:ln>
                          <a:solidFill>
                            <a:srgbClr val="006600"/>
                          </a:solidFill>
                          <a:effectLst/>
                          <a:latin typeface="Arial" charset="0"/>
                        </a:rPr>
                        <a:t> </a:t>
                      </a:r>
                      <a:r>
                        <a:rPr kumimoji="0" lang="en-US" altLang="vi-VN" sz="4000" b="1" i="0" u="none" strike="noStrike" cap="none" normalizeH="0" baseline="0" dirty="0" err="1">
                          <a:ln>
                            <a:noFill/>
                          </a:ln>
                          <a:solidFill>
                            <a:srgbClr val="006600"/>
                          </a:solidFill>
                          <a:effectLst/>
                          <a:latin typeface="Arial" charset="0"/>
                        </a:rPr>
                        <a:t>dây</a:t>
                      </a:r>
                      <a:r>
                        <a:rPr kumimoji="0" lang="en-US" altLang="vi-VN" sz="4000" b="1" i="0" u="none" strike="noStrike" cap="none" normalizeH="0" baseline="0" dirty="0">
                          <a:ln>
                            <a:noFill/>
                          </a:ln>
                          <a:solidFill>
                            <a:srgbClr val="006600"/>
                          </a:solidFill>
                          <a:effectLst/>
                          <a:latin typeface="Arial" charset="0"/>
                        </a:rPr>
                        <a:t> </a:t>
                      </a:r>
                      <a:r>
                        <a:rPr kumimoji="0" lang="en-US" altLang="vi-VN" sz="4000" b="1" i="0" u="none" strike="noStrike" cap="none" normalizeH="0" baseline="0" dirty="0" err="1">
                          <a:ln>
                            <a:noFill/>
                          </a:ln>
                          <a:solidFill>
                            <a:srgbClr val="006600"/>
                          </a:solidFill>
                          <a:effectLst/>
                          <a:latin typeface="Arial" charset="0"/>
                        </a:rPr>
                        <a:t>dẫn</a:t>
                      </a:r>
                      <a:endParaRPr kumimoji="0" lang="en-US" altLang="vi-VN" sz="4000" b="1" i="0" u="none" strike="noStrike" cap="none" normalizeH="0" baseline="0" dirty="0">
                        <a:ln>
                          <a:noFill/>
                        </a:ln>
                        <a:solidFill>
                          <a:srgbClr val="006600"/>
                        </a:solidFill>
                        <a:effectLst/>
                        <a:latin typeface="Arial" charset="0"/>
                      </a:endParaRPr>
                    </a:p>
                  </a:txBody>
                  <a:tcPr marT="45703" marB="45703"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marL="366713">
                        <a:spcBef>
                          <a:spcPct val="20000"/>
                        </a:spcBef>
                        <a:defRPr sz="2400">
                          <a:solidFill>
                            <a:schemeClr val="tx1"/>
                          </a:solidFill>
                          <a:latin typeface="Arial" charset="0"/>
                        </a:defRPr>
                      </a:lvl2pPr>
                      <a:lvl3pPr marL="776288">
                        <a:spcBef>
                          <a:spcPct val="20000"/>
                        </a:spcBef>
                        <a:defRPr sz="2000">
                          <a:solidFill>
                            <a:schemeClr val="tx1"/>
                          </a:solidFill>
                          <a:latin typeface="Arial" charset="0"/>
                        </a:defRPr>
                      </a:lvl3pPr>
                      <a:lvl4pPr marL="1050925">
                        <a:spcBef>
                          <a:spcPct val="20000"/>
                        </a:spcBef>
                        <a:defRPr>
                          <a:solidFill>
                            <a:schemeClr val="tx1"/>
                          </a:solidFill>
                          <a:latin typeface="Arial" charset="0"/>
                        </a:defRPr>
                      </a:lvl4pPr>
                      <a:lvl5pPr marL="1325563">
                        <a:spcBef>
                          <a:spcPct val="20000"/>
                        </a:spcBef>
                        <a:defRPr>
                          <a:solidFill>
                            <a:schemeClr val="tx1"/>
                          </a:solidFill>
                          <a:latin typeface="Arial" charset="0"/>
                        </a:defRPr>
                      </a:lvl5pPr>
                      <a:lvl6pPr marL="1782763" fontAlgn="base">
                        <a:spcBef>
                          <a:spcPct val="20000"/>
                        </a:spcBef>
                        <a:spcAft>
                          <a:spcPct val="0"/>
                        </a:spcAft>
                        <a:defRPr>
                          <a:solidFill>
                            <a:schemeClr val="tx1"/>
                          </a:solidFill>
                          <a:latin typeface="Arial" charset="0"/>
                        </a:defRPr>
                      </a:lvl6pPr>
                      <a:lvl7pPr marL="2239963" fontAlgn="base">
                        <a:spcBef>
                          <a:spcPct val="20000"/>
                        </a:spcBef>
                        <a:spcAft>
                          <a:spcPct val="0"/>
                        </a:spcAft>
                        <a:defRPr>
                          <a:solidFill>
                            <a:schemeClr val="tx1"/>
                          </a:solidFill>
                          <a:latin typeface="Arial" charset="0"/>
                        </a:defRPr>
                      </a:lvl7pPr>
                      <a:lvl8pPr marL="2697163" fontAlgn="base">
                        <a:spcBef>
                          <a:spcPct val="20000"/>
                        </a:spcBef>
                        <a:spcAft>
                          <a:spcPct val="0"/>
                        </a:spcAft>
                        <a:defRPr>
                          <a:solidFill>
                            <a:schemeClr val="tx1"/>
                          </a:solidFill>
                          <a:latin typeface="Arial" charset="0"/>
                        </a:defRPr>
                      </a:lvl8pPr>
                      <a:lvl9pPr marL="3154363"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4000" b="1" i="0" u="none" strike="noStrike" cap="none" normalizeH="0" baseline="0">
                        <a:ln>
                          <a:noFill/>
                        </a:ln>
                        <a:solidFill>
                          <a:srgbClr val="006600"/>
                        </a:solidFill>
                        <a:effectLst/>
                        <a:latin typeface="Arial" charset="0"/>
                      </a:endParaRPr>
                    </a:p>
                  </a:txBody>
                  <a:tcPr marT="45703" marB="45703"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518054">
                <a:tc>
                  <a:txBody>
                    <a:bodyPr/>
                    <a:lstStyle>
                      <a:lvl1pPr>
                        <a:spcBef>
                          <a:spcPct val="20000"/>
                        </a:spcBef>
                        <a:defRPr sz="2800">
                          <a:solidFill>
                            <a:schemeClr val="tx1"/>
                          </a:solidFill>
                          <a:latin typeface="Arial" charset="0"/>
                        </a:defRPr>
                      </a:lvl1pPr>
                      <a:lvl2pPr marL="366713">
                        <a:spcBef>
                          <a:spcPct val="20000"/>
                        </a:spcBef>
                        <a:defRPr sz="2400">
                          <a:solidFill>
                            <a:schemeClr val="tx1"/>
                          </a:solidFill>
                          <a:latin typeface="Arial" charset="0"/>
                        </a:defRPr>
                      </a:lvl2pPr>
                      <a:lvl3pPr marL="776288">
                        <a:spcBef>
                          <a:spcPct val="20000"/>
                        </a:spcBef>
                        <a:defRPr sz="2000">
                          <a:solidFill>
                            <a:schemeClr val="tx1"/>
                          </a:solidFill>
                          <a:latin typeface="Arial" charset="0"/>
                        </a:defRPr>
                      </a:lvl3pPr>
                      <a:lvl4pPr marL="1050925">
                        <a:spcBef>
                          <a:spcPct val="20000"/>
                        </a:spcBef>
                        <a:defRPr>
                          <a:solidFill>
                            <a:schemeClr val="tx1"/>
                          </a:solidFill>
                          <a:latin typeface="Arial" charset="0"/>
                        </a:defRPr>
                      </a:lvl4pPr>
                      <a:lvl5pPr marL="1325563">
                        <a:spcBef>
                          <a:spcPct val="20000"/>
                        </a:spcBef>
                        <a:defRPr>
                          <a:solidFill>
                            <a:schemeClr val="tx1"/>
                          </a:solidFill>
                          <a:latin typeface="Arial" charset="0"/>
                        </a:defRPr>
                      </a:lvl5pPr>
                      <a:lvl6pPr marL="1782763" fontAlgn="base">
                        <a:spcBef>
                          <a:spcPct val="20000"/>
                        </a:spcBef>
                        <a:spcAft>
                          <a:spcPct val="0"/>
                        </a:spcAft>
                        <a:defRPr>
                          <a:solidFill>
                            <a:schemeClr val="tx1"/>
                          </a:solidFill>
                          <a:latin typeface="Arial" charset="0"/>
                        </a:defRPr>
                      </a:lvl6pPr>
                      <a:lvl7pPr marL="2239963" fontAlgn="base">
                        <a:spcBef>
                          <a:spcPct val="20000"/>
                        </a:spcBef>
                        <a:spcAft>
                          <a:spcPct val="0"/>
                        </a:spcAft>
                        <a:defRPr>
                          <a:solidFill>
                            <a:schemeClr val="tx1"/>
                          </a:solidFill>
                          <a:latin typeface="Arial" charset="0"/>
                        </a:defRPr>
                      </a:lvl7pPr>
                      <a:lvl8pPr marL="2697163" fontAlgn="base">
                        <a:spcBef>
                          <a:spcPct val="20000"/>
                        </a:spcBef>
                        <a:spcAft>
                          <a:spcPct val="0"/>
                        </a:spcAft>
                        <a:defRPr>
                          <a:solidFill>
                            <a:schemeClr val="tx1"/>
                          </a:solidFill>
                          <a:latin typeface="Arial" charset="0"/>
                        </a:defRPr>
                      </a:lvl8pPr>
                      <a:lvl9pPr marL="3154363"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vi-VN" sz="4000" b="1" i="0" u="none" strike="noStrike" cap="none" normalizeH="0" baseline="0">
                          <a:ln>
                            <a:noFill/>
                          </a:ln>
                          <a:solidFill>
                            <a:srgbClr val="006600"/>
                          </a:solidFill>
                          <a:effectLst/>
                          <a:latin typeface="Arial" charset="0"/>
                        </a:rPr>
                        <a:t>Vỏ cầu chì</a:t>
                      </a:r>
                    </a:p>
                  </a:txBody>
                  <a:tcPr marT="45703" marB="45703"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marL="366713">
                        <a:spcBef>
                          <a:spcPct val="20000"/>
                        </a:spcBef>
                        <a:defRPr sz="2400">
                          <a:solidFill>
                            <a:schemeClr val="tx1"/>
                          </a:solidFill>
                          <a:latin typeface="Arial" charset="0"/>
                        </a:defRPr>
                      </a:lvl2pPr>
                      <a:lvl3pPr marL="776288">
                        <a:spcBef>
                          <a:spcPct val="20000"/>
                        </a:spcBef>
                        <a:defRPr sz="2000">
                          <a:solidFill>
                            <a:schemeClr val="tx1"/>
                          </a:solidFill>
                          <a:latin typeface="Arial" charset="0"/>
                        </a:defRPr>
                      </a:lvl3pPr>
                      <a:lvl4pPr marL="1050925">
                        <a:spcBef>
                          <a:spcPct val="20000"/>
                        </a:spcBef>
                        <a:defRPr>
                          <a:solidFill>
                            <a:schemeClr val="tx1"/>
                          </a:solidFill>
                          <a:latin typeface="Arial" charset="0"/>
                        </a:defRPr>
                      </a:lvl4pPr>
                      <a:lvl5pPr marL="1325563">
                        <a:spcBef>
                          <a:spcPct val="20000"/>
                        </a:spcBef>
                        <a:defRPr>
                          <a:solidFill>
                            <a:schemeClr val="tx1"/>
                          </a:solidFill>
                          <a:latin typeface="Arial" charset="0"/>
                        </a:defRPr>
                      </a:lvl5pPr>
                      <a:lvl6pPr marL="1782763" fontAlgn="base">
                        <a:spcBef>
                          <a:spcPct val="20000"/>
                        </a:spcBef>
                        <a:spcAft>
                          <a:spcPct val="0"/>
                        </a:spcAft>
                        <a:defRPr>
                          <a:solidFill>
                            <a:schemeClr val="tx1"/>
                          </a:solidFill>
                          <a:latin typeface="Arial" charset="0"/>
                        </a:defRPr>
                      </a:lvl6pPr>
                      <a:lvl7pPr marL="2239963" fontAlgn="base">
                        <a:spcBef>
                          <a:spcPct val="20000"/>
                        </a:spcBef>
                        <a:spcAft>
                          <a:spcPct val="0"/>
                        </a:spcAft>
                        <a:defRPr>
                          <a:solidFill>
                            <a:schemeClr val="tx1"/>
                          </a:solidFill>
                          <a:latin typeface="Arial" charset="0"/>
                        </a:defRPr>
                      </a:lvl7pPr>
                      <a:lvl8pPr marL="2697163" fontAlgn="base">
                        <a:spcBef>
                          <a:spcPct val="20000"/>
                        </a:spcBef>
                        <a:spcAft>
                          <a:spcPct val="0"/>
                        </a:spcAft>
                        <a:defRPr>
                          <a:solidFill>
                            <a:schemeClr val="tx1"/>
                          </a:solidFill>
                          <a:latin typeface="Arial" charset="0"/>
                        </a:defRPr>
                      </a:lvl8pPr>
                      <a:lvl9pPr marL="3154363"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4000" b="1" i="0" u="none" strike="noStrike" cap="none" normalizeH="0" baseline="0">
                        <a:ln>
                          <a:noFill/>
                        </a:ln>
                        <a:solidFill>
                          <a:srgbClr val="006600"/>
                        </a:solidFill>
                        <a:effectLst/>
                        <a:latin typeface="Arial" charset="0"/>
                      </a:endParaRPr>
                    </a:p>
                  </a:txBody>
                  <a:tcPr marT="45703" marB="45703"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518054">
                <a:tc>
                  <a:txBody>
                    <a:bodyPr/>
                    <a:lstStyle>
                      <a:lvl1pPr>
                        <a:spcBef>
                          <a:spcPct val="20000"/>
                        </a:spcBef>
                        <a:defRPr sz="2800">
                          <a:solidFill>
                            <a:schemeClr val="tx1"/>
                          </a:solidFill>
                          <a:latin typeface="Arial" charset="0"/>
                        </a:defRPr>
                      </a:lvl1pPr>
                      <a:lvl2pPr marL="366713">
                        <a:spcBef>
                          <a:spcPct val="20000"/>
                        </a:spcBef>
                        <a:defRPr sz="2400">
                          <a:solidFill>
                            <a:schemeClr val="tx1"/>
                          </a:solidFill>
                          <a:latin typeface="Arial" charset="0"/>
                        </a:defRPr>
                      </a:lvl2pPr>
                      <a:lvl3pPr marL="776288">
                        <a:spcBef>
                          <a:spcPct val="20000"/>
                        </a:spcBef>
                        <a:defRPr sz="2000">
                          <a:solidFill>
                            <a:schemeClr val="tx1"/>
                          </a:solidFill>
                          <a:latin typeface="Arial" charset="0"/>
                        </a:defRPr>
                      </a:lvl3pPr>
                      <a:lvl4pPr marL="1050925">
                        <a:spcBef>
                          <a:spcPct val="20000"/>
                        </a:spcBef>
                        <a:defRPr>
                          <a:solidFill>
                            <a:schemeClr val="tx1"/>
                          </a:solidFill>
                          <a:latin typeface="Arial" charset="0"/>
                        </a:defRPr>
                      </a:lvl4pPr>
                      <a:lvl5pPr marL="1325563">
                        <a:spcBef>
                          <a:spcPct val="20000"/>
                        </a:spcBef>
                        <a:defRPr>
                          <a:solidFill>
                            <a:schemeClr val="tx1"/>
                          </a:solidFill>
                          <a:latin typeface="Arial" charset="0"/>
                        </a:defRPr>
                      </a:lvl5pPr>
                      <a:lvl6pPr marL="1782763" fontAlgn="base">
                        <a:spcBef>
                          <a:spcPct val="20000"/>
                        </a:spcBef>
                        <a:spcAft>
                          <a:spcPct val="0"/>
                        </a:spcAft>
                        <a:defRPr>
                          <a:solidFill>
                            <a:schemeClr val="tx1"/>
                          </a:solidFill>
                          <a:latin typeface="Arial" charset="0"/>
                        </a:defRPr>
                      </a:lvl6pPr>
                      <a:lvl7pPr marL="2239963" fontAlgn="base">
                        <a:spcBef>
                          <a:spcPct val="20000"/>
                        </a:spcBef>
                        <a:spcAft>
                          <a:spcPct val="0"/>
                        </a:spcAft>
                        <a:defRPr>
                          <a:solidFill>
                            <a:schemeClr val="tx1"/>
                          </a:solidFill>
                          <a:latin typeface="Arial" charset="0"/>
                        </a:defRPr>
                      </a:lvl7pPr>
                      <a:lvl8pPr marL="2697163" fontAlgn="base">
                        <a:spcBef>
                          <a:spcPct val="20000"/>
                        </a:spcBef>
                        <a:spcAft>
                          <a:spcPct val="0"/>
                        </a:spcAft>
                        <a:defRPr>
                          <a:solidFill>
                            <a:schemeClr val="tx1"/>
                          </a:solidFill>
                          <a:latin typeface="Arial" charset="0"/>
                        </a:defRPr>
                      </a:lvl8pPr>
                      <a:lvl9pPr marL="3154363"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vi-VN" sz="4000" b="1" i="0" u="none" strike="noStrike" cap="none" normalizeH="0" baseline="0" dirty="0" err="1">
                          <a:ln>
                            <a:noFill/>
                          </a:ln>
                          <a:solidFill>
                            <a:srgbClr val="006600"/>
                          </a:solidFill>
                          <a:effectLst/>
                          <a:latin typeface="Arial" charset="0"/>
                        </a:rPr>
                        <a:t>Vỏ</a:t>
                      </a:r>
                      <a:r>
                        <a:rPr kumimoji="0" lang="en-US" altLang="vi-VN" sz="4000" b="1" i="0" u="none" strike="noStrike" cap="none" normalizeH="0" baseline="0" dirty="0">
                          <a:ln>
                            <a:noFill/>
                          </a:ln>
                          <a:solidFill>
                            <a:srgbClr val="006600"/>
                          </a:solidFill>
                          <a:effectLst/>
                          <a:latin typeface="Arial" charset="0"/>
                        </a:rPr>
                        <a:t> </a:t>
                      </a:r>
                      <a:r>
                        <a:rPr kumimoji="0" lang="en-US" altLang="vi-VN" sz="4000" b="1" i="0" u="none" strike="noStrike" cap="none" normalizeH="0" baseline="0" dirty="0" err="1">
                          <a:ln>
                            <a:noFill/>
                          </a:ln>
                          <a:solidFill>
                            <a:srgbClr val="006600"/>
                          </a:solidFill>
                          <a:effectLst/>
                          <a:latin typeface="Arial" charset="0"/>
                        </a:rPr>
                        <a:t>đui</a:t>
                      </a:r>
                      <a:r>
                        <a:rPr kumimoji="0" lang="en-US" altLang="vi-VN" sz="4000" b="1" i="0" u="none" strike="noStrike" cap="none" normalizeH="0" baseline="0" dirty="0">
                          <a:ln>
                            <a:noFill/>
                          </a:ln>
                          <a:solidFill>
                            <a:srgbClr val="006600"/>
                          </a:solidFill>
                          <a:effectLst/>
                          <a:latin typeface="Arial" charset="0"/>
                        </a:rPr>
                        <a:t> </a:t>
                      </a:r>
                      <a:r>
                        <a:rPr kumimoji="0" lang="en-US" altLang="vi-VN" sz="4000" b="1" i="0" u="none" strike="noStrike" cap="none" normalizeH="0" baseline="0" dirty="0" err="1">
                          <a:ln>
                            <a:noFill/>
                          </a:ln>
                          <a:solidFill>
                            <a:srgbClr val="006600"/>
                          </a:solidFill>
                          <a:effectLst/>
                          <a:latin typeface="Arial" charset="0"/>
                        </a:rPr>
                        <a:t>đèn</a:t>
                      </a:r>
                      <a:endParaRPr kumimoji="0" lang="en-US" altLang="vi-VN" sz="4000" b="1" i="0" u="none" strike="noStrike" cap="none" normalizeH="0" baseline="0" dirty="0">
                        <a:ln>
                          <a:noFill/>
                        </a:ln>
                        <a:solidFill>
                          <a:srgbClr val="006600"/>
                        </a:solidFill>
                        <a:effectLst/>
                        <a:latin typeface="Arial" charset="0"/>
                      </a:endParaRPr>
                    </a:p>
                  </a:txBody>
                  <a:tcPr marT="45703" marB="45703"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marL="366713">
                        <a:spcBef>
                          <a:spcPct val="20000"/>
                        </a:spcBef>
                        <a:defRPr sz="2400">
                          <a:solidFill>
                            <a:schemeClr val="tx1"/>
                          </a:solidFill>
                          <a:latin typeface="Arial" charset="0"/>
                        </a:defRPr>
                      </a:lvl2pPr>
                      <a:lvl3pPr marL="776288">
                        <a:spcBef>
                          <a:spcPct val="20000"/>
                        </a:spcBef>
                        <a:defRPr sz="2000">
                          <a:solidFill>
                            <a:schemeClr val="tx1"/>
                          </a:solidFill>
                          <a:latin typeface="Arial" charset="0"/>
                        </a:defRPr>
                      </a:lvl3pPr>
                      <a:lvl4pPr marL="1050925">
                        <a:spcBef>
                          <a:spcPct val="20000"/>
                        </a:spcBef>
                        <a:defRPr>
                          <a:solidFill>
                            <a:schemeClr val="tx1"/>
                          </a:solidFill>
                          <a:latin typeface="Arial" charset="0"/>
                        </a:defRPr>
                      </a:lvl4pPr>
                      <a:lvl5pPr marL="1325563">
                        <a:spcBef>
                          <a:spcPct val="20000"/>
                        </a:spcBef>
                        <a:defRPr>
                          <a:solidFill>
                            <a:schemeClr val="tx1"/>
                          </a:solidFill>
                          <a:latin typeface="Arial" charset="0"/>
                        </a:defRPr>
                      </a:lvl5pPr>
                      <a:lvl6pPr marL="1782763" fontAlgn="base">
                        <a:spcBef>
                          <a:spcPct val="20000"/>
                        </a:spcBef>
                        <a:spcAft>
                          <a:spcPct val="0"/>
                        </a:spcAft>
                        <a:defRPr>
                          <a:solidFill>
                            <a:schemeClr val="tx1"/>
                          </a:solidFill>
                          <a:latin typeface="Arial" charset="0"/>
                        </a:defRPr>
                      </a:lvl6pPr>
                      <a:lvl7pPr marL="2239963" fontAlgn="base">
                        <a:spcBef>
                          <a:spcPct val="20000"/>
                        </a:spcBef>
                        <a:spcAft>
                          <a:spcPct val="0"/>
                        </a:spcAft>
                        <a:defRPr>
                          <a:solidFill>
                            <a:schemeClr val="tx1"/>
                          </a:solidFill>
                          <a:latin typeface="Arial" charset="0"/>
                        </a:defRPr>
                      </a:lvl7pPr>
                      <a:lvl8pPr marL="2697163" fontAlgn="base">
                        <a:spcBef>
                          <a:spcPct val="20000"/>
                        </a:spcBef>
                        <a:spcAft>
                          <a:spcPct val="0"/>
                        </a:spcAft>
                        <a:defRPr>
                          <a:solidFill>
                            <a:schemeClr val="tx1"/>
                          </a:solidFill>
                          <a:latin typeface="Arial" charset="0"/>
                        </a:defRPr>
                      </a:lvl8pPr>
                      <a:lvl9pPr marL="3154363"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4000" b="1" i="0" u="none" strike="noStrike" cap="none" normalizeH="0" baseline="0">
                        <a:ln>
                          <a:noFill/>
                        </a:ln>
                        <a:solidFill>
                          <a:srgbClr val="006600"/>
                        </a:solidFill>
                        <a:effectLst/>
                        <a:latin typeface="Arial" charset="0"/>
                      </a:endParaRPr>
                    </a:p>
                  </a:txBody>
                  <a:tcPr marT="45703" marB="45703"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518054">
                <a:tc>
                  <a:txBody>
                    <a:bodyPr/>
                    <a:lstStyle>
                      <a:lvl1pPr>
                        <a:spcBef>
                          <a:spcPct val="20000"/>
                        </a:spcBef>
                        <a:defRPr sz="2800">
                          <a:solidFill>
                            <a:schemeClr val="tx1"/>
                          </a:solidFill>
                          <a:latin typeface="Arial" charset="0"/>
                        </a:defRPr>
                      </a:lvl1pPr>
                      <a:lvl2pPr marL="366713">
                        <a:spcBef>
                          <a:spcPct val="20000"/>
                        </a:spcBef>
                        <a:defRPr sz="2400">
                          <a:solidFill>
                            <a:schemeClr val="tx1"/>
                          </a:solidFill>
                          <a:latin typeface="Arial" charset="0"/>
                        </a:defRPr>
                      </a:lvl2pPr>
                      <a:lvl3pPr marL="776288">
                        <a:spcBef>
                          <a:spcPct val="20000"/>
                        </a:spcBef>
                        <a:defRPr sz="2000">
                          <a:solidFill>
                            <a:schemeClr val="tx1"/>
                          </a:solidFill>
                          <a:latin typeface="Arial" charset="0"/>
                        </a:defRPr>
                      </a:lvl3pPr>
                      <a:lvl4pPr marL="1050925">
                        <a:spcBef>
                          <a:spcPct val="20000"/>
                        </a:spcBef>
                        <a:defRPr>
                          <a:solidFill>
                            <a:schemeClr val="tx1"/>
                          </a:solidFill>
                          <a:latin typeface="Arial" charset="0"/>
                        </a:defRPr>
                      </a:lvl4pPr>
                      <a:lvl5pPr marL="1325563">
                        <a:spcBef>
                          <a:spcPct val="20000"/>
                        </a:spcBef>
                        <a:defRPr>
                          <a:solidFill>
                            <a:schemeClr val="tx1"/>
                          </a:solidFill>
                          <a:latin typeface="Arial" charset="0"/>
                        </a:defRPr>
                      </a:lvl5pPr>
                      <a:lvl6pPr marL="1782763" fontAlgn="base">
                        <a:spcBef>
                          <a:spcPct val="20000"/>
                        </a:spcBef>
                        <a:spcAft>
                          <a:spcPct val="0"/>
                        </a:spcAft>
                        <a:defRPr>
                          <a:solidFill>
                            <a:schemeClr val="tx1"/>
                          </a:solidFill>
                          <a:latin typeface="Arial" charset="0"/>
                        </a:defRPr>
                      </a:lvl6pPr>
                      <a:lvl7pPr marL="2239963" fontAlgn="base">
                        <a:spcBef>
                          <a:spcPct val="20000"/>
                        </a:spcBef>
                        <a:spcAft>
                          <a:spcPct val="0"/>
                        </a:spcAft>
                        <a:defRPr>
                          <a:solidFill>
                            <a:schemeClr val="tx1"/>
                          </a:solidFill>
                          <a:latin typeface="Arial" charset="0"/>
                        </a:defRPr>
                      </a:lvl7pPr>
                      <a:lvl8pPr marL="2697163" fontAlgn="base">
                        <a:spcBef>
                          <a:spcPct val="20000"/>
                        </a:spcBef>
                        <a:spcAft>
                          <a:spcPct val="0"/>
                        </a:spcAft>
                        <a:defRPr>
                          <a:solidFill>
                            <a:schemeClr val="tx1"/>
                          </a:solidFill>
                          <a:latin typeface="Arial" charset="0"/>
                        </a:defRPr>
                      </a:lvl8pPr>
                      <a:lvl9pPr marL="3154363"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vi-VN" sz="4000" b="1" i="0" u="none" strike="noStrike" cap="none" normalizeH="0" baseline="0">
                          <a:ln>
                            <a:noFill/>
                          </a:ln>
                          <a:solidFill>
                            <a:srgbClr val="006600"/>
                          </a:solidFill>
                          <a:effectLst/>
                          <a:latin typeface="Arial" charset="0"/>
                        </a:rPr>
                        <a:t>Thiếc</a:t>
                      </a:r>
                    </a:p>
                  </a:txBody>
                  <a:tcPr marT="45703" marB="45703"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marL="366713">
                        <a:spcBef>
                          <a:spcPct val="20000"/>
                        </a:spcBef>
                        <a:defRPr sz="2400">
                          <a:solidFill>
                            <a:schemeClr val="tx1"/>
                          </a:solidFill>
                          <a:latin typeface="Arial" charset="0"/>
                        </a:defRPr>
                      </a:lvl2pPr>
                      <a:lvl3pPr marL="776288">
                        <a:spcBef>
                          <a:spcPct val="20000"/>
                        </a:spcBef>
                        <a:defRPr sz="2000">
                          <a:solidFill>
                            <a:schemeClr val="tx1"/>
                          </a:solidFill>
                          <a:latin typeface="Arial" charset="0"/>
                        </a:defRPr>
                      </a:lvl3pPr>
                      <a:lvl4pPr marL="1050925">
                        <a:spcBef>
                          <a:spcPct val="20000"/>
                        </a:spcBef>
                        <a:defRPr>
                          <a:solidFill>
                            <a:schemeClr val="tx1"/>
                          </a:solidFill>
                          <a:latin typeface="Arial" charset="0"/>
                        </a:defRPr>
                      </a:lvl4pPr>
                      <a:lvl5pPr marL="1325563">
                        <a:spcBef>
                          <a:spcPct val="20000"/>
                        </a:spcBef>
                        <a:defRPr>
                          <a:solidFill>
                            <a:schemeClr val="tx1"/>
                          </a:solidFill>
                          <a:latin typeface="Arial" charset="0"/>
                        </a:defRPr>
                      </a:lvl5pPr>
                      <a:lvl6pPr marL="1782763" fontAlgn="base">
                        <a:spcBef>
                          <a:spcPct val="20000"/>
                        </a:spcBef>
                        <a:spcAft>
                          <a:spcPct val="0"/>
                        </a:spcAft>
                        <a:defRPr>
                          <a:solidFill>
                            <a:schemeClr val="tx1"/>
                          </a:solidFill>
                          <a:latin typeface="Arial" charset="0"/>
                        </a:defRPr>
                      </a:lvl6pPr>
                      <a:lvl7pPr marL="2239963" fontAlgn="base">
                        <a:spcBef>
                          <a:spcPct val="20000"/>
                        </a:spcBef>
                        <a:spcAft>
                          <a:spcPct val="0"/>
                        </a:spcAft>
                        <a:defRPr>
                          <a:solidFill>
                            <a:schemeClr val="tx1"/>
                          </a:solidFill>
                          <a:latin typeface="Arial" charset="0"/>
                        </a:defRPr>
                      </a:lvl7pPr>
                      <a:lvl8pPr marL="2697163" fontAlgn="base">
                        <a:spcBef>
                          <a:spcPct val="20000"/>
                        </a:spcBef>
                        <a:spcAft>
                          <a:spcPct val="0"/>
                        </a:spcAft>
                        <a:defRPr>
                          <a:solidFill>
                            <a:schemeClr val="tx1"/>
                          </a:solidFill>
                          <a:latin typeface="Arial" charset="0"/>
                        </a:defRPr>
                      </a:lvl8pPr>
                      <a:lvl9pPr marL="3154363"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4000" b="1" i="0" u="none" strike="noStrike" cap="none" normalizeH="0" baseline="0">
                        <a:ln>
                          <a:noFill/>
                        </a:ln>
                        <a:solidFill>
                          <a:srgbClr val="006600"/>
                        </a:solidFill>
                        <a:effectLst/>
                        <a:latin typeface="Arial" charset="0"/>
                      </a:endParaRPr>
                    </a:p>
                  </a:txBody>
                  <a:tcPr marT="45703" marB="45703"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518054">
                <a:tc>
                  <a:txBody>
                    <a:bodyPr/>
                    <a:lstStyle>
                      <a:lvl1pPr>
                        <a:spcBef>
                          <a:spcPct val="20000"/>
                        </a:spcBef>
                        <a:defRPr sz="2800">
                          <a:solidFill>
                            <a:schemeClr val="tx1"/>
                          </a:solidFill>
                          <a:latin typeface="Arial" charset="0"/>
                        </a:defRPr>
                      </a:lvl1pPr>
                      <a:lvl2pPr marL="366713">
                        <a:spcBef>
                          <a:spcPct val="20000"/>
                        </a:spcBef>
                        <a:defRPr sz="2400">
                          <a:solidFill>
                            <a:schemeClr val="tx1"/>
                          </a:solidFill>
                          <a:latin typeface="Arial" charset="0"/>
                        </a:defRPr>
                      </a:lvl2pPr>
                      <a:lvl3pPr marL="776288">
                        <a:spcBef>
                          <a:spcPct val="20000"/>
                        </a:spcBef>
                        <a:defRPr sz="2000">
                          <a:solidFill>
                            <a:schemeClr val="tx1"/>
                          </a:solidFill>
                          <a:latin typeface="Arial" charset="0"/>
                        </a:defRPr>
                      </a:lvl3pPr>
                      <a:lvl4pPr marL="1050925">
                        <a:spcBef>
                          <a:spcPct val="20000"/>
                        </a:spcBef>
                        <a:defRPr>
                          <a:solidFill>
                            <a:schemeClr val="tx1"/>
                          </a:solidFill>
                          <a:latin typeface="Arial" charset="0"/>
                        </a:defRPr>
                      </a:lvl4pPr>
                      <a:lvl5pPr marL="1325563">
                        <a:spcBef>
                          <a:spcPct val="20000"/>
                        </a:spcBef>
                        <a:defRPr>
                          <a:solidFill>
                            <a:schemeClr val="tx1"/>
                          </a:solidFill>
                          <a:latin typeface="Arial" charset="0"/>
                        </a:defRPr>
                      </a:lvl5pPr>
                      <a:lvl6pPr marL="1782763" fontAlgn="base">
                        <a:spcBef>
                          <a:spcPct val="20000"/>
                        </a:spcBef>
                        <a:spcAft>
                          <a:spcPct val="0"/>
                        </a:spcAft>
                        <a:defRPr>
                          <a:solidFill>
                            <a:schemeClr val="tx1"/>
                          </a:solidFill>
                          <a:latin typeface="Arial" charset="0"/>
                        </a:defRPr>
                      </a:lvl6pPr>
                      <a:lvl7pPr marL="2239963" fontAlgn="base">
                        <a:spcBef>
                          <a:spcPct val="20000"/>
                        </a:spcBef>
                        <a:spcAft>
                          <a:spcPct val="0"/>
                        </a:spcAft>
                        <a:defRPr>
                          <a:solidFill>
                            <a:schemeClr val="tx1"/>
                          </a:solidFill>
                          <a:latin typeface="Arial" charset="0"/>
                        </a:defRPr>
                      </a:lvl7pPr>
                      <a:lvl8pPr marL="2697163" fontAlgn="base">
                        <a:spcBef>
                          <a:spcPct val="20000"/>
                        </a:spcBef>
                        <a:spcAft>
                          <a:spcPct val="0"/>
                        </a:spcAft>
                        <a:defRPr>
                          <a:solidFill>
                            <a:schemeClr val="tx1"/>
                          </a:solidFill>
                          <a:latin typeface="Arial" charset="0"/>
                        </a:defRPr>
                      </a:lvl8pPr>
                      <a:lvl9pPr marL="3154363"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vi-VN" sz="4000" b="1" i="0" u="none" strike="noStrike" cap="none" normalizeH="0" baseline="0">
                          <a:ln>
                            <a:noFill/>
                          </a:ln>
                          <a:solidFill>
                            <a:srgbClr val="006600"/>
                          </a:solidFill>
                          <a:effectLst/>
                          <a:latin typeface="Arial" charset="0"/>
                        </a:rPr>
                        <a:t>Mica</a:t>
                      </a:r>
                    </a:p>
                  </a:txBody>
                  <a:tcPr marT="45703" marB="45703"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marL="366713">
                        <a:spcBef>
                          <a:spcPct val="20000"/>
                        </a:spcBef>
                        <a:defRPr sz="2400">
                          <a:solidFill>
                            <a:schemeClr val="tx1"/>
                          </a:solidFill>
                          <a:latin typeface="Arial" charset="0"/>
                        </a:defRPr>
                      </a:lvl2pPr>
                      <a:lvl3pPr marL="776288">
                        <a:spcBef>
                          <a:spcPct val="20000"/>
                        </a:spcBef>
                        <a:defRPr sz="2000">
                          <a:solidFill>
                            <a:schemeClr val="tx1"/>
                          </a:solidFill>
                          <a:latin typeface="Arial" charset="0"/>
                        </a:defRPr>
                      </a:lvl3pPr>
                      <a:lvl4pPr marL="1050925">
                        <a:spcBef>
                          <a:spcPct val="20000"/>
                        </a:spcBef>
                        <a:defRPr>
                          <a:solidFill>
                            <a:schemeClr val="tx1"/>
                          </a:solidFill>
                          <a:latin typeface="Arial" charset="0"/>
                        </a:defRPr>
                      </a:lvl4pPr>
                      <a:lvl5pPr marL="1325563">
                        <a:spcBef>
                          <a:spcPct val="20000"/>
                        </a:spcBef>
                        <a:defRPr>
                          <a:solidFill>
                            <a:schemeClr val="tx1"/>
                          </a:solidFill>
                          <a:latin typeface="Arial" charset="0"/>
                        </a:defRPr>
                      </a:lvl5pPr>
                      <a:lvl6pPr marL="1782763" fontAlgn="base">
                        <a:spcBef>
                          <a:spcPct val="20000"/>
                        </a:spcBef>
                        <a:spcAft>
                          <a:spcPct val="0"/>
                        </a:spcAft>
                        <a:defRPr>
                          <a:solidFill>
                            <a:schemeClr val="tx1"/>
                          </a:solidFill>
                          <a:latin typeface="Arial" charset="0"/>
                        </a:defRPr>
                      </a:lvl6pPr>
                      <a:lvl7pPr marL="2239963" fontAlgn="base">
                        <a:spcBef>
                          <a:spcPct val="20000"/>
                        </a:spcBef>
                        <a:spcAft>
                          <a:spcPct val="0"/>
                        </a:spcAft>
                        <a:defRPr>
                          <a:solidFill>
                            <a:schemeClr val="tx1"/>
                          </a:solidFill>
                          <a:latin typeface="Arial" charset="0"/>
                        </a:defRPr>
                      </a:lvl7pPr>
                      <a:lvl8pPr marL="2697163" fontAlgn="base">
                        <a:spcBef>
                          <a:spcPct val="20000"/>
                        </a:spcBef>
                        <a:spcAft>
                          <a:spcPct val="0"/>
                        </a:spcAft>
                        <a:defRPr>
                          <a:solidFill>
                            <a:schemeClr val="tx1"/>
                          </a:solidFill>
                          <a:latin typeface="Arial" charset="0"/>
                        </a:defRPr>
                      </a:lvl8pPr>
                      <a:lvl9pPr marL="3154363"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4000" b="1" i="0" u="none" strike="noStrike" cap="none" normalizeH="0" baseline="0" dirty="0">
                        <a:ln>
                          <a:noFill/>
                        </a:ln>
                        <a:solidFill>
                          <a:srgbClr val="006600"/>
                        </a:solidFill>
                        <a:effectLst/>
                        <a:latin typeface="Arial" charset="0"/>
                      </a:endParaRPr>
                    </a:p>
                  </a:txBody>
                  <a:tcPr marT="45703" marB="45703"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bl>
          </a:graphicData>
        </a:graphic>
      </p:graphicFrame>
      <p:graphicFrame>
        <p:nvGraphicFramePr>
          <p:cNvPr id="2" name="Table 1">
            <a:extLst>
              <a:ext uri="{FF2B5EF4-FFF2-40B4-BE49-F238E27FC236}">
                <a16:creationId xmlns:a16="http://schemas.microsoft.com/office/drawing/2014/main" xmlns="" id="{EC4FFF20-1EA4-4A4C-A77F-10FA3ED77925}"/>
              </a:ext>
            </a:extLst>
          </p:cNvPr>
          <p:cNvGraphicFramePr>
            <a:graphicFrameLocks noGrp="1"/>
          </p:cNvGraphicFramePr>
          <p:nvPr>
            <p:extLst>
              <p:ext uri="{D42A27DB-BD31-4B8C-83A1-F6EECF244321}">
                <p14:modId xmlns:p14="http://schemas.microsoft.com/office/powerpoint/2010/main" val="13674477"/>
              </p:ext>
            </p:extLst>
          </p:nvPr>
        </p:nvGraphicFramePr>
        <p:xfrm>
          <a:off x="5791200" y="2137905"/>
          <a:ext cx="685800" cy="4034298"/>
        </p:xfrm>
        <a:graphic>
          <a:graphicData uri="http://schemas.openxmlformats.org/drawingml/2006/table">
            <a:tbl>
              <a:tblPr firstRow="1" bandRow="1">
                <a:tableStyleId>{5C22544A-7EE6-4342-B048-85BDC9FD1C3A}</a:tableStyleId>
              </a:tblPr>
              <a:tblGrid>
                <a:gridCol w="685800">
                  <a:extLst>
                    <a:ext uri="{9D8B030D-6E8A-4147-A177-3AD203B41FA5}">
                      <a16:colId xmlns:a16="http://schemas.microsoft.com/office/drawing/2014/main" xmlns="" val="616954010"/>
                    </a:ext>
                  </a:extLst>
                </a:gridCol>
              </a:tblGrid>
              <a:tr h="672383">
                <a:tc>
                  <a:txBody>
                    <a:bodyPr/>
                    <a:lstStyle/>
                    <a:p>
                      <a:endParaRPr lang="en-US" dirty="0">
                        <a:noFill/>
                      </a:endParaRPr>
                    </a:p>
                  </a:txBody>
                  <a:tcPr/>
                </a:tc>
                <a:extLst>
                  <a:ext uri="{0D108BD9-81ED-4DB2-BD59-A6C34878D82A}">
                    <a16:rowId xmlns:a16="http://schemas.microsoft.com/office/drawing/2014/main" xmlns="" val="3009449459"/>
                  </a:ext>
                </a:extLst>
              </a:tr>
              <a:tr h="672383">
                <a:tc>
                  <a:txBody>
                    <a:bodyPr/>
                    <a:lstStyle/>
                    <a:p>
                      <a:endParaRPr lang="en-US">
                        <a:noFill/>
                      </a:endParaRPr>
                    </a:p>
                  </a:txBody>
                  <a:tcPr/>
                </a:tc>
                <a:extLst>
                  <a:ext uri="{0D108BD9-81ED-4DB2-BD59-A6C34878D82A}">
                    <a16:rowId xmlns:a16="http://schemas.microsoft.com/office/drawing/2014/main" xmlns="" val="2307329914"/>
                  </a:ext>
                </a:extLst>
              </a:tr>
              <a:tr h="672383">
                <a:tc>
                  <a:txBody>
                    <a:bodyPr/>
                    <a:lstStyle/>
                    <a:p>
                      <a:endParaRPr lang="en-US">
                        <a:noFill/>
                      </a:endParaRPr>
                    </a:p>
                  </a:txBody>
                  <a:tcPr/>
                </a:tc>
                <a:extLst>
                  <a:ext uri="{0D108BD9-81ED-4DB2-BD59-A6C34878D82A}">
                    <a16:rowId xmlns:a16="http://schemas.microsoft.com/office/drawing/2014/main" xmlns="" val="3267159847"/>
                  </a:ext>
                </a:extLst>
              </a:tr>
              <a:tr h="672383">
                <a:tc>
                  <a:txBody>
                    <a:bodyPr/>
                    <a:lstStyle/>
                    <a:p>
                      <a:endParaRPr lang="en-US" dirty="0">
                        <a:noFill/>
                      </a:endParaRPr>
                    </a:p>
                  </a:txBody>
                  <a:tcPr/>
                </a:tc>
                <a:extLst>
                  <a:ext uri="{0D108BD9-81ED-4DB2-BD59-A6C34878D82A}">
                    <a16:rowId xmlns:a16="http://schemas.microsoft.com/office/drawing/2014/main" xmlns="" val="3273642519"/>
                  </a:ext>
                </a:extLst>
              </a:tr>
              <a:tr h="672383">
                <a:tc>
                  <a:txBody>
                    <a:bodyPr/>
                    <a:lstStyle/>
                    <a:p>
                      <a:endParaRPr lang="en-US">
                        <a:noFill/>
                      </a:endParaRPr>
                    </a:p>
                  </a:txBody>
                  <a:tcPr/>
                </a:tc>
                <a:extLst>
                  <a:ext uri="{0D108BD9-81ED-4DB2-BD59-A6C34878D82A}">
                    <a16:rowId xmlns:a16="http://schemas.microsoft.com/office/drawing/2014/main" xmlns="" val="1538831563"/>
                  </a:ext>
                </a:extLst>
              </a:tr>
              <a:tr h="672383">
                <a:tc>
                  <a:txBody>
                    <a:bodyPr/>
                    <a:lstStyle/>
                    <a:p>
                      <a:endParaRPr lang="en-US" dirty="0">
                        <a:noFill/>
                      </a:endParaRPr>
                    </a:p>
                  </a:txBody>
                  <a:tcPr/>
                </a:tc>
                <a:extLst>
                  <a:ext uri="{0D108BD9-81ED-4DB2-BD59-A6C34878D82A}">
                    <a16:rowId xmlns:a16="http://schemas.microsoft.com/office/drawing/2014/main" xmlns="" val="2585148914"/>
                  </a:ext>
                </a:extLst>
              </a:tr>
            </a:tbl>
          </a:graphicData>
        </a:graphic>
      </p:graphicFrame>
      <p:sp>
        <p:nvSpPr>
          <p:cNvPr id="55323" name="Text Box 27">
            <a:extLst>
              <a:ext uri="{FF2B5EF4-FFF2-40B4-BE49-F238E27FC236}">
                <a16:creationId xmlns:a16="http://schemas.microsoft.com/office/drawing/2014/main" xmlns="" id="{C6D18FB9-80F0-4581-AC7A-6F6A52EF423A}"/>
              </a:ext>
            </a:extLst>
          </p:cNvPr>
          <p:cNvSpPr txBox="1">
            <a:spLocks noChangeArrowheads="1"/>
          </p:cNvSpPr>
          <p:nvPr/>
        </p:nvSpPr>
        <p:spPr bwMode="auto">
          <a:xfrm>
            <a:off x="5819781" y="2146946"/>
            <a:ext cx="611683" cy="584775"/>
          </a:xfrm>
          <a:prstGeom prst="rect">
            <a:avLst/>
          </a:prstGeom>
          <a:solidFill>
            <a:schemeClr val="bg1"/>
          </a:solidFill>
          <a:ln w="9525">
            <a:solidFill>
              <a:schemeClr val="tx1"/>
            </a:solidFill>
            <a:miter lim="800000"/>
            <a:headEnd/>
            <a:tailEnd/>
          </a:ln>
          <a:effectLst>
            <a:prstShdw prst="shdw17" dist="17961" dir="2700000">
              <a:schemeClr val="accent1">
                <a:gamma/>
                <a:shade val="60000"/>
                <a:invGamma/>
              </a:schemeClr>
            </a:prstShdw>
          </a:effectLst>
        </p:spPr>
        <p:txBody>
          <a:bodyPr wrap="square">
            <a:spAutoFit/>
          </a:bodyPr>
          <a:lstStyle/>
          <a:p>
            <a:pPr algn="ctr">
              <a:defRPr/>
            </a:pPr>
            <a:r>
              <a:rPr lang="en-US" altLang="vi-VN" sz="3200" b="1" dirty="0">
                <a:solidFill>
                  <a:srgbClr val="FF0066"/>
                </a:solidFill>
                <a:latin typeface="Arial" charset="0"/>
              </a:rPr>
              <a:t>X</a:t>
            </a:r>
          </a:p>
        </p:txBody>
      </p:sp>
      <p:sp>
        <p:nvSpPr>
          <p:cNvPr id="55324" name="Text Box 28">
            <a:extLst>
              <a:ext uri="{FF2B5EF4-FFF2-40B4-BE49-F238E27FC236}">
                <a16:creationId xmlns:a16="http://schemas.microsoft.com/office/drawing/2014/main" xmlns="" id="{9F6EAC84-F051-4C70-B635-14687A13CA72}"/>
              </a:ext>
            </a:extLst>
          </p:cNvPr>
          <p:cNvSpPr txBox="1">
            <a:spLocks noChangeArrowheads="1"/>
          </p:cNvSpPr>
          <p:nvPr/>
        </p:nvSpPr>
        <p:spPr bwMode="auto">
          <a:xfrm>
            <a:off x="5791200" y="2892576"/>
            <a:ext cx="650631" cy="584775"/>
          </a:xfrm>
          <a:prstGeom prst="rect">
            <a:avLst/>
          </a:prstGeom>
          <a:solidFill>
            <a:schemeClr val="bg1"/>
          </a:solidFill>
          <a:ln w="9525">
            <a:solidFill>
              <a:schemeClr val="tx1"/>
            </a:solidFill>
            <a:miter lim="800000"/>
            <a:headEnd/>
            <a:tailEnd/>
          </a:ln>
          <a:effectLst>
            <a:prstShdw prst="shdw17" dist="17961" dir="2700000">
              <a:schemeClr val="accent1">
                <a:gamma/>
                <a:shade val="60000"/>
                <a:invGamma/>
              </a:schemeClr>
            </a:prstShdw>
          </a:effectLst>
        </p:spPr>
        <p:txBody>
          <a:bodyPr wrap="square">
            <a:spAutoFit/>
          </a:bodyPr>
          <a:lstStyle/>
          <a:p>
            <a:pPr algn="ctr">
              <a:defRPr/>
            </a:pPr>
            <a:r>
              <a:rPr lang="en-US" altLang="vi-VN" sz="3200" b="1" dirty="0">
                <a:solidFill>
                  <a:srgbClr val="FF0066"/>
                </a:solidFill>
                <a:latin typeface="Arial" charset="0"/>
              </a:rPr>
              <a:t>X</a:t>
            </a:r>
          </a:p>
        </p:txBody>
      </p:sp>
      <p:sp>
        <p:nvSpPr>
          <p:cNvPr id="55325" name="Text Box 29">
            <a:extLst>
              <a:ext uri="{FF2B5EF4-FFF2-40B4-BE49-F238E27FC236}">
                <a16:creationId xmlns:a16="http://schemas.microsoft.com/office/drawing/2014/main" xmlns="" id="{20452A95-5992-459B-A593-A5C1375DCA31}"/>
              </a:ext>
            </a:extLst>
          </p:cNvPr>
          <p:cNvSpPr txBox="1">
            <a:spLocks noChangeArrowheads="1"/>
          </p:cNvSpPr>
          <p:nvPr/>
        </p:nvSpPr>
        <p:spPr bwMode="auto">
          <a:xfrm>
            <a:off x="5826369" y="3519571"/>
            <a:ext cx="650631" cy="584775"/>
          </a:xfrm>
          <a:prstGeom prst="rect">
            <a:avLst/>
          </a:prstGeom>
          <a:solidFill>
            <a:schemeClr val="bg1"/>
          </a:solidFill>
          <a:ln w="9525">
            <a:solidFill>
              <a:schemeClr val="tx1"/>
            </a:solidFill>
            <a:miter lim="800000"/>
            <a:headEnd/>
            <a:tailEnd/>
          </a:ln>
          <a:effectLst>
            <a:prstShdw prst="shdw17" dist="17961" dir="2700000">
              <a:schemeClr val="accent1">
                <a:gamma/>
                <a:shade val="60000"/>
                <a:invGamma/>
              </a:schemeClr>
            </a:prstShdw>
          </a:effectLst>
        </p:spPr>
        <p:txBody>
          <a:bodyPr wrap="square">
            <a:spAutoFit/>
          </a:bodyPr>
          <a:lstStyle/>
          <a:p>
            <a:pPr algn="ctr">
              <a:defRPr/>
            </a:pPr>
            <a:r>
              <a:rPr lang="en-US" altLang="vi-VN" sz="3200" b="1" dirty="0">
                <a:solidFill>
                  <a:srgbClr val="FF0066"/>
                </a:solidFill>
                <a:latin typeface="Arial" charset="0"/>
              </a:rPr>
              <a:t>X</a:t>
            </a:r>
          </a:p>
        </p:txBody>
      </p:sp>
      <p:sp>
        <p:nvSpPr>
          <p:cNvPr id="55326" name="Text Box 30">
            <a:extLst>
              <a:ext uri="{FF2B5EF4-FFF2-40B4-BE49-F238E27FC236}">
                <a16:creationId xmlns:a16="http://schemas.microsoft.com/office/drawing/2014/main" xmlns="" id="{383D11A2-3D47-4829-A647-EB6BF372DFD9}"/>
              </a:ext>
            </a:extLst>
          </p:cNvPr>
          <p:cNvSpPr txBox="1">
            <a:spLocks noChangeArrowheads="1"/>
          </p:cNvSpPr>
          <p:nvPr/>
        </p:nvSpPr>
        <p:spPr bwMode="auto">
          <a:xfrm>
            <a:off x="5826368" y="4215825"/>
            <a:ext cx="650631" cy="584775"/>
          </a:xfrm>
          <a:prstGeom prst="rect">
            <a:avLst/>
          </a:prstGeom>
          <a:solidFill>
            <a:schemeClr val="bg1"/>
          </a:solidFill>
          <a:ln w="9525">
            <a:solidFill>
              <a:schemeClr val="tx1"/>
            </a:solidFill>
            <a:miter lim="800000"/>
            <a:headEnd/>
            <a:tailEnd/>
          </a:ln>
          <a:effectLst>
            <a:prstShdw prst="shdw17" dist="17961" dir="2700000">
              <a:schemeClr val="accent1">
                <a:gamma/>
                <a:shade val="60000"/>
                <a:invGamma/>
              </a:schemeClr>
            </a:prstShdw>
          </a:effectLst>
        </p:spPr>
        <p:txBody>
          <a:bodyPr wrap="square">
            <a:spAutoFit/>
          </a:bodyPr>
          <a:lstStyle/>
          <a:p>
            <a:pPr algn="ctr">
              <a:defRPr/>
            </a:pPr>
            <a:r>
              <a:rPr lang="en-US" altLang="vi-VN" sz="3200" b="1" dirty="0">
                <a:solidFill>
                  <a:srgbClr val="FF0066"/>
                </a:solidFill>
                <a:latin typeface="Arial" charset="0"/>
              </a:rPr>
              <a:t>X</a:t>
            </a:r>
          </a:p>
        </p:txBody>
      </p:sp>
      <p:sp>
        <p:nvSpPr>
          <p:cNvPr id="55327" name="Text Box 31">
            <a:extLst>
              <a:ext uri="{FF2B5EF4-FFF2-40B4-BE49-F238E27FC236}">
                <a16:creationId xmlns:a16="http://schemas.microsoft.com/office/drawing/2014/main" xmlns="" id="{27AF6D70-1B3E-4E76-8E51-C2E4A0A182BD}"/>
              </a:ext>
            </a:extLst>
          </p:cNvPr>
          <p:cNvSpPr txBox="1">
            <a:spLocks noChangeArrowheads="1"/>
          </p:cNvSpPr>
          <p:nvPr/>
        </p:nvSpPr>
        <p:spPr bwMode="auto">
          <a:xfrm>
            <a:off x="5801479" y="5555678"/>
            <a:ext cx="648286" cy="584775"/>
          </a:xfrm>
          <a:prstGeom prst="rect">
            <a:avLst/>
          </a:prstGeom>
          <a:solidFill>
            <a:schemeClr val="bg1"/>
          </a:solidFill>
          <a:ln w="9525">
            <a:solidFill>
              <a:schemeClr val="tx1"/>
            </a:solidFill>
            <a:miter lim="800000"/>
            <a:headEnd/>
            <a:tailEnd/>
          </a:ln>
          <a:effectLst>
            <a:prstShdw prst="shdw17" dist="17961" dir="2700000">
              <a:schemeClr val="accent1">
                <a:gamma/>
                <a:shade val="60000"/>
                <a:invGamma/>
              </a:schemeClr>
            </a:prstShdw>
          </a:effectLst>
        </p:spPr>
        <p:txBody>
          <a:bodyPr wrap="square">
            <a:spAutoFit/>
          </a:bodyPr>
          <a:lstStyle/>
          <a:p>
            <a:pPr algn="ctr">
              <a:defRPr/>
            </a:pPr>
            <a:r>
              <a:rPr lang="en-US" altLang="vi-VN" sz="3200" b="1" dirty="0">
                <a:solidFill>
                  <a:srgbClr val="FF0066"/>
                </a:solidFill>
                <a:latin typeface="Arial" charset="0"/>
              </a:rPr>
              <a:t>X</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 presetClass="entr" presetSubtype="0" fill="hold" nodeType="afterEffect">
                                  <p:stCondLst>
                                    <p:cond delay="0"/>
                                  </p:stCondLst>
                                  <p:childTnLst>
                                    <p:set>
                                      <p:cBhvr>
                                        <p:cTn id="6" dur="1" fill="hold">
                                          <p:stCondLst>
                                            <p:cond delay="499"/>
                                          </p:stCondLst>
                                        </p:cTn>
                                        <p:tgtEl>
                                          <p:spTgt spid="5532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532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532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5532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55326"/>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553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23" grpId="0" animBg="1" autoUpdateAnimBg="0"/>
      <p:bldP spid="55324" grpId="0" animBg="1" autoUpdateAnimBg="0"/>
      <p:bldP spid="55325" grpId="0" animBg="1" autoUpdateAnimBg="0"/>
      <p:bldP spid="55326" grpId="0" animBg="1" autoUpdateAnimBg="0"/>
      <p:bldP spid="55327" grpId="0" animBg="1"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2" name="AutoShape 9">
            <a:extLst>
              <a:ext uri="{FF2B5EF4-FFF2-40B4-BE49-F238E27FC236}">
                <a16:creationId xmlns:a16="http://schemas.microsoft.com/office/drawing/2014/main" xmlns="" id="{E26FCEDA-67A9-4E08-97C1-09A988F0953A}"/>
              </a:ext>
            </a:extLst>
          </p:cNvPr>
          <p:cNvSpPr>
            <a:spLocks noChangeArrowheads="1"/>
          </p:cNvSpPr>
          <p:nvPr/>
        </p:nvSpPr>
        <p:spPr bwMode="auto">
          <a:xfrm>
            <a:off x="876300" y="990600"/>
            <a:ext cx="7391400" cy="1371600"/>
          </a:xfrm>
          <a:prstGeom prst="wedgeRoundRectCallout">
            <a:avLst>
              <a:gd name="adj1" fmla="val -51218"/>
              <a:gd name="adj2" fmla="val 21875"/>
              <a:gd name="adj3" fmla="val 16667"/>
            </a:avLst>
          </a:prstGeom>
          <a:solidFill>
            <a:schemeClr val="bg1"/>
          </a:solidFill>
          <a:ln w="9525">
            <a:solidFill>
              <a:srgbClr val="800000"/>
            </a:solidFill>
            <a:prstDash val="lgDashDotDot"/>
            <a:miter lim="800000"/>
            <a:headEnd/>
            <a:tailEnd/>
          </a:ln>
          <a:effectLst>
            <a:prstShdw prst="shdw17" dist="17961" dir="2700000">
              <a:srgbClr val="4D0000"/>
            </a:prstShdw>
          </a:effec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vi-VN" sz="4400" b="1" dirty="0" err="1">
                <a:solidFill>
                  <a:srgbClr val="0000FF"/>
                </a:solidFill>
              </a:rPr>
              <a:t>Vật</a:t>
            </a:r>
            <a:r>
              <a:rPr lang="en-US" altLang="vi-VN" sz="4400" b="1" dirty="0">
                <a:solidFill>
                  <a:srgbClr val="0000FF"/>
                </a:solidFill>
              </a:rPr>
              <a:t> </a:t>
            </a:r>
            <a:r>
              <a:rPr lang="en-US" altLang="vi-VN" sz="4400" b="1" dirty="0" err="1">
                <a:solidFill>
                  <a:srgbClr val="0000FF"/>
                </a:solidFill>
              </a:rPr>
              <a:t>liệu</a:t>
            </a:r>
            <a:r>
              <a:rPr lang="en-US" altLang="vi-VN" sz="4400" b="1" dirty="0">
                <a:solidFill>
                  <a:srgbClr val="0000FF"/>
                </a:solidFill>
              </a:rPr>
              <a:t> </a:t>
            </a:r>
            <a:r>
              <a:rPr lang="en-US" altLang="vi-VN" sz="4400" b="1" dirty="0" err="1">
                <a:solidFill>
                  <a:srgbClr val="0000FF"/>
                </a:solidFill>
              </a:rPr>
              <a:t>cách</a:t>
            </a:r>
            <a:r>
              <a:rPr lang="en-US" altLang="vi-VN" sz="4400" b="1" dirty="0">
                <a:solidFill>
                  <a:srgbClr val="0000FF"/>
                </a:solidFill>
              </a:rPr>
              <a:t> </a:t>
            </a:r>
            <a:r>
              <a:rPr lang="en-US" altLang="vi-VN" sz="4400" b="1" dirty="0" err="1">
                <a:solidFill>
                  <a:srgbClr val="0000FF"/>
                </a:solidFill>
              </a:rPr>
              <a:t>điện</a:t>
            </a:r>
            <a:r>
              <a:rPr lang="en-US" altLang="vi-VN" sz="4400" b="1" dirty="0">
                <a:solidFill>
                  <a:srgbClr val="0000FF"/>
                </a:solidFill>
              </a:rPr>
              <a:t> </a:t>
            </a:r>
            <a:r>
              <a:rPr lang="en-US" altLang="vi-VN" sz="4400" b="1" dirty="0" err="1">
                <a:solidFill>
                  <a:srgbClr val="0000FF"/>
                </a:solidFill>
              </a:rPr>
              <a:t>phải</a:t>
            </a:r>
            <a:r>
              <a:rPr lang="en-US" altLang="vi-VN" sz="4400" b="1" dirty="0">
                <a:solidFill>
                  <a:srgbClr val="0000FF"/>
                </a:solidFill>
              </a:rPr>
              <a:t> </a:t>
            </a:r>
            <a:r>
              <a:rPr lang="en-US" altLang="vi-VN" sz="4400" b="1" dirty="0" err="1">
                <a:solidFill>
                  <a:srgbClr val="0000FF"/>
                </a:solidFill>
              </a:rPr>
              <a:t>đạt</a:t>
            </a:r>
            <a:r>
              <a:rPr lang="en-US" altLang="vi-VN" sz="4400" b="1" dirty="0">
                <a:solidFill>
                  <a:srgbClr val="0000FF"/>
                </a:solidFill>
              </a:rPr>
              <a:t> </a:t>
            </a:r>
            <a:r>
              <a:rPr lang="en-US" altLang="vi-VN" sz="4400" b="1" dirty="0" err="1">
                <a:solidFill>
                  <a:srgbClr val="0000FF"/>
                </a:solidFill>
              </a:rPr>
              <a:t>những</a:t>
            </a:r>
            <a:r>
              <a:rPr lang="en-US" altLang="vi-VN" sz="4400" b="1" dirty="0">
                <a:solidFill>
                  <a:srgbClr val="0000FF"/>
                </a:solidFill>
              </a:rPr>
              <a:t> </a:t>
            </a:r>
            <a:r>
              <a:rPr lang="en-US" altLang="vi-VN" sz="4400" b="1" dirty="0" err="1">
                <a:solidFill>
                  <a:srgbClr val="0000FF"/>
                </a:solidFill>
              </a:rPr>
              <a:t>yêu</a:t>
            </a:r>
            <a:r>
              <a:rPr lang="en-US" altLang="vi-VN" sz="4400" b="1" dirty="0">
                <a:solidFill>
                  <a:srgbClr val="0000FF"/>
                </a:solidFill>
              </a:rPr>
              <a:t> </a:t>
            </a:r>
            <a:r>
              <a:rPr lang="en-US" altLang="vi-VN" sz="4400" b="1" dirty="0" err="1">
                <a:solidFill>
                  <a:srgbClr val="0000FF"/>
                </a:solidFill>
              </a:rPr>
              <a:t>cầu</a:t>
            </a:r>
            <a:r>
              <a:rPr lang="en-US" altLang="vi-VN" sz="4400" b="1" dirty="0">
                <a:solidFill>
                  <a:srgbClr val="0000FF"/>
                </a:solidFill>
              </a:rPr>
              <a:t> </a:t>
            </a:r>
            <a:r>
              <a:rPr lang="en-US" altLang="vi-VN" sz="4400" b="1" dirty="0" err="1">
                <a:solidFill>
                  <a:srgbClr val="0000FF"/>
                </a:solidFill>
              </a:rPr>
              <a:t>nào</a:t>
            </a:r>
            <a:r>
              <a:rPr lang="en-US" altLang="vi-VN" sz="4400" b="1" dirty="0">
                <a:solidFill>
                  <a:srgbClr val="0000FF"/>
                </a:solidFill>
              </a:rPr>
              <a:t>?</a:t>
            </a:r>
          </a:p>
        </p:txBody>
      </p:sp>
      <p:sp>
        <p:nvSpPr>
          <p:cNvPr id="83973" name="Text Box 5">
            <a:extLst>
              <a:ext uri="{FF2B5EF4-FFF2-40B4-BE49-F238E27FC236}">
                <a16:creationId xmlns:a16="http://schemas.microsoft.com/office/drawing/2014/main" xmlns="" id="{2B3F7037-6C5C-4105-97CC-FFDEC3630421}"/>
              </a:ext>
            </a:extLst>
          </p:cNvPr>
          <p:cNvSpPr txBox="1">
            <a:spLocks noChangeArrowheads="1"/>
          </p:cNvSpPr>
          <p:nvPr/>
        </p:nvSpPr>
        <p:spPr bwMode="auto">
          <a:xfrm>
            <a:off x="838200" y="2895600"/>
            <a:ext cx="6629400" cy="3816429"/>
          </a:xfrm>
          <a:prstGeom prst="rect">
            <a:avLst/>
          </a:prstGeom>
          <a:solidFill>
            <a:schemeClr val="bg1"/>
          </a:solidFill>
          <a:ln w="9525">
            <a:solidFill>
              <a:srgbClr val="0000FF"/>
            </a:solidFill>
            <a:miter lim="800000"/>
            <a:headEnd/>
            <a:tailEnd/>
          </a:ln>
          <a:effectLst>
            <a:prstShdw prst="shdw17" dist="17961" dir="2700000">
              <a:srgbClr val="000099"/>
            </a:prstShdw>
          </a:effec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None/>
            </a:pPr>
            <a:r>
              <a:rPr lang="en-US" altLang="vi-VN" sz="4400" b="1" dirty="0"/>
              <a:t>- </a:t>
            </a:r>
            <a:r>
              <a:rPr lang="en-US" altLang="vi-VN" sz="4400" b="1" dirty="0" err="1"/>
              <a:t>Độ</a:t>
            </a:r>
            <a:r>
              <a:rPr lang="en-US" altLang="vi-VN" sz="4400" b="1" dirty="0"/>
              <a:t> </a:t>
            </a:r>
            <a:r>
              <a:rPr lang="en-US" altLang="vi-VN" sz="4400" b="1" dirty="0" err="1"/>
              <a:t>cách</a:t>
            </a:r>
            <a:r>
              <a:rPr lang="en-US" altLang="vi-VN" sz="4400" b="1" dirty="0"/>
              <a:t> </a:t>
            </a:r>
            <a:r>
              <a:rPr lang="en-US" altLang="vi-VN" sz="4400" b="1" dirty="0" err="1"/>
              <a:t>điện</a:t>
            </a:r>
            <a:r>
              <a:rPr lang="en-US" altLang="vi-VN" sz="4400" b="1" dirty="0"/>
              <a:t> </a:t>
            </a:r>
            <a:r>
              <a:rPr lang="en-US" altLang="vi-VN" sz="4400" b="1" dirty="0" err="1"/>
              <a:t>cao</a:t>
            </a:r>
            <a:r>
              <a:rPr lang="en-US" altLang="vi-VN" sz="4400" b="1" dirty="0"/>
              <a:t>.</a:t>
            </a:r>
          </a:p>
          <a:p>
            <a:pPr eaLnBrk="1" hangingPunct="1">
              <a:spcBef>
                <a:spcPct val="50000"/>
              </a:spcBef>
              <a:buNone/>
            </a:pPr>
            <a:r>
              <a:rPr lang="en-US" altLang="vi-VN" sz="4400" b="1" dirty="0"/>
              <a:t>- </a:t>
            </a:r>
            <a:r>
              <a:rPr lang="en-US" altLang="vi-VN" sz="4400" b="1" dirty="0" err="1"/>
              <a:t>Chịu</a:t>
            </a:r>
            <a:r>
              <a:rPr lang="en-US" altLang="vi-VN" sz="4400" b="1" dirty="0"/>
              <a:t> </a:t>
            </a:r>
            <a:r>
              <a:rPr lang="en-US" altLang="vi-VN" sz="4400" b="1" dirty="0" err="1"/>
              <a:t>nhiệt</a:t>
            </a:r>
            <a:r>
              <a:rPr lang="en-US" altLang="vi-VN" sz="4400" b="1" dirty="0"/>
              <a:t> </a:t>
            </a:r>
            <a:r>
              <a:rPr lang="en-US" altLang="vi-VN" sz="4400" b="1" dirty="0" err="1"/>
              <a:t>tốt</a:t>
            </a:r>
            <a:r>
              <a:rPr lang="en-US" altLang="vi-VN" sz="4400" b="1" dirty="0"/>
              <a:t>.</a:t>
            </a:r>
          </a:p>
          <a:p>
            <a:pPr eaLnBrk="1" hangingPunct="1">
              <a:spcBef>
                <a:spcPct val="50000"/>
              </a:spcBef>
              <a:buNone/>
            </a:pPr>
            <a:r>
              <a:rPr lang="en-US" altLang="vi-VN" sz="4400" b="1" dirty="0"/>
              <a:t>- </a:t>
            </a:r>
            <a:r>
              <a:rPr lang="en-US" altLang="vi-VN" sz="4400" b="1" dirty="0" err="1"/>
              <a:t>Chống</a:t>
            </a:r>
            <a:r>
              <a:rPr lang="en-US" altLang="vi-VN" sz="4400" b="1" dirty="0"/>
              <a:t> </a:t>
            </a:r>
            <a:r>
              <a:rPr lang="en-US" altLang="vi-VN" sz="4400" b="1" dirty="0" err="1"/>
              <a:t>ẩm</a:t>
            </a:r>
            <a:r>
              <a:rPr lang="en-US" altLang="vi-VN" sz="4400" b="1" dirty="0"/>
              <a:t> </a:t>
            </a:r>
            <a:r>
              <a:rPr lang="en-US" altLang="vi-VN" sz="4400" b="1" dirty="0" err="1"/>
              <a:t>tốt</a:t>
            </a:r>
            <a:r>
              <a:rPr lang="en-US" altLang="vi-VN" sz="4400" b="1" dirty="0"/>
              <a:t>.</a:t>
            </a:r>
          </a:p>
          <a:p>
            <a:pPr eaLnBrk="1" hangingPunct="1">
              <a:spcBef>
                <a:spcPct val="50000"/>
              </a:spcBef>
              <a:buNone/>
            </a:pPr>
            <a:r>
              <a:rPr lang="en-US" altLang="vi-VN" sz="4400" b="1" dirty="0"/>
              <a:t>- </a:t>
            </a:r>
            <a:r>
              <a:rPr lang="en-US" altLang="vi-VN" sz="4400" b="1" dirty="0" err="1"/>
              <a:t>Có</a:t>
            </a:r>
            <a:r>
              <a:rPr lang="en-US" altLang="vi-VN" sz="4400" b="1" dirty="0"/>
              <a:t> </a:t>
            </a:r>
            <a:r>
              <a:rPr lang="en-US" altLang="vi-VN" sz="4400" b="1" dirty="0" err="1"/>
              <a:t>độ</a:t>
            </a:r>
            <a:r>
              <a:rPr lang="en-US" altLang="vi-VN" sz="4400" b="1" dirty="0"/>
              <a:t> </a:t>
            </a:r>
            <a:r>
              <a:rPr lang="en-US" altLang="vi-VN" sz="4400" b="1" dirty="0" err="1"/>
              <a:t>bền</a:t>
            </a:r>
            <a:r>
              <a:rPr lang="en-US" altLang="vi-VN" sz="4400" b="1" dirty="0"/>
              <a:t> </a:t>
            </a:r>
            <a:r>
              <a:rPr lang="en-US" altLang="vi-VN" sz="4400" b="1" dirty="0" err="1"/>
              <a:t>cơ</a:t>
            </a:r>
            <a:r>
              <a:rPr lang="en-US" altLang="vi-VN" sz="4400" b="1" dirty="0"/>
              <a:t> </a:t>
            </a:r>
            <a:r>
              <a:rPr lang="en-US" altLang="vi-VN" sz="4400" b="1" dirty="0" err="1"/>
              <a:t>học</a:t>
            </a:r>
            <a:r>
              <a:rPr lang="en-US" altLang="vi-VN" sz="4400" b="1" dirty="0"/>
              <a:t> </a:t>
            </a:r>
            <a:r>
              <a:rPr lang="en-US" altLang="vi-VN" sz="4400" b="1" dirty="0" err="1"/>
              <a:t>cao</a:t>
            </a:r>
            <a:r>
              <a:rPr lang="en-US" altLang="vi-VN" sz="4400" b="1" dirty="0"/>
              <a:t>.</a:t>
            </a:r>
          </a:p>
        </p:txBody>
      </p:sp>
      <p:sp>
        <p:nvSpPr>
          <p:cNvPr id="4" name="Text Box 5">
            <a:extLst>
              <a:ext uri="{FF2B5EF4-FFF2-40B4-BE49-F238E27FC236}">
                <a16:creationId xmlns:a16="http://schemas.microsoft.com/office/drawing/2014/main" xmlns="" id="{BCCAA941-4793-400C-896C-05A11E1E005D}"/>
              </a:ext>
            </a:extLst>
          </p:cNvPr>
          <p:cNvSpPr txBox="1">
            <a:spLocks noChangeArrowheads="1"/>
          </p:cNvSpPr>
          <p:nvPr/>
        </p:nvSpPr>
        <p:spPr bwMode="auto">
          <a:xfrm>
            <a:off x="-304800" y="152400"/>
            <a:ext cx="7239000" cy="701675"/>
          </a:xfrm>
          <a:prstGeom prst="rect">
            <a:avLst/>
          </a:prstGeom>
          <a:noFill/>
          <a:ln w="9525">
            <a:noFill/>
            <a:miter lim="800000"/>
            <a:headEnd/>
            <a:tailEnd/>
          </a:ln>
          <a:effec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spcBef>
                <a:spcPct val="50000"/>
              </a:spcBef>
              <a:defRPr/>
            </a:pPr>
            <a:r>
              <a:rPr lang="en-US" altLang="vi-VN" sz="4000" b="1" u="sng" dirty="0">
                <a:solidFill>
                  <a:srgbClr val="0000FF"/>
                </a:solidFill>
                <a:effectLst>
                  <a:outerShdw blurRad="38100" dist="38100" dir="2700000" algn="tl">
                    <a:srgbClr val="C0C0C0"/>
                  </a:outerShdw>
                </a:effectLst>
                <a:cs typeface="Arial" charset="0"/>
              </a:rPr>
              <a:t>III. V</a:t>
            </a:r>
            <a:r>
              <a:rPr lang="en-US" altLang="vi-VN" sz="4000" b="1" u="sng" dirty="0">
                <a:solidFill>
                  <a:srgbClr val="0000FF"/>
                </a:solidFill>
                <a:effectLst>
                  <a:outerShdw blurRad="38100" dist="38100" dir="2700000" algn="tl">
                    <a:srgbClr val="C0C0C0"/>
                  </a:outerShdw>
                </a:effectLst>
              </a:rPr>
              <a:t>ẬT LIỆU CÁCH ĐIỆN</a:t>
            </a:r>
            <a:r>
              <a:rPr lang="en-US" altLang="vi-VN" sz="4000" b="1" dirty="0">
                <a:solidFill>
                  <a:srgbClr val="0000FF"/>
                </a:solidFill>
                <a:effectLst>
                  <a:outerShdw blurRad="38100" dist="38100" dir="2700000" algn="tl">
                    <a:srgbClr val="C0C0C0"/>
                  </a:outerShdw>
                </a:effectLst>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83972"/>
                                        </p:tgtEl>
                                        <p:attrNameLst>
                                          <p:attrName>style.visibility</p:attrName>
                                        </p:attrNameLst>
                                      </p:cBhvr>
                                      <p:to>
                                        <p:strVal val="visible"/>
                                      </p:to>
                                    </p:set>
                                    <p:animEffect transition="in" filter="barn(inHorizontal)">
                                      <p:cBhvr>
                                        <p:cTn id="7" dur="500"/>
                                        <p:tgtEl>
                                          <p:spTgt spid="8397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83973"/>
                                        </p:tgtEl>
                                        <p:attrNameLst>
                                          <p:attrName>style.visibility</p:attrName>
                                        </p:attrNameLst>
                                      </p:cBhvr>
                                      <p:to>
                                        <p:strVal val="visible"/>
                                      </p:to>
                                    </p:set>
                                    <p:animEffect transition="in" filter="strips(downLeft)">
                                      <p:cBhvr>
                                        <p:cTn id="12" dur="500"/>
                                        <p:tgtEl>
                                          <p:spTgt spid="839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2" grpId="0" animBg="1"/>
      <p:bldP spid="8397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2">
            <a:extLst>
              <a:ext uri="{FF2B5EF4-FFF2-40B4-BE49-F238E27FC236}">
                <a16:creationId xmlns:a16="http://schemas.microsoft.com/office/drawing/2014/main" xmlns="" id="{D87B657D-C1A6-469A-953C-7B3DB1F0F9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702" y="1087358"/>
            <a:ext cx="934455" cy="70167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 name="Text Box 5">
            <a:extLst>
              <a:ext uri="{FF2B5EF4-FFF2-40B4-BE49-F238E27FC236}">
                <a16:creationId xmlns:a16="http://schemas.microsoft.com/office/drawing/2014/main" xmlns="" id="{BCCAA941-4793-400C-896C-05A11E1E005D}"/>
              </a:ext>
            </a:extLst>
          </p:cNvPr>
          <p:cNvSpPr txBox="1">
            <a:spLocks noChangeArrowheads="1"/>
          </p:cNvSpPr>
          <p:nvPr/>
        </p:nvSpPr>
        <p:spPr bwMode="auto">
          <a:xfrm>
            <a:off x="-304800" y="152400"/>
            <a:ext cx="7239000" cy="701675"/>
          </a:xfrm>
          <a:prstGeom prst="rect">
            <a:avLst/>
          </a:prstGeom>
          <a:noFill/>
          <a:ln w="9525">
            <a:noFill/>
            <a:miter lim="800000"/>
            <a:headEnd/>
            <a:tailEnd/>
          </a:ln>
          <a:effec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spcBef>
                <a:spcPct val="50000"/>
              </a:spcBef>
              <a:defRPr/>
            </a:pPr>
            <a:r>
              <a:rPr lang="en-US" altLang="vi-VN" sz="4000" b="1" u="sng" dirty="0">
                <a:solidFill>
                  <a:srgbClr val="0000FF"/>
                </a:solidFill>
                <a:effectLst>
                  <a:outerShdw blurRad="38100" dist="38100" dir="2700000" algn="tl">
                    <a:srgbClr val="C0C0C0"/>
                  </a:outerShdw>
                </a:effectLst>
                <a:cs typeface="Arial" charset="0"/>
              </a:rPr>
              <a:t>III. V</a:t>
            </a:r>
            <a:r>
              <a:rPr lang="en-US" altLang="vi-VN" sz="4000" b="1" u="sng" dirty="0">
                <a:solidFill>
                  <a:srgbClr val="0000FF"/>
                </a:solidFill>
                <a:effectLst>
                  <a:outerShdw blurRad="38100" dist="38100" dir="2700000" algn="tl">
                    <a:srgbClr val="C0C0C0"/>
                  </a:outerShdw>
                </a:effectLst>
              </a:rPr>
              <a:t>ẬT LIỆU CÁCH ĐIỆN</a:t>
            </a:r>
            <a:r>
              <a:rPr lang="en-US" altLang="vi-VN" sz="4000" b="1" dirty="0">
                <a:solidFill>
                  <a:srgbClr val="0000FF"/>
                </a:solidFill>
                <a:effectLst>
                  <a:outerShdw blurRad="38100" dist="38100" dir="2700000" algn="tl">
                    <a:srgbClr val="C0C0C0"/>
                  </a:outerShdw>
                </a:effectLst>
              </a:rPr>
              <a:t> </a:t>
            </a:r>
          </a:p>
        </p:txBody>
      </p:sp>
      <p:sp>
        <p:nvSpPr>
          <p:cNvPr id="5" name="Rectangle 5">
            <a:extLst>
              <a:ext uri="{FF2B5EF4-FFF2-40B4-BE49-F238E27FC236}">
                <a16:creationId xmlns:a16="http://schemas.microsoft.com/office/drawing/2014/main" xmlns="" id="{0A6CFA5D-C571-463E-8C09-7D7D51DFE11F}"/>
              </a:ext>
            </a:extLst>
          </p:cNvPr>
          <p:cNvSpPr>
            <a:spLocks noChangeArrowheads="1"/>
          </p:cNvSpPr>
          <p:nvPr/>
        </p:nvSpPr>
        <p:spPr bwMode="auto">
          <a:xfrm>
            <a:off x="762000" y="1441371"/>
            <a:ext cx="83058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indent="0" algn="just" eaLnBrk="1" hangingPunct="1">
              <a:buNone/>
            </a:pPr>
            <a:r>
              <a:rPr lang="en-US" altLang="vi-VN" sz="4000" b="1" dirty="0">
                <a:solidFill>
                  <a:srgbClr val="0000FF"/>
                </a:solidFill>
              </a:rPr>
              <a:t>- </a:t>
            </a:r>
            <a:r>
              <a:rPr lang="en-US" altLang="vi-VN" sz="4000" b="1" dirty="0" err="1">
                <a:solidFill>
                  <a:srgbClr val="0000FF"/>
                </a:solidFill>
              </a:rPr>
              <a:t>Yêu</a:t>
            </a:r>
            <a:r>
              <a:rPr lang="en-US" altLang="vi-VN" sz="4000" b="1" dirty="0">
                <a:solidFill>
                  <a:srgbClr val="0000FF"/>
                </a:solidFill>
              </a:rPr>
              <a:t> </a:t>
            </a:r>
            <a:r>
              <a:rPr lang="en-US" altLang="vi-VN" sz="4000" b="1" dirty="0" err="1">
                <a:solidFill>
                  <a:srgbClr val="0000FF"/>
                </a:solidFill>
              </a:rPr>
              <a:t>cầu</a:t>
            </a:r>
            <a:r>
              <a:rPr lang="en-US" altLang="vi-VN" sz="4000" b="1" dirty="0">
                <a:solidFill>
                  <a:srgbClr val="0000FF"/>
                </a:solidFill>
              </a:rPr>
              <a:t> </a:t>
            </a:r>
            <a:r>
              <a:rPr lang="en-US" altLang="vi-VN" sz="4000" b="1" dirty="0" err="1">
                <a:solidFill>
                  <a:srgbClr val="0000FF"/>
                </a:solidFill>
              </a:rPr>
              <a:t>của</a:t>
            </a:r>
            <a:r>
              <a:rPr lang="en-US" altLang="vi-VN" sz="4000" b="1" dirty="0">
                <a:solidFill>
                  <a:srgbClr val="0000FF"/>
                </a:solidFill>
              </a:rPr>
              <a:t> </a:t>
            </a:r>
            <a:r>
              <a:rPr lang="en-US" altLang="vi-VN" sz="4000" b="1" dirty="0" err="1">
                <a:solidFill>
                  <a:srgbClr val="0000FF"/>
                </a:solidFill>
              </a:rPr>
              <a:t>vật</a:t>
            </a:r>
            <a:r>
              <a:rPr lang="en-US" altLang="vi-VN" sz="4000" b="1" dirty="0">
                <a:solidFill>
                  <a:srgbClr val="0000FF"/>
                </a:solidFill>
              </a:rPr>
              <a:t> </a:t>
            </a:r>
            <a:r>
              <a:rPr lang="en-US" altLang="vi-VN" sz="4000" b="1" dirty="0" err="1">
                <a:solidFill>
                  <a:srgbClr val="0000FF"/>
                </a:solidFill>
              </a:rPr>
              <a:t>liệu</a:t>
            </a:r>
            <a:r>
              <a:rPr lang="en-US" altLang="vi-VN" sz="4000" b="1" dirty="0">
                <a:solidFill>
                  <a:srgbClr val="0000FF"/>
                </a:solidFill>
              </a:rPr>
              <a:t> </a:t>
            </a:r>
            <a:r>
              <a:rPr lang="en-US" altLang="vi-VN" sz="4000" b="1" dirty="0" err="1">
                <a:solidFill>
                  <a:srgbClr val="0000FF"/>
                </a:solidFill>
              </a:rPr>
              <a:t>cách</a:t>
            </a:r>
            <a:r>
              <a:rPr lang="en-US" altLang="vi-VN" sz="4000" b="1" dirty="0">
                <a:solidFill>
                  <a:srgbClr val="0000FF"/>
                </a:solidFill>
              </a:rPr>
              <a:t> </a:t>
            </a:r>
            <a:r>
              <a:rPr lang="en-US" altLang="vi-VN" sz="4000" b="1" dirty="0" err="1">
                <a:solidFill>
                  <a:srgbClr val="0000FF"/>
                </a:solidFill>
              </a:rPr>
              <a:t>điện</a:t>
            </a:r>
            <a:r>
              <a:rPr lang="en-US" altLang="vi-VN" sz="4000" b="1" dirty="0">
                <a:solidFill>
                  <a:srgbClr val="0000FF"/>
                </a:solidFill>
              </a:rPr>
              <a:t>:</a:t>
            </a:r>
          </a:p>
        </p:txBody>
      </p:sp>
      <p:sp>
        <p:nvSpPr>
          <p:cNvPr id="3" name="Rectangle 2">
            <a:extLst>
              <a:ext uri="{FF2B5EF4-FFF2-40B4-BE49-F238E27FC236}">
                <a16:creationId xmlns:a16="http://schemas.microsoft.com/office/drawing/2014/main" xmlns="" id="{4C1A3B05-3062-49D7-9527-9D1711FBF758}"/>
              </a:ext>
            </a:extLst>
          </p:cNvPr>
          <p:cNvSpPr/>
          <p:nvPr/>
        </p:nvSpPr>
        <p:spPr>
          <a:xfrm>
            <a:off x="1447800" y="2279571"/>
            <a:ext cx="6362700" cy="3816429"/>
          </a:xfrm>
          <a:prstGeom prst="rect">
            <a:avLst/>
          </a:prstGeom>
        </p:spPr>
        <p:txBody>
          <a:bodyPr wrap="square">
            <a:spAutoFit/>
          </a:bodyPr>
          <a:lstStyle/>
          <a:p>
            <a:pPr>
              <a:spcBef>
                <a:spcPct val="50000"/>
              </a:spcBef>
            </a:pPr>
            <a:r>
              <a:rPr lang="en-US" altLang="vi-VN" sz="4400" b="1" dirty="0"/>
              <a:t>+ </a:t>
            </a:r>
            <a:r>
              <a:rPr lang="en-US" altLang="vi-VN" sz="4400" b="1" dirty="0" err="1"/>
              <a:t>Độ</a:t>
            </a:r>
            <a:r>
              <a:rPr lang="en-US" altLang="vi-VN" sz="4400" b="1" dirty="0"/>
              <a:t> </a:t>
            </a:r>
            <a:r>
              <a:rPr lang="en-US" altLang="vi-VN" sz="4400" b="1" dirty="0" err="1"/>
              <a:t>cách</a:t>
            </a:r>
            <a:r>
              <a:rPr lang="en-US" altLang="vi-VN" sz="4400" b="1" dirty="0"/>
              <a:t> </a:t>
            </a:r>
            <a:r>
              <a:rPr lang="en-US" altLang="vi-VN" sz="4400" b="1" dirty="0" err="1"/>
              <a:t>điện</a:t>
            </a:r>
            <a:r>
              <a:rPr lang="en-US" altLang="vi-VN" sz="4400" b="1" dirty="0"/>
              <a:t> </a:t>
            </a:r>
            <a:r>
              <a:rPr lang="en-US" altLang="vi-VN" sz="4400" b="1" dirty="0" err="1"/>
              <a:t>cao</a:t>
            </a:r>
            <a:r>
              <a:rPr lang="en-US" altLang="vi-VN" sz="4400" b="1" dirty="0"/>
              <a:t>.</a:t>
            </a:r>
          </a:p>
          <a:p>
            <a:pPr>
              <a:spcBef>
                <a:spcPct val="50000"/>
              </a:spcBef>
            </a:pPr>
            <a:r>
              <a:rPr lang="en-US" altLang="vi-VN" sz="4400" b="1" dirty="0"/>
              <a:t>+ </a:t>
            </a:r>
            <a:r>
              <a:rPr lang="en-US" altLang="vi-VN" sz="4400" b="1" dirty="0" err="1"/>
              <a:t>Chịu</a:t>
            </a:r>
            <a:r>
              <a:rPr lang="en-US" altLang="vi-VN" sz="4400" b="1" dirty="0"/>
              <a:t> </a:t>
            </a:r>
            <a:r>
              <a:rPr lang="en-US" altLang="vi-VN" sz="4400" b="1" dirty="0" err="1"/>
              <a:t>nhiệt</a:t>
            </a:r>
            <a:r>
              <a:rPr lang="en-US" altLang="vi-VN" sz="4400" b="1" dirty="0"/>
              <a:t> </a:t>
            </a:r>
            <a:r>
              <a:rPr lang="en-US" altLang="vi-VN" sz="4400" b="1" dirty="0" err="1"/>
              <a:t>tốt</a:t>
            </a:r>
            <a:r>
              <a:rPr lang="en-US" altLang="vi-VN" sz="4400" b="1" dirty="0"/>
              <a:t>.</a:t>
            </a:r>
          </a:p>
          <a:p>
            <a:pPr>
              <a:spcBef>
                <a:spcPct val="50000"/>
              </a:spcBef>
            </a:pPr>
            <a:r>
              <a:rPr lang="en-US" altLang="vi-VN" sz="4400" b="1" dirty="0"/>
              <a:t>+ </a:t>
            </a:r>
            <a:r>
              <a:rPr lang="en-US" altLang="vi-VN" sz="4400" b="1" dirty="0" err="1"/>
              <a:t>Chống</a:t>
            </a:r>
            <a:r>
              <a:rPr lang="en-US" altLang="vi-VN" sz="4400" b="1" dirty="0"/>
              <a:t> </a:t>
            </a:r>
            <a:r>
              <a:rPr lang="en-US" altLang="vi-VN" sz="4400" b="1" dirty="0" err="1"/>
              <a:t>ẩm</a:t>
            </a:r>
            <a:r>
              <a:rPr lang="en-US" altLang="vi-VN" sz="4400" b="1" dirty="0"/>
              <a:t> </a:t>
            </a:r>
            <a:r>
              <a:rPr lang="en-US" altLang="vi-VN" sz="4400" b="1" dirty="0" err="1"/>
              <a:t>tốt</a:t>
            </a:r>
            <a:r>
              <a:rPr lang="en-US" altLang="vi-VN" sz="4400" b="1" dirty="0"/>
              <a:t>.</a:t>
            </a:r>
          </a:p>
          <a:p>
            <a:pPr>
              <a:spcBef>
                <a:spcPct val="50000"/>
              </a:spcBef>
            </a:pPr>
            <a:r>
              <a:rPr lang="en-US" altLang="vi-VN" sz="4400" b="1" dirty="0"/>
              <a:t>+ </a:t>
            </a:r>
            <a:r>
              <a:rPr lang="en-US" altLang="vi-VN" sz="4400" b="1" dirty="0" err="1"/>
              <a:t>Có</a:t>
            </a:r>
            <a:r>
              <a:rPr lang="en-US" altLang="vi-VN" sz="4400" b="1" dirty="0"/>
              <a:t> </a:t>
            </a:r>
            <a:r>
              <a:rPr lang="en-US" altLang="vi-VN" sz="4400" b="1" dirty="0" err="1"/>
              <a:t>độ</a:t>
            </a:r>
            <a:r>
              <a:rPr lang="en-US" altLang="vi-VN" sz="4400" b="1" dirty="0"/>
              <a:t> </a:t>
            </a:r>
            <a:r>
              <a:rPr lang="en-US" altLang="vi-VN" sz="4400" b="1" dirty="0" err="1"/>
              <a:t>bền</a:t>
            </a:r>
            <a:r>
              <a:rPr lang="en-US" altLang="vi-VN" sz="4400" b="1" dirty="0"/>
              <a:t> </a:t>
            </a:r>
            <a:r>
              <a:rPr lang="en-US" altLang="vi-VN" sz="4400" b="1" dirty="0" err="1"/>
              <a:t>cơ</a:t>
            </a:r>
            <a:r>
              <a:rPr lang="en-US" altLang="vi-VN" sz="4400" b="1" dirty="0"/>
              <a:t> </a:t>
            </a:r>
            <a:r>
              <a:rPr lang="en-US" altLang="vi-VN" sz="4400" b="1" dirty="0" err="1"/>
              <a:t>học</a:t>
            </a:r>
            <a:r>
              <a:rPr lang="en-US" altLang="vi-VN" sz="4400" b="1" dirty="0"/>
              <a:t> </a:t>
            </a:r>
            <a:r>
              <a:rPr lang="en-US" altLang="vi-VN" sz="4400" b="1" dirty="0" err="1"/>
              <a:t>cao</a:t>
            </a:r>
            <a:r>
              <a:rPr lang="en-US" altLang="vi-VN" sz="4400" b="1" dirty="0"/>
              <a:t>.</a:t>
            </a:r>
          </a:p>
        </p:txBody>
      </p:sp>
    </p:spTree>
    <p:extLst>
      <p:ext uri="{BB962C8B-B14F-4D97-AF65-F5344CB8AC3E}">
        <p14:creationId xmlns:p14="http://schemas.microsoft.com/office/powerpoint/2010/main" val="18679481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 presetClass="entr" presetSubtype="16"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ox(in)">
                                      <p:cBhvr>
                                        <p:cTn id="12" dur="2000"/>
                                        <p:tgtEl>
                                          <p:spTgt spid="3"/>
                                        </p:tgtEl>
                                      </p:cBhvr>
                                    </p:animEffect>
                                  </p:childTnLst>
                                </p:cTn>
                              </p:par>
                              <p:par>
                                <p:cTn id="13" presetID="8" presetClass="entr" presetSubtype="16"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diamond(in)">
                                      <p:cBhvr>
                                        <p:cTn id="15"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a:extLst>
              <a:ext uri="{FF2B5EF4-FFF2-40B4-BE49-F238E27FC236}">
                <a16:creationId xmlns:a16="http://schemas.microsoft.com/office/drawing/2014/main" xmlns="" id="{4BE377DC-9B09-4F2B-B390-357DB7EABF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Rectangle 9">
            <a:extLst>
              <a:ext uri="{FF2B5EF4-FFF2-40B4-BE49-F238E27FC236}">
                <a16:creationId xmlns:a16="http://schemas.microsoft.com/office/drawing/2014/main" xmlns="" id="{AB938F7B-8C01-4D06-BC8C-74252F6C62D2}"/>
              </a:ext>
            </a:extLst>
          </p:cNvPr>
          <p:cNvSpPr>
            <a:spLocks noChangeArrowheads="1"/>
          </p:cNvSpPr>
          <p:nvPr/>
        </p:nvSpPr>
        <p:spPr bwMode="auto">
          <a:xfrm>
            <a:off x="1036638" y="685800"/>
            <a:ext cx="6629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en-US" altLang="en-US" sz="7200" b="1" dirty="0">
                <a:latin typeface="Times New Roman" panose="02020603050405020304" pitchFamily="18" charset="0"/>
                <a:cs typeface="Times New Roman" panose="02020603050405020304" pitchFamily="18" charset="0"/>
              </a:rPr>
              <a:t> DẶN DÒ</a:t>
            </a:r>
          </a:p>
        </p:txBody>
      </p:sp>
      <p:sp>
        <p:nvSpPr>
          <p:cNvPr id="5" name="Rectangle 9">
            <a:extLst>
              <a:ext uri="{FF2B5EF4-FFF2-40B4-BE49-F238E27FC236}">
                <a16:creationId xmlns:a16="http://schemas.microsoft.com/office/drawing/2014/main" xmlns="" id="{3A29E1D4-2A60-443F-B0B2-CE8E76F47507}"/>
              </a:ext>
            </a:extLst>
          </p:cNvPr>
          <p:cNvSpPr>
            <a:spLocks noChangeArrowheads="1"/>
          </p:cNvSpPr>
          <p:nvPr/>
        </p:nvSpPr>
        <p:spPr bwMode="auto">
          <a:xfrm>
            <a:off x="876300" y="3048000"/>
            <a:ext cx="7391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just" eaLnBrk="1" hangingPunct="1">
              <a:spcBef>
                <a:spcPct val="0"/>
              </a:spcBef>
              <a:buClrTx/>
              <a:buSzTx/>
              <a:buFontTx/>
              <a:buNone/>
            </a:pPr>
            <a:r>
              <a:rPr lang="en-US" altLang="en-US" sz="5400" b="1" dirty="0">
                <a:latin typeface="Times New Roman" panose="02020603050405020304" pitchFamily="18" charset="0"/>
                <a:cs typeface="Times New Roman" panose="02020603050405020304" pitchFamily="18" charset="0"/>
              </a:rPr>
              <a:t>- </a:t>
            </a:r>
            <a:r>
              <a:rPr lang="en-US" altLang="en-US" sz="5400" b="1" dirty="0" err="1">
                <a:latin typeface="Times New Roman" panose="02020603050405020304" pitchFamily="18" charset="0"/>
                <a:cs typeface="Times New Roman" panose="02020603050405020304" pitchFamily="18" charset="0"/>
              </a:rPr>
              <a:t>Học</a:t>
            </a:r>
            <a:r>
              <a:rPr lang="en-US" altLang="en-US" sz="5400" b="1" dirty="0">
                <a:latin typeface="Times New Roman" panose="02020603050405020304" pitchFamily="18" charset="0"/>
                <a:cs typeface="Times New Roman" panose="02020603050405020304" pitchFamily="18" charset="0"/>
              </a:rPr>
              <a:t> </a:t>
            </a:r>
            <a:r>
              <a:rPr lang="en-US" altLang="en-US" sz="5400" b="1" dirty="0" err="1">
                <a:latin typeface="Times New Roman" panose="02020603050405020304" pitchFamily="18" charset="0"/>
                <a:cs typeface="Times New Roman" panose="02020603050405020304" pitchFamily="18" charset="0"/>
              </a:rPr>
              <a:t>bài</a:t>
            </a:r>
            <a:endParaRPr lang="en-US" altLang="en-US" sz="5400" b="1" dirty="0">
              <a:latin typeface="Times New Roman" panose="02020603050405020304" pitchFamily="18" charset="0"/>
              <a:cs typeface="Times New Roman" panose="02020603050405020304" pitchFamily="18" charset="0"/>
            </a:endParaRPr>
          </a:p>
          <a:p>
            <a:pPr algn="just" eaLnBrk="1" hangingPunct="1">
              <a:spcBef>
                <a:spcPct val="0"/>
              </a:spcBef>
              <a:buClrTx/>
              <a:buSzTx/>
              <a:buFontTx/>
              <a:buNone/>
            </a:pPr>
            <a:r>
              <a:rPr lang="en-US" altLang="en-US" sz="5400" b="1" dirty="0">
                <a:latin typeface="Times New Roman" panose="02020603050405020304" pitchFamily="18" charset="0"/>
                <a:cs typeface="Times New Roman" panose="02020603050405020304" pitchFamily="18" charset="0"/>
              </a:rPr>
              <a:t>- </a:t>
            </a:r>
            <a:r>
              <a:rPr lang="en-US" altLang="en-US" sz="5400" b="1" dirty="0" err="1">
                <a:latin typeface="Times New Roman" panose="02020603050405020304" pitchFamily="18" charset="0"/>
                <a:cs typeface="Times New Roman" panose="02020603050405020304" pitchFamily="18" charset="0"/>
              </a:rPr>
              <a:t>Xem</a:t>
            </a:r>
            <a:r>
              <a:rPr lang="en-US" altLang="en-US" sz="5400" b="1" dirty="0">
                <a:latin typeface="Times New Roman" panose="02020603050405020304" pitchFamily="18" charset="0"/>
                <a:cs typeface="Times New Roman" panose="02020603050405020304" pitchFamily="18" charset="0"/>
              </a:rPr>
              <a:t> tr</a:t>
            </a:r>
            <a:r>
              <a:rPr lang="vi-VN" altLang="en-US" sz="5400" b="1" dirty="0">
                <a:latin typeface="Times New Roman" panose="02020603050405020304" pitchFamily="18" charset="0"/>
                <a:cs typeface="Times New Roman" panose="02020603050405020304" pitchFamily="18" charset="0"/>
              </a:rPr>
              <a:t>ư</a:t>
            </a:r>
            <a:r>
              <a:rPr lang="en-US" altLang="en-US" sz="5400" b="1" dirty="0" err="1">
                <a:latin typeface="Times New Roman" panose="02020603050405020304" pitchFamily="18" charset="0"/>
                <a:cs typeface="Times New Roman" panose="02020603050405020304" pitchFamily="18" charset="0"/>
              </a:rPr>
              <a:t>ớc</a:t>
            </a:r>
            <a:r>
              <a:rPr lang="en-US" altLang="en-US" sz="5400" b="1" dirty="0">
                <a:latin typeface="Times New Roman" panose="02020603050405020304" pitchFamily="18" charset="0"/>
                <a:cs typeface="Times New Roman" panose="02020603050405020304" pitchFamily="18" charset="0"/>
              </a:rPr>
              <a:t> </a:t>
            </a:r>
            <a:r>
              <a:rPr lang="en-US" altLang="en-US" sz="5400" b="1" dirty="0" err="1">
                <a:latin typeface="Times New Roman" panose="02020603050405020304" pitchFamily="18" charset="0"/>
                <a:cs typeface="Times New Roman" panose="02020603050405020304" pitchFamily="18" charset="0"/>
              </a:rPr>
              <a:t>bài</a:t>
            </a:r>
            <a:r>
              <a:rPr lang="en-US" altLang="en-US" sz="5400" b="1" dirty="0">
                <a:latin typeface="Times New Roman" panose="02020603050405020304" pitchFamily="18" charset="0"/>
                <a:cs typeface="Times New Roman" panose="02020603050405020304" pitchFamily="18" charset="0"/>
              </a:rPr>
              <a:t>: </a:t>
            </a:r>
            <a:r>
              <a:rPr lang="en-US" altLang="en-US" sz="5400" b="1" dirty="0" err="1">
                <a:latin typeface="Times New Roman" panose="02020603050405020304" pitchFamily="18" charset="0"/>
                <a:cs typeface="Times New Roman" panose="02020603050405020304" pitchFamily="18" charset="0"/>
              </a:rPr>
              <a:t>Dụng</a:t>
            </a:r>
            <a:r>
              <a:rPr lang="en-US" altLang="en-US" sz="5400" b="1" dirty="0">
                <a:latin typeface="Times New Roman" panose="02020603050405020304" pitchFamily="18" charset="0"/>
                <a:cs typeface="Times New Roman" panose="02020603050405020304" pitchFamily="18" charset="0"/>
              </a:rPr>
              <a:t> </a:t>
            </a:r>
            <a:r>
              <a:rPr lang="en-US" altLang="en-US" sz="5400" b="1" dirty="0" err="1">
                <a:latin typeface="Times New Roman" panose="02020603050405020304" pitchFamily="18" charset="0"/>
                <a:cs typeface="Times New Roman" panose="02020603050405020304" pitchFamily="18" charset="0"/>
              </a:rPr>
              <a:t>cụ</a:t>
            </a:r>
            <a:r>
              <a:rPr lang="en-US" altLang="en-US" sz="5400" b="1" dirty="0">
                <a:latin typeface="Times New Roman" panose="02020603050405020304" pitchFamily="18" charset="0"/>
                <a:cs typeface="Times New Roman" panose="02020603050405020304" pitchFamily="18" charset="0"/>
              </a:rPr>
              <a:t> </a:t>
            </a:r>
            <a:r>
              <a:rPr lang="en-US" altLang="en-US" sz="5400" b="1" dirty="0" err="1">
                <a:latin typeface="Times New Roman" panose="02020603050405020304" pitchFamily="18" charset="0"/>
                <a:cs typeface="Times New Roman" panose="02020603050405020304" pitchFamily="18" charset="0"/>
              </a:rPr>
              <a:t>dùng</a:t>
            </a:r>
            <a:r>
              <a:rPr lang="en-US" altLang="en-US" sz="5400" b="1" dirty="0">
                <a:latin typeface="Times New Roman" panose="02020603050405020304" pitchFamily="18" charset="0"/>
                <a:cs typeface="Times New Roman" panose="02020603050405020304" pitchFamily="18" charset="0"/>
              </a:rPr>
              <a:t> </a:t>
            </a:r>
            <a:r>
              <a:rPr lang="en-US" altLang="en-US" sz="5400" b="1" dirty="0" err="1">
                <a:latin typeface="Times New Roman" panose="02020603050405020304" pitchFamily="18" charset="0"/>
                <a:cs typeface="Times New Roman" panose="02020603050405020304" pitchFamily="18" charset="0"/>
              </a:rPr>
              <a:t>trong</a:t>
            </a:r>
            <a:r>
              <a:rPr lang="en-US" altLang="en-US" sz="5400" b="1" dirty="0">
                <a:latin typeface="Times New Roman" panose="02020603050405020304" pitchFamily="18" charset="0"/>
                <a:cs typeface="Times New Roman" panose="02020603050405020304" pitchFamily="18" charset="0"/>
              </a:rPr>
              <a:t> </a:t>
            </a:r>
            <a:r>
              <a:rPr lang="en-US" altLang="en-US" sz="5400" b="1" dirty="0" err="1">
                <a:latin typeface="Times New Roman" panose="02020603050405020304" pitchFamily="18" charset="0"/>
                <a:cs typeface="Times New Roman" panose="02020603050405020304" pitchFamily="18" charset="0"/>
              </a:rPr>
              <a:t>lắp</a:t>
            </a:r>
            <a:r>
              <a:rPr lang="en-US" altLang="en-US" sz="5400" b="1" dirty="0">
                <a:latin typeface="Times New Roman" panose="02020603050405020304" pitchFamily="18" charset="0"/>
                <a:cs typeface="Times New Roman" panose="02020603050405020304" pitchFamily="18" charset="0"/>
              </a:rPr>
              <a:t> </a:t>
            </a:r>
            <a:r>
              <a:rPr lang="en-US" altLang="en-US" sz="5400" b="1" dirty="0" err="1">
                <a:latin typeface="Times New Roman" panose="02020603050405020304" pitchFamily="18" charset="0"/>
                <a:cs typeface="Times New Roman" panose="02020603050405020304" pitchFamily="18" charset="0"/>
              </a:rPr>
              <a:t>đặt</a:t>
            </a:r>
            <a:r>
              <a:rPr lang="en-US" altLang="en-US" sz="5400" b="1" dirty="0">
                <a:latin typeface="Times New Roman" panose="02020603050405020304" pitchFamily="18" charset="0"/>
                <a:cs typeface="Times New Roman" panose="02020603050405020304" pitchFamily="18" charset="0"/>
              </a:rPr>
              <a:t> </a:t>
            </a:r>
            <a:r>
              <a:rPr lang="en-US" altLang="en-US" sz="5400" b="1" dirty="0" err="1">
                <a:latin typeface="Times New Roman" panose="02020603050405020304" pitchFamily="18" charset="0"/>
                <a:cs typeface="Times New Roman" panose="02020603050405020304" pitchFamily="18" charset="0"/>
              </a:rPr>
              <a:t>mạng</a:t>
            </a:r>
            <a:r>
              <a:rPr lang="en-US" altLang="en-US" sz="5400" b="1" dirty="0">
                <a:latin typeface="Times New Roman" panose="02020603050405020304" pitchFamily="18" charset="0"/>
                <a:cs typeface="Times New Roman" panose="02020603050405020304" pitchFamily="18" charset="0"/>
              </a:rPr>
              <a:t> </a:t>
            </a:r>
            <a:r>
              <a:rPr lang="en-US" altLang="en-US" sz="5400" b="1" dirty="0" err="1">
                <a:latin typeface="Times New Roman" panose="02020603050405020304" pitchFamily="18" charset="0"/>
                <a:cs typeface="Times New Roman" panose="02020603050405020304" pitchFamily="18" charset="0"/>
              </a:rPr>
              <a:t>điện</a:t>
            </a:r>
            <a:r>
              <a:rPr lang="en-US" altLang="en-US" sz="5400" b="1" dirty="0">
                <a:latin typeface="Times New Roman" panose="02020603050405020304" pitchFamily="18" charset="0"/>
                <a:cs typeface="Times New Roman" panose="02020603050405020304" pitchFamily="18" charset="0"/>
              </a:rPr>
              <a:t> </a:t>
            </a:r>
            <a:r>
              <a:rPr lang="en-US" altLang="en-US" sz="5400" b="1" dirty="0" err="1">
                <a:latin typeface="Times New Roman" panose="02020603050405020304" pitchFamily="18" charset="0"/>
                <a:cs typeface="Times New Roman" panose="02020603050405020304" pitchFamily="18" charset="0"/>
              </a:rPr>
              <a:t>trong</a:t>
            </a:r>
            <a:r>
              <a:rPr lang="en-US" altLang="en-US" sz="5400" b="1" dirty="0">
                <a:latin typeface="Times New Roman" panose="02020603050405020304" pitchFamily="18" charset="0"/>
                <a:cs typeface="Times New Roman" panose="02020603050405020304" pitchFamily="18" charset="0"/>
              </a:rPr>
              <a:t> </a:t>
            </a:r>
            <a:r>
              <a:rPr lang="en-US" altLang="en-US" sz="5400" b="1" dirty="0" err="1">
                <a:latin typeface="Times New Roman" panose="02020603050405020304" pitchFamily="18" charset="0"/>
                <a:cs typeface="Times New Roman" panose="02020603050405020304" pitchFamily="18" charset="0"/>
              </a:rPr>
              <a:t>nhà</a:t>
            </a:r>
            <a:r>
              <a:rPr lang="en-US" altLang="en-US" sz="54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657947287"/>
      </p:ext>
    </p:extLst>
  </p:cSld>
  <p:clrMapOvr>
    <a:masterClrMapping/>
  </p:clrMapOvr>
  <mc:AlternateContent xmlns:mc="http://schemas.openxmlformats.org/markup-compatibility/2006" xmlns:p14="http://schemas.microsoft.com/office/powerpoint/2010/main">
    <mc:Choice Requires="p14">
      <p:transition spd="slow" p14:dur="2000" advTm="11959"/>
    </mc:Choice>
    <mc:Fallback xmlns="">
      <p:transition spd="slow" advTm="11959"/>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3">
            <a:extLst>
              <a:ext uri="{FF2B5EF4-FFF2-40B4-BE49-F238E27FC236}">
                <a16:creationId xmlns:a16="http://schemas.microsoft.com/office/drawing/2014/main" xmlns="" id="{B3309D2F-97EC-4E06-91A8-18E9ABBC006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91" y="0"/>
            <a:ext cx="914280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spd="slow" advTm="5673"/>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xmlns="" id="{69B5C6C8-5E5F-44EC-AD64-C33484493D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838200" y="762000"/>
            <a:ext cx="7467600" cy="4401205"/>
          </a:xfrm>
          <a:prstGeom prst="rect">
            <a:avLst/>
          </a:prstGeom>
          <a:noFill/>
        </p:spPr>
        <p:txBody>
          <a:bodyPr wrap="square" rtlCol="0">
            <a:spAutoFit/>
          </a:bodyPr>
          <a:lstStyle/>
          <a:p>
            <a:pPr algn="ctr"/>
            <a:r>
              <a:rPr lang="en-US" sz="4000" b="1" dirty="0" err="1">
                <a:latin typeface="Tahoma" panose="020B0604030504040204" pitchFamily="34" charset="0"/>
                <a:ea typeface="Tahoma" panose="020B0604030504040204" pitchFamily="34" charset="0"/>
                <a:cs typeface="Tahoma" panose="020B0604030504040204" pitchFamily="34" charset="0"/>
              </a:rPr>
              <a:t>Mục</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tiêu</a:t>
            </a:r>
            <a:r>
              <a:rPr lang="en-US" sz="4000" b="1" dirty="0">
                <a:latin typeface="Tahoma" panose="020B0604030504040204" pitchFamily="34" charset="0"/>
                <a:ea typeface="Tahoma" panose="020B0604030504040204" pitchFamily="34" charset="0"/>
                <a:cs typeface="Tahoma" panose="020B0604030504040204" pitchFamily="34" charset="0"/>
              </a:rPr>
              <a:t>: </a:t>
            </a:r>
          </a:p>
          <a:p>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Biết</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được</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một</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số</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vật</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liệu</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điện</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thường</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dùng</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trong</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lắp</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đặt</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mạng</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điện</a:t>
            </a:r>
            <a:r>
              <a:rPr lang="en-US" sz="4000" b="1" dirty="0">
                <a:latin typeface="Tahoma" panose="020B0604030504040204" pitchFamily="34" charset="0"/>
                <a:ea typeface="Tahoma" panose="020B0604030504040204" pitchFamily="34" charset="0"/>
                <a:cs typeface="Tahoma" panose="020B0604030504040204" pitchFamily="34" charset="0"/>
              </a:rPr>
              <a:t>. </a:t>
            </a:r>
          </a:p>
          <a:p>
            <a:endParaRPr lang="en-US" sz="4000" b="1" dirty="0">
              <a:latin typeface="Tahoma" panose="020B0604030504040204" pitchFamily="34" charset="0"/>
              <a:ea typeface="Tahoma" panose="020B0604030504040204" pitchFamily="34" charset="0"/>
              <a:cs typeface="Tahoma" panose="020B0604030504040204" pitchFamily="34" charset="0"/>
            </a:endParaRPr>
          </a:p>
          <a:p>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Biết</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cách</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sử</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dụng</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một</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số</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vật</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liệu</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thông</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dụng</a:t>
            </a:r>
            <a:endParaRPr lang="en-US" sz="40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147144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arn(inVertical)">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descr="H2"/>
          <p:cNvPicPr>
            <a:picLocks noChangeAspect="1" noChangeArrowheads="1"/>
          </p:cNvPicPr>
          <p:nvPr/>
        </p:nvPicPr>
        <p:blipFill>
          <a:blip r:embed="rId2"/>
          <a:srcRect/>
          <a:stretch>
            <a:fillRect/>
          </a:stretch>
        </p:blipFill>
        <p:spPr bwMode="auto">
          <a:xfrm>
            <a:off x="107950" y="2636838"/>
            <a:ext cx="2124075" cy="944562"/>
          </a:xfrm>
          <a:prstGeom prst="rect">
            <a:avLst/>
          </a:prstGeom>
          <a:noFill/>
          <a:ln w="9525">
            <a:noFill/>
            <a:miter lim="800000"/>
            <a:headEnd/>
            <a:tailEnd/>
          </a:ln>
        </p:spPr>
      </p:pic>
      <p:pic>
        <p:nvPicPr>
          <p:cNvPr id="8" name="Picture 6" descr="H2"/>
          <p:cNvPicPr>
            <a:picLocks noChangeAspect="1" noChangeArrowheads="1"/>
          </p:cNvPicPr>
          <p:nvPr/>
        </p:nvPicPr>
        <p:blipFill>
          <a:blip r:embed="rId3"/>
          <a:srcRect/>
          <a:stretch>
            <a:fillRect/>
          </a:stretch>
        </p:blipFill>
        <p:spPr bwMode="auto">
          <a:xfrm>
            <a:off x="2339975" y="2636838"/>
            <a:ext cx="2109788" cy="944562"/>
          </a:xfrm>
          <a:prstGeom prst="rect">
            <a:avLst/>
          </a:prstGeom>
          <a:noFill/>
          <a:ln w="9525">
            <a:noFill/>
            <a:miter lim="800000"/>
            <a:headEnd/>
            <a:tailEnd/>
          </a:ln>
        </p:spPr>
      </p:pic>
      <p:pic>
        <p:nvPicPr>
          <p:cNvPr id="9" name="Picture 7" descr="H2"/>
          <p:cNvPicPr>
            <a:picLocks noChangeAspect="1" noChangeArrowheads="1"/>
          </p:cNvPicPr>
          <p:nvPr/>
        </p:nvPicPr>
        <p:blipFill>
          <a:blip r:embed="rId4"/>
          <a:srcRect/>
          <a:stretch>
            <a:fillRect/>
          </a:stretch>
        </p:blipFill>
        <p:spPr bwMode="auto">
          <a:xfrm>
            <a:off x="4572000" y="2667000"/>
            <a:ext cx="2303463" cy="914400"/>
          </a:xfrm>
          <a:prstGeom prst="rect">
            <a:avLst/>
          </a:prstGeom>
          <a:noFill/>
          <a:ln w="9525">
            <a:noFill/>
            <a:miter lim="800000"/>
            <a:headEnd/>
            <a:tailEnd/>
          </a:ln>
        </p:spPr>
      </p:pic>
      <p:pic>
        <p:nvPicPr>
          <p:cNvPr id="10" name="Picture 4" descr="H2"/>
          <p:cNvPicPr>
            <a:picLocks noChangeAspect="1" noChangeArrowheads="1"/>
          </p:cNvPicPr>
          <p:nvPr/>
        </p:nvPicPr>
        <p:blipFill>
          <a:blip r:embed="rId5"/>
          <a:srcRect/>
          <a:stretch>
            <a:fillRect/>
          </a:stretch>
        </p:blipFill>
        <p:spPr bwMode="auto">
          <a:xfrm>
            <a:off x="6948488" y="2633663"/>
            <a:ext cx="2016125" cy="947737"/>
          </a:xfrm>
          <a:prstGeom prst="rect">
            <a:avLst/>
          </a:prstGeom>
          <a:noFill/>
          <a:ln w="9525">
            <a:noFill/>
            <a:miter lim="800000"/>
            <a:headEnd/>
            <a:tailEnd/>
          </a:ln>
        </p:spPr>
      </p:pic>
      <p:sp>
        <p:nvSpPr>
          <p:cNvPr id="11" name="Title 10"/>
          <p:cNvSpPr>
            <a:spLocks noGrp="1"/>
          </p:cNvSpPr>
          <p:nvPr>
            <p:ph type="ctrTitle"/>
          </p:nvPr>
        </p:nvSpPr>
        <p:spPr>
          <a:xfrm>
            <a:off x="0" y="24912"/>
            <a:ext cx="3581400" cy="762000"/>
          </a:xfrm>
        </p:spPr>
        <p:txBody>
          <a:bodyPr>
            <a:normAutofit/>
          </a:bodyPr>
          <a:lstStyle/>
          <a:p>
            <a:pPr marL="742950" indent="-742950" algn="l"/>
            <a:r>
              <a:rPr lang="en-US" sz="4000" b="1" dirty="0">
                <a:solidFill>
                  <a:srgbClr val="FF0000"/>
                </a:solidFill>
              </a:rPr>
              <a:t>I. </a:t>
            </a:r>
            <a:r>
              <a:rPr lang="en-US" sz="4000" b="1" dirty="0" err="1">
                <a:solidFill>
                  <a:srgbClr val="FF0000"/>
                </a:solidFill>
              </a:rPr>
              <a:t>Dây</a:t>
            </a:r>
            <a:r>
              <a:rPr lang="en-US" sz="4000" b="1" dirty="0">
                <a:solidFill>
                  <a:srgbClr val="FF0000"/>
                </a:solidFill>
              </a:rPr>
              <a:t> </a:t>
            </a:r>
            <a:r>
              <a:rPr lang="en-US" sz="4000" b="1" dirty="0" err="1">
                <a:solidFill>
                  <a:srgbClr val="FF0000"/>
                </a:solidFill>
              </a:rPr>
              <a:t>dẫn</a:t>
            </a:r>
            <a:r>
              <a:rPr lang="en-US" sz="4000" b="1" dirty="0">
                <a:solidFill>
                  <a:srgbClr val="FF0000"/>
                </a:solidFill>
              </a:rPr>
              <a:t> </a:t>
            </a:r>
            <a:r>
              <a:rPr lang="en-US" sz="4000" b="1" dirty="0" err="1">
                <a:solidFill>
                  <a:srgbClr val="FF0000"/>
                </a:solidFill>
              </a:rPr>
              <a:t>điện</a:t>
            </a:r>
            <a:r>
              <a:rPr lang="en-US" sz="4000" b="1" dirty="0">
                <a:solidFill>
                  <a:srgbClr val="FF0000"/>
                </a:solidFill>
              </a:rPr>
              <a:t>:</a:t>
            </a:r>
            <a:endParaRPr lang="en-US" b="1" dirty="0">
              <a:solidFill>
                <a:srgbClr val="FF0000"/>
              </a:solidFill>
            </a:endParaRPr>
          </a:p>
        </p:txBody>
      </p:sp>
      <p:graphicFrame>
        <p:nvGraphicFramePr>
          <p:cNvPr id="16" name="Table 15"/>
          <p:cNvGraphicFramePr>
            <a:graphicFrameLocks noGrp="1"/>
          </p:cNvGraphicFramePr>
          <p:nvPr/>
        </p:nvGraphicFramePr>
        <p:xfrm>
          <a:off x="-1066800" y="5410200"/>
          <a:ext cx="208280" cy="365760"/>
        </p:xfrm>
        <a:graphic>
          <a:graphicData uri="http://schemas.openxmlformats.org/drawingml/2006/table">
            <a:tbl>
              <a:tblPr firstRow="1" bandRow="1">
                <a:tableStyleId>{5940675A-B579-460E-94D1-54222C63F5DA}</a:tableStyleId>
              </a:tblPr>
              <a:tblGrid>
                <a:gridCol w="208280">
                  <a:extLst>
                    <a:ext uri="{9D8B030D-6E8A-4147-A177-3AD203B41FA5}">
                      <a16:colId xmlns:a16="http://schemas.microsoft.com/office/drawing/2014/main" xmlns="" val="20000"/>
                    </a:ext>
                  </a:extLst>
                </a:gridCol>
              </a:tblGrid>
              <a:tr h="228600">
                <a:tc>
                  <a:txBody>
                    <a:bodyPr/>
                    <a:lstStyle/>
                    <a:p>
                      <a:endParaRPr lang="en-US" dirty="0"/>
                    </a:p>
                  </a:txBody>
                  <a:tcPr>
                    <a:lnL w="12700" cmpd="sng">
                      <a:noFill/>
                    </a:lnL>
                    <a:lnR w="12700" cmpd="sng">
                      <a:noFill/>
                    </a:lnR>
                    <a:lnT w="12700" cmpd="sng">
                      <a:noFill/>
                    </a:lnT>
                    <a:lnB w="12700" cmpd="sng">
                      <a:noFill/>
                    </a:lnB>
                  </a:tcPr>
                </a:tc>
                <a:extLst>
                  <a:ext uri="{0D108BD9-81ED-4DB2-BD59-A6C34878D82A}">
                    <a16:rowId xmlns:a16="http://schemas.microsoft.com/office/drawing/2014/main" xmlns="" val="10000"/>
                  </a:ext>
                </a:extLst>
              </a:tr>
            </a:tbl>
          </a:graphicData>
        </a:graphic>
      </p:graphicFrame>
      <p:graphicFrame>
        <p:nvGraphicFramePr>
          <p:cNvPr id="18" name="Table 17"/>
          <p:cNvGraphicFramePr>
            <a:graphicFrameLocks noGrp="1"/>
          </p:cNvGraphicFramePr>
          <p:nvPr/>
        </p:nvGraphicFramePr>
        <p:xfrm>
          <a:off x="228600" y="3581400"/>
          <a:ext cx="8686800" cy="579120"/>
        </p:xfrm>
        <a:graphic>
          <a:graphicData uri="http://schemas.openxmlformats.org/drawingml/2006/table">
            <a:tbl>
              <a:tblPr firstRow="1" bandRow="1">
                <a:tableStyleId>{5C22544A-7EE6-4342-B048-85BDC9FD1C3A}</a:tableStyleId>
              </a:tblPr>
              <a:tblGrid>
                <a:gridCol w="2171700">
                  <a:extLst>
                    <a:ext uri="{9D8B030D-6E8A-4147-A177-3AD203B41FA5}">
                      <a16:colId xmlns:a16="http://schemas.microsoft.com/office/drawing/2014/main" xmlns="" val="20000"/>
                    </a:ext>
                  </a:extLst>
                </a:gridCol>
                <a:gridCol w="2171700">
                  <a:extLst>
                    <a:ext uri="{9D8B030D-6E8A-4147-A177-3AD203B41FA5}">
                      <a16:colId xmlns:a16="http://schemas.microsoft.com/office/drawing/2014/main" xmlns="" val="20001"/>
                    </a:ext>
                  </a:extLst>
                </a:gridCol>
                <a:gridCol w="2171700">
                  <a:extLst>
                    <a:ext uri="{9D8B030D-6E8A-4147-A177-3AD203B41FA5}">
                      <a16:colId xmlns:a16="http://schemas.microsoft.com/office/drawing/2014/main" xmlns="" val="20002"/>
                    </a:ext>
                  </a:extLst>
                </a:gridCol>
                <a:gridCol w="2171700">
                  <a:extLst>
                    <a:ext uri="{9D8B030D-6E8A-4147-A177-3AD203B41FA5}">
                      <a16:colId xmlns:a16="http://schemas.microsoft.com/office/drawing/2014/main" xmlns="" val="20003"/>
                    </a:ext>
                  </a:extLst>
                </a:gridCol>
              </a:tblGrid>
              <a:tr h="502920">
                <a:tc>
                  <a:txBody>
                    <a:bodyPr/>
                    <a:lstStyle/>
                    <a:p>
                      <a:pPr algn="ctr"/>
                      <a:r>
                        <a:rPr lang="en-US" sz="3200" dirty="0">
                          <a:solidFill>
                            <a:schemeClr val="tx1"/>
                          </a:solidFill>
                        </a:rPr>
                        <a:t>a</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en-US" sz="3200" dirty="0">
                          <a:solidFill>
                            <a:schemeClr val="tx1"/>
                          </a:solidFill>
                        </a:rPr>
                        <a:t>b</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en-US" sz="3200" dirty="0">
                          <a:solidFill>
                            <a:schemeClr val="tx1"/>
                          </a:solidFill>
                        </a:rPr>
                        <a:t>c</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en-US" sz="3200" dirty="0">
                          <a:solidFill>
                            <a:schemeClr val="tx1"/>
                          </a:solidFill>
                        </a:rPr>
                        <a:t>d</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0"/>
                  </a:ext>
                </a:extLst>
              </a:tr>
            </a:tbl>
          </a:graphicData>
        </a:graphic>
      </p:graphicFrame>
      <p:graphicFrame>
        <p:nvGraphicFramePr>
          <p:cNvPr id="24" name="Table 23"/>
          <p:cNvGraphicFramePr>
            <a:graphicFrameLocks noGrp="1"/>
          </p:cNvGraphicFramePr>
          <p:nvPr>
            <p:extLst>
              <p:ext uri="{D42A27DB-BD31-4B8C-83A1-F6EECF244321}">
                <p14:modId xmlns:p14="http://schemas.microsoft.com/office/powerpoint/2010/main" val="2482043316"/>
              </p:ext>
            </p:extLst>
          </p:nvPr>
        </p:nvGraphicFramePr>
        <p:xfrm>
          <a:off x="317378" y="4206325"/>
          <a:ext cx="8458200" cy="2495550"/>
        </p:xfrm>
        <a:graphic>
          <a:graphicData uri="http://schemas.openxmlformats.org/drawingml/2006/table">
            <a:tbl>
              <a:tblPr firstRow="1" bandRow="1">
                <a:tableStyleId>{5C22544A-7EE6-4342-B048-85BDC9FD1C3A}</a:tableStyleId>
              </a:tblPr>
              <a:tblGrid>
                <a:gridCol w="2114550">
                  <a:extLst>
                    <a:ext uri="{9D8B030D-6E8A-4147-A177-3AD203B41FA5}">
                      <a16:colId xmlns:a16="http://schemas.microsoft.com/office/drawing/2014/main" xmlns="" val="20000"/>
                    </a:ext>
                  </a:extLst>
                </a:gridCol>
                <a:gridCol w="2114550">
                  <a:extLst>
                    <a:ext uri="{9D8B030D-6E8A-4147-A177-3AD203B41FA5}">
                      <a16:colId xmlns:a16="http://schemas.microsoft.com/office/drawing/2014/main" xmlns="" val="20001"/>
                    </a:ext>
                  </a:extLst>
                </a:gridCol>
                <a:gridCol w="2114550">
                  <a:extLst>
                    <a:ext uri="{9D8B030D-6E8A-4147-A177-3AD203B41FA5}">
                      <a16:colId xmlns:a16="http://schemas.microsoft.com/office/drawing/2014/main" xmlns="" val="20002"/>
                    </a:ext>
                  </a:extLst>
                </a:gridCol>
                <a:gridCol w="2114550">
                  <a:extLst>
                    <a:ext uri="{9D8B030D-6E8A-4147-A177-3AD203B41FA5}">
                      <a16:colId xmlns:a16="http://schemas.microsoft.com/office/drawing/2014/main" xmlns="" val="20003"/>
                    </a:ext>
                  </a:extLst>
                </a:gridCol>
              </a:tblGrid>
              <a:tr h="1040130">
                <a:tc>
                  <a:txBody>
                    <a:bodyPr/>
                    <a:lstStyle/>
                    <a:p>
                      <a:pPr algn="ctr"/>
                      <a:r>
                        <a:rPr lang="en-US" sz="3200" dirty="0" err="1">
                          <a:solidFill>
                            <a:srgbClr val="000099"/>
                          </a:solidFill>
                        </a:rPr>
                        <a:t>Dây</a:t>
                      </a:r>
                      <a:r>
                        <a:rPr lang="en-US" sz="3200" baseline="0" dirty="0">
                          <a:solidFill>
                            <a:srgbClr val="000099"/>
                          </a:solidFill>
                        </a:rPr>
                        <a:t> </a:t>
                      </a:r>
                      <a:r>
                        <a:rPr lang="en-US" sz="3200" baseline="0" dirty="0" err="1">
                          <a:solidFill>
                            <a:srgbClr val="000099"/>
                          </a:solidFill>
                        </a:rPr>
                        <a:t>dẫn</a:t>
                      </a:r>
                      <a:r>
                        <a:rPr lang="en-US" sz="3200" baseline="0" dirty="0">
                          <a:solidFill>
                            <a:srgbClr val="000099"/>
                          </a:solidFill>
                        </a:rPr>
                        <a:t> </a:t>
                      </a:r>
                      <a:r>
                        <a:rPr lang="en-US" sz="3200" baseline="0" dirty="0" err="1">
                          <a:solidFill>
                            <a:srgbClr val="000099"/>
                          </a:solidFill>
                        </a:rPr>
                        <a:t>trần</a:t>
                      </a:r>
                      <a:endParaRPr lang="en-US" sz="3200" dirty="0">
                        <a:solidFill>
                          <a:srgbClr val="000099"/>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a:r>
                        <a:rPr lang="en-US" sz="3200" dirty="0" err="1">
                          <a:solidFill>
                            <a:srgbClr val="000099"/>
                          </a:solidFill>
                        </a:rPr>
                        <a:t>Dây</a:t>
                      </a:r>
                      <a:r>
                        <a:rPr lang="en-US" sz="3200" baseline="0" dirty="0">
                          <a:solidFill>
                            <a:srgbClr val="000099"/>
                          </a:solidFill>
                        </a:rPr>
                        <a:t> </a:t>
                      </a:r>
                      <a:r>
                        <a:rPr lang="en-US" sz="3200" baseline="0" dirty="0" err="1">
                          <a:solidFill>
                            <a:srgbClr val="000099"/>
                          </a:solidFill>
                        </a:rPr>
                        <a:t>dẫn</a:t>
                      </a:r>
                      <a:r>
                        <a:rPr lang="en-US" sz="3200" baseline="0" dirty="0">
                          <a:solidFill>
                            <a:srgbClr val="000099"/>
                          </a:solidFill>
                        </a:rPr>
                        <a:t> </a:t>
                      </a:r>
                      <a:r>
                        <a:rPr lang="en-US" sz="3200" baseline="0" dirty="0" err="1">
                          <a:solidFill>
                            <a:srgbClr val="000099"/>
                          </a:solidFill>
                        </a:rPr>
                        <a:t>bọc</a:t>
                      </a:r>
                      <a:r>
                        <a:rPr lang="en-US" sz="3200" baseline="0" dirty="0">
                          <a:solidFill>
                            <a:srgbClr val="000099"/>
                          </a:solidFill>
                        </a:rPr>
                        <a:t> </a:t>
                      </a:r>
                      <a:r>
                        <a:rPr lang="en-US" sz="3200" baseline="0" dirty="0" err="1">
                          <a:solidFill>
                            <a:srgbClr val="000099"/>
                          </a:solidFill>
                        </a:rPr>
                        <a:t>cách</a:t>
                      </a:r>
                      <a:r>
                        <a:rPr lang="en-US" sz="3200" baseline="0" dirty="0">
                          <a:solidFill>
                            <a:srgbClr val="000099"/>
                          </a:solidFill>
                        </a:rPr>
                        <a:t> </a:t>
                      </a:r>
                      <a:r>
                        <a:rPr lang="en-US" sz="3200" baseline="0" dirty="0" err="1">
                          <a:solidFill>
                            <a:srgbClr val="000099"/>
                          </a:solidFill>
                        </a:rPr>
                        <a:t>điện</a:t>
                      </a:r>
                      <a:endParaRPr lang="en-US" sz="3200" dirty="0">
                        <a:solidFill>
                          <a:srgbClr val="000099"/>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a:r>
                        <a:rPr lang="en-US" sz="3200" dirty="0" err="1">
                          <a:solidFill>
                            <a:srgbClr val="000099"/>
                          </a:solidFill>
                        </a:rPr>
                        <a:t>Dây</a:t>
                      </a:r>
                      <a:r>
                        <a:rPr lang="en-US" sz="3200" baseline="0" dirty="0">
                          <a:solidFill>
                            <a:srgbClr val="000099"/>
                          </a:solidFill>
                        </a:rPr>
                        <a:t> </a:t>
                      </a:r>
                      <a:r>
                        <a:rPr lang="en-US" sz="3200" baseline="0" dirty="0" err="1">
                          <a:solidFill>
                            <a:srgbClr val="000099"/>
                          </a:solidFill>
                        </a:rPr>
                        <a:t>dẫn</a:t>
                      </a:r>
                      <a:r>
                        <a:rPr lang="en-US" sz="3200" baseline="0" dirty="0">
                          <a:solidFill>
                            <a:srgbClr val="000099"/>
                          </a:solidFill>
                        </a:rPr>
                        <a:t> </a:t>
                      </a:r>
                      <a:r>
                        <a:rPr lang="en-US" sz="3200" baseline="0" dirty="0" err="1">
                          <a:solidFill>
                            <a:srgbClr val="000099"/>
                          </a:solidFill>
                        </a:rPr>
                        <a:t>lõi</a:t>
                      </a:r>
                      <a:r>
                        <a:rPr lang="en-US" sz="3200" baseline="0" dirty="0">
                          <a:solidFill>
                            <a:srgbClr val="000099"/>
                          </a:solidFill>
                        </a:rPr>
                        <a:t> </a:t>
                      </a:r>
                      <a:r>
                        <a:rPr lang="en-US" sz="3200" baseline="0" dirty="0" err="1">
                          <a:solidFill>
                            <a:srgbClr val="000099"/>
                          </a:solidFill>
                        </a:rPr>
                        <a:t>nhiều</a:t>
                      </a:r>
                      <a:r>
                        <a:rPr lang="en-US" sz="3200" baseline="0" dirty="0">
                          <a:solidFill>
                            <a:srgbClr val="000099"/>
                          </a:solidFill>
                        </a:rPr>
                        <a:t> </a:t>
                      </a:r>
                      <a:r>
                        <a:rPr lang="en-US" sz="3200" baseline="0" dirty="0" err="1">
                          <a:solidFill>
                            <a:srgbClr val="000099"/>
                          </a:solidFill>
                        </a:rPr>
                        <a:t>sợi</a:t>
                      </a:r>
                      <a:endParaRPr lang="en-US" sz="3200" dirty="0">
                        <a:solidFill>
                          <a:srgbClr val="000099"/>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a:r>
                        <a:rPr lang="en-US" sz="3200" dirty="0" err="1">
                          <a:solidFill>
                            <a:srgbClr val="000099"/>
                          </a:solidFill>
                        </a:rPr>
                        <a:t>Dây</a:t>
                      </a:r>
                      <a:r>
                        <a:rPr lang="en-US" sz="3200" baseline="0" dirty="0">
                          <a:solidFill>
                            <a:srgbClr val="000099"/>
                          </a:solidFill>
                        </a:rPr>
                        <a:t> </a:t>
                      </a:r>
                      <a:r>
                        <a:rPr lang="en-US" sz="3200" baseline="0" dirty="0" err="1">
                          <a:solidFill>
                            <a:srgbClr val="000099"/>
                          </a:solidFill>
                        </a:rPr>
                        <a:t>dẫn</a:t>
                      </a:r>
                      <a:r>
                        <a:rPr lang="en-US" sz="3200" baseline="0" dirty="0">
                          <a:solidFill>
                            <a:srgbClr val="000099"/>
                          </a:solidFill>
                        </a:rPr>
                        <a:t> </a:t>
                      </a:r>
                      <a:r>
                        <a:rPr lang="en-US" sz="3200" baseline="0" dirty="0" err="1">
                          <a:solidFill>
                            <a:srgbClr val="000099"/>
                          </a:solidFill>
                        </a:rPr>
                        <a:t>lõi</a:t>
                      </a:r>
                      <a:r>
                        <a:rPr lang="en-US" sz="3200" baseline="0" dirty="0">
                          <a:solidFill>
                            <a:srgbClr val="000099"/>
                          </a:solidFill>
                        </a:rPr>
                        <a:t> </a:t>
                      </a:r>
                      <a:r>
                        <a:rPr lang="en-US" sz="3200" baseline="0" dirty="0" err="1">
                          <a:solidFill>
                            <a:srgbClr val="000099"/>
                          </a:solidFill>
                        </a:rPr>
                        <a:t>một</a:t>
                      </a:r>
                      <a:r>
                        <a:rPr lang="en-US" sz="3200" baseline="0" dirty="0">
                          <a:solidFill>
                            <a:srgbClr val="000099"/>
                          </a:solidFill>
                        </a:rPr>
                        <a:t> </a:t>
                      </a:r>
                      <a:r>
                        <a:rPr lang="en-US" sz="3200" baseline="0" dirty="0" err="1">
                          <a:solidFill>
                            <a:srgbClr val="000099"/>
                          </a:solidFill>
                        </a:rPr>
                        <a:t>sợi</a:t>
                      </a:r>
                      <a:endParaRPr lang="en-US" sz="3200" dirty="0">
                        <a:solidFill>
                          <a:srgbClr val="000099"/>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xmlns="" val="10000"/>
                  </a:ext>
                </a:extLst>
              </a:tr>
              <a:tr h="94107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bl>
          </a:graphicData>
        </a:graphic>
      </p:graphicFrame>
      <p:graphicFrame>
        <p:nvGraphicFramePr>
          <p:cNvPr id="17" name="Table 16"/>
          <p:cNvGraphicFramePr>
            <a:graphicFrameLocks noGrp="1"/>
          </p:cNvGraphicFramePr>
          <p:nvPr>
            <p:extLst>
              <p:ext uri="{D42A27DB-BD31-4B8C-83A1-F6EECF244321}">
                <p14:modId xmlns:p14="http://schemas.microsoft.com/office/powerpoint/2010/main" val="1935128623"/>
              </p:ext>
            </p:extLst>
          </p:nvPr>
        </p:nvGraphicFramePr>
        <p:xfrm>
          <a:off x="0" y="702812"/>
          <a:ext cx="3429000" cy="701040"/>
        </p:xfrm>
        <a:graphic>
          <a:graphicData uri="http://schemas.openxmlformats.org/drawingml/2006/table">
            <a:tbl>
              <a:tblPr firstRow="1" bandRow="1">
                <a:tableStyleId>{5C22544A-7EE6-4342-B048-85BDC9FD1C3A}</a:tableStyleId>
              </a:tblPr>
              <a:tblGrid>
                <a:gridCol w="3429000">
                  <a:extLst>
                    <a:ext uri="{9D8B030D-6E8A-4147-A177-3AD203B41FA5}">
                      <a16:colId xmlns:a16="http://schemas.microsoft.com/office/drawing/2014/main" xmlns="" val="20000"/>
                    </a:ext>
                  </a:extLst>
                </a:gridCol>
              </a:tblGrid>
              <a:tr h="289560">
                <a:tc>
                  <a:txBody>
                    <a:bodyPr/>
                    <a:lstStyle/>
                    <a:p>
                      <a:r>
                        <a:rPr lang="en-US" sz="4000" dirty="0">
                          <a:solidFill>
                            <a:srgbClr val="0000FF"/>
                          </a:solidFill>
                        </a:rPr>
                        <a:t>1. </a:t>
                      </a:r>
                      <a:r>
                        <a:rPr lang="en-US" sz="4000" dirty="0" err="1">
                          <a:solidFill>
                            <a:srgbClr val="0000FF"/>
                          </a:solidFill>
                        </a:rPr>
                        <a:t>Phân</a:t>
                      </a:r>
                      <a:r>
                        <a:rPr lang="en-US" sz="4000" baseline="0" dirty="0">
                          <a:solidFill>
                            <a:srgbClr val="0000FF"/>
                          </a:solidFill>
                        </a:rPr>
                        <a:t> </a:t>
                      </a:r>
                      <a:r>
                        <a:rPr lang="en-US" sz="4000" baseline="0" dirty="0" err="1">
                          <a:solidFill>
                            <a:srgbClr val="0000FF"/>
                          </a:solidFill>
                        </a:rPr>
                        <a:t>loại</a:t>
                      </a:r>
                      <a:r>
                        <a:rPr lang="en-US" sz="4000" baseline="0" dirty="0">
                          <a:solidFill>
                            <a:srgbClr val="0000FF"/>
                          </a:solidFill>
                        </a:rPr>
                        <a:t>:</a:t>
                      </a:r>
                      <a:endParaRPr lang="en-US" sz="4000" dirty="0">
                        <a:solidFill>
                          <a:srgbClr val="0000FF"/>
                        </a:solidFill>
                      </a:endParaRPr>
                    </a:p>
                  </a:txBody>
                  <a:tcPr>
                    <a:solidFill>
                      <a:schemeClr val="bg1"/>
                    </a:solidFill>
                  </a:tcPr>
                </a:tc>
                <a:extLst>
                  <a:ext uri="{0D108BD9-81ED-4DB2-BD59-A6C34878D82A}">
                    <a16:rowId xmlns:a16="http://schemas.microsoft.com/office/drawing/2014/main" xmlns="" val="10000"/>
                  </a:ext>
                </a:extLst>
              </a:tr>
            </a:tbl>
          </a:graphicData>
        </a:graphic>
      </p:graphicFrame>
      <p:sp>
        <p:nvSpPr>
          <p:cNvPr id="19" name="Title 10">
            <a:extLst>
              <a:ext uri="{FF2B5EF4-FFF2-40B4-BE49-F238E27FC236}">
                <a16:creationId xmlns:a16="http://schemas.microsoft.com/office/drawing/2014/main" xmlns="" id="{C7AD68A4-68A0-4749-93DD-F006834A429F}"/>
              </a:ext>
            </a:extLst>
          </p:cNvPr>
          <p:cNvSpPr txBox="1">
            <a:spLocks/>
          </p:cNvSpPr>
          <p:nvPr/>
        </p:nvSpPr>
        <p:spPr>
          <a:xfrm>
            <a:off x="3460750" y="946700"/>
            <a:ext cx="5835650" cy="762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dirty="0"/>
              <a:t>Quan </a:t>
            </a:r>
            <a:r>
              <a:rPr lang="en-US" sz="4000" b="1" dirty="0" err="1"/>
              <a:t>sát</a:t>
            </a:r>
            <a:r>
              <a:rPr lang="en-US" sz="4000" b="1" dirty="0"/>
              <a:t> </a:t>
            </a:r>
            <a:r>
              <a:rPr lang="en-US" sz="4000" b="1" dirty="0" err="1"/>
              <a:t>cấu</a:t>
            </a:r>
            <a:r>
              <a:rPr lang="en-US" sz="4000" b="1" dirty="0"/>
              <a:t> </a:t>
            </a:r>
            <a:r>
              <a:rPr lang="en-US" sz="4000" b="1" dirty="0" err="1"/>
              <a:t>tạo</a:t>
            </a:r>
            <a:r>
              <a:rPr lang="en-US" sz="4000" b="1" dirty="0"/>
              <a:t> </a:t>
            </a:r>
            <a:r>
              <a:rPr lang="en-US" sz="4000" b="1" dirty="0" err="1"/>
              <a:t>của</a:t>
            </a:r>
            <a:r>
              <a:rPr lang="en-US" sz="4000" b="1" dirty="0"/>
              <a:t> </a:t>
            </a:r>
            <a:r>
              <a:rPr lang="en-US" sz="4000" b="1" dirty="0" err="1"/>
              <a:t>một</a:t>
            </a:r>
            <a:r>
              <a:rPr lang="en-US" sz="4000" b="1" dirty="0"/>
              <a:t> </a:t>
            </a:r>
            <a:r>
              <a:rPr lang="en-US" sz="4000" b="1" dirty="0" err="1"/>
              <a:t>số</a:t>
            </a:r>
            <a:r>
              <a:rPr lang="en-US" sz="4000" b="1" dirty="0"/>
              <a:t> </a:t>
            </a:r>
            <a:r>
              <a:rPr lang="en-US" sz="4000" b="1" dirty="0" err="1"/>
              <a:t>loại</a:t>
            </a:r>
            <a:r>
              <a:rPr lang="en-US" sz="4000" b="1" dirty="0"/>
              <a:t> </a:t>
            </a:r>
            <a:r>
              <a:rPr lang="en-US" sz="4000" b="1" dirty="0" err="1"/>
              <a:t>dây</a:t>
            </a:r>
            <a:r>
              <a:rPr lang="en-US" sz="4000" b="1" dirty="0"/>
              <a:t> </a:t>
            </a:r>
            <a:r>
              <a:rPr lang="en-US" sz="4000" b="1" dirty="0" err="1"/>
              <a:t>dẫn</a:t>
            </a:r>
            <a:r>
              <a:rPr lang="en-US" sz="4000" b="1" dirty="0"/>
              <a:t> </a:t>
            </a:r>
            <a:r>
              <a:rPr lang="en-US" sz="4000" b="1" dirty="0" err="1"/>
              <a:t>điện</a:t>
            </a:r>
            <a:r>
              <a:rPr lang="en-US" sz="4000" b="1" dirty="0"/>
              <a:t> </a:t>
            </a:r>
            <a:r>
              <a:rPr lang="en-US" sz="4000" b="1" dirty="0" err="1"/>
              <a:t>trong</a:t>
            </a:r>
            <a:r>
              <a:rPr lang="en-US" sz="4000" b="1" dirty="0"/>
              <a:t> </a:t>
            </a:r>
            <a:r>
              <a:rPr lang="en-US" sz="4000" b="1" dirty="0" err="1"/>
              <a:t>hình</a:t>
            </a:r>
            <a:r>
              <a:rPr lang="en-US" sz="4000" b="1" dirty="0"/>
              <a:t> 2.1, </a:t>
            </a:r>
            <a:r>
              <a:rPr lang="en-US" sz="4000" b="1" dirty="0" err="1"/>
              <a:t>phân</a:t>
            </a:r>
            <a:r>
              <a:rPr lang="en-US" sz="4000" b="1" dirty="0"/>
              <a:t> </a:t>
            </a:r>
            <a:r>
              <a:rPr lang="en-US" sz="4000" b="1" dirty="0" err="1"/>
              <a:t>loại</a:t>
            </a:r>
            <a:r>
              <a:rPr lang="en-US" sz="4000" b="1" dirty="0"/>
              <a:t> </a:t>
            </a:r>
            <a:r>
              <a:rPr lang="en-US" sz="4000" b="1" dirty="0" err="1"/>
              <a:t>và</a:t>
            </a:r>
            <a:r>
              <a:rPr lang="en-US" sz="4000" b="1" dirty="0"/>
              <a:t> </a:t>
            </a:r>
            <a:r>
              <a:rPr lang="en-US" sz="4000" b="1" dirty="0" err="1"/>
              <a:t>ghi</a:t>
            </a:r>
            <a:r>
              <a:rPr lang="en-US" sz="4000" b="1" dirty="0"/>
              <a:t> </a:t>
            </a:r>
            <a:r>
              <a:rPr lang="en-US" sz="4000" b="1" dirty="0" err="1"/>
              <a:t>vào</a:t>
            </a:r>
            <a:r>
              <a:rPr lang="en-US" sz="4000" b="1" dirty="0"/>
              <a:t> </a:t>
            </a:r>
            <a:r>
              <a:rPr lang="en-US" sz="4000" b="1" dirty="0" err="1"/>
              <a:t>bảng</a:t>
            </a:r>
            <a:r>
              <a:rPr lang="en-US" sz="4000" b="1" dirty="0"/>
              <a:t> </a:t>
            </a:r>
            <a:r>
              <a:rPr lang="en-US" sz="4000" b="1" dirty="0" err="1"/>
              <a:t>sau</a:t>
            </a:r>
            <a:r>
              <a:rPr lang="en-US" sz="4000" b="1" dirty="0"/>
              <a:t>:</a:t>
            </a:r>
          </a:p>
        </p:txBody>
      </p:sp>
      <p:sp>
        <p:nvSpPr>
          <p:cNvPr id="2" name="TextBox 1">
            <a:extLst>
              <a:ext uri="{FF2B5EF4-FFF2-40B4-BE49-F238E27FC236}">
                <a16:creationId xmlns:a16="http://schemas.microsoft.com/office/drawing/2014/main" xmlns="" id="{9AD88913-723C-4CE4-9E9B-CC54E6B9B997}"/>
              </a:ext>
            </a:extLst>
          </p:cNvPr>
          <p:cNvSpPr txBox="1"/>
          <p:nvPr/>
        </p:nvSpPr>
        <p:spPr>
          <a:xfrm>
            <a:off x="2590800" y="5798234"/>
            <a:ext cx="2209800" cy="707886"/>
          </a:xfrm>
          <a:prstGeom prst="rect">
            <a:avLst/>
          </a:prstGeom>
          <a:noFill/>
          <a:ln>
            <a:noFill/>
          </a:ln>
        </p:spPr>
        <p:txBody>
          <a:bodyPr wrap="square" rtlCol="0">
            <a:spAutoFit/>
          </a:bodyPr>
          <a:lstStyle/>
          <a:p>
            <a:r>
              <a:rPr lang="en-US" sz="4000" b="1" dirty="0"/>
              <a:t>a, b, c, d</a:t>
            </a:r>
          </a:p>
        </p:txBody>
      </p:sp>
      <p:sp>
        <p:nvSpPr>
          <p:cNvPr id="25" name="TextBox 24">
            <a:extLst>
              <a:ext uri="{FF2B5EF4-FFF2-40B4-BE49-F238E27FC236}">
                <a16:creationId xmlns:a16="http://schemas.microsoft.com/office/drawing/2014/main" xmlns="" id="{29D259DB-55DA-4985-95E9-98D324286B5E}"/>
              </a:ext>
            </a:extLst>
          </p:cNvPr>
          <p:cNvSpPr txBox="1"/>
          <p:nvPr/>
        </p:nvSpPr>
        <p:spPr>
          <a:xfrm>
            <a:off x="4811151" y="5817787"/>
            <a:ext cx="2027237" cy="707886"/>
          </a:xfrm>
          <a:prstGeom prst="rect">
            <a:avLst/>
          </a:prstGeom>
          <a:noFill/>
          <a:ln>
            <a:noFill/>
          </a:ln>
        </p:spPr>
        <p:txBody>
          <a:bodyPr wrap="square" rtlCol="0">
            <a:spAutoFit/>
          </a:bodyPr>
          <a:lstStyle/>
          <a:p>
            <a:r>
              <a:rPr lang="en-US" sz="4000" b="1" dirty="0"/>
              <a:t>b, c, d</a:t>
            </a:r>
          </a:p>
        </p:txBody>
      </p:sp>
      <p:sp>
        <p:nvSpPr>
          <p:cNvPr id="26" name="TextBox 25">
            <a:extLst>
              <a:ext uri="{FF2B5EF4-FFF2-40B4-BE49-F238E27FC236}">
                <a16:creationId xmlns:a16="http://schemas.microsoft.com/office/drawing/2014/main" xmlns="" id="{8BA5ECB7-B66C-4D47-AEB7-39B37527F8E7}"/>
              </a:ext>
            </a:extLst>
          </p:cNvPr>
          <p:cNvSpPr txBox="1"/>
          <p:nvPr/>
        </p:nvSpPr>
        <p:spPr>
          <a:xfrm>
            <a:off x="7563375" y="5792521"/>
            <a:ext cx="901822" cy="707886"/>
          </a:xfrm>
          <a:prstGeom prst="rect">
            <a:avLst/>
          </a:prstGeom>
          <a:noFill/>
          <a:ln>
            <a:noFill/>
          </a:ln>
        </p:spPr>
        <p:txBody>
          <a:bodyPr wrap="square" rtlCol="0">
            <a:spAutoFit/>
          </a:bodyPr>
          <a:lstStyle/>
          <a:p>
            <a:r>
              <a:rPr lang="en-US" sz="4000" b="1" dirty="0"/>
              <a:t>a</a:t>
            </a:r>
          </a:p>
        </p:txBody>
      </p:sp>
      <p:sp>
        <p:nvSpPr>
          <p:cNvPr id="15" name="TextBox 14">
            <a:extLst>
              <a:ext uri="{FF2B5EF4-FFF2-40B4-BE49-F238E27FC236}">
                <a16:creationId xmlns:a16="http://schemas.microsoft.com/office/drawing/2014/main" xmlns="" id="{58F45E87-7836-4A54-8547-BE6E130FC2CA}"/>
              </a:ext>
            </a:extLst>
          </p:cNvPr>
          <p:cNvSpPr txBox="1"/>
          <p:nvPr/>
        </p:nvSpPr>
        <p:spPr>
          <a:xfrm>
            <a:off x="214532" y="2019898"/>
            <a:ext cx="2303462" cy="707886"/>
          </a:xfrm>
          <a:prstGeom prst="rect">
            <a:avLst/>
          </a:prstGeom>
          <a:noFill/>
          <a:ln>
            <a:noFill/>
          </a:ln>
        </p:spPr>
        <p:txBody>
          <a:bodyPr wrap="square" rtlCol="0">
            <a:spAutoFit/>
          </a:bodyPr>
          <a:lstStyle/>
          <a:p>
            <a:r>
              <a:rPr lang="en-US" sz="4000" b="1" dirty="0" err="1"/>
              <a:t>Hình</a:t>
            </a:r>
            <a:r>
              <a:rPr lang="en-US" sz="4000" b="1" dirty="0"/>
              <a:t> 2.1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checkerboard(across)">
                                      <p:cBhvr>
                                        <p:cTn id="11" dur="500"/>
                                        <p:tgtEl>
                                          <p:spTgt spid="19"/>
                                        </p:tgtEl>
                                      </p:cBhvr>
                                    </p:animEffect>
                                  </p:childTnLst>
                                </p:cTn>
                              </p:par>
                            </p:childTnLst>
                          </p:cTn>
                        </p:par>
                        <p:par>
                          <p:cTn id="12" fill="hold">
                            <p:stCondLst>
                              <p:cond delay="1000"/>
                            </p:stCondLst>
                            <p:childTnLst>
                              <p:par>
                                <p:cTn id="13" presetID="4" presetClass="entr" presetSubtype="16"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ox(in)">
                                      <p:cBhvr>
                                        <p:cTn id="15" dur="2000"/>
                                        <p:tgtEl>
                                          <p:spTgt spid="15"/>
                                        </p:tgtEl>
                                      </p:cBhvr>
                                    </p:animEffect>
                                  </p:childTnLst>
                                </p:cTn>
                              </p:par>
                            </p:childTnLst>
                          </p:cTn>
                        </p:par>
                        <p:par>
                          <p:cTn id="16" fill="hold">
                            <p:stCondLst>
                              <p:cond delay="3000"/>
                            </p:stCondLst>
                            <p:childTnLst>
                              <p:par>
                                <p:cTn id="17" presetID="2" presetClass="entr" presetSubtype="8"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0-#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childTnLst>
                          </p:cTn>
                        </p:par>
                        <p:par>
                          <p:cTn id="21" fill="hold">
                            <p:stCondLst>
                              <p:cond delay="3500"/>
                            </p:stCondLst>
                            <p:childTnLst>
                              <p:par>
                                <p:cTn id="22" presetID="2" presetClass="entr" presetSubtype="8"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0-#ppt_w/2"/>
                                          </p:val>
                                        </p:tav>
                                        <p:tav tm="100000">
                                          <p:val>
                                            <p:strVal val="#ppt_x"/>
                                          </p:val>
                                        </p:tav>
                                      </p:tavLst>
                                    </p:anim>
                                    <p:anim calcmode="lin" valueType="num">
                                      <p:cBhvr additive="base">
                                        <p:cTn id="25" dur="500" fill="hold"/>
                                        <p:tgtEl>
                                          <p:spTgt spid="8"/>
                                        </p:tgtEl>
                                        <p:attrNameLst>
                                          <p:attrName>ppt_y</p:attrName>
                                        </p:attrNameLst>
                                      </p:cBhvr>
                                      <p:tavLst>
                                        <p:tav tm="0">
                                          <p:val>
                                            <p:strVal val="#ppt_y"/>
                                          </p:val>
                                        </p:tav>
                                        <p:tav tm="100000">
                                          <p:val>
                                            <p:strVal val="#ppt_y"/>
                                          </p:val>
                                        </p:tav>
                                      </p:tavLst>
                                    </p:anim>
                                  </p:childTnLst>
                                </p:cTn>
                              </p:par>
                            </p:childTnLst>
                          </p:cTn>
                        </p:par>
                        <p:par>
                          <p:cTn id="26" fill="hold">
                            <p:stCondLst>
                              <p:cond delay="4000"/>
                            </p:stCondLst>
                            <p:childTnLst>
                              <p:par>
                                <p:cTn id="27" presetID="2" presetClass="entr" presetSubtype="8" fill="hold" nodeType="after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0-#ppt_w/2"/>
                                          </p:val>
                                        </p:tav>
                                        <p:tav tm="100000">
                                          <p:val>
                                            <p:strVal val="#ppt_x"/>
                                          </p:val>
                                        </p:tav>
                                      </p:tavLst>
                                    </p:anim>
                                    <p:anim calcmode="lin" valueType="num">
                                      <p:cBhvr additive="base">
                                        <p:cTn id="30" dur="500" fill="hold"/>
                                        <p:tgtEl>
                                          <p:spTgt spid="9"/>
                                        </p:tgtEl>
                                        <p:attrNameLst>
                                          <p:attrName>ppt_y</p:attrName>
                                        </p:attrNameLst>
                                      </p:cBhvr>
                                      <p:tavLst>
                                        <p:tav tm="0">
                                          <p:val>
                                            <p:strVal val="#ppt_y"/>
                                          </p:val>
                                        </p:tav>
                                        <p:tav tm="100000">
                                          <p:val>
                                            <p:strVal val="#ppt_y"/>
                                          </p:val>
                                        </p:tav>
                                      </p:tavLst>
                                    </p:anim>
                                  </p:childTnLst>
                                </p:cTn>
                              </p:par>
                            </p:childTnLst>
                          </p:cTn>
                        </p:par>
                        <p:par>
                          <p:cTn id="31" fill="hold">
                            <p:stCondLst>
                              <p:cond delay="4500"/>
                            </p:stCondLst>
                            <p:childTnLst>
                              <p:par>
                                <p:cTn id="32" presetID="2" presetClass="entr" presetSubtype="8"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additive="base">
                                        <p:cTn id="34" dur="500" fill="hold"/>
                                        <p:tgtEl>
                                          <p:spTgt spid="10"/>
                                        </p:tgtEl>
                                        <p:attrNameLst>
                                          <p:attrName>ppt_x</p:attrName>
                                        </p:attrNameLst>
                                      </p:cBhvr>
                                      <p:tavLst>
                                        <p:tav tm="0">
                                          <p:val>
                                            <p:strVal val="0-#ppt_w/2"/>
                                          </p:val>
                                        </p:tav>
                                        <p:tav tm="100000">
                                          <p:val>
                                            <p:strVal val="#ppt_x"/>
                                          </p:val>
                                        </p:tav>
                                      </p:tavLst>
                                    </p:anim>
                                    <p:anim calcmode="lin" valueType="num">
                                      <p:cBhvr additive="base">
                                        <p:cTn id="35" dur="500" fill="hold"/>
                                        <p:tgtEl>
                                          <p:spTgt spid="10"/>
                                        </p:tgtEl>
                                        <p:attrNameLst>
                                          <p:attrName>ppt_y</p:attrName>
                                        </p:attrNameLst>
                                      </p:cBhvr>
                                      <p:tavLst>
                                        <p:tav tm="0">
                                          <p:val>
                                            <p:strVal val="#ppt_y"/>
                                          </p:val>
                                        </p:tav>
                                        <p:tav tm="100000">
                                          <p:val>
                                            <p:strVal val="#ppt_y"/>
                                          </p:val>
                                        </p:tav>
                                      </p:tavLst>
                                    </p:anim>
                                  </p:childTnLst>
                                </p:cTn>
                              </p:par>
                            </p:childTnLst>
                          </p:cTn>
                        </p:par>
                        <p:par>
                          <p:cTn id="36" fill="hold">
                            <p:stCondLst>
                              <p:cond delay="5000"/>
                            </p:stCondLst>
                            <p:childTnLst>
                              <p:par>
                                <p:cTn id="37" presetID="2" presetClass="entr" presetSubtype="4" fill="hold" nodeType="after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additive="base">
                                        <p:cTn id="39" dur="500" fill="hold"/>
                                        <p:tgtEl>
                                          <p:spTgt spid="18"/>
                                        </p:tgtEl>
                                        <p:attrNameLst>
                                          <p:attrName>ppt_x</p:attrName>
                                        </p:attrNameLst>
                                      </p:cBhvr>
                                      <p:tavLst>
                                        <p:tav tm="0">
                                          <p:val>
                                            <p:strVal val="#ppt_x"/>
                                          </p:val>
                                        </p:tav>
                                        <p:tav tm="100000">
                                          <p:val>
                                            <p:strVal val="#ppt_x"/>
                                          </p:val>
                                        </p:tav>
                                      </p:tavLst>
                                    </p:anim>
                                    <p:anim calcmode="lin" valueType="num">
                                      <p:cBhvr additive="base">
                                        <p:cTn id="40" dur="500" fill="hold"/>
                                        <p:tgtEl>
                                          <p:spTgt spid="18"/>
                                        </p:tgtEl>
                                        <p:attrNameLst>
                                          <p:attrName>ppt_y</p:attrName>
                                        </p:attrNameLst>
                                      </p:cBhvr>
                                      <p:tavLst>
                                        <p:tav tm="0">
                                          <p:val>
                                            <p:strVal val="1+#ppt_h/2"/>
                                          </p:val>
                                        </p:tav>
                                        <p:tav tm="100000">
                                          <p:val>
                                            <p:strVal val="#ppt_y"/>
                                          </p:val>
                                        </p:tav>
                                      </p:tavLst>
                                    </p:anim>
                                  </p:childTnLst>
                                </p:cTn>
                              </p:par>
                            </p:childTnLst>
                          </p:cTn>
                        </p:par>
                        <p:par>
                          <p:cTn id="41" fill="hold">
                            <p:stCondLst>
                              <p:cond delay="5500"/>
                            </p:stCondLst>
                            <p:childTnLst>
                              <p:par>
                                <p:cTn id="42" presetID="2" presetClass="entr" presetSubtype="4" fill="hold" nodeType="afterEffect">
                                  <p:stCondLst>
                                    <p:cond delay="0"/>
                                  </p:stCondLst>
                                  <p:childTnLst>
                                    <p:set>
                                      <p:cBhvr>
                                        <p:cTn id="43" dur="1" fill="hold">
                                          <p:stCondLst>
                                            <p:cond delay="0"/>
                                          </p:stCondLst>
                                        </p:cTn>
                                        <p:tgtEl>
                                          <p:spTgt spid="24"/>
                                        </p:tgtEl>
                                        <p:attrNameLst>
                                          <p:attrName>style.visibility</p:attrName>
                                        </p:attrNameLst>
                                      </p:cBhvr>
                                      <p:to>
                                        <p:strVal val="visible"/>
                                      </p:to>
                                    </p:set>
                                    <p:anim calcmode="lin" valueType="num">
                                      <p:cBhvr additive="base">
                                        <p:cTn id="44" dur="500" fill="hold"/>
                                        <p:tgtEl>
                                          <p:spTgt spid="24"/>
                                        </p:tgtEl>
                                        <p:attrNameLst>
                                          <p:attrName>ppt_x</p:attrName>
                                        </p:attrNameLst>
                                      </p:cBhvr>
                                      <p:tavLst>
                                        <p:tav tm="0">
                                          <p:val>
                                            <p:strVal val="#ppt_x"/>
                                          </p:val>
                                        </p:tav>
                                        <p:tav tm="100000">
                                          <p:val>
                                            <p:strVal val="#ppt_x"/>
                                          </p:val>
                                        </p:tav>
                                      </p:tavLst>
                                    </p:anim>
                                    <p:anim calcmode="lin" valueType="num">
                                      <p:cBhvr additive="base">
                                        <p:cTn id="45"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 presetClass="entr" presetSubtype="16" fill="hold" grpId="0" nodeType="click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box(in)">
                                      <p:cBhvr>
                                        <p:cTn id="50" dur="2000"/>
                                        <p:tgtEl>
                                          <p:spTgt spid="2"/>
                                        </p:tgtEl>
                                      </p:cBhvr>
                                    </p:animEffect>
                                  </p:childTnLst>
                                </p:cTn>
                              </p:par>
                            </p:childTnLst>
                          </p:cTn>
                        </p:par>
                      </p:childTnLst>
                    </p:cTn>
                  </p:par>
                  <p:par>
                    <p:cTn id="51" fill="hold">
                      <p:stCondLst>
                        <p:cond delay="indefinite"/>
                      </p:stCondLst>
                      <p:childTnLst>
                        <p:par>
                          <p:cTn id="52" fill="hold">
                            <p:stCondLst>
                              <p:cond delay="0"/>
                            </p:stCondLst>
                            <p:childTnLst>
                              <p:par>
                                <p:cTn id="53" presetID="4" presetClass="entr" presetSubtype="16" fill="hold" grpId="0" nodeType="click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box(in)">
                                      <p:cBhvr>
                                        <p:cTn id="55" dur="2000"/>
                                        <p:tgtEl>
                                          <p:spTgt spid="25"/>
                                        </p:tgtEl>
                                      </p:cBhvr>
                                    </p:animEffect>
                                  </p:childTnLst>
                                </p:cTn>
                              </p:par>
                            </p:childTnLst>
                          </p:cTn>
                        </p:par>
                      </p:childTnLst>
                    </p:cTn>
                  </p:par>
                  <p:par>
                    <p:cTn id="56" fill="hold">
                      <p:stCondLst>
                        <p:cond delay="indefinite"/>
                      </p:stCondLst>
                      <p:childTnLst>
                        <p:par>
                          <p:cTn id="57" fill="hold">
                            <p:stCondLst>
                              <p:cond delay="0"/>
                            </p:stCondLst>
                            <p:childTnLst>
                              <p:par>
                                <p:cTn id="58" presetID="4" presetClass="entr" presetSubtype="16" fill="hold" grpId="0" nodeType="clickEffect">
                                  <p:stCondLst>
                                    <p:cond delay="0"/>
                                  </p:stCondLst>
                                  <p:childTnLst>
                                    <p:set>
                                      <p:cBhvr>
                                        <p:cTn id="59" dur="1" fill="hold">
                                          <p:stCondLst>
                                            <p:cond delay="0"/>
                                          </p:stCondLst>
                                        </p:cTn>
                                        <p:tgtEl>
                                          <p:spTgt spid="26"/>
                                        </p:tgtEl>
                                        <p:attrNameLst>
                                          <p:attrName>style.visibility</p:attrName>
                                        </p:attrNameLst>
                                      </p:cBhvr>
                                      <p:to>
                                        <p:strVal val="visible"/>
                                      </p:to>
                                    </p:set>
                                    <p:animEffect transition="in" filter="box(in)">
                                      <p:cBhvr>
                                        <p:cTn id="60"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 grpId="0"/>
      <p:bldP spid="25" grpId="0"/>
      <p:bldP spid="26"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a:extLst>
              <a:ext uri="{FF2B5EF4-FFF2-40B4-BE49-F238E27FC236}">
                <a16:creationId xmlns:a16="http://schemas.microsoft.com/office/drawing/2014/main" xmlns="" id="{F3F53C9A-5B96-4B50-8453-33DCFB0B24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5"/>
          <p:cNvSpPr>
            <a:spLocks noGrp="1"/>
          </p:cNvSpPr>
          <p:nvPr>
            <p:ph type="body" idx="4294967295"/>
          </p:nvPr>
        </p:nvSpPr>
        <p:spPr>
          <a:xfrm>
            <a:off x="180620" y="5009392"/>
            <a:ext cx="4040188" cy="639763"/>
          </a:xfrm>
        </p:spPr>
        <p:txBody>
          <a:bodyPr>
            <a:noAutofit/>
          </a:bodyPr>
          <a:lstStyle/>
          <a:p>
            <a:pPr algn="ctr"/>
            <a:r>
              <a:rPr lang="en-US" sz="4000" b="1" dirty="0" err="1">
                <a:solidFill>
                  <a:srgbClr val="0000FF"/>
                </a:solidFill>
              </a:rPr>
              <a:t>Dây</a:t>
            </a:r>
            <a:r>
              <a:rPr lang="en-US" sz="4000" b="1" dirty="0">
                <a:solidFill>
                  <a:srgbClr val="0000FF"/>
                </a:solidFill>
              </a:rPr>
              <a:t> </a:t>
            </a:r>
            <a:r>
              <a:rPr lang="en-US" sz="4000" b="1" dirty="0" err="1">
                <a:solidFill>
                  <a:srgbClr val="0000FF"/>
                </a:solidFill>
              </a:rPr>
              <a:t>dẫn</a:t>
            </a:r>
            <a:r>
              <a:rPr lang="en-US" sz="4000" b="1" dirty="0">
                <a:solidFill>
                  <a:srgbClr val="0000FF"/>
                </a:solidFill>
              </a:rPr>
              <a:t> </a:t>
            </a:r>
            <a:r>
              <a:rPr lang="en-US" sz="4000" b="1" dirty="0" err="1">
                <a:solidFill>
                  <a:srgbClr val="0000FF"/>
                </a:solidFill>
              </a:rPr>
              <a:t>trần</a:t>
            </a:r>
            <a:endParaRPr lang="en-US" sz="4000" b="1" dirty="0">
              <a:solidFill>
                <a:srgbClr val="0000FF"/>
              </a:solidFill>
            </a:endParaRPr>
          </a:p>
        </p:txBody>
      </p:sp>
      <p:pic>
        <p:nvPicPr>
          <p:cNvPr id="9" name="Content Placeholder 8" descr="480_crop_cap_chong_chay-4122.jpg"/>
          <p:cNvPicPr>
            <a:picLocks noGrp="1" noChangeAspect="1"/>
          </p:cNvPicPr>
          <p:nvPr>
            <p:ph sz="half" idx="4294967295"/>
          </p:nvPr>
        </p:nvPicPr>
        <p:blipFill>
          <a:blip r:embed="rId3"/>
          <a:stretch>
            <a:fillRect/>
          </a:stretch>
        </p:blipFill>
        <p:spPr>
          <a:xfrm>
            <a:off x="4596618" y="1622474"/>
            <a:ext cx="4040187" cy="2786063"/>
          </a:xfrm>
        </p:spPr>
      </p:pic>
      <p:sp>
        <p:nvSpPr>
          <p:cNvPr id="8" name="Text Placeholder 7"/>
          <p:cNvSpPr>
            <a:spLocks noGrp="1"/>
          </p:cNvSpPr>
          <p:nvPr>
            <p:ph type="body" sz="quarter" idx="4294967295"/>
          </p:nvPr>
        </p:nvSpPr>
        <p:spPr>
          <a:xfrm>
            <a:off x="4596618" y="5038982"/>
            <a:ext cx="4041775" cy="639763"/>
          </a:xfrm>
        </p:spPr>
        <p:txBody>
          <a:bodyPr>
            <a:noAutofit/>
          </a:bodyPr>
          <a:lstStyle/>
          <a:p>
            <a:pPr algn="ctr"/>
            <a:r>
              <a:rPr lang="en-US" sz="4000" b="1" dirty="0" err="1">
                <a:solidFill>
                  <a:srgbClr val="0000FF"/>
                </a:solidFill>
              </a:rPr>
              <a:t>Dây</a:t>
            </a:r>
            <a:r>
              <a:rPr lang="en-US" sz="4000" b="1" dirty="0">
                <a:solidFill>
                  <a:srgbClr val="0000FF"/>
                </a:solidFill>
              </a:rPr>
              <a:t> </a:t>
            </a:r>
            <a:r>
              <a:rPr lang="en-US" sz="4000" b="1" dirty="0" err="1">
                <a:solidFill>
                  <a:srgbClr val="0000FF"/>
                </a:solidFill>
              </a:rPr>
              <a:t>dẫn</a:t>
            </a:r>
            <a:r>
              <a:rPr lang="en-US" sz="4000" b="1" dirty="0">
                <a:solidFill>
                  <a:srgbClr val="0000FF"/>
                </a:solidFill>
              </a:rPr>
              <a:t> </a:t>
            </a:r>
            <a:r>
              <a:rPr lang="en-US" sz="4000" b="1" dirty="0" err="1">
                <a:solidFill>
                  <a:srgbClr val="0000FF"/>
                </a:solidFill>
              </a:rPr>
              <a:t>bọc</a:t>
            </a:r>
            <a:r>
              <a:rPr lang="en-US" sz="4000" b="1" dirty="0">
                <a:solidFill>
                  <a:srgbClr val="0000FF"/>
                </a:solidFill>
              </a:rPr>
              <a:t> </a:t>
            </a:r>
            <a:r>
              <a:rPr lang="en-US" sz="4000" b="1" dirty="0" err="1">
                <a:solidFill>
                  <a:srgbClr val="0000FF"/>
                </a:solidFill>
              </a:rPr>
              <a:t>cách</a:t>
            </a:r>
            <a:r>
              <a:rPr lang="en-US" sz="4000" b="1" dirty="0">
                <a:solidFill>
                  <a:srgbClr val="0000FF"/>
                </a:solidFill>
              </a:rPr>
              <a:t> </a:t>
            </a:r>
            <a:r>
              <a:rPr lang="en-US" sz="4000" b="1" dirty="0" err="1">
                <a:solidFill>
                  <a:srgbClr val="0000FF"/>
                </a:solidFill>
              </a:rPr>
              <a:t>điện</a:t>
            </a:r>
            <a:endParaRPr lang="en-US" sz="4000" b="1" dirty="0">
              <a:solidFill>
                <a:srgbClr val="0000FF"/>
              </a:solidFill>
            </a:endParaRPr>
          </a:p>
        </p:txBody>
      </p:sp>
      <p:pic>
        <p:nvPicPr>
          <p:cNvPr id="13" name="Content Placeholder 12" descr="837791372546.png"/>
          <p:cNvPicPr>
            <a:picLocks noGrp="1" noChangeAspect="1"/>
          </p:cNvPicPr>
          <p:nvPr>
            <p:ph sz="quarter" idx="4294967295"/>
          </p:nvPr>
        </p:nvPicPr>
        <p:blipFill>
          <a:blip r:embed="rId4"/>
          <a:stretch>
            <a:fillRect/>
          </a:stretch>
        </p:blipFill>
        <p:spPr>
          <a:xfrm>
            <a:off x="443633" y="1487194"/>
            <a:ext cx="3810000" cy="3073400"/>
          </a:xfrm>
        </p:spPr>
      </p:pic>
      <p:sp>
        <p:nvSpPr>
          <p:cNvPr id="7" name="Text Placeholder 5">
            <a:extLst>
              <a:ext uri="{FF2B5EF4-FFF2-40B4-BE49-F238E27FC236}">
                <a16:creationId xmlns:a16="http://schemas.microsoft.com/office/drawing/2014/main" xmlns="" id="{D2F4E726-D0BE-4BBF-91CD-CD4E356A5A15}"/>
              </a:ext>
            </a:extLst>
          </p:cNvPr>
          <p:cNvSpPr txBox="1">
            <a:spLocks/>
          </p:cNvSpPr>
          <p:nvPr/>
        </p:nvSpPr>
        <p:spPr>
          <a:xfrm>
            <a:off x="234547" y="4344546"/>
            <a:ext cx="4040188" cy="6397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4000" b="1" dirty="0" err="1"/>
              <a:t>Hình</a:t>
            </a:r>
            <a:r>
              <a:rPr lang="en-US" sz="4000" b="1" dirty="0"/>
              <a:t> 1</a:t>
            </a:r>
          </a:p>
        </p:txBody>
      </p:sp>
      <p:sp>
        <p:nvSpPr>
          <p:cNvPr id="10" name="Text Placeholder 5">
            <a:extLst>
              <a:ext uri="{FF2B5EF4-FFF2-40B4-BE49-F238E27FC236}">
                <a16:creationId xmlns:a16="http://schemas.microsoft.com/office/drawing/2014/main" xmlns="" id="{41A0D67B-7FD3-4F9B-A281-260239B41EE9}"/>
              </a:ext>
            </a:extLst>
          </p:cNvPr>
          <p:cNvSpPr txBox="1">
            <a:spLocks/>
          </p:cNvSpPr>
          <p:nvPr/>
        </p:nvSpPr>
        <p:spPr>
          <a:xfrm>
            <a:off x="4697266" y="4317583"/>
            <a:ext cx="4040188" cy="6397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4000" b="1" dirty="0" err="1"/>
              <a:t>Hình</a:t>
            </a:r>
            <a:r>
              <a:rPr lang="en-US" sz="4000" b="1" dirty="0"/>
              <a:t> 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heckerboard(across)">
                                      <p:cBhvr>
                                        <p:cTn id="7" dur="500"/>
                                        <p:tgtEl>
                                          <p:spTgt spid="13"/>
                                        </p:tgtEl>
                                      </p:cBhvr>
                                    </p:animEffect>
                                  </p:childTnLst>
                                </p:cTn>
                              </p:par>
                              <p:par>
                                <p:cTn id="8" presetID="5" presetClass="entr" presetSubtype="10" fill="hold"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checkerboard(across)">
                                      <p:cBhvr>
                                        <p:cTn id="10" dur="500"/>
                                        <p:tgtEl>
                                          <p:spTgt spid="7">
                                            <p:txEl>
                                              <p:pRg st="0" end="0"/>
                                            </p:txEl>
                                          </p:spTgt>
                                        </p:tgtEl>
                                      </p:cBhvr>
                                    </p:animEffect>
                                  </p:childTnLst>
                                </p:cTn>
                              </p:par>
                            </p:childTnLst>
                          </p:cTn>
                        </p:par>
                        <p:par>
                          <p:cTn id="11" fill="hold">
                            <p:stCondLst>
                              <p:cond delay="500"/>
                            </p:stCondLst>
                            <p:childTnLst>
                              <p:par>
                                <p:cTn id="12" presetID="5" presetClass="entr" presetSubtype="10"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checkerboard(across)">
                                      <p:cBhvr>
                                        <p:cTn id="14" dur="500"/>
                                        <p:tgtEl>
                                          <p:spTgt spid="9"/>
                                        </p:tgtEl>
                                      </p:cBhvr>
                                    </p:animEffect>
                                  </p:childTnLst>
                                </p:cTn>
                              </p:par>
                              <p:par>
                                <p:cTn id="15" presetID="5" presetClass="entr" presetSubtype="10" fill="hold" nodeType="with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checkerboard(across)">
                                      <p:cBhvr>
                                        <p:cTn id="17" dur="500"/>
                                        <p:tgtEl>
                                          <p:spTgt spid="1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checkerboard(across)">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Effect transition="in" filter="checkerboard(across)">
                                      <p:cBhvr>
                                        <p:cTn id="2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8877" y="152400"/>
            <a:ext cx="7696200" cy="1323439"/>
          </a:xfrm>
          <a:prstGeom prst="rect">
            <a:avLst/>
          </a:prstGeom>
          <a:noFill/>
        </p:spPr>
        <p:txBody>
          <a:bodyPr wrap="square" rtlCol="0">
            <a:spAutoFit/>
          </a:bodyPr>
          <a:lstStyle/>
          <a:p>
            <a:r>
              <a:rPr lang="en-US" sz="4000" dirty="0" err="1">
                <a:solidFill>
                  <a:srgbClr val="0000FF"/>
                </a:solidFill>
                <a:latin typeface="Tahoma" panose="020B0604030504040204" pitchFamily="34" charset="0"/>
                <a:ea typeface="Tahoma" panose="020B0604030504040204" pitchFamily="34" charset="0"/>
                <a:cs typeface="Tahoma" panose="020B0604030504040204" pitchFamily="34" charset="0"/>
              </a:rPr>
              <a:t>Hãy</a:t>
            </a:r>
            <a:r>
              <a:rPr lang="en-US" sz="4000"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000" dirty="0" err="1">
                <a:solidFill>
                  <a:srgbClr val="0000FF"/>
                </a:solidFill>
                <a:latin typeface="Tahoma" panose="020B0604030504040204" pitchFamily="34" charset="0"/>
                <a:ea typeface="Tahoma" panose="020B0604030504040204" pitchFamily="34" charset="0"/>
                <a:cs typeface="Tahoma" panose="020B0604030504040204" pitchFamily="34" charset="0"/>
              </a:rPr>
              <a:t>điền</a:t>
            </a:r>
            <a:r>
              <a:rPr lang="en-US" sz="4000"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000" dirty="0" err="1">
                <a:solidFill>
                  <a:srgbClr val="0000FF"/>
                </a:solidFill>
                <a:latin typeface="Tahoma" panose="020B0604030504040204" pitchFamily="34" charset="0"/>
                <a:ea typeface="Tahoma" panose="020B0604030504040204" pitchFamily="34" charset="0"/>
                <a:cs typeface="Tahoma" panose="020B0604030504040204" pitchFamily="34" charset="0"/>
              </a:rPr>
              <a:t>những</a:t>
            </a:r>
            <a:r>
              <a:rPr lang="en-US" sz="4000"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000" dirty="0" err="1">
                <a:solidFill>
                  <a:srgbClr val="0000FF"/>
                </a:solidFill>
                <a:latin typeface="Tahoma" panose="020B0604030504040204" pitchFamily="34" charset="0"/>
                <a:ea typeface="Tahoma" panose="020B0604030504040204" pitchFamily="34" charset="0"/>
                <a:cs typeface="Tahoma" panose="020B0604030504040204" pitchFamily="34" charset="0"/>
              </a:rPr>
              <a:t>từ</a:t>
            </a:r>
            <a:r>
              <a:rPr lang="en-US" sz="4000"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000" dirty="0" err="1">
                <a:solidFill>
                  <a:srgbClr val="0000FF"/>
                </a:solidFill>
                <a:latin typeface="Tahoma" panose="020B0604030504040204" pitchFamily="34" charset="0"/>
                <a:ea typeface="Tahoma" panose="020B0604030504040204" pitchFamily="34" charset="0"/>
                <a:cs typeface="Tahoma" panose="020B0604030504040204" pitchFamily="34" charset="0"/>
              </a:rPr>
              <a:t>thích</a:t>
            </a:r>
            <a:r>
              <a:rPr lang="en-US" sz="4000"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000" dirty="0" err="1">
                <a:solidFill>
                  <a:srgbClr val="0000FF"/>
                </a:solidFill>
                <a:latin typeface="Tahoma" panose="020B0604030504040204" pitchFamily="34" charset="0"/>
                <a:ea typeface="Tahoma" panose="020B0604030504040204" pitchFamily="34" charset="0"/>
                <a:cs typeface="Tahoma" panose="020B0604030504040204" pitchFamily="34" charset="0"/>
              </a:rPr>
              <a:t>hợp</a:t>
            </a:r>
            <a:r>
              <a:rPr lang="en-US" sz="4000"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000" dirty="0" err="1">
                <a:solidFill>
                  <a:srgbClr val="0000FF"/>
                </a:solidFill>
                <a:latin typeface="Tahoma" panose="020B0604030504040204" pitchFamily="34" charset="0"/>
                <a:ea typeface="Tahoma" panose="020B0604030504040204" pitchFamily="34" charset="0"/>
                <a:cs typeface="Tahoma" panose="020B0604030504040204" pitchFamily="34" charset="0"/>
              </a:rPr>
              <a:t>vào</a:t>
            </a:r>
            <a:r>
              <a:rPr lang="en-US" sz="4000"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000" dirty="0" err="1">
                <a:solidFill>
                  <a:srgbClr val="0000FF"/>
                </a:solidFill>
                <a:latin typeface="Tahoma" panose="020B0604030504040204" pitchFamily="34" charset="0"/>
                <a:ea typeface="Tahoma" panose="020B0604030504040204" pitchFamily="34" charset="0"/>
                <a:cs typeface="Tahoma" panose="020B0604030504040204" pitchFamily="34" charset="0"/>
              </a:rPr>
              <a:t>chỗ</a:t>
            </a:r>
            <a:r>
              <a:rPr lang="en-US" sz="4000"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000" dirty="0" err="1">
                <a:solidFill>
                  <a:srgbClr val="0000FF"/>
                </a:solidFill>
                <a:latin typeface="Tahoma" panose="020B0604030504040204" pitchFamily="34" charset="0"/>
                <a:ea typeface="Tahoma" panose="020B0604030504040204" pitchFamily="34" charset="0"/>
                <a:cs typeface="Tahoma" panose="020B0604030504040204" pitchFamily="34" charset="0"/>
              </a:rPr>
              <a:t>trống</a:t>
            </a:r>
            <a:r>
              <a:rPr lang="en-US" sz="4000"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000" dirty="0" err="1">
                <a:solidFill>
                  <a:srgbClr val="0000FF"/>
                </a:solidFill>
                <a:latin typeface="Tahoma" panose="020B0604030504040204" pitchFamily="34" charset="0"/>
                <a:ea typeface="Tahoma" panose="020B0604030504040204" pitchFamily="34" charset="0"/>
                <a:cs typeface="Tahoma" panose="020B0604030504040204" pitchFamily="34" charset="0"/>
              </a:rPr>
              <a:t>trong</a:t>
            </a:r>
            <a:r>
              <a:rPr lang="en-US" sz="4000"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000" dirty="0" err="1">
                <a:solidFill>
                  <a:srgbClr val="0000FF"/>
                </a:solidFill>
                <a:latin typeface="Tahoma" panose="020B0604030504040204" pitchFamily="34" charset="0"/>
                <a:ea typeface="Tahoma" panose="020B0604030504040204" pitchFamily="34" charset="0"/>
                <a:cs typeface="Tahoma" panose="020B0604030504040204" pitchFamily="34" charset="0"/>
              </a:rPr>
              <a:t>các</a:t>
            </a:r>
            <a:r>
              <a:rPr lang="en-US" sz="4000"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000" dirty="0" err="1">
                <a:solidFill>
                  <a:srgbClr val="0000FF"/>
                </a:solidFill>
                <a:latin typeface="Tahoma" panose="020B0604030504040204" pitchFamily="34" charset="0"/>
                <a:ea typeface="Tahoma" panose="020B0604030504040204" pitchFamily="34" charset="0"/>
                <a:cs typeface="Tahoma" panose="020B0604030504040204" pitchFamily="34" charset="0"/>
              </a:rPr>
              <a:t>câu</a:t>
            </a:r>
            <a:r>
              <a:rPr lang="en-US" sz="4000"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000" dirty="0" err="1">
                <a:solidFill>
                  <a:srgbClr val="0000FF"/>
                </a:solidFill>
                <a:latin typeface="Tahoma" panose="020B0604030504040204" pitchFamily="34" charset="0"/>
                <a:ea typeface="Tahoma" panose="020B0604030504040204" pitchFamily="34" charset="0"/>
                <a:cs typeface="Tahoma" panose="020B0604030504040204" pitchFamily="34" charset="0"/>
              </a:rPr>
              <a:t>sau</a:t>
            </a:r>
            <a:r>
              <a:rPr lang="en-US" sz="4000" dirty="0">
                <a:solidFill>
                  <a:srgbClr val="0000FF"/>
                </a:solidFill>
                <a:latin typeface="Tahoma" panose="020B0604030504040204" pitchFamily="34" charset="0"/>
                <a:ea typeface="Tahoma" panose="020B0604030504040204" pitchFamily="34" charset="0"/>
                <a:cs typeface="Tahoma" panose="020B0604030504040204" pitchFamily="34" charset="0"/>
              </a:rPr>
              <a:t>:</a:t>
            </a:r>
          </a:p>
        </p:txBody>
      </p:sp>
      <p:sp>
        <p:nvSpPr>
          <p:cNvPr id="3" name="TextBox 2"/>
          <p:cNvSpPr txBox="1"/>
          <p:nvPr/>
        </p:nvSpPr>
        <p:spPr>
          <a:xfrm>
            <a:off x="344129" y="1438787"/>
            <a:ext cx="8610600" cy="2554545"/>
          </a:xfrm>
          <a:prstGeom prst="rect">
            <a:avLst/>
          </a:prstGeom>
          <a:noFill/>
        </p:spPr>
        <p:txBody>
          <a:bodyPr wrap="square" rtlCol="0">
            <a:spAutoFit/>
          </a:bodyPr>
          <a:lstStyle/>
          <a:p>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nhiều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loại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dây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dẫn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điện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Dựa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lớp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vỏ</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điện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dây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dẫn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điện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được</a:t>
            </a:r>
            <a:r>
              <a:rPr lang="en-US" sz="4000" dirty="0">
                <a:latin typeface="Arial" panose="020B0604020202020204" pitchFamily="34" charset="0"/>
                <a:cs typeface="Arial" panose="020B0604020202020204" pitchFamily="34" charset="0"/>
              </a:rPr>
              <a:t> chia </a:t>
            </a:r>
            <a:r>
              <a:rPr lang="en-US" sz="4000" dirty="0" err="1">
                <a:latin typeface="Arial" panose="020B0604020202020204" pitchFamily="34" charset="0"/>
                <a:cs typeface="Arial" panose="020B0604020202020204" pitchFamily="34" charset="0"/>
              </a:rPr>
              <a:t>thành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dây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dẫn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trần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dây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dẫn</a:t>
            </a:r>
            <a:r>
              <a:rPr lang="en-US" sz="4000" dirty="0">
                <a:latin typeface="Arial" panose="020B0604020202020204" pitchFamily="34" charset="0"/>
                <a:cs typeface="Arial" panose="020B0604020202020204" pitchFamily="34" charset="0"/>
              </a:rPr>
              <a:t> ……………. </a:t>
            </a:r>
          </a:p>
        </p:txBody>
      </p:sp>
      <p:sp>
        <p:nvSpPr>
          <p:cNvPr id="5" name="TextBox 4"/>
          <p:cNvSpPr txBox="1"/>
          <p:nvPr/>
        </p:nvSpPr>
        <p:spPr>
          <a:xfrm>
            <a:off x="344129" y="3805297"/>
            <a:ext cx="8610600" cy="2123658"/>
          </a:xfrm>
          <a:prstGeom prst="rect">
            <a:avLst/>
          </a:prstGeom>
          <a:noFill/>
        </p:spPr>
        <p:txBody>
          <a:bodyPr wrap="square" rtlCol="0">
            <a:spAutoFit/>
          </a:bodyPr>
          <a:lstStyle/>
          <a:p>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Dựa</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vào</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số</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lõi</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và</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số</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sợi</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của</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lõi</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có</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dây</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một</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lõi</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dây</a:t>
            </a:r>
            <a:r>
              <a:rPr lang="en-US" sz="4400" dirty="0">
                <a:latin typeface="Tahoma" panose="020B0604030504040204" pitchFamily="34" charset="0"/>
                <a:ea typeface="Tahoma" panose="020B0604030504040204" pitchFamily="34" charset="0"/>
                <a:cs typeface="Tahoma" panose="020B0604030504040204" pitchFamily="34" charset="0"/>
              </a:rPr>
              <a:t> ………… </a:t>
            </a:r>
            <a:r>
              <a:rPr lang="en-US" sz="4400" dirty="0" err="1">
                <a:latin typeface="Tahoma" panose="020B0604030504040204" pitchFamily="34" charset="0"/>
                <a:ea typeface="Tahoma" panose="020B0604030504040204" pitchFamily="34" charset="0"/>
                <a:cs typeface="Tahoma" panose="020B0604030504040204" pitchFamily="34" charset="0"/>
              </a:rPr>
              <a:t>lõi</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dây</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lõi</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một</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sợi</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và</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lõi</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sợi</a:t>
            </a:r>
            <a:r>
              <a:rPr lang="en-US" sz="4400" dirty="0">
                <a:latin typeface="Tahoma" panose="020B0604030504040204" pitchFamily="34" charset="0"/>
                <a:ea typeface="Tahoma" panose="020B0604030504040204" pitchFamily="34" charset="0"/>
                <a:cs typeface="Tahoma" panose="020B0604030504040204" pitchFamily="34" charset="0"/>
              </a:rPr>
              <a:t>.</a:t>
            </a:r>
          </a:p>
        </p:txBody>
      </p:sp>
      <p:sp>
        <p:nvSpPr>
          <p:cNvPr id="2" name="TextBox 1"/>
          <p:cNvSpPr txBox="1"/>
          <p:nvPr/>
        </p:nvSpPr>
        <p:spPr>
          <a:xfrm>
            <a:off x="1413385" y="3124200"/>
            <a:ext cx="4225415" cy="830997"/>
          </a:xfrm>
          <a:prstGeom prst="rect">
            <a:avLst/>
          </a:prstGeom>
          <a:noFill/>
        </p:spPr>
        <p:txBody>
          <a:bodyPr wrap="square" rtlCol="0">
            <a:spAutoFit/>
          </a:bodyPr>
          <a:lstStyle/>
          <a:p>
            <a:r>
              <a:rPr lang="en-US" sz="4800" b="1" dirty="0" err="1">
                <a:solidFill>
                  <a:srgbClr val="FF0000"/>
                </a:solidFill>
                <a:latin typeface="Times New Roman" pitchFamily="18" charset="0"/>
                <a:cs typeface="Times New Roman" pitchFamily="18" charset="0"/>
              </a:rPr>
              <a:t>bọc</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cách</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điện</a:t>
            </a:r>
            <a:r>
              <a:rPr lang="en-US" sz="4800" b="1" dirty="0">
                <a:solidFill>
                  <a:srgbClr val="FF0000"/>
                </a:solidFill>
                <a:latin typeface="Times New Roman" pitchFamily="18" charset="0"/>
                <a:cs typeface="Times New Roman" pitchFamily="18" charset="0"/>
              </a:rPr>
              <a:t>  </a:t>
            </a:r>
          </a:p>
        </p:txBody>
      </p:sp>
      <p:sp>
        <p:nvSpPr>
          <p:cNvPr id="6" name="TextBox 5"/>
          <p:cNvSpPr txBox="1"/>
          <p:nvPr/>
        </p:nvSpPr>
        <p:spPr>
          <a:xfrm>
            <a:off x="5486400" y="5117336"/>
            <a:ext cx="2777613" cy="769441"/>
          </a:xfrm>
          <a:prstGeom prst="rect">
            <a:avLst/>
          </a:prstGeom>
          <a:noFill/>
        </p:spPr>
        <p:txBody>
          <a:bodyPr wrap="square" rtlCol="0">
            <a:spAutoFit/>
          </a:bodyPr>
          <a:lstStyle/>
          <a:p>
            <a:r>
              <a:rPr lang="en-US" sz="44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nhiều</a:t>
            </a:r>
            <a:r>
              <a:rPr lang="en-US" sz="44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p>
        </p:txBody>
      </p:sp>
      <p:sp>
        <p:nvSpPr>
          <p:cNvPr id="7" name="TextBox 6"/>
          <p:cNvSpPr txBox="1"/>
          <p:nvPr/>
        </p:nvSpPr>
        <p:spPr>
          <a:xfrm>
            <a:off x="5424717" y="4497794"/>
            <a:ext cx="2195283" cy="769441"/>
          </a:xfrm>
          <a:prstGeom prst="rect">
            <a:avLst/>
          </a:prstGeom>
          <a:noFill/>
        </p:spPr>
        <p:txBody>
          <a:bodyPr wrap="square" rtlCol="0">
            <a:spAutoFit/>
          </a:bodyPr>
          <a:lstStyle/>
          <a:p>
            <a:r>
              <a:rPr lang="en-US" sz="44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Nhiều</a:t>
            </a:r>
            <a:r>
              <a:rPr lang="en-US" sz="44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p>
        </p:txBody>
      </p:sp>
    </p:spTree>
    <p:extLst>
      <p:ext uri="{BB962C8B-B14F-4D97-AF65-F5344CB8AC3E}">
        <p14:creationId xmlns:p14="http://schemas.microsoft.com/office/powerpoint/2010/main" val="1608702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barn(inVertical)">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down)">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barn(inVertical)">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04316" y="1490008"/>
            <a:ext cx="8114071" cy="1938992"/>
          </a:xfrm>
          <a:prstGeom prst="rect">
            <a:avLst/>
          </a:prstGeom>
          <a:noFill/>
        </p:spPr>
        <p:txBody>
          <a:bodyPr wrap="square" rtlCol="0">
            <a:spAutoFit/>
          </a:bodyPr>
          <a:lstStyle/>
          <a:p>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Dựa</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vào</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lớp</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vỏ</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cách</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điện</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dây</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dẫn</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điện</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được</a:t>
            </a:r>
            <a:r>
              <a:rPr lang="en-US" sz="4000" dirty="0">
                <a:latin typeface="Tahoma" panose="020B0604030504040204" pitchFamily="34" charset="0"/>
                <a:ea typeface="Tahoma" panose="020B0604030504040204" pitchFamily="34" charset="0"/>
                <a:cs typeface="Tahoma" panose="020B0604030504040204" pitchFamily="34" charset="0"/>
              </a:rPr>
              <a:t> chia </a:t>
            </a:r>
            <a:r>
              <a:rPr lang="en-US" sz="4000" dirty="0" err="1">
                <a:latin typeface="Tahoma" panose="020B0604030504040204" pitchFamily="34" charset="0"/>
                <a:ea typeface="Tahoma" panose="020B0604030504040204" pitchFamily="34" charset="0"/>
                <a:cs typeface="Tahoma" panose="020B0604030504040204" pitchFamily="34" charset="0"/>
              </a:rPr>
              <a:t>thành</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dây</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dẫn</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trần</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và</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dây</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dẫn</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bọc</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cách</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điện</a:t>
            </a:r>
            <a:r>
              <a:rPr lang="en-US" sz="4000" dirty="0">
                <a:latin typeface="Tahoma" panose="020B0604030504040204" pitchFamily="34" charset="0"/>
                <a:ea typeface="Tahoma" panose="020B0604030504040204" pitchFamily="34" charset="0"/>
                <a:cs typeface="Tahoma" panose="020B0604030504040204" pitchFamily="34" charset="0"/>
              </a:rPr>
              <a:t>.  </a:t>
            </a:r>
          </a:p>
        </p:txBody>
      </p:sp>
      <p:sp>
        <p:nvSpPr>
          <p:cNvPr id="5" name="TextBox 4"/>
          <p:cNvSpPr txBox="1"/>
          <p:nvPr/>
        </p:nvSpPr>
        <p:spPr>
          <a:xfrm>
            <a:off x="592128" y="3886200"/>
            <a:ext cx="8292262" cy="1938992"/>
          </a:xfrm>
          <a:prstGeom prst="rect">
            <a:avLst/>
          </a:prstGeom>
          <a:noFill/>
        </p:spPr>
        <p:txBody>
          <a:bodyPr wrap="square" rtlCol="0">
            <a:spAutoFit/>
          </a:bodyPr>
          <a:lstStyle/>
          <a:p>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Dựa</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vào</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số</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lõi</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và</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số</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sợi</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của</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lõi</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có</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dây</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một</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lõi</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dây</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nhiều</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lõi</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dây</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lõi</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một</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sợi</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và</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lõi</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nhiều</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sợi</a:t>
            </a:r>
            <a:r>
              <a:rPr lang="en-US" sz="4000" dirty="0">
                <a:latin typeface="Tahoma" panose="020B0604030504040204" pitchFamily="34" charset="0"/>
                <a:ea typeface="Tahoma" panose="020B0604030504040204" pitchFamily="34" charset="0"/>
                <a:cs typeface="Tahoma" panose="020B0604030504040204" pitchFamily="34" charset="0"/>
              </a:rPr>
              <a:t>.</a:t>
            </a:r>
          </a:p>
        </p:txBody>
      </p:sp>
      <p:sp>
        <p:nvSpPr>
          <p:cNvPr id="8" name="Title 10">
            <a:extLst>
              <a:ext uri="{FF2B5EF4-FFF2-40B4-BE49-F238E27FC236}">
                <a16:creationId xmlns:a16="http://schemas.microsoft.com/office/drawing/2014/main" xmlns="" id="{E3C309E4-95D8-42D4-9CDF-C3ABB4381ECE}"/>
              </a:ext>
            </a:extLst>
          </p:cNvPr>
          <p:cNvSpPr>
            <a:spLocks noGrp="1"/>
          </p:cNvSpPr>
          <p:nvPr>
            <p:ph type="ctrTitle"/>
          </p:nvPr>
        </p:nvSpPr>
        <p:spPr>
          <a:xfrm>
            <a:off x="533400" y="24912"/>
            <a:ext cx="3581400" cy="762000"/>
          </a:xfrm>
        </p:spPr>
        <p:txBody>
          <a:bodyPr>
            <a:normAutofit/>
          </a:bodyPr>
          <a:lstStyle/>
          <a:p>
            <a:pPr marL="742950" indent="-742950" algn="l"/>
            <a:r>
              <a:rPr lang="en-US" sz="4000" b="1" dirty="0">
                <a:solidFill>
                  <a:srgbClr val="FF0000"/>
                </a:solidFill>
              </a:rPr>
              <a:t>I. </a:t>
            </a:r>
            <a:r>
              <a:rPr lang="en-US" sz="4000" b="1" dirty="0" err="1">
                <a:solidFill>
                  <a:srgbClr val="FF0000"/>
                </a:solidFill>
              </a:rPr>
              <a:t>Dây</a:t>
            </a:r>
            <a:r>
              <a:rPr lang="en-US" sz="4000" b="1" dirty="0">
                <a:solidFill>
                  <a:srgbClr val="FF0000"/>
                </a:solidFill>
              </a:rPr>
              <a:t> </a:t>
            </a:r>
            <a:r>
              <a:rPr lang="en-US" sz="4000" b="1" dirty="0" err="1">
                <a:solidFill>
                  <a:srgbClr val="FF0000"/>
                </a:solidFill>
              </a:rPr>
              <a:t>dẫn</a:t>
            </a:r>
            <a:r>
              <a:rPr lang="en-US" sz="4000" b="1" dirty="0">
                <a:solidFill>
                  <a:srgbClr val="FF0000"/>
                </a:solidFill>
              </a:rPr>
              <a:t> </a:t>
            </a:r>
            <a:r>
              <a:rPr lang="en-US" sz="4000" b="1" dirty="0" err="1">
                <a:solidFill>
                  <a:srgbClr val="FF0000"/>
                </a:solidFill>
              </a:rPr>
              <a:t>điện</a:t>
            </a:r>
            <a:r>
              <a:rPr lang="en-US" sz="4000" b="1" dirty="0">
                <a:solidFill>
                  <a:srgbClr val="FF0000"/>
                </a:solidFill>
              </a:rPr>
              <a:t>:</a:t>
            </a:r>
            <a:endParaRPr lang="en-US" b="1" dirty="0">
              <a:solidFill>
                <a:srgbClr val="FF0000"/>
              </a:solidFill>
            </a:endParaRPr>
          </a:p>
        </p:txBody>
      </p:sp>
      <p:graphicFrame>
        <p:nvGraphicFramePr>
          <p:cNvPr id="9" name="Table 8">
            <a:extLst>
              <a:ext uri="{FF2B5EF4-FFF2-40B4-BE49-F238E27FC236}">
                <a16:creationId xmlns:a16="http://schemas.microsoft.com/office/drawing/2014/main" xmlns="" id="{515E3305-FD87-4520-ABA6-5B8C63E2EF0B}"/>
              </a:ext>
            </a:extLst>
          </p:cNvPr>
          <p:cNvGraphicFramePr>
            <a:graphicFrameLocks noGrp="1"/>
          </p:cNvGraphicFramePr>
          <p:nvPr>
            <p:extLst>
              <p:ext uri="{D42A27DB-BD31-4B8C-83A1-F6EECF244321}">
                <p14:modId xmlns:p14="http://schemas.microsoft.com/office/powerpoint/2010/main" val="3082689471"/>
              </p:ext>
            </p:extLst>
          </p:nvPr>
        </p:nvGraphicFramePr>
        <p:xfrm>
          <a:off x="533400" y="702812"/>
          <a:ext cx="3429000" cy="701040"/>
        </p:xfrm>
        <a:graphic>
          <a:graphicData uri="http://schemas.openxmlformats.org/drawingml/2006/table">
            <a:tbl>
              <a:tblPr firstRow="1" bandRow="1">
                <a:tableStyleId>{5C22544A-7EE6-4342-B048-85BDC9FD1C3A}</a:tableStyleId>
              </a:tblPr>
              <a:tblGrid>
                <a:gridCol w="3429000">
                  <a:extLst>
                    <a:ext uri="{9D8B030D-6E8A-4147-A177-3AD203B41FA5}">
                      <a16:colId xmlns:a16="http://schemas.microsoft.com/office/drawing/2014/main" xmlns="" val="20000"/>
                    </a:ext>
                  </a:extLst>
                </a:gridCol>
              </a:tblGrid>
              <a:tr h="289560">
                <a:tc>
                  <a:txBody>
                    <a:bodyPr/>
                    <a:lstStyle/>
                    <a:p>
                      <a:r>
                        <a:rPr lang="en-US" sz="4000" dirty="0">
                          <a:solidFill>
                            <a:srgbClr val="0000FF"/>
                          </a:solidFill>
                        </a:rPr>
                        <a:t>1. </a:t>
                      </a:r>
                      <a:r>
                        <a:rPr lang="en-US" sz="4000" dirty="0" err="1">
                          <a:solidFill>
                            <a:srgbClr val="0000FF"/>
                          </a:solidFill>
                        </a:rPr>
                        <a:t>Phân</a:t>
                      </a:r>
                      <a:r>
                        <a:rPr lang="en-US" sz="4000" baseline="0" dirty="0">
                          <a:solidFill>
                            <a:srgbClr val="0000FF"/>
                          </a:solidFill>
                        </a:rPr>
                        <a:t> </a:t>
                      </a:r>
                      <a:r>
                        <a:rPr lang="en-US" sz="4000" baseline="0" dirty="0" err="1">
                          <a:solidFill>
                            <a:srgbClr val="0000FF"/>
                          </a:solidFill>
                        </a:rPr>
                        <a:t>loại</a:t>
                      </a:r>
                      <a:r>
                        <a:rPr lang="en-US" sz="4000" baseline="0" dirty="0">
                          <a:solidFill>
                            <a:srgbClr val="0000FF"/>
                          </a:solidFill>
                        </a:rPr>
                        <a:t>:</a:t>
                      </a:r>
                      <a:endParaRPr lang="en-US" sz="4000" dirty="0">
                        <a:solidFill>
                          <a:srgbClr val="0000FF"/>
                        </a:solidFill>
                      </a:endParaRPr>
                    </a:p>
                  </a:txBody>
                  <a:tcPr>
                    <a:solidFill>
                      <a:schemeClr val="bg1"/>
                    </a:solidFill>
                  </a:tcPr>
                </a:tc>
                <a:extLst>
                  <a:ext uri="{0D108BD9-81ED-4DB2-BD59-A6C34878D82A}">
                    <a16:rowId xmlns:a16="http://schemas.microsoft.com/office/drawing/2014/main" xmlns="" val="10000"/>
                  </a:ext>
                </a:extLst>
              </a:tr>
            </a:tbl>
          </a:graphicData>
        </a:graphic>
      </p:graphicFrame>
      <p:pic>
        <p:nvPicPr>
          <p:cNvPr id="10" name="Picture 12">
            <a:extLst>
              <a:ext uri="{FF2B5EF4-FFF2-40B4-BE49-F238E27FC236}">
                <a16:creationId xmlns:a16="http://schemas.microsoft.com/office/drawing/2014/main" xmlns="" id="{CC4D5C33-A34D-498C-9529-9EEBF610B5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021" y="1490008"/>
            <a:ext cx="684213" cy="50006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3478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par>
                          <p:cTn id="13" fill="hold">
                            <p:stCondLst>
                              <p:cond delay="500"/>
                            </p:stCondLst>
                            <p:childTnLst>
                              <p:par>
                                <p:cTn id="14" presetID="4" presetClass="entr" presetSubtype="16"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ox(in)">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01329" y="381000"/>
            <a:ext cx="7696200" cy="2308324"/>
          </a:xfrm>
          <a:prstGeom prst="rect">
            <a:avLst/>
          </a:prstGeom>
          <a:noFill/>
        </p:spPr>
        <p:txBody>
          <a:bodyPr wrap="square" rtlCol="0">
            <a:spAutoFit/>
          </a:bodyPr>
          <a:lstStyle/>
          <a:p>
            <a:r>
              <a:rPr lang="en-US" sz="4800"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rPr>
              <a:t>Theo </a:t>
            </a:r>
            <a:r>
              <a:rPr lang="en-US" sz="4800" b="1" dirty="0" err="1">
                <a:solidFill>
                  <a:srgbClr val="0000FF"/>
                </a:solidFill>
                <a:latin typeface="Times New Roman" panose="02020603050405020304" pitchFamily="18" charset="0"/>
                <a:ea typeface="Tahoma" panose="020B0604030504040204" pitchFamily="34" charset="0"/>
                <a:cs typeface="Times New Roman" panose="02020603050405020304" pitchFamily="18" charset="0"/>
              </a:rPr>
              <a:t>em</a:t>
            </a:r>
            <a:r>
              <a:rPr lang="en-US" sz="4800"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rPr>
              <a:t> </a:t>
            </a:r>
            <a:r>
              <a:rPr lang="en-US" sz="4800" b="1" dirty="0" err="1">
                <a:solidFill>
                  <a:srgbClr val="0000FF"/>
                </a:solidFill>
                <a:latin typeface="Times New Roman" panose="02020603050405020304" pitchFamily="18" charset="0"/>
                <a:ea typeface="Tahoma" panose="020B0604030504040204" pitchFamily="34" charset="0"/>
                <a:cs typeface="Times New Roman" panose="02020603050405020304" pitchFamily="18" charset="0"/>
              </a:rPr>
              <a:t>mạng</a:t>
            </a:r>
            <a:r>
              <a:rPr lang="en-US" sz="4800"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rPr>
              <a:t> </a:t>
            </a:r>
            <a:r>
              <a:rPr lang="en-US" sz="4800" b="1" dirty="0" err="1">
                <a:solidFill>
                  <a:srgbClr val="0000FF"/>
                </a:solidFill>
                <a:latin typeface="Times New Roman" panose="02020603050405020304" pitchFamily="18" charset="0"/>
                <a:ea typeface="Tahoma" panose="020B0604030504040204" pitchFamily="34" charset="0"/>
                <a:cs typeface="Times New Roman" panose="02020603050405020304" pitchFamily="18" charset="0"/>
              </a:rPr>
              <a:t>điện</a:t>
            </a:r>
            <a:r>
              <a:rPr lang="en-US" sz="4800"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rPr>
              <a:t> </a:t>
            </a:r>
            <a:r>
              <a:rPr lang="en-US" sz="4800" b="1" dirty="0" err="1">
                <a:solidFill>
                  <a:srgbClr val="0000FF"/>
                </a:solidFill>
                <a:latin typeface="Times New Roman" panose="02020603050405020304" pitchFamily="18" charset="0"/>
                <a:ea typeface="Tahoma" panose="020B0604030504040204" pitchFamily="34" charset="0"/>
                <a:cs typeface="Times New Roman" panose="02020603050405020304" pitchFamily="18" charset="0"/>
              </a:rPr>
              <a:t>trong</a:t>
            </a:r>
            <a:r>
              <a:rPr lang="en-US" sz="4800"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rPr>
              <a:t> </a:t>
            </a:r>
            <a:r>
              <a:rPr lang="en-US" sz="4800" b="1" dirty="0" err="1">
                <a:solidFill>
                  <a:srgbClr val="0000FF"/>
                </a:solidFill>
                <a:latin typeface="Times New Roman" panose="02020603050405020304" pitchFamily="18" charset="0"/>
                <a:ea typeface="Tahoma" panose="020B0604030504040204" pitchFamily="34" charset="0"/>
                <a:cs typeface="Times New Roman" panose="02020603050405020304" pitchFamily="18" charset="0"/>
              </a:rPr>
              <a:t>nhà</a:t>
            </a:r>
            <a:r>
              <a:rPr lang="en-US" sz="4800"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rPr>
              <a:t> </a:t>
            </a:r>
            <a:r>
              <a:rPr lang="en-US" sz="4800" b="1" dirty="0" err="1">
                <a:solidFill>
                  <a:srgbClr val="0000FF"/>
                </a:solidFill>
                <a:latin typeface="Times New Roman" panose="02020603050405020304" pitchFamily="18" charset="0"/>
                <a:ea typeface="Tahoma" panose="020B0604030504040204" pitchFamily="34" charset="0"/>
                <a:cs typeface="Times New Roman" panose="02020603050405020304" pitchFamily="18" charset="0"/>
              </a:rPr>
              <a:t>thường</a:t>
            </a:r>
            <a:r>
              <a:rPr lang="en-US" sz="4800"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rPr>
              <a:t> </a:t>
            </a:r>
            <a:r>
              <a:rPr lang="en-US" sz="4800" b="1" dirty="0" err="1">
                <a:solidFill>
                  <a:srgbClr val="0000FF"/>
                </a:solidFill>
                <a:latin typeface="Times New Roman" panose="02020603050405020304" pitchFamily="18" charset="0"/>
                <a:ea typeface="Tahoma" panose="020B0604030504040204" pitchFamily="34" charset="0"/>
                <a:cs typeface="Times New Roman" panose="02020603050405020304" pitchFamily="18" charset="0"/>
              </a:rPr>
              <a:t>sử</a:t>
            </a:r>
            <a:r>
              <a:rPr lang="en-US" sz="4800"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rPr>
              <a:t> </a:t>
            </a:r>
            <a:r>
              <a:rPr lang="en-US" sz="4800" b="1" dirty="0" err="1">
                <a:solidFill>
                  <a:srgbClr val="0000FF"/>
                </a:solidFill>
                <a:latin typeface="Times New Roman" panose="02020603050405020304" pitchFamily="18" charset="0"/>
                <a:ea typeface="Tahoma" panose="020B0604030504040204" pitchFamily="34" charset="0"/>
                <a:cs typeface="Times New Roman" panose="02020603050405020304" pitchFamily="18" charset="0"/>
              </a:rPr>
              <a:t>dụng</a:t>
            </a:r>
            <a:r>
              <a:rPr lang="en-US" sz="4800"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rPr>
              <a:t> </a:t>
            </a:r>
            <a:r>
              <a:rPr lang="en-US" sz="4800" b="1" dirty="0" err="1">
                <a:solidFill>
                  <a:srgbClr val="0000FF"/>
                </a:solidFill>
                <a:latin typeface="Times New Roman" panose="02020603050405020304" pitchFamily="18" charset="0"/>
                <a:ea typeface="Tahoma" panose="020B0604030504040204" pitchFamily="34" charset="0"/>
                <a:cs typeface="Times New Roman" panose="02020603050405020304" pitchFamily="18" charset="0"/>
              </a:rPr>
              <a:t>loại</a:t>
            </a:r>
            <a:r>
              <a:rPr lang="en-US" sz="4800"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rPr>
              <a:t> </a:t>
            </a:r>
            <a:r>
              <a:rPr lang="en-US" sz="4800" b="1" dirty="0" err="1">
                <a:solidFill>
                  <a:srgbClr val="0000FF"/>
                </a:solidFill>
                <a:latin typeface="Times New Roman" panose="02020603050405020304" pitchFamily="18" charset="0"/>
                <a:ea typeface="Tahoma" panose="020B0604030504040204" pitchFamily="34" charset="0"/>
                <a:cs typeface="Times New Roman" panose="02020603050405020304" pitchFamily="18" charset="0"/>
              </a:rPr>
              <a:t>dây</a:t>
            </a:r>
            <a:r>
              <a:rPr lang="en-US" sz="4800"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rPr>
              <a:t> </a:t>
            </a:r>
            <a:r>
              <a:rPr lang="en-US" sz="4800" b="1" dirty="0" err="1">
                <a:solidFill>
                  <a:srgbClr val="0000FF"/>
                </a:solidFill>
                <a:latin typeface="Times New Roman" panose="02020603050405020304" pitchFamily="18" charset="0"/>
                <a:ea typeface="Tahoma" panose="020B0604030504040204" pitchFamily="34" charset="0"/>
                <a:cs typeface="Times New Roman" panose="02020603050405020304" pitchFamily="18" charset="0"/>
              </a:rPr>
              <a:t>dẫn</a:t>
            </a:r>
            <a:r>
              <a:rPr lang="en-US" sz="4800"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rPr>
              <a:t> </a:t>
            </a:r>
            <a:r>
              <a:rPr lang="en-US" sz="4800" b="1" dirty="0" err="1">
                <a:solidFill>
                  <a:srgbClr val="0000FF"/>
                </a:solidFill>
                <a:latin typeface="Times New Roman" panose="02020603050405020304" pitchFamily="18" charset="0"/>
                <a:ea typeface="Tahoma" panose="020B0604030504040204" pitchFamily="34" charset="0"/>
                <a:cs typeface="Times New Roman" panose="02020603050405020304" pitchFamily="18" charset="0"/>
              </a:rPr>
              <a:t>điện</a:t>
            </a:r>
            <a:r>
              <a:rPr lang="en-US" sz="4800"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rPr>
              <a:t> </a:t>
            </a:r>
            <a:r>
              <a:rPr lang="en-US" sz="4800" b="1" dirty="0" err="1">
                <a:solidFill>
                  <a:srgbClr val="0000FF"/>
                </a:solidFill>
                <a:latin typeface="Times New Roman" panose="02020603050405020304" pitchFamily="18" charset="0"/>
                <a:ea typeface="Tahoma" panose="020B0604030504040204" pitchFamily="34" charset="0"/>
                <a:cs typeface="Times New Roman" panose="02020603050405020304" pitchFamily="18" charset="0"/>
              </a:rPr>
              <a:t>nào</a:t>
            </a:r>
            <a:r>
              <a:rPr lang="en-US" sz="4800"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rPr>
              <a:t>?</a:t>
            </a:r>
          </a:p>
        </p:txBody>
      </p:sp>
      <p:sp>
        <p:nvSpPr>
          <p:cNvPr id="2" name="TextBox 1"/>
          <p:cNvSpPr txBox="1"/>
          <p:nvPr/>
        </p:nvSpPr>
        <p:spPr>
          <a:xfrm>
            <a:off x="1106129" y="3383847"/>
            <a:ext cx="7086600" cy="2308324"/>
          </a:xfrm>
          <a:prstGeom prst="rect">
            <a:avLst/>
          </a:prstGeom>
          <a:noFill/>
        </p:spPr>
        <p:txBody>
          <a:bodyPr wrap="square" rtlCol="0">
            <a:spAutoFit/>
          </a:bodyPr>
          <a:lstStyle/>
          <a:p>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Mạng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điện</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trong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nhà</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thường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sử</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dụng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loại</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dây</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dẫn</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imes New Roman" pitchFamily="18" charset="0"/>
                <a:cs typeface="Times New Roman" pitchFamily="18" charset="0"/>
              </a:rPr>
              <a:t>bọc</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cách</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điện</a:t>
            </a:r>
            <a:r>
              <a:rPr lang="en-US" sz="4800" b="1" dirty="0">
                <a:solidFill>
                  <a:srgbClr val="FF0000"/>
                </a:solidFill>
                <a:latin typeface="Times New Roman" pitchFamily="18" charset="0"/>
                <a:cs typeface="Times New Roman" pitchFamily="18" charset="0"/>
              </a:rPr>
              <a:t>  </a:t>
            </a:r>
          </a:p>
        </p:txBody>
      </p:sp>
    </p:spTree>
    <p:extLst>
      <p:ext uri="{BB962C8B-B14F-4D97-AF65-F5344CB8AC3E}">
        <p14:creationId xmlns:p14="http://schemas.microsoft.com/office/powerpoint/2010/main" val="2427890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7"/>
          <p:cNvGrpSpPr>
            <a:grpSpLocks/>
          </p:cNvGrpSpPr>
          <p:nvPr/>
        </p:nvGrpSpPr>
        <p:grpSpPr bwMode="auto">
          <a:xfrm>
            <a:off x="0" y="2209800"/>
            <a:ext cx="3816350" cy="3067050"/>
            <a:chOff x="113" y="1389"/>
            <a:chExt cx="2404" cy="1932"/>
          </a:xfrm>
        </p:grpSpPr>
        <p:pic>
          <p:nvPicPr>
            <p:cNvPr id="8" name="Picture 8" descr="Picture1"/>
            <p:cNvPicPr>
              <a:picLocks noChangeAspect="1" noChangeArrowheads="1"/>
            </p:cNvPicPr>
            <p:nvPr/>
          </p:nvPicPr>
          <p:blipFill>
            <a:blip r:embed="rId2"/>
            <a:srcRect/>
            <a:stretch>
              <a:fillRect/>
            </a:stretch>
          </p:blipFill>
          <p:spPr bwMode="auto">
            <a:xfrm>
              <a:off x="113" y="1389"/>
              <a:ext cx="2316" cy="1932"/>
            </a:xfrm>
            <a:prstGeom prst="rect">
              <a:avLst/>
            </a:prstGeom>
            <a:noFill/>
            <a:ln w="9525">
              <a:noFill/>
              <a:miter lim="800000"/>
              <a:headEnd/>
              <a:tailEnd/>
            </a:ln>
          </p:spPr>
        </p:pic>
        <p:sp>
          <p:nvSpPr>
            <p:cNvPr id="9" name="Oval 9"/>
            <p:cNvSpPr>
              <a:spLocks noChangeArrowheads="1"/>
            </p:cNvSpPr>
            <p:nvPr/>
          </p:nvSpPr>
          <p:spPr bwMode="auto">
            <a:xfrm>
              <a:off x="1201" y="1842"/>
              <a:ext cx="363" cy="363"/>
            </a:xfrm>
            <a:prstGeom prst="ellipse">
              <a:avLst/>
            </a:prstGeom>
            <a:ln/>
            <a:extLst>
              <a:ext uri="{91240B29-F687-4F45-9708-019B960494DF}">
                <a14:hiddenLine xmlns:a14="http://schemas.microsoft.com/office/drawing/2010/main" w="9525">
                  <a:solidFill>
                    <a:schemeClr val="tx1"/>
                  </a:solidFill>
                  <a:round/>
                  <a:headEnd/>
                  <a:tailEnd/>
                </a14:hiddenLine>
              </a:ext>
            </a:extLst>
          </p:spPr>
          <p:style>
            <a:lnRef idx="3">
              <a:schemeClr val="lt1"/>
            </a:lnRef>
            <a:fillRef idx="1">
              <a:schemeClr val="accent3"/>
            </a:fillRef>
            <a:effectRef idx="1">
              <a:schemeClr val="accent3"/>
            </a:effectRef>
            <a:fontRef idx="minor">
              <a:schemeClr val="lt1"/>
            </a:fontRef>
          </p:style>
          <p:txBody>
            <a:bodyPr wrap="none" anchor="ctr"/>
            <a:lstStyle/>
            <a:p>
              <a:pPr algn="ctr">
                <a:defRPr/>
              </a:pPr>
              <a:r>
                <a:rPr lang="en-US" altLang="vi-VN" sz="2800" dirty="0">
                  <a:latin typeface="Arial" charset="0"/>
                </a:rPr>
                <a:t>1</a:t>
              </a:r>
            </a:p>
          </p:txBody>
        </p:sp>
        <p:sp>
          <p:nvSpPr>
            <p:cNvPr id="10" name="Oval 10"/>
            <p:cNvSpPr>
              <a:spLocks noChangeArrowheads="1"/>
            </p:cNvSpPr>
            <p:nvPr/>
          </p:nvSpPr>
          <p:spPr bwMode="auto">
            <a:xfrm>
              <a:off x="748" y="1797"/>
              <a:ext cx="363" cy="363"/>
            </a:xfrm>
            <a:prstGeom prst="ellipse">
              <a:avLst/>
            </a:prstGeom>
            <a:ln/>
            <a:extLst>
              <a:ext uri="{91240B29-F687-4F45-9708-019B960494DF}">
                <a14:hiddenLine xmlns:a14="http://schemas.microsoft.com/office/drawing/2010/main" w="9525">
                  <a:solidFill>
                    <a:schemeClr val="tx1"/>
                  </a:solidFill>
                  <a:round/>
                  <a:headEnd/>
                  <a:tailEnd/>
                </a14:hiddenLine>
              </a:ext>
            </a:extLst>
          </p:spPr>
          <p:style>
            <a:lnRef idx="3">
              <a:schemeClr val="lt1"/>
            </a:lnRef>
            <a:fillRef idx="1">
              <a:schemeClr val="accent2"/>
            </a:fillRef>
            <a:effectRef idx="1">
              <a:schemeClr val="accent2"/>
            </a:effectRef>
            <a:fontRef idx="minor">
              <a:schemeClr val="lt1"/>
            </a:fontRef>
          </p:style>
          <p:txBody>
            <a:bodyPr wrap="none" anchor="ctr"/>
            <a:lstStyle/>
            <a:p>
              <a:pPr algn="ctr">
                <a:defRPr/>
              </a:pPr>
              <a:r>
                <a:rPr lang="en-US" altLang="vi-VN" sz="2800" dirty="0">
                  <a:latin typeface="Arial" charset="0"/>
                </a:rPr>
                <a:t>2</a:t>
              </a:r>
            </a:p>
          </p:txBody>
        </p:sp>
        <p:sp>
          <p:nvSpPr>
            <p:cNvPr id="11" name="Oval 11"/>
            <p:cNvSpPr>
              <a:spLocks noChangeArrowheads="1"/>
            </p:cNvSpPr>
            <p:nvPr/>
          </p:nvSpPr>
          <p:spPr bwMode="auto">
            <a:xfrm>
              <a:off x="294" y="1842"/>
              <a:ext cx="363" cy="363"/>
            </a:xfrm>
            <a:prstGeom prst="ellipse">
              <a:avLst/>
            </a:prstGeom>
            <a:ln/>
            <a:extLst>
              <a:ext uri="{91240B29-F687-4F45-9708-019B960494DF}">
                <a14:hiddenLine xmlns:a14="http://schemas.microsoft.com/office/drawing/2010/main" w="9525">
                  <a:solidFill>
                    <a:schemeClr val="tx1"/>
                  </a:solidFill>
                  <a:round/>
                  <a:headEnd/>
                  <a:tailEnd/>
                </a14:hiddenLine>
              </a:ext>
            </a:extLst>
          </p:spPr>
          <p:style>
            <a:lnRef idx="3">
              <a:schemeClr val="lt1"/>
            </a:lnRef>
            <a:fillRef idx="1">
              <a:schemeClr val="accent5"/>
            </a:fillRef>
            <a:effectRef idx="1">
              <a:schemeClr val="accent5"/>
            </a:effectRef>
            <a:fontRef idx="minor">
              <a:schemeClr val="lt1"/>
            </a:fontRef>
          </p:style>
          <p:txBody>
            <a:bodyPr wrap="none" anchor="ctr"/>
            <a:lstStyle/>
            <a:p>
              <a:pPr algn="ctr">
                <a:defRPr/>
              </a:pPr>
              <a:r>
                <a:rPr lang="en-US" altLang="vi-VN" sz="2800" dirty="0">
                  <a:latin typeface="Arial" charset="0"/>
                </a:rPr>
                <a:t>3</a:t>
              </a:r>
            </a:p>
          </p:txBody>
        </p:sp>
        <p:sp>
          <p:nvSpPr>
            <p:cNvPr id="12" name="Oval 12"/>
            <p:cNvSpPr>
              <a:spLocks noChangeArrowheads="1"/>
            </p:cNvSpPr>
            <p:nvPr/>
          </p:nvSpPr>
          <p:spPr bwMode="auto">
            <a:xfrm>
              <a:off x="2154" y="2749"/>
              <a:ext cx="363" cy="363"/>
            </a:xfrm>
            <a:prstGeom prst="ellipse">
              <a:avLst/>
            </a:prstGeom>
            <a:ln/>
            <a:extLst>
              <a:ext uri="{91240B29-F687-4F45-9708-019B960494DF}">
                <a14:hiddenLine xmlns:a14="http://schemas.microsoft.com/office/drawing/2010/main" w="9525">
                  <a:solidFill>
                    <a:schemeClr val="tx1"/>
                  </a:solidFill>
                  <a:round/>
                  <a:headEnd/>
                  <a:tailEnd/>
                </a14:hiddenLine>
              </a:ext>
            </a:extLst>
          </p:spPr>
          <p:style>
            <a:lnRef idx="3">
              <a:schemeClr val="lt1"/>
            </a:lnRef>
            <a:fillRef idx="1">
              <a:schemeClr val="accent3"/>
            </a:fillRef>
            <a:effectRef idx="1">
              <a:schemeClr val="accent3"/>
            </a:effectRef>
            <a:fontRef idx="minor">
              <a:schemeClr val="lt1"/>
            </a:fontRef>
          </p:style>
          <p:txBody>
            <a:bodyPr wrap="none" anchor="ctr"/>
            <a:lstStyle/>
            <a:p>
              <a:pPr algn="ctr">
                <a:defRPr/>
              </a:pPr>
              <a:r>
                <a:rPr lang="en-US" altLang="vi-VN" sz="2800" dirty="0">
                  <a:latin typeface="Arial" charset="0"/>
                </a:rPr>
                <a:t>1</a:t>
              </a:r>
            </a:p>
          </p:txBody>
        </p:sp>
        <p:sp>
          <p:nvSpPr>
            <p:cNvPr id="13" name="Oval 13"/>
            <p:cNvSpPr>
              <a:spLocks noChangeArrowheads="1"/>
            </p:cNvSpPr>
            <p:nvPr/>
          </p:nvSpPr>
          <p:spPr bwMode="auto">
            <a:xfrm>
              <a:off x="612" y="2250"/>
              <a:ext cx="363" cy="363"/>
            </a:xfrm>
            <a:prstGeom prst="ellipse">
              <a:avLst/>
            </a:prstGeom>
            <a:ln/>
            <a:extLst>
              <a:ext uri="{91240B29-F687-4F45-9708-019B960494DF}">
                <a14:hiddenLine xmlns:a14="http://schemas.microsoft.com/office/drawing/2010/main" w="9525">
                  <a:solidFill>
                    <a:schemeClr val="tx1"/>
                  </a:solidFill>
                  <a:round/>
                  <a:headEnd/>
                  <a:tailEnd/>
                </a14:hiddenLine>
              </a:ext>
            </a:extLst>
          </p:spPr>
          <p:style>
            <a:lnRef idx="3">
              <a:schemeClr val="lt1"/>
            </a:lnRef>
            <a:fillRef idx="1">
              <a:schemeClr val="accent2"/>
            </a:fillRef>
            <a:effectRef idx="1">
              <a:schemeClr val="accent2"/>
            </a:effectRef>
            <a:fontRef idx="minor">
              <a:schemeClr val="lt1"/>
            </a:fontRef>
          </p:style>
          <p:txBody>
            <a:bodyPr wrap="none" anchor="ctr"/>
            <a:lstStyle/>
            <a:p>
              <a:pPr algn="ctr">
                <a:defRPr/>
              </a:pPr>
              <a:r>
                <a:rPr lang="en-US" altLang="vi-VN" sz="2800" dirty="0">
                  <a:latin typeface="Arial" charset="0"/>
                </a:rPr>
                <a:t>2</a:t>
              </a:r>
            </a:p>
          </p:txBody>
        </p:sp>
      </p:grpSp>
      <p:sp>
        <p:nvSpPr>
          <p:cNvPr id="14" name="Text Box 4"/>
          <p:cNvSpPr txBox="1">
            <a:spLocks noChangeArrowheads="1"/>
          </p:cNvSpPr>
          <p:nvPr/>
        </p:nvSpPr>
        <p:spPr bwMode="auto">
          <a:xfrm>
            <a:off x="3352800" y="762000"/>
            <a:ext cx="2209800" cy="584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style>
          <a:lnRef idx="2">
            <a:schemeClr val="accent3"/>
          </a:lnRef>
          <a:fillRef idx="1">
            <a:schemeClr val="lt1"/>
          </a:fillRef>
          <a:effectRef idx="0">
            <a:schemeClr val="accent3"/>
          </a:effectRef>
          <a:fontRef idx="minor">
            <a:schemeClr val="dk1"/>
          </a:fontRef>
        </p:style>
        <p:txBody>
          <a:bodyPr wrap="square">
            <a:spAutoFit/>
          </a:bodyPr>
          <a:lstStyle/>
          <a:p>
            <a:pPr>
              <a:spcBef>
                <a:spcPct val="50000"/>
              </a:spcBef>
              <a:defRPr/>
            </a:pPr>
            <a:r>
              <a:rPr lang="en-US" altLang="vi-VN" sz="3200" dirty="0">
                <a:solidFill>
                  <a:schemeClr val="tx1"/>
                </a:solidFill>
                <a:sym typeface="Wingdings" pitchFamily="2" charset="2"/>
              </a:rPr>
              <a:t></a:t>
            </a:r>
            <a:r>
              <a:rPr lang="en-US" altLang="vi-VN" sz="3200" dirty="0">
                <a:solidFill>
                  <a:schemeClr val="tx1"/>
                </a:solidFill>
              </a:rPr>
              <a:t> </a:t>
            </a:r>
            <a:r>
              <a:rPr lang="en-US" altLang="vi-VN" sz="3200" b="1" dirty="0" err="1">
                <a:solidFill>
                  <a:schemeClr val="tx1"/>
                </a:solidFill>
                <a:latin typeface="Arial" charset="0"/>
              </a:rPr>
              <a:t>Lõi</a:t>
            </a:r>
            <a:r>
              <a:rPr lang="en-US" altLang="vi-VN" sz="3200" b="1" dirty="0">
                <a:solidFill>
                  <a:schemeClr val="tx1"/>
                </a:solidFill>
                <a:latin typeface="Arial" charset="0"/>
              </a:rPr>
              <a:t> </a:t>
            </a:r>
            <a:r>
              <a:rPr lang="en-US" altLang="vi-VN" sz="3200" b="1" dirty="0" err="1">
                <a:solidFill>
                  <a:schemeClr val="tx1"/>
                </a:solidFill>
                <a:latin typeface="Arial" charset="0"/>
              </a:rPr>
              <a:t>dây</a:t>
            </a:r>
            <a:r>
              <a:rPr lang="en-US" altLang="vi-VN" sz="3200" b="1" dirty="0">
                <a:solidFill>
                  <a:schemeClr val="tx1"/>
                </a:solidFill>
                <a:latin typeface="Arial" charset="0"/>
              </a:rPr>
              <a:t>:</a:t>
            </a:r>
          </a:p>
        </p:txBody>
      </p:sp>
      <p:sp>
        <p:nvSpPr>
          <p:cNvPr id="15" name="Text Box 5"/>
          <p:cNvSpPr txBox="1">
            <a:spLocks noChangeArrowheads="1"/>
          </p:cNvSpPr>
          <p:nvPr/>
        </p:nvSpPr>
        <p:spPr bwMode="auto">
          <a:xfrm>
            <a:off x="3343123" y="2548077"/>
            <a:ext cx="2286000" cy="10772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style>
          <a:lnRef idx="2">
            <a:schemeClr val="accent2"/>
          </a:lnRef>
          <a:fillRef idx="1">
            <a:schemeClr val="lt1"/>
          </a:fillRef>
          <a:effectRef idx="0">
            <a:schemeClr val="accent2"/>
          </a:effectRef>
          <a:fontRef idx="minor">
            <a:schemeClr val="dk1"/>
          </a:fontRef>
        </p:style>
        <p:txBody>
          <a:bodyPr wrap="square">
            <a:spAutoFit/>
          </a:bodyPr>
          <a:lstStyle/>
          <a:p>
            <a:pPr>
              <a:spcBef>
                <a:spcPct val="50000"/>
              </a:spcBef>
              <a:defRPr/>
            </a:pPr>
            <a:r>
              <a:rPr lang="en-US" altLang="vi-VN" sz="3200" dirty="0">
                <a:solidFill>
                  <a:srgbClr val="0000FF"/>
                </a:solidFill>
                <a:sym typeface="Wingdings" pitchFamily="2" charset="2"/>
              </a:rPr>
              <a:t></a:t>
            </a:r>
            <a:r>
              <a:rPr lang="en-US" altLang="vi-VN" sz="3200" dirty="0">
                <a:solidFill>
                  <a:srgbClr val="0000FF"/>
                </a:solidFill>
              </a:rPr>
              <a:t> </a:t>
            </a:r>
            <a:r>
              <a:rPr lang="en-US" altLang="vi-VN" sz="3200" b="1" dirty="0" err="1">
                <a:solidFill>
                  <a:srgbClr val="0000FF"/>
                </a:solidFill>
                <a:latin typeface="Arial" charset="0"/>
              </a:rPr>
              <a:t>Vỏ</a:t>
            </a:r>
            <a:r>
              <a:rPr lang="en-US" altLang="vi-VN" sz="3200" b="1" dirty="0">
                <a:solidFill>
                  <a:srgbClr val="0000FF"/>
                </a:solidFill>
                <a:latin typeface="Arial" charset="0"/>
              </a:rPr>
              <a:t> </a:t>
            </a:r>
            <a:r>
              <a:rPr lang="en-US" altLang="vi-VN" sz="3200" b="1" dirty="0" err="1">
                <a:solidFill>
                  <a:srgbClr val="0000FF"/>
                </a:solidFill>
                <a:latin typeface="Arial" charset="0"/>
              </a:rPr>
              <a:t>cách</a:t>
            </a:r>
            <a:r>
              <a:rPr lang="en-US" altLang="vi-VN" sz="3200" b="1" dirty="0">
                <a:solidFill>
                  <a:srgbClr val="0000FF"/>
                </a:solidFill>
                <a:latin typeface="Arial" charset="0"/>
              </a:rPr>
              <a:t> </a:t>
            </a:r>
            <a:r>
              <a:rPr lang="en-US" altLang="vi-VN" sz="3200" b="1" dirty="0" err="1">
                <a:solidFill>
                  <a:srgbClr val="0000FF"/>
                </a:solidFill>
                <a:latin typeface="Arial" charset="0"/>
              </a:rPr>
              <a:t>điện</a:t>
            </a:r>
            <a:r>
              <a:rPr lang="en-US" altLang="vi-VN" sz="3200" b="1" dirty="0">
                <a:solidFill>
                  <a:srgbClr val="0000FF"/>
                </a:solidFill>
                <a:latin typeface="Arial" charset="0"/>
              </a:rPr>
              <a:t>:</a:t>
            </a:r>
          </a:p>
        </p:txBody>
      </p:sp>
      <p:sp>
        <p:nvSpPr>
          <p:cNvPr id="16" name="Text Box 6"/>
          <p:cNvSpPr txBox="1">
            <a:spLocks noChangeArrowheads="1"/>
          </p:cNvSpPr>
          <p:nvPr/>
        </p:nvSpPr>
        <p:spPr bwMode="auto">
          <a:xfrm>
            <a:off x="3271201" y="5199680"/>
            <a:ext cx="2286000" cy="10772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style>
          <a:lnRef idx="2">
            <a:schemeClr val="accent5"/>
          </a:lnRef>
          <a:fillRef idx="1">
            <a:schemeClr val="lt1"/>
          </a:fillRef>
          <a:effectRef idx="0">
            <a:schemeClr val="accent5"/>
          </a:effectRef>
          <a:fontRef idx="minor">
            <a:schemeClr val="dk1"/>
          </a:fontRef>
        </p:style>
        <p:txBody>
          <a:bodyPr wrap="square">
            <a:spAutoFit/>
          </a:bodyPr>
          <a:lstStyle/>
          <a:p>
            <a:pPr>
              <a:spcBef>
                <a:spcPct val="50000"/>
              </a:spcBef>
              <a:defRPr/>
            </a:pPr>
            <a:r>
              <a:rPr lang="en-US" altLang="vi-VN" sz="3200" dirty="0">
                <a:solidFill>
                  <a:srgbClr val="FF0000"/>
                </a:solidFill>
                <a:sym typeface="Wingdings" pitchFamily="2" charset="2"/>
              </a:rPr>
              <a:t></a:t>
            </a:r>
            <a:r>
              <a:rPr lang="en-US" altLang="vi-VN" sz="3200" dirty="0">
                <a:solidFill>
                  <a:srgbClr val="A7055A"/>
                </a:solidFill>
              </a:rPr>
              <a:t> </a:t>
            </a:r>
            <a:r>
              <a:rPr lang="en-US" altLang="vi-VN" sz="3200" b="1" dirty="0" err="1">
                <a:solidFill>
                  <a:srgbClr val="A7055A"/>
                </a:solidFill>
                <a:latin typeface="Arial" charset="0"/>
              </a:rPr>
              <a:t>Vỏ</a:t>
            </a:r>
            <a:r>
              <a:rPr lang="en-US" altLang="vi-VN" sz="3200" b="1" dirty="0">
                <a:solidFill>
                  <a:srgbClr val="A7055A"/>
                </a:solidFill>
                <a:latin typeface="Arial" charset="0"/>
              </a:rPr>
              <a:t> </a:t>
            </a:r>
            <a:r>
              <a:rPr lang="en-US" altLang="vi-VN" sz="3200" b="1" dirty="0" err="1">
                <a:solidFill>
                  <a:srgbClr val="A7055A"/>
                </a:solidFill>
                <a:latin typeface="Arial" charset="0"/>
              </a:rPr>
              <a:t>bảo</a:t>
            </a:r>
            <a:r>
              <a:rPr lang="en-US" altLang="vi-VN" sz="3200" b="1" dirty="0">
                <a:solidFill>
                  <a:srgbClr val="A7055A"/>
                </a:solidFill>
                <a:latin typeface="Arial" charset="0"/>
              </a:rPr>
              <a:t> </a:t>
            </a:r>
            <a:r>
              <a:rPr lang="en-US" altLang="vi-VN" sz="3200" b="1" dirty="0" err="1">
                <a:solidFill>
                  <a:srgbClr val="A7055A"/>
                </a:solidFill>
                <a:latin typeface="Arial" charset="0"/>
              </a:rPr>
              <a:t>vệ</a:t>
            </a:r>
            <a:r>
              <a:rPr lang="en-US" altLang="vi-VN" sz="3200" b="1" dirty="0">
                <a:solidFill>
                  <a:srgbClr val="A7055A"/>
                </a:solidFill>
                <a:latin typeface="Arial" charset="0"/>
              </a:rPr>
              <a:t> </a:t>
            </a:r>
            <a:r>
              <a:rPr lang="en-US" altLang="vi-VN" sz="3200" b="1" dirty="0" err="1">
                <a:solidFill>
                  <a:srgbClr val="A7055A"/>
                </a:solidFill>
                <a:latin typeface="Arial" charset="0"/>
              </a:rPr>
              <a:t>cơ</a:t>
            </a:r>
            <a:r>
              <a:rPr lang="en-US" altLang="vi-VN" sz="3200" b="1" dirty="0">
                <a:solidFill>
                  <a:srgbClr val="A7055A"/>
                </a:solidFill>
                <a:latin typeface="Arial" charset="0"/>
              </a:rPr>
              <a:t> </a:t>
            </a:r>
            <a:r>
              <a:rPr lang="en-US" altLang="vi-VN" sz="3200" b="1" dirty="0" err="1">
                <a:solidFill>
                  <a:srgbClr val="A7055A"/>
                </a:solidFill>
                <a:latin typeface="Arial" charset="0"/>
              </a:rPr>
              <a:t>học</a:t>
            </a:r>
            <a:r>
              <a:rPr lang="en-US" altLang="vi-VN" sz="3200" b="1" dirty="0">
                <a:solidFill>
                  <a:srgbClr val="A7055A"/>
                </a:solidFill>
                <a:latin typeface="Arial" charset="0"/>
              </a:rPr>
              <a:t>:</a:t>
            </a:r>
          </a:p>
        </p:txBody>
      </p:sp>
      <p:graphicFrame>
        <p:nvGraphicFramePr>
          <p:cNvPr id="36" name="Table 35"/>
          <p:cNvGraphicFramePr>
            <a:graphicFrameLocks noGrp="1"/>
          </p:cNvGraphicFramePr>
          <p:nvPr>
            <p:extLst>
              <p:ext uri="{D42A27DB-BD31-4B8C-83A1-F6EECF244321}">
                <p14:modId xmlns:p14="http://schemas.microsoft.com/office/powerpoint/2010/main" val="360980859"/>
              </p:ext>
            </p:extLst>
          </p:nvPr>
        </p:nvGraphicFramePr>
        <p:xfrm>
          <a:off x="5467352" y="788017"/>
          <a:ext cx="3429000" cy="2971800"/>
        </p:xfrm>
        <a:graphic>
          <a:graphicData uri="http://schemas.openxmlformats.org/drawingml/2006/table">
            <a:tbl>
              <a:tblPr firstRow="1" bandRow="1">
                <a:tableStyleId>{5C22544A-7EE6-4342-B048-85BDC9FD1C3A}</a:tableStyleId>
              </a:tblPr>
              <a:tblGrid>
                <a:gridCol w="3429000">
                  <a:extLst>
                    <a:ext uri="{9D8B030D-6E8A-4147-A177-3AD203B41FA5}">
                      <a16:colId xmlns:a16="http://schemas.microsoft.com/office/drawing/2014/main" xmlns="" val="20000"/>
                    </a:ext>
                  </a:extLst>
                </a:gridCol>
              </a:tblGrid>
              <a:tr h="2971800">
                <a:tc>
                  <a:txBody>
                    <a:bodyPr/>
                    <a:lstStyle/>
                    <a:p>
                      <a:r>
                        <a:rPr lang="en-US" sz="3600" b="0" dirty="0" err="1">
                          <a:solidFill>
                            <a:schemeClr val="tx1"/>
                          </a:solidFill>
                        </a:rPr>
                        <a:t>Bằng</a:t>
                      </a:r>
                      <a:r>
                        <a:rPr lang="en-US" sz="3600" b="0" dirty="0">
                          <a:solidFill>
                            <a:schemeClr val="tx1"/>
                          </a:solidFill>
                        </a:rPr>
                        <a:t> </a:t>
                      </a:r>
                      <a:r>
                        <a:rPr lang="en-US" sz="3600" b="0" dirty="0" err="1">
                          <a:solidFill>
                            <a:schemeClr val="tx1"/>
                          </a:solidFill>
                        </a:rPr>
                        <a:t>đồng</a:t>
                      </a:r>
                      <a:r>
                        <a:rPr lang="en-US" sz="3600" b="0" dirty="0">
                          <a:solidFill>
                            <a:schemeClr val="tx1"/>
                          </a:solidFill>
                        </a:rPr>
                        <a:t>(</a:t>
                      </a:r>
                      <a:r>
                        <a:rPr lang="en-US" sz="3600" b="0" baseline="0" dirty="0">
                          <a:solidFill>
                            <a:schemeClr val="tx1"/>
                          </a:solidFill>
                        </a:rPr>
                        <a:t> </a:t>
                      </a:r>
                      <a:r>
                        <a:rPr lang="en-US" sz="3600" b="0" baseline="0" dirty="0" err="1">
                          <a:solidFill>
                            <a:schemeClr val="tx1"/>
                          </a:solidFill>
                        </a:rPr>
                        <a:t>hoặc</a:t>
                      </a:r>
                      <a:r>
                        <a:rPr lang="en-US" sz="3600" b="0" baseline="0" dirty="0">
                          <a:solidFill>
                            <a:schemeClr val="tx1"/>
                          </a:solidFill>
                        </a:rPr>
                        <a:t> </a:t>
                      </a:r>
                      <a:r>
                        <a:rPr lang="en-US" sz="3600" b="0" baseline="0" dirty="0" err="1">
                          <a:solidFill>
                            <a:schemeClr val="tx1"/>
                          </a:solidFill>
                        </a:rPr>
                        <a:t>nhôm</a:t>
                      </a:r>
                      <a:r>
                        <a:rPr lang="en-US" sz="3600" b="0" baseline="0" dirty="0">
                          <a:solidFill>
                            <a:schemeClr val="tx1"/>
                          </a:solidFill>
                        </a:rPr>
                        <a:t>), </a:t>
                      </a:r>
                      <a:r>
                        <a:rPr lang="en-US" sz="3600" b="0" baseline="0" dirty="0" err="1">
                          <a:solidFill>
                            <a:schemeClr val="tx1"/>
                          </a:solidFill>
                        </a:rPr>
                        <a:t>được</a:t>
                      </a:r>
                      <a:r>
                        <a:rPr lang="en-US" sz="3600" b="0" baseline="0" dirty="0">
                          <a:solidFill>
                            <a:schemeClr val="tx1"/>
                          </a:solidFill>
                        </a:rPr>
                        <a:t> </a:t>
                      </a:r>
                      <a:r>
                        <a:rPr lang="en-US" sz="3600" b="0" baseline="0" dirty="0" err="1">
                          <a:solidFill>
                            <a:schemeClr val="tx1"/>
                          </a:solidFill>
                        </a:rPr>
                        <a:t>chế</a:t>
                      </a:r>
                      <a:r>
                        <a:rPr lang="en-US" sz="3600" b="0" baseline="0" dirty="0">
                          <a:solidFill>
                            <a:schemeClr val="tx1"/>
                          </a:solidFill>
                        </a:rPr>
                        <a:t> </a:t>
                      </a:r>
                      <a:r>
                        <a:rPr lang="en-US" sz="3600" b="0" baseline="0" dirty="0" err="1">
                          <a:solidFill>
                            <a:schemeClr val="tx1"/>
                          </a:solidFill>
                        </a:rPr>
                        <a:t>tạo</a:t>
                      </a:r>
                      <a:r>
                        <a:rPr lang="en-US" sz="3600" b="0" baseline="0" dirty="0">
                          <a:solidFill>
                            <a:schemeClr val="tx1"/>
                          </a:solidFill>
                        </a:rPr>
                        <a:t> </a:t>
                      </a:r>
                      <a:r>
                        <a:rPr lang="en-US" sz="3600" b="0" baseline="0" dirty="0" err="1">
                          <a:solidFill>
                            <a:schemeClr val="tx1"/>
                          </a:solidFill>
                        </a:rPr>
                        <a:t>thành</a:t>
                      </a:r>
                      <a:r>
                        <a:rPr lang="en-US" sz="3600" b="0" baseline="0" dirty="0">
                          <a:solidFill>
                            <a:schemeClr val="tx1"/>
                          </a:solidFill>
                        </a:rPr>
                        <a:t> </a:t>
                      </a:r>
                      <a:r>
                        <a:rPr lang="en-US" sz="3600" b="0" baseline="0" dirty="0" err="1">
                          <a:solidFill>
                            <a:schemeClr val="tx1"/>
                          </a:solidFill>
                        </a:rPr>
                        <a:t>một</a:t>
                      </a:r>
                      <a:r>
                        <a:rPr lang="en-US" sz="3600" b="0" baseline="0" dirty="0">
                          <a:solidFill>
                            <a:schemeClr val="tx1"/>
                          </a:solidFill>
                        </a:rPr>
                        <a:t> </a:t>
                      </a:r>
                      <a:r>
                        <a:rPr lang="en-US" sz="3600" b="0" baseline="0" dirty="0" err="1">
                          <a:solidFill>
                            <a:schemeClr val="tx1"/>
                          </a:solidFill>
                        </a:rPr>
                        <a:t>sợi</a:t>
                      </a:r>
                      <a:r>
                        <a:rPr lang="en-US" sz="3600" b="0" baseline="0" dirty="0">
                          <a:solidFill>
                            <a:schemeClr val="tx1"/>
                          </a:solidFill>
                        </a:rPr>
                        <a:t> hay </a:t>
                      </a:r>
                      <a:r>
                        <a:rPr lang="en-US" sz="3600" b="0" baseline="0" dirty="0" err="1">
                          <a:solidFill>
                            <a:schemeClr val="tx1"/>
                          </a:solidFill>
                        </a:rPr>
                        <a:t>nhiều</a:t>
                      </a:r>
                      <a:r>
                        <a:rPr lang="en-US" sz="3600" b="0" baseline="0" dirty="0">
                          <a:solidFill>
                            <a:schemeClr val="tx1"/>
                          </a:solidFill>
                        </a:rPr>
                        <a:t> </a:t>
                      </a:r>
                      <a:r>
                        <a:rPr lang="en-US" sz="3600" b="0" baseline="0" dirty="0" err="1">
                          <a:solidFill>
                            <a:schemeClr val="tx1"/>
                          </a:solidFill>
                        </a:rPr>
                        <a:t>sợi</a:t>
                      </a:r>
                      <a:r>
                        <a:rPr lang="en-US" sz="3600" b="0" baseline="0" dirty="0">
                          <a:solidFill>
                            <a:schemeClr val="tx1"/>
                          </a:solidFill>
                        </a:rPr>
                        <a:t> </a:t>
                      </a:r>
                      <a:r>
                        <a:rPr lang="en-US" sz="3600" b="0" baseline="0" dirty="0" err="1">
                          <a:solidFill>
                            <a:schemeClr val="tx1"/>
                          </a:solidFill>
                        </a:rPr>
                        <a:t>bện</a:t>
                      </a:r>
                      <a:r>
                        <a:rPr lang="en-US" sz="3600" b="0" baseline="0" dirty="0">
                          <a:solidFill>
                            <a:schemeClr val="tx1"/>
                          </a:solidFill>
                        </a:rPr>
                        <a:t> </a:t>
                      </a:r>
                      <a:r>
                        <a:rPr lang="en-US" sz="3600" b="0" baseline="0" dirty="0" err="1">
                          <a:solidFill>
                            <a:schemeClr val="tx1"/>
                          </a:solidFill>
                        </a:rPr>
                        <a:t>với</a:t>
                      </a:r>
                      <a:r>
                        <a:rPr lang="en-US" sz="3600" b="0" baseline="0" dirty="0">
                          <a:solidFill>
                            <a:schemeClr val="tx1"/>
                          </a:solidFill>
                        </a:rPr>
                        <a:t> </a:t>
                      </a:r>
                      <a:r>
                        <a:rPr lang="en-US" sz="3600" b="0" baseline="0" dirty="0" err="1">
                          <a:solidFill>
                            <a:schemeClr val="tx1"/>
                          </a:solidFill>
                        </a:rPr>
                        <a:t>nhau</a:t>
                      </a:r>
                      <a:r>
                        <a:rPr lang="en-US" sz="3600" b="0" baseline="0" dirty="0">
                          <a:solidFill>
                            <a:schemeClr val="tx1"/>
                          </a:solidFill>
                        </a:rPr>
                        <a:t>.</a:t>
                      </a:r>
                      <a:endParaRPr lang="en-US" sz="3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bl>
          </a:graphicData>
        </a:graphic>
      </p:graphicFrame>
      <p:graphicFrame>
        <p:nvGraphicFramePr>
          <p:cNvPr id="43" name="Table 42"/>
          <p:cNvGraphicFramePr>
            <a:graphicFrameLocks noGrp="1"/>
          </p:cNvGraphicFramePr>
          <p:nvPr>
            <p:extLst>
              <p:ext uri="{D42A27DB-BD31-4B8C-83A1-F6EECF244321}">
                <p14:modId xmlns:p14="http://schemas.microsoft.com/office/powerpoint/2010/main" val="1863887743"/>
              </p:ext>
            </p:extLst>
          </p:nvPr>
        </p:nvGraphicFramePr>
        <p:xfrm>
          <a:off x="5672502" y="1755011"/>
          <a:ext cx="3336559" cy="3139440"/>
        </p:xfrm>
        <a:graphic>
          <a:graphicData uri="http://schemas.openxmlformats.org/drawingml/2006/table">
            <a:tbl>
              <a:tblPr firstRow="1" bandRow="1">
                <a:tableStyleId>{5C22544A-7EE6-4342-B048-85BDC9FD1C3A}</a:tableStyleId>
              </a:tblPr>
              <a:tblGrid>
                <a:gridCol w="3336559">
                  <a:extLst>
                    <a:ext uri="{9D8B030D-6E8A-4147-A177-3AD203B41FA5}">
                      <a16:colId xmlns:a16="http://schemas.microsoft.com/office/drawing/2014/main" xmlns="" val="20000"/>
                    </a:ext>
                  </a:extLst>
                </a:gridCol>
              </a:tblGrid>
              <a:tr h="1676399">
                <a:tc>
                  <a:txBody>
                    <a:bodyPr/>
                    <a:lstStyle/>
                    <a:p>
                      <a:r>
                        <a:rPr lang="en-US" sz="4000" b="0" dirty="0" err="1">
                          <a:solidFill>
                            <a:schemeClr val="tx1"/>
                          </a:solidFill>
                        </a:rPr>
                        <a:t>Bằng</a:t>
                      </a:r>
                      <a:r>
                        <a:rPr lang="en-US" sz="4000" b="0" dirty="0">
                          <a:solidFill>
                            <a:schemeClr val="tx1"/>
                          </a:solidFill>
                        </a:rPr>
                        <a:t> </a:t>
                      </a:r>
                      <a:r>
                        <a:rPr lang="en-US" sz="4000" b="0" dirty="0" err="1">
                          <a:solidFill>
                            <a:schemeClr val="tx1"/>
                          </a:solidFill>
                        </a:rPr>
                        <a:t>cao</a:t>
                      </a:r>
                      <a:r>
                        <a:rPr lang="en-US" sz="4000" b="0" dirty="0">
                          <a:solidFill>
                            <a:schemeClr val="tx1"/>
                          </a:solidFill>
                        </a:rPr>
                        <a:t> </a:t>
                      </a:r>
                      <a:r>
                        <a:rPr lang="en-US" sz="4000" b="0" dirty="0" err="1">
                          <a:solidFill>
                            <a:schemeClr val="tx1"/>
                          </a:solidFill>
                        </a:rPr>
                        <a:t>su</a:t>
                      </a:r>
                      <a:r>
                        <a:rPr lang="en-US" sz="4000" b="0" dirty="0">
                          <a:solidFill>
                            <a:schemeClr val="tx1"/>
                          </a:solidFill>
                        </a:rPr>
                        <a:t>(</a:t>
                      </a:r>
                      <a:r>
                        <a:rPr lang="en-US" sz="4000" b="0" dirty="0" err="1">
                          <a:solidFill>
                            <a:schemeClr val="tx1"/>
                          </a:solidFill>
                        </a:rPr>
                        <a:t>hoặc</a:t>
                      </a:r>
                      <a:r>
                        <a:rPr lang="en-US" sz="4000" b="0" baseline="0" dirty="0">
                          <a:solidFill>
                            <a:schemeClr val="tx1"/>
                          </a:solidFill>
                        </a:rPr>
                        <a:t> PVC), </a:t>
                      </a:r>
                      <a:r>
                        <a:rPr lang="en-US" sz="4000" b="0" baseline="0" dirty="0" err="1">
                          <a:solidFill>
                            <a:schemeClr val="tx1"/>
                          </a:solidFill>
                        </a:rPr>
                        <a:t>gồm</a:t>
                      </a:r>
                      <a:r>
                        <a:rPr lang="en-US" sz="4000" b="0" baseline="0" dirty="0">
                          <a:solidFill>
                            <a:schemeClr val="tx1"/>
                          </a:solidFill>
                        </a:rPr>
                        <a:t> </a:t>
                      </a:r>
                      <a:r>
                        <a:rPr lang="en-US" sz="4000" b="0" baseline="0" dirty="0" err="1">
                          <a:solidFill>
                            <a:schemeClr val="tx1"/>
                          </a:solidFill>
                        </a:rPr>
                        <a:t>một</a:t>
                      </a:r>
                      <a:r>
                        <a:rPr lang="en-US" sz="4000" b="0" baseline="0" dirty="0">
                          <a:solidFill>
                            <a:schemeClr val="tx1"/>
                          </a:solidFill>
                        </a:rPr>
                        <a:t> </a:t>
                      </a:r>
                      <a:r>
                        <a:rPr lang="en-US" sz="4000" b="0" baseline="0" dirty="0" err="1">
                          <a:solidFill>
                            <a:schemeClr val="tx1"/>
                          </a:solidFill>
                        </a:rPr>
                        <a:t>lớp</a:t>
                      </a:r>
                      <a:r>
                        <a:rPr lang="en-US" sz="4000" b="0" baseline="0" dirty="0">
                          <a:solidFill>
                            <a:schemeClr val="tx1"/>
                          </a:solidFill>
                        </a:rPr>
                        <a:t> </a:t>
                      </a:r>
                      <a:r>
                        <a:rPr lang="en-US" sz="4000" b="0" baseline="0" dirty="0" err="1">
                          <a:solidFill>
                            <a:schemeClr val="tx1"/>
                          </a:solidFill>
                        </a:rPr>
                        <a:t>hoặc</a:t>
                      </a:r>
                      <a:r>
                        <a:rPr lang="en-US" sz="4000" b="0" baseline="0" dirty="0">
                          <a:solidFill>
                            <a:schemeClr val="tx1"/>
                          </a:solidFill>
                        </a:rPr>
                        <a:t> </a:t>
                      </a:r>
                      <a:r>
                        <a:rPr lang="en-US" sz="4000" b="0" baseline="0" dirty="0" err="1">
                          <a:solidFill>
                            <a:schemeClr val="tx1"/>
                          </a:solidFill>
                        </a:rPr>
                        <a:t>nhiều</a:t>
                      </a:r>
                      <a:r>
                        <a:rPr lang="en-US" sz="4000" b="0" baseline="0" dirty="0">
                          <a:solidFill>
                            <a:schemeClr val="tx1"/>
                          </a:solidFill>
                        </a:rPr>
                        <a:t> </a:t>
                      </a:r>
                      <a:r>
                        <a:rPr lang="en-US" sz="4000" b="0" baseline="0" dirty="0" err="1">
                          <a:solidFill>
                            <a:schemeClr val="tx1"/>
                          </a:solidFill>
                        </a:rPr>
                        <a:t>lớp</a:t>
                      </a:r>
                      <a:r>
                        <a:rPr lang="en-US" sz="4000" b="0" baseline="0" dirty="0">
                          <a:solidFill>
                            <a:schemeClr val="tx1"/>
                          </a:solidFill>
                        </a:rPr>
                        <a:t>.</a:t>
                      </a:r>
                      <a:endParaRPr lang="en-US" sz="4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bl>
          </a:graphicData>
        </a:graphic>
      </p:graphicFrame>
      <p:graphicFrame>
        <p:nvGraphicFramePr>
          <p:cNvPr id="44" name="Table 43"/>
          <p:cNvGraphicFramePr>
            <a:graphicFrameLocks noGrp="1"/>
          </p:cNvGraphicFramePr>
          <p:nvPr>
            <p:extLst>
              <p:ext uri="{D42A27DB-BD31-4B8C-83A1-F6EECF244321}">
                <p14:modId xmlns:p14="http://schemas.microsoft.com/office/powerpoint/2010/main" val="1504774520"/>
              </p:ext>
            </p:extLst>
          </p:nvPr>
        </p:nvGraphicFramePr>
        <p:xfrm>
          <a:off x="5410200" y="3947160"/>
          <a:ext cx="3446461" cy="2987040"/>
        </p:xfrm>
        <a:graphic>
          <a:graphicData uri="http://schemas.openxmlformats.org/drawingml/2006/table">
            <a:tbl>
              <a:tblPr firstRow="1" bandRow="1">
                <a:tableStyleId>{5C22544A-7EE6-4342-B048-85BDC9FD1C3A}</a:tableStyleId>
              </a:tblPr>
              <a:tblGrid>
                <a:gridCol w="3446461">
                  <a:extLst>
                    <a:ext uri="{9D8B030D-6E8A-4147-A177-3AD203B41FA5}">
                      <a16:colId xmlns:a16="http://schemas.microsoft.com/office/drawing/2014/main" xmlns="" val="20000"/>
                    </a:ext>
                  </a:extLst>
                </a:gridCol>
              </a:tblGrid>
              <a:tr h="2590800">
                <a:tc>
                  <a:txBody>
                    <a:bodyPr/>
                    <a:lstStyle/>
                    <a:p>
                      <a:r>
                        <a:rPr lang="en-US" sz="3800" b="0" dirty="0" err="1">
                          <a:solidFill>
                            <a:srgbClr val="0000FF"/>
                          </a:solidFill>
                        </a:rPr>
                        <a:t>Chống</a:t>
                      </a:r>
                      <a:r>
                        <a:rPr lang="en-US" sz="3800" b="0" dirty="0">
                          <a:solidFill>
                            <a:srgbClr val="0000FF"/>
                          </a:solidFill>
                        </a:rPr>
                        <a:t> </a:t>
                      </a:r>
                      <a:r>
                        <a:rPr lang="en-US" sz="3800" b="0" dirty="0" err="1">
                          <a:solidFill>
                            <a:srgbClr val="0000FF"/>
                          </a:solidFill>
                        </a:rPr>
                        <a:t>va</a:t>
                      </a:r>
                      <a:r>
                        <a:rPr lang="en-US" sz="3800" b="0" dirty="0">
                          <a:solidFill>
                            <a:srgbClr val="0000FF"/>
                          </a:solidFill>
                        </a:rPr>
                        <a:t> </a:t>
                      </a:r>
                      <a:r>
                        <a:rPr lang="en-US" sz="3800" b="0" dirty="0" err="1">
                          <a:solidFill>
                            <a:srgbClr val="0000FF"/>
                          </a:solidFill>
                        </a:rPr>
                        <a:t>đập</a:t>
                      </a:r>
                      <a:r>
                        <a:rPr lang="en-US" sz="3800" b="0" baseline="0" dirty="0">
                          <a:solidFill>
                            <a:srgbClr val="0000FF"/>
                          </a:solidFill>
                        </a:rPr>
                        <a:t> </a:t>
                      </a:r>
                      <a:r>
                        <a:rPr lang="en-US" sz="3800" b="0" baseline="0" dirty="0" err="1">
                          <a:solidFill>
                            <a:srgbClr val="0000FF"/>
                          </a:solidFill>
                        </a:rPr>
                        <a:t>cơ</a:t>
                      </a:r>
                      <a:r>
                        <a:rPr lang="en-US" sz="3800" b="0" baseline="0" dirty="0">
                          <a:solidFill>
                            <a:srgbClr val="0000FF"/>
                          </a:solidFill>
                        </a:rPr>
                        <a:t> </a:t>
                      </a:r>
                      <a:r>
                        <a:rPr lang="en-US" sz="3800" b="0" baseline="0" dirty="0" err="1">
                          <a:solidFill>
                            <a:srgbClr val="0000FF"/>
                          </a:solidFill>
                        </a:rPr>
                        <a:t>học</a:t>
                      </a:r>
                      <a:r>
                        <a:rPr lang="en-US" sz="3800" b="0" baseline="0" dirty="0">
                          <a:solidFill>
                            <a:srgbClr val="0000FF"/>
                          </a:solidFill>
                        </a:rPr>
                        <a:t>, </a:t>
                      </a:r>
                      <a:r>
                        <a:rPr lang="en-US" sz="3800" b="0" baseline="0" dirty="0" err="1">
                          <a:solidFill>
                            <a:srgbClr val="0000FF"/>
                          </a:solidFill>
                        </a:rPr>
                        <a:t>ảnh</a:t>
                      </a:r>
                      <a:r>
                        <a:rPr lang="en-US" sz="3800" b="0" baseline="0" dirty="0">
                          <a:solidFill>
                            <a:srgbClr val="0000FF"/>
                          </a:solidFill>
                        </a:rPr>
                        <a:t> </a:t>
                      </a:r>
                      <a:r>
                        <a:rPr lang="en-US" sz="3800" b="0" baseline="0" dirty="0" err="1">
                          <a:solidFill>
                            <a:srgbClr val="0000FF"/>
                          </a:solidFill>
                        </a:rPr>
                        <a:t>hưởng</a:t>
                      </a:r>
                      <a:r>
                        <a:rPr lang="en-US" sz="3800" b="0" baseline="0" dirty="0">
                          <a:solidFill>
                            <a:srgbClr val="0000FF"/>
                          </a:solidFill>
                        </a:rPr>
                        <a:t> </a:t>
                      </a:r>
                      <a:r>
                        <a:rPr lang="en-US" sz="3800" b="0" baseline="0" dirty="0" err="1">
                          <a:solidFill>
                            <a:srgbClr val="0000FF"/>
                          </a:solidFill>
                        </a:rPr>
                        <a:t>của</a:t>
                      </a:r>
                      <a:r>
                        <a:rPr lang="en-US" sz="3800" b="0" baseline="0" dirty="0">
                          <a:solidFill>
                            <a:srgbClr val="0000FF"/>
                          </a:solidFill>
                        </a:rPr>
                        <a:t> </a:t>
                      </a:r>
                      <a:r>
                        <a:rPr lang="en-US" sz="3800" b="0" baseline="0" dirty="0" err="1">
                          <a:solidFill>
                            <a:srgbClr val="0000FF"/>
                          </a:solidFill>
                        </a:rPr>
                        <a:t>độ</a:t>
                      </a:r>
                      <a:r>
                        <a:rPr lang="en-US" sz="3800" b="0" baseline="0" dirty="0">
                          <a:solidFill>
                            <a:srgbClr val="0000FF"/>
                          </a:solidFill>
                        </a:rPr>
                        <a:t> </a:t>
                      </a:r>
                      <a:r>
                        <a:rPr lang="en-US" sz="3800" b="0" baseline="0" dirty="0" err="1">
                          <a:solidFill>
                            <a:srgbClr val="0000FF"/>
                          </a:solidFill>
                        </a:rPr>
                        <a:t>ẩm</a:t>
                      </a:r>
                      <a:r>
                        <a:rPr lang="en-US" sz="3800" b="0" baseline="0" dirty="0">
                          <a:solidFill>
                            <a:srgbClr val="0000FF"/>
                          </a:solidFill>
                        </a:rPr>
                        <a:t>, </a:t>
                      </a:r>
                      <a:r>
                        <a:rPr lang="en-US" sz="3800" b="0" baseline="0" dirty="0" err="1">
                          <a:solidFill>
                            <a:srgbClr val="0000FF"/>
                          </a:solidFill>
                        </a:rPr>
                        <a:t>nước</a:t>
                      </a:r>
                      <a:r>
                        <a:rPr lang="en-US" sz="3800" b="0" baseline="0" dirty="0">
                          <a:solidFill>
                            <a:srgbClr val="0000FF"/>
                          </a:solidFill>
                        </a:rPr>
                        <a:t> </a:t>
                      </a:r>
                      <a:r>
                        <a:rPr lang="en-US" sz="3800" b="0" baseline="0" dirty="0" err="1">
                          <a:solidFill>
                            <a:srgbClr val="0000FF"/>
                          </a:solidFill>
                        </a:rPr>
                        <a:t>và</a:t>
                      </a:r>
                      <a:r>
                        <a:rPr lang="en-US" sz="3800" b="0" baseline="0" dirty="0">
                          <a:solidFill>
                            <a:srgbClr val="0000FF"/>
                          </a:solidFill>
                        </a:rPr>
                        <a:t> </a:t>
                      </a:r>
                      <a:r>
                        <a:rPr lang="en-US" sz="3800" b="0" baseline="0" dirty="0" err="1">
                          <a:solidFill>
                            <a:srgbClr val="0000FF"/>
                          </a:solidFill>
                        </a:rPr>
                        <a:t>các</a:t>
                      </a:r>
                      <a:r>
                        <a:rPr lang="en-US" sz="3800" b="0" baseline="0" dirty="0">
                          <a:solidFill>
                            <a:srgbClr val="0000FF"/>
                          </a:solidFill>
                        </a:rPr>
                        <a:t> </a:t>
                      </a:r>
                      <a:r>
                        <a:rPr lang="en-US" sz="3800" b="0" baseline="0" dirty="0" err="1">
                          <a:solidFill>
                            <a:srgbClr val="0000FF"/>
                          </a:solidFill>
                        </a:rPr>
                        <a:t>chất</a:t>
                      </a:r>
                      <a:r>
                        <a:rPr lang="en-US" sz="3800" b="0" baseline="0" dirty="0">
                          <a:solidFill>
                            <a:srgbClr val="0000FF"/>
                          </a:solidFill>
                        </a:rPr>
                        <a:t> </a:t>
                      </a:r>
                      <a:r>
                        <a:rPr lang="en-US" sz="3800" b="0" baseline="0" dirty="0" err="1">
                          <a:solidFill>
                            <a:srgbClr val="0000FF"/>
                          </a:solidFill>
                        </a:rPr>
                        <a:t>hóa</a:t>
                      </a:r>
                      <a:r>
                        <a:rPr lang="en-US" sz="3800" b="0" baseline="0" dirty="0">
                          <a:solidFill>
                            <a:srgbClr val="0000FF"/>
                          </a:solidFill>
                        </a:rPr>
                        <a:t> </a:t>
                      </a:r>
                      <a:r>
                        <a:rPr lang="en-US" sz="3800" b="0" baseline="0" dirty="0" err="1">
                          <a:solidFill>
                            <a:srgbClr val="0000FF"/>
                          </a:solidFill>
                        </a:rPr>
                        <a:t>học</a:t>
                      </a:r>
                      <a:r>
                        <a:rPr lang="en-US" sz="3800" b="0" baseline="0" dirty="0">
                          <a:solidFill>
                            <a:srgbClr val="0000FF"/>
                          </a:solidFill>
                        </a:rPr>
                        <a:t>.</a:t>
                      </a:r>
                      <a:endParaRPr lang="en-US" sz="3800" b="0"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bl>
          </a:graphicData>
        </a:graphic>
      </p:graphicFrame>
      <p:sp>
        <p:nvSpPr>
          <p:cNvPr id="45" name="Title 6"/>
          <p:cNvSpPr txBox="1">
            <a:spLocks/>
          </p:cNvSpPr>
          <p:nvPr/>
        </p:nvSpPr>
        <p:spPr>
          <a:xfrm>
            <a:off x="0" y="0"/>
            <a:ext cx="8229600" cy="533400"/>
          </a:xfrm>
          <a:prstGeom prst="rect">
            <a:avLst/>
          </a:prstGeom>
        </p:spPr>
        <p:txBody>
          <a:bodyP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0000FF"/>
                </a:solidFill>
                <a:effectLst/>
                <a:uLnTx/>
                <a:uFillTx/>
                <a:ea typeface="+mj-ea"/>
                <a:cs typeface="+mj-cs"/>
              </a:rPr>
              <a:t>2. </a:t>
            </a:r>
            <a:r>
              <a:rPr lang="en-US" sz="4000" b="1" dirty="0" err="1">
                <a:solidFill>
                  <a:srgbClr val="0000FF"/>
                </a:solidFill>
                <a:ea typeface="+mj-ea"/>
                <a:cs typeface="+mj-cs"/>
              </a:rPr>
              <a:t>C</a:t>
            </a:r>
            <a:r>
              <a:rPr kumimoji="0" lang="en-US" sz="4000" b="1" i="0" u="none" strike="noStrike" kern="1200" cap="none" spc="0" normalizeH="0" baseline="0" noProof="0" dirty="0" err="1">
                <a:ln>
                  <a:noFill/>
                </a:ln>
                <a:solidFill>
                  <a:srgbClr val="0000FF"/>
                </a:solidFill>
                <a:effectLst/>
                <a:uLnTx/>
                <a:uFillTx/>
                <a:ea typeface="+mj-ea"/>
                <a:cs typeface="+mj-cs"/>
              </a:rPr>
              <a:t>ấu</a:t>
            </a:r>
            <a:r>
              <a:rPr kumimoji="0" lang="en-US" sz="4000" b="1" i="0" u="none" strike="noStrike" kern="1200" cap="none" spc="0" normalizeH="0" baseline="0" noProof="0" dirty="0">
                <a:ln>
                  <a:noFill/>
                </a:ln>
                <a:solidFill>
                  <a:srgbClr val="0000FF"/>
                </a:solidFill>
                <a:effectLst/>
                <a:uLnTx/>
                <a:uFillTx/>
                <a:ea typeface="+mj-ea"/>
                <a:cs typeface="+mj-cs"/>
              </a:rPr>
              <a:t> </a:t>
            </a:r>
            <a:r>
              <a:rPr kumimoji="0" lang="en-US" sz="4000" b="1" i="0" u="none" strike="noStrike" kern="1200" cap="none" spc="0" normalizeH="0" baseline="0" noProof="0" dirty="0" err="1">
                <a:ln>
                  <a:noFill/>
                </a:ln>
                <a:solidFill>
                  <a:srgbClr val="0000FF"/>
                </a:solidFill>
                <a:effectLst/>
                <a:uLnTx/>
                <a:uFillTx/>
                <a:ea typeface="+mj-ea"/>
                <a:cs typeface="+mj-cs"/>
              </a:rPr>
              <a:t>tạo</a:t>
            </a:r>
            <a:r>
              <a:rPr kumimoji="0" lang="en-US" sz="4000" b="1" i="0" u="none" strike="noStrike" kern="1200" cap="none" spc="0" normalizeH="0" baseline="0" noProof="0" dirty="0">
                <a:ln>
                  <a:noFill/>
                </a:ln>
                <a:solidFill>
                  <a:srgbClr val="0000FF"/>
                </a:solidFill>
                <a:effectLst/>
                <a:uLnTx/>
                <a:uFillTx/>
                <a:ea typeface="+mj-ea"/>
                <a:cs typeface="+mj-cs"/>
              </a:rPr>
              <a:t> </a:t>
            </a:r>
            <a:r>
              <a:rPr kumimoji="0" lang="en-US" sz="4000" b="1" i="0" u="none" strike="noStrike" kern="1200" cap="none" spc="0" normalizeH="0" baseline="0" noProof="0" dirty="0" err="1">
                <a:ln>
                  <a:noFill/>
                </a:ln>
                <a:solidFill>
                  <a:srgbClr val="0000FF"/>
                </a:solidFill>
                <a:effectLst/>
                <a:uLnTx/>
                <a:uFillTx/>
                <a:ea typeface="+mj-ea"/>
                <a:cs typeface="+mj-cs"/>
              </a:rPr>
              <a:t>dây</a:t>
            </a:r>
            <a:r>
              <a:rPr kumimoji="0" lang="en-US" sz="4000" b="1" i="0" u="none" strike="noStrike" kern="1200" cap="none" spc="0" normalizeH="0" baseline="0" noProof="0" dirty="0">
                <a:ln>
                  <a:noFill/>
                </a:ln>
                <a:solidFill>
                  <a:srgbClr val="0000FF"/>
                </a:solidFill>
                <a:effectLst/>
                <a:uLnTx/>
                <a:uFillTx/>
                <a:ea typeface="+mj-ea"/>
                <a:cs typeface="+mj-cs"/>
              </a:rPr>
              <a:t> </a:t>
            </a:r>
            <a:r>
              <a:rPr kumimoji="0" lang="en-US" sz="4000" b="1" i="0" u="none" strike="noStrike" kern="1200" cap="none" spc="0" normalizeH="0" baseline="0" noProof="0" dirty="0" err="1">
                <a:ln>
                  <a:noFill/>
                </a:ln>
                <a:solidFill>
                  <a:srgbClr val="0000FF"/>
                </a:solidFill>
                <a:effectLst/>
                <a:uLnTx/>
                <a:uFillTx/>
                <a:ea typeface="+mj-ea"/>
                <a:cs typeface="+mj-cs"/>
              </a:rPr>
              <a:t>dẫn</a:t>
            </a:r>
            <a:r>
              <a:rPr kumimoji="0" lang="en-US" sz="4000" b="1" i="0" u="none" strike="noStrike" kern="1200" cap="none" spc="0" normalizeH="0" baseline="0" noProof="0" dirty="0">
                <a:ln>
                  <a:noFill/>
                </a:ln>
                <a:solidFill>
                  <a:srgbClr val="0000FF"/>
                </a:solidFill>
                <a:effectLst/>
                <a:uLnTx/>
                <a:uFillTx/>
                <a:ea typeface="+mj-ea"/>
                <a:cs typeface="+mj-cs"/>
              </a:rPr>
              <a:t> </a:t>
            </a:r>
            <a:r>
              <a:rPr kumimoji="0" lang="en-US" sz="4000" b="1" i="0" u="none" strike="noStrike" kern="1200" cap="none" spc="0" normalizeH="0" baseline="0" noProof="0" dirty="0" err="1">
                <a:ln>
                  <a:noFill/>
                </a:ln>
                <a:solidFill>
                  <a:srgbClr val="0000FF"/>
                </a:solidFill>
                <a:effectLst/>
                <a:uLnTx/>
                <a:uFillTx/>
                <a:ea typeface="+mj-ea"/>
                <a:cs typeface="+mj-cs"/>
              </a:rPr>
              <a:t>điện</a:t>
            </a:r>
            <a:r>
              <a:rPr kumimoji="0" lang="en-US" sz="4000" b="1" i="0" u="none" strike="noStrike" kern="1200" cap="none" spc="0" normalizeH="0" baseline="0" noProof="0" dirty="0">
                <a:ln>
                  <a:noFill/>
                </a:ln>
                <a:solidFill>
                  <a:srgbClr val="0000FF"/>
                </a:solidFill>
                <a:effectLst/>
                <a:uLnTx/>
                <a:uFillTx/>
                <a:ea typeface="+mj-ea"/>
                <a:cs typeface="+mj-cs"/>
              </a:rPr>
              <a:t> </a:t>
            </a:r>
            <a:r>
              <a:rPr kumimoji="0" lang="en-US" sz="4000" b="1" i="0" u="none" strike="noStrike" kern="1200" cap="none" spc="0" normalizeH="0" baseline="0" noProof="0" dirty="0" err="1">
                <a:ln>
                  <a:noFill/>
                </a:ln>
                <a:solidFill>
                  <a:srgbClr val="0000FF"/>
                </a:solidFill>
                <a:effectLst/>
                <a:uLnTx/>
                <a:uFillTx/>
                <a:ea typeface="+mj-ea"/>
                <a:cs typeface="+mj-cs"/>
              </a:rPr>
              <a:t>được</a:t>
            </a:r>
            <a:r>
              <a:rPr kumimoji="0" lang="en-US" sz="4000" b="1" i="0" u="none" strike="noStrike" kern="1200" cap="none" spc="0" normalizeH="0" baseline="0" noProof="0" dirty="0">
                <a:ln>
                  <a:noFill/>
                </a:ln>
                <a:solidFill>
                  <a:srgbClr val="0000FF"/>
                </a:solidFill>
                <a:effectLst/>
                <a:uLnTx/>
                <a:uFillTx/>
                <a:ea typeface="+mj-ea"/>
                <a:cs typeface="+mj-cs"/>
              </a:rPr>
              <a:t> </a:t>
            </a:r>
            <a:r>
              <a:rPr kumimoji="0" lang="en-US" sz="4000" b="1" i="0" u="none" strike="noStrike" kern="1200" cap="none" spc="0" normalizeH="0" baseline="0" noProof="0" dirty="0" err="1">
                <a:ln>
                  <a:noFill/>
                </a:ln>
                <a:solidFill>
                  <a:srgbClr val="0000FF"/>
                </a:solidFill>
                <a:effectLst/>
                <a:uLnTx/>
                <a:uFillTx/>
                <a:ea typeface="+mj-ea"/>
                <a:cs typeface="+mj-cs"/>
              </a:rPr>
              <a:t>bọc</a:t>
            </a:r>
            <a:r>
              <a:rPr kumimoji="0" lang="en-US" sz="4000" b="1" i="0" u="none" strike="noStrike" kern="1200" cap="none" spc="0" normalizeH="0" baseline="0" noProof="0" dirty="0">
                <a:ln>
                  <a:noFill/>
                </a:ln>
                <a:solidFill>
                  <a:srgbClr val="0000FF"/>
                </a:solidFill>
                <a:effectLst/>
                <a:uLnTx/>
                <a:uFillTx/>
                <a:ea typeface="+mj-ea"/>
                <a:cs typeface="+mj-cs"/>
              </a:rPr>
              <a:t> </a:t>
            </a:r>
            <a:r>
              <a:rPr kumimoji="0" lang="en-US" sz="4000" b="1" i="0" u="none" strike="noStrike" kern="1200" cap="none" spc="0" normalizeH="0" baseline="0" noProof="0" dirty="0" err="1">
                <a:ln>
                  <a:noFill/>
                </a:ln>
                <a:solidFill>
                  <a:srgbClr val="0000FF"/>
                </a:solidFill>
                <a:effectLst/>
                <a:uLnTx/>
                <a:uFillTx/>
                <a:ea typeface="+mj-ea"/>
                <a:cs typeface="+mj-cs"/>
              </a:rPr>
              <a:t>cách</a:t>
            </a:r>
            <a:r>
              <a:rPr kumimoji="0" lang="en-US" sz="4000" b="1" i="0" u="none" strike="noStrike" kern="1200" cap="none" spc="0" normalizeH="0" baseline="0" noProof="0" dirty="0">
                <a:ln>
                  <a:noFill/>
                </a:ln>
                <a:solidFill>
                  <a:srgbClr val="0000FF"/>
                </a:solidFill>
                <a:effectLst/>
                <a:uLnTx/>
                <a:uFillTx/>
                <a:ea typeface="+mj-ea"/>
                <a:cs typeface="+mj-cs"/>
              </a:rPr>
              <a:t> </a:t>
            </a:r>
            <a:r>
              <a:rPr kumimoji="0" lang="en-US" sz="4000" b="1" i="0" u="none" strike="noStrike" kern="1200" cap="none" spc="0" normalizeH="0" baseline="0" noProof="0" dirty="0" err="1">
                <a:ln>
                  <a:noFill/>
                </a:ln>
                <a:solidFill>
                  <a:srgbClr val="0000FF"/>
                </a:solidFill>
                <a:effectLst/>
                <a:uLnTx/>
                <a:uFillTx/>
                <a:ea typeface="+mj-ea"/>
                <a:cs typeface="+mj-cs"/>
              </a:rPr>
              <a:t>điện</a:t>
            </a:r>
            <a:r>
              <a:rPr kumimoji="0" lang="en-US" sz="4000" b="1" i="0" u="none" strike="noStrike" kern="1200" cap="none" spc="0" normalizeH="0" baseline="0" noProof="0" dirty="0">
                <a:ln>
                  <a:noFill/>
                </a:ln>
                <a:solidFill>
                  <a:srgbClr val="0000FF"/>
                </a:solidFill>
                <a:effectLst/>
                <a:uLnTx/>
                <a:uFillTx/>
                <a:ea typeface="+mj-ea"/>
                <a:cs typeface="+mj-cs"/>
              </a:rPr>
              <a:t>:</a:t>
            </a:r>
          </a:p>
        </p:txBody>
      </p:sp>
      <p:cxnSp>
        <p:nvCxnSpPr>
          <p:cNvPr id="47" name="Straight Arrow Connector 46"/>
          <p:cNvCxnSpPr>
            <a:cxnSpLocks/>
          </p:cNvCxnSpPr>
          <p:nvPr/>
        </p:nvCxnSpPr>
        <p:spPr>
          <a:xfrm flipV="1">
            <a:off x="2133602" y="1182814"/>
            <a:ext cx="1446464" cy="20311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cxnSpLocks/>
            <a:stCxn id="12" idx="1"/>
          </p:cNvCxnSpPr>
          <p:nvPr/>
        </p:nvCxnSpPr>
        <p:spPr>
          <a:xfrm flipV="1">
            <a:off x="3324480" y="1219200"/>
            <a:ext cx="256920" cy="32339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cxnSpLocks/>
            <a:stCxn id="10" idx="7"/>
          </p:cNvCxnSpPr>
          <p:nvPr/>
        </p:nvCxnSpPr>
        <p:spPr>
          <a:xfrm flipV="1">
            <a:off x="1499934" y="2880122"/>
            <a:ext cx="2002094" cy="6177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53" name="Straight Arrow Connector 52"/>
          <p:cNvCxnSpPr>
            <a:cxnSpLocks/>
            <a:stCxn id="13" idx="6"/>
          </p:cNvCxnSpPr>
          <p:nvPr/>
        </p:nvCxnSpPr>
        <p:spPr>
          <a:xfrm flipV="1">
            <a:off x="1368426" y="2928938"/>
            <a:ext cx="2133602" cy="935832"/>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55" name="Straight Arrow Connector 54"/>
          <p:cNvCxnSpPr>
            <a:cxnSpLocks/>
            <a:stCxn id="11" idx="5"/>
          </p:cNvCxnSpPr>
          <p:nvPr/>
        </p:nvCxnSpPr>
        <p:spPr>
          <a:xfrm>
            <a:off x="779209" y="3420809"/>
            <a:ext cx="2673731" cy="2110658"/>
          </a:xfrm>
          <a:prstGeom prst="straightConnector1">
            <a:avLst/>
          </a:prstGeom>
          <a:ln>
            <a:tailEnd type="arrow"/>
          </a:ln>
        </p:spPr>
        <p:style>
          <a:lnRef idx="1">
            <a:schemeClr val="accent5"/>
          </a:lnRef>
          <a:fillRef idx="0">
            <a:schemeClr val="accent5"/>
          </a:fillRef>
          <a:effectRef idx="0">
            <a:schemeClr val="accent5"/>
          </a:effectRef>
          <a:fontRef idx="minor">
            <a:schemeClr val="tx1"/>
          </a:fontRef>
        </p:style>
      </p:cxnSp>
      <p:sp>
        <p:nvSpPr>
          <p:cNvPr id="6" name="TextBox 5">
            <a:extLst>
              <a:ext uri="{FF2B5EF4-FFF2-40B4-BE49-F238E27FC236}">
                <a16:creationId xmlns:a16="http://schemas.microsoft.com/office/drawing/2014/main" xmlns="" id="{2D138509-03E7-4D8E-9487-C118C0491135}"/>
              </a:ext>
            </a:extLst>
          </p:cNvPr>
          <p:cNvSpPr txBox="1"/>
          <p:nvPr/>
        </p:nvSpPr>
        <p:spPr>
          <a:xfrm>
            <a:off x="288926" y="5059740"/>
            <a:ext cx="2590800" cy="1569660"/>
          </a:xfrm>
          <a:prstGeom prst="rect">
            <a:avLst/>
          </a:prstGeom>
          <a:noFill/>
        </p:spPr>
        <p:txBody>
          <a:bodyPr wrap="square" rtlCol="0">
            <a:spAutoFit/>
          </a:bodyPr>
          <a:lstStyle/>
          <a:p>
            <a:r>
              <a:rPr lang="en-US" sz="3200" b="1" dirty="0" err="1">
                <a:solidFill>
                  <a:srgbClr val="0000FF"/>
                </a:solidFill>
              </a:rPr>
              <a:t>Hình</a:t>
            </a:r>
            <a:r>
              <a:rPr lang="en-US" sz="3200" b="1" dirty="0">
                <a:solidFill>
                  <a:srgbClr val="0000FF"/>
                </a:solidFill>
              </a:rPr>
              <a:t> 2.2</a:t>
            </a:r>
          </a:p>
          <a:p>
            <a:r>
              <a:rPr lang="en-US" sz="3200" b="1" dirty="0" err="1">
                <a:solidFill>
                  <a:srgbClr val="0000FF"/>
                </a:solidFill>
              </a:rPr>
              <a:t>Dây</a:t>
            </a:r>
            <a:r>
              <a:rPr lang="en-US" sz="3200" b="1" dirty="0">
                <a:solidFill>
                  <a:srgbClr val="0000FF"/>
                </a:solidFill>
              </a:rPr>
              <a:t> </a:t>
            </a:r>
            <a:r>
              <a:rPr lang="en-US" sz="3200" b="1" dirty="0" err="1">
                <a:solidFill>
                  <a:srgbClr val="0000FF"/>
                </a:solidFill>
              </a:rPr>
              <a:t>dẫn</a:t>
            </a:r>
            <a:r>
              <a:rPr lang="en-US" sz="3200" b="1" dirty="0">
                <a:solidFill>
                  <a:srgbClr val="0000FF"/>
                </a:solidFill>
              </a:rPr>
              <a:t> </a:t>
            </a:r>
            <a:r>
              <a:rPr lang="en-US" sz="3200" b="1" dirty="0" err="1">
                <a:solidFill>
                  <a:srgbClr val="0000FF"/>
                </a:solidFill>
              </a:rPr>
              <a:t>bọc</a:t>
            </a:r>
            <a:r>
              <a:rPr lang="en-US" sz="3200" b="1" dirty="0">
                <a:solidFill>
                  <a:srgbClr val="0000FF"/>
                </a:solidFill>
              </a:rPr>
              <a:t> </a:t>
            </a:r>
            <a:r>
              <a:rPr lang="en-US" sz="3200" b="1" dirty="0" err="1">
                <a:solidFill>
                  <a:srgbClr val="0000FF"/>
                </a:solidFill>
              </a:rPr>
              <a:t>cách</a:t>
            </a:r>
            <a:r>
              <a:rPr lang="en-US" sz="3200" b="1" dirty="0">
                <a:solidFill>
                  <a:srgbClr val="0000FF"/>
                </a:solidFill>
              </a:rPr>
              <a:t> </a:t>
            </a:r>
            <a:r>
              <a:rPr lang="en-US" sz="3200" b="1" dirty="0" err="1">
                <a:solidFill>
                  <a:srgbClr val="0000FF"/>
                </a:solidFill>
              </a:rPr>
              <a:t>điện</a:t>
            </a:r>
            <a:endParaRPr lang="en-US" sz="32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47"/>
                                        </p:tgtEl>
                                        <p:attrNameLst>
                                          <p:attrName>style.visibility</p:attrName>
                                        </p:attrNameLst>
                                      </p:cBhvr>
                                      <p:to>
                                        <p:strVal val="visible"/>
                                      </p:to>
                                    </p:set>
                                    <p:animEffect transition="in" filter="blinds(horizontal)">
                                      <p:cBhvr>
                                        <p:cTn id="15" dur="500"/>
                                        <p:tgtEl>
                                          <p:spTgt spid="47"/>
                                        </p:tgtEl>
                                      </p:cBhvr>
                                    </p:animEffect>
                                  </p:childTnLst>
                                </p:cTn>
                              </p:par>
                            </p:childTnLst>
                          </p:cTn>
                        </p:par>
                        <p:par>
                          <p:cTn id="16" fill="hold">
                            <p:stCondLst>
                              <p:cond delay="500"/>
                            </p:stCondLst>
                            <p:childTnLst>
                              <p:par>
                                <p:cTn id="17" presetID="3" presetClass="entr" presetSubtype="10" fill="hold" nodeType="afterEffect">
                                  <p:stCondLst>
                                    <p:cond delay="0"/>
                                  </p:stCondLst>
                                  <p:childTnLst>
                                    <p:set>
                                      <p:cBhvr>
                                        <p:cTn id="18" dur="1" fill="hold">
                                          <p:stCondLst>
                                            <p:cond delay="0"/>
                                          </p:stCondLst>
                                        </p:cTn>
                                        <p:tgtEl>
                                          <p:spTgt spid="49"/>
                                        </p:tgtEl>
                                        <p:attrNameLst>
                                          <p:attrName>style.visibility</p:attrName>
                                        </p:attrNameLst>
                                      </p:cBhvr>
                                      <p:to>
                                        <p:strVal val="visible"/>
                                      </p:to>
                                    </p:set>
                                    <p:animEffect transition="in" filter="blinds(horizontal)">
                                      <p:cBhvr>
                                        <p:cTn id="19" dur="500"/>
                                        <p:tgtEl>
                                          <p:spTgt spid="49"/>
                                        </p:tgtEl>
                                      </p:cBhvr>
                                    </p:animEffect>
                                  </p:childTnLst>
                                </p:cTn>
                              </p:par>
                            </p:childTnLst>
                          </p:cTn>
                        </p:par>
                        <p:par>
                          <p:cTn id="20" fill="hold">
                            <p:stCondLst>
                              <p:cond delay="1000"/>
                            </p:stCondLst>
                            <p:childTnLst>
                              <p:par>
                                <p:cTn id="21" presetID="4" presetClass="entr" presetSubtype="16" fill="hold" grpId="0" nodeType="afterEffect">
                                  <p:stCondLst>
                                    <p:cond delay="0"/>
                                  </p:stCondLst>
                                  <p:childTnLst>
                                    <p:set>
                                      <p:cBhvr>
                                        <p:cTn id="22" dur="1" fill="hold">
                                          <p:stCondLst>
                                            <p:cond delay="0"/>
                                          </p:stCondLst>
                                        </p:cTn>
                                        <p:tgtEl>
                                          <p:spTgt spid="14">
                                            <p:txEl>
                                              <p:pRg st="0" end="0"/>
                                            </p:txEl>
                                          </p:spTgt>
                                        </p:tgtEl>
                                        <p:attrNameLst>
                                          <p:attrName>style.visibility</p:attrName>
                                        </p:attrNameLst>
                                      </p:cBhvr>
                                      <p:to>
                                        <p:strVal val="visible"/>
                                      </p:to>
                                    </p:set>
                                    <p:animEffect transition="in" filter="box(in)">
                                      <p:cBhvr>
                                        <p:cTn id="23" dur="500"/>
                                        <p:tgtEl>
                                          <p:spTgt spid="14">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blinds(horizontal)">
                                      <p:cBhvr>
                                        <p:cTn id="28" dur="500"/>
                                        <p:tgtEl>
                                          <p:spTgt spid="51"/>
                                        </p:tgtEl>
                                      </p:cBhvr>
                                    </p:animEffect>
                                  </p:childTnLst>
                                </p:cTn>
                              </p:par>
                              <p:par>
                                <p:cTn id="29" presetID="3" presetClass="entr" presetSubtype="10" fill="hold" nodeType="withEffect">
                                  <p:stCondLst>
                                    <p:cond delay="0"/>
                                  </p:stCondLst>
                                  <p:childTnLst>
                                    <p:set>
                                      <p:cBhvr>
                                        <p:cTn id="30" dur="1" fill="hold">
                                          <p:stCondLst>
                                            <p:cond delay="0"/>
                                          </p:stCondLst>
                                        </p:cTn>
                                        <p:tgtEl>
                                          <p:spTgt spid="53"/>
                                        </p:tgtEl>
                                        <p:attrNameLst>
                                          <p:attrName>style.visibility</p:attrName>
                                        </p:attrNameLst>
                                      </p:cBhvr>
                                      <p:to>
                                        <p:strVal val="visible"/>
                                      </p:to>
                                    </p:set>
                                    <p:animEffect transition="in" filter="blinds(horizontal)">
                                      <p:cBhvr>
                                        <p:cTn id="31" dur="500"/>
                                        <p:tgtEl>
                                          <p:spTgt spid="53"/>
                                        </p:tgtEl>
                                      </p:cBhvr>
                                    </p:animEffect>
                                  </p:childTnLst>
                                </p:cTn>
                              </p:par>
                            </p:childTnLst>
                          </p:cTn>
                        </p:par>
                        <p:par>
                          <p:cTn id="32" fill="hold">
                            <p:stCondLst>
                              <p:cond delay="500"/>
                            </p:stCondLst>
                            <p:childTnLst>
                              <p:par>
                                <p:cTn id="33" presetID="4" presetClass="entr" presetSubtype="16" fill="hold" grpId="0" nodeType="afterEffect">
                                  <p:stCondLst>
                                    <p:cond delay="0"/>
                                  </p:stCondLst>
                                  <p:childTnLst>
                                    <p:set>
                                      <p:cBhvr>
                                        <p:cTn id="34" dur="1" fill="hold">
                                          <p:stCondLst>
                                            <p:cond delay="0"/>
                                          </p:stCondLst>
                                        </p:cTn>
                                        <p:tgtEl>
                                          <p:spTgt spid="15">
                                            <p:txEl>
                                              <p:pRg st="0" end="0"/>
                                            </p:txEl>
                                          </p:spTgt>
                                        </p:tgtEl>
                                        <p:attrNameLst>
                                          <p:attrName>style.visibility</p:attrName>
                                        </p:attrNameLst>
                                      </p:cBhvr>
                                      <p:to>
                                        <p:strVal val="visible"/>
                                      </p:to>
                                    </p:set>
                                    <p:animEffect transition="in" filter="box(in)">
                                      <p:cBhvr>
                                        <p:cTn id="35" dur="500"/>
                                        <p:tgtEl>
                                          <p:spTgt spid="15">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55"/>
                                        </p:tgtEl>
                                        <p:attrNameLst>
                                          <p:attrName>style.visibility</p:attrName>
                                        </p:attrNameLst>
                                      </p:cBhvr>
                                      <p:to>
                                        <p:strVal val="visible"/>
                                      </p:to>
                                    </p:set>
                                    <p:animEffect transition="in" filter="blinds(horizontal)">
                                      <p:cBhvr>
                                        <p:cTn id="40" dur="500"/>
                                        <p:tgtEl>
                                          <p:spTgt spid="55"/>
                                        </p:tgtEl>
                                      </p:cBhvr>
                                    </p:animEffect>
                                  </p:childTnLst>
                                </p:cTn>
                              </p:par>
                            </p:childTnLst>
                          </p:cTn>
                        </p:par>
                        <p:par>
                          <p:cTn id="41" fill="hold">
                            <p:stCondLst>
                              <p:cond delay="500"/>
                            </p:stCondLst>
                            <p:childTnLst>
                              <p:par>
                                <p:cTn id="42" presetID="4" presetClass="entr" presetSubtype="16" fill="hold" grpId="0" nodeType="afterEffect">
                                  <p:stCondLst>
                                    <p:cond delay="0"/>
                                  </p:stCondLst>
                                  <p:childTnLst>
                                    <p:set>
                                      <p:cBhvr>
                                        <p:cTn id="43" dur="1" fill="hold">
                                          <p:stCondLst>
                                            <p:cond delay="0"/>
                                          </p:stCondLst>
                                        </p:cTn>
                                        <p:tgtEl>
                                          <p:spTgt spid="16">
                                            <p:txEl>
                                              <p:pRg st="0" end="0"/>
                                            </p:txEl>
                                          </p:spTgt>
                                        </p:tgtEl>
                                        <p:attrNameLst>
                                          <p:attrName>style.visibility</p:attrName>
                                        </p:attrNameLst>
                                      </p:cBhvr>
                                      <p:to>
                                        <p:strVal val="visible"/>
                                      </p:to>
                                    </p:set>
                                    <p:animEffect transition="in" filter="box(in)">
                                      <p:cBhvr>
                                        <p:cTn id="44" dur="500"/>
                                        <p:tgtEl>
                                          <p:spTgt spid="16">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 presetClass="entr" presetSubtype="10" fill="hold" nodeType="clickEffect">
                                  <p:stCondLst>
                                    <p:cond delay="0"/>
                                  </p:stCondLst>
                                  <p:childTnLst>
                                    <p:set>
                                      <p:cBhvr>
                                        <p:cTn id="48" dur="1" fill="hold">
                                          <p:stCondLst>
                                            <p:cond delay="0"/>
                                          </p:stCondLst>
                                        </p:cTn>
                                        <p:tgtEl>
                                          <p:spTgt spid="36"/>
                                        </p:tgtEl>
                                        <p:attrNameLst>
                                          <p:attrName>style.visibility</p:attrName>
                                        </p:attrNameLst>
                                      </p:cBhvr>
                                      <p:to>
                                        <p:strVal val="visible"/>
                                      </p:to>
                                    </p:set>
                                    <p:animEffect transition="in" filter="checkerboard(across)">
                                      <p:cBhvr>
                                        <p:cTn id="49" dur="500"/>
                                        <p:tgtEl>
                                          <p:spTgt spid="36"/>
                                        </p:tgtEl>
                                      </p:cBhvr>
                                    </p:animEffect>
                                  </p:childTnLst>
                                </p:cTn>
                              </p:par>
                            </p:childTnLst>
                          </p:cTn>
                        </p:par>
                      </p:childTnLst>
                    </p:cTn>
                  </p:par>
                  <p:par>
                    <p:cTn id="50" fill="hold">
                      <p:stCondLst>
                        <p:cond delay="indefinite"/>
                      </p:stCondLst>
                      <p:childTnLst>
                        <p:par>
                          <p:cTn id="51" fill="hold">
                            <p:stCondLst>
                              <p:cond delay="0"/>
                            </p:stCondLst>
                            <p:childTnLst>
                              <p:par>
                                <p:cTn id="52" presetID="3" presetClass="exit" presetSubtype="10" fill="hold" nodeType="clickEffect">
                                  <p:stCondLst>
                                    <p:cond delay="0"/>
                                  </p:stCondLst>
                                  <p:childTnLst>
                                    <p:animEffect transition="out" filter="blinds(horizontal)">
                                      <p:cBhvr>
                                        <p:cTn id="53" dur="500"/>
                                        <p:tgtEl>
                                          <p:spTgt spid="36"/>
                                        </p:tgtEl>
                                      </p:cBhvr>
                                    </p:animEffect>
                                    <p:set>
                                      <p:cBhvr>
                                        <p:cTn id="54" dur="1" fill="hold">
                                          <p:stCondLst>
                                            <p:cond delay="499"/>
                                          </p:stCondLst>
                                        </p:cTn>
                                        <p:tgtEl>
                                          <p:spTgt spid="36"/>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5" presetClass="entr" presetSubtype="10" fill="hold" nodeType="click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checkerboard(across)">
                                      <p:cBhvr>
                                        <p:cTn id="59" dur="500"/>
                                        <p:tgtEl>
                                          <p:spTgt spid="43"/>
                                        </p:tgtEl>
                                      </p:cBhvr>
                                    </p:animEffect>
                                  </p:childTnLst>
                                </p:cTn>
                              </p:par>
                            </p:childTnLst>
                          </p:cTn>
                        </p:par>
                      </p:childTnLst>
                    </p:cTn>
                  </p:par>
                  <p:par>
                    <p:cTn id="60" fill="hold">
                      <p:stCondLst>
                        <p:cond delay="indefinite"/>
                      </p:stCondLst>
                      <p:childTnLst>
                        <p:par>
                          <p:cTn id="61" fill="hold">
                            <p:stCondLst>
                              <p:cond delay="0"/>
                            </p:stCondLst>
                            <p:childTnLst>
                              <p:par>
                                <p:cTn id="62" presetID="3" presetClass="exit" presetSubtype="10" fill="hold" nodeType="clickEffect">
                                  <p:stCondLst>
                                    <p:cond delay="0"/>
                                  </p:stCondLst>
                                  <p:childTnLst>
                                    <p:animEffect transition="out" filter="blinds(horizontal)">
                                      <p:cBhvr>
                                        <p:cTn id="63" dur="500"/>
                                        <p:tgtEl>
                                          <p:spTgt spid="43"/>
                                        </p:tgtEl>
                                      </p:cBhvr>
                                    </p:animEffect>
                                    <p:set>
                                      <p:cBhvr>
                                        <p:cTn id="64" dur="1" fill="hold">
                                          <p:stCondLst>
                                            <p:cond delay="499"/>
                                          </p:stCondLst>
                                        </p:cTn>
                                        <p:tgtEl>
                                          <p:spTgt spid="43"/>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5" presetClass="entr" presetSubtype="10" fill="hold" nodeType="clickEffect">
                                  <p:stCondLst>
                                    <p:cond delay="0"/>
                                  </p:stCondLst>
                                  <p:childTnLst>
                                    <p:set>
                                      <p:cBhvr>
                                        <p:cTn id="68" dur="1" fill="hold">
                                          <p:stCondLst>
                                            <p:cond delay="0"/>
                                          </p:stCondLst>
                                        </p:cTn>
                                        <p:tgtEl>
                                          <p:spTgt spid="44"/>
                                        </p:tgtEl>
                                        <p:attrNameLst>
                                          <p:attrName>style.visibility</p:attrName>
                                        </p:attrNameLst>
                                      </p:cBhvr>
                                      <p:to>
                                        <p:strVal val="visible"/>
                                      </p:to>
                                    </p:set>
                                    <p:animEffect transition="in" filter="checkerboard(across)">
                                      <p:cBhvr>
                                        <p:cTn id="6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allAtOnce"/>
      <p:bldP spid="15" grpId="0" build="allAtOnce"/>
      <p:bldP spid="16" grpId="0" build="allAtOnce"/>
      <p:bldP spid="6"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CUSTOM_TIMING_USED" val="1"/>
  <p:tag name="ISPRING_SLIDE_ID_2" val="{FEA0ACE4-2D11-4DBD-85E4-7D2B759963BC}"/>
  <p:tag name="GENSWF_SLIDE_TITLE" val="Lời chào thân ái"/>
  <p:tag name="GENSWF_ADVANCE_TIME" val="9.43"/>
  <p:tag name="ISPRING_SLIDE_INDENT_LEVEL" val="0"/>
  <p:tag name="ISPRING_PRESENTER_ID" val="{1F2B744F-3A3A-4776-910C-88952EBE84AA}"/>
</p:tagLst>
</file>

<file path=ppt/theme/theme1.xml><?xml version="1.0" encoding="utf-8"?>
<a:theme xmlns:a="http://schemas.openxmlformats.org/drawingml/2006/main" name="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645</TotalTime>
  <Words>1095</Words>
  <Application>Microsoft Office PowerPoint</Application>
  <PresentationFormat>On-screen Show (4:3)</PresentationFormat>
  <Paragraphs>160</Paragraphs>
  <Slides>29</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Calibri</vt:lpstr>
      <vt:lpstr>Tahoma</vt:lpstr>
      <vt:lpstr>Times New Roman</vt:lpstr>
      <vt:lpstr>Wingdings</vt:lpstr>
      <vt:lpstr>blank</vt:lpstr>
      <vt:lpstr>PowerPoint Presentation</vt:lpstr>
      <vt:lpstr>PowerPoint Presentation</vt:lpstr>
      <vt:lpstr>PowerPoint Presentation</vt:lpstr>
      <vt:lpstr>I. Dây dẫn điện:</vt:lpstr>
      <vt:lpstr>PowerPoint Presentation</vt:lpstr>
      <vt:lpstr>PowerPoint Presentation</vt:lpstr>
      <vt:lpstr>I. Dây dẫn điện: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Trong mạng điện, vật liệu cách điện luôn đi liền với những vật liệu dẫn điện, đảm bảo cho mạng điện làm việc đạt hiệu quả và an toàn cho người và mạng điện.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AutoBVT</dc:creator>
  <cp:lastModifiedBy>Microsoft account</cp:lastModifiedBy>
  <cp:revision>77</cp:revision>
  <dcterms:created xsi:type="dcterms:W3CDTF">2017-09-11T06:43:07Z</dcterms:created>
  <dcterms:modified xsi:type="dcterms:W3CDTF">2021-09-15T04:18:05Z</dcterms:modified>
</cp:coreProperties>
</file>