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MID" ContentType="audio/mid"/>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285" r:id="rId3"/>
    <p:sldId id="284" r:id="rId4"/>
    <p:sldId id="259" r:id="rId5"/>
    <p:sldId id="260" r:id="rId6"/>
    <p:sldId id="261" r:id="rId7"/>
    <p:sldId id="273" r:id="rId8"/>
    <p:sldId id="271" r:id="rId9"/>
    <p:sldId id="274" r:id="rId10"/>
    <p:sldId id="275" r:id="rId11"/>
    <p:sldId id="264" r:id="rId12"/>
    <p:sldId id="276" r:id="rId13"/>
    <p:sldId id="277" r:id="rId14"/>
    <p:sldId id="278" r:id="rId15"/>
    <p:sldId id="279" r:id="rId16"/>
    <p:sldId id="272" r:id="rId17"/>
    <p:sldId id="280" r:id="rId18"/>
    <p:sldId id="281" r:id="rId19"/>
    <p:sldId id="282" r:id="rId2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a:srgbClr val="CC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0FC40-FA77-4E74-94CB-2FAD3A02C1D0}" type="datetimeFigureOut">
              <a:rPr lang="vi-VN" smtClean="0"/>
              <a:t>07/09/2021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581AA-A51D-4616-8DF2-B57A069F15EF}" type="slidenum">
              <a:rPr lang="vi-VN" smtClean="0"/>
              <a:t>‹#›</a:t>
            </a:fld>
            <a:endParaRPr lang="vi-VN"/>
          </a:p>
        </p:txBody>
      </p:sp>
    </p:spTree>
    <p:extLst>
      <p:ext uri="{BB962C8B-B14F-4D97-AF65-F5344CB8AC3E}">
        <p14:creationId xmlns:p14="http://schemas.microsoft.com/office/powerpoint/2010/main" val="27475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54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AF5E946-1718-4D48-B318-B4347B5368B0}" type="slidenum">
              <a:rPr lang="en-US" smtClean="0"/>
              <a:pPr>
                <a:defRPr/>
              </a:pPr>
              <a:t>11</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358407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9B56AED-6BEB-42A0-B804-5D4F581BEC3B}" type="slidenum">
              <a:rPr lang="en-US" smtClean="0"/>
              <a:pPr>
                <a:defRPr/>
              </a:pPr>
              <a:t>12</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166047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AF5E946-1718-4D48-B318-B4347B5368B0}" type="slidenum">
              <a:rPr lang="en-US" smtClean="0"/>
              <a:pPr>
                <a:defRPr/>
              </a:pPr>
              <a:t>13</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97373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9B56AED-6BEB-42A0-B804-5D4F581BEC3B}" type="slidenum">
              <a:rPr lang="en-US" smtClean="0"/>
              <a:pPr>
                <a:defRPr/>
              </a:pPr>
              <a:t>14</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125476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AF5E946-1718-4D48-B318-B4347B5368B0}" type="slidenum">
              <a:rPr lang="en-US" smtClean="0"/>
              <a:pPr>
                <a:defRPr/>
              </a:pPr>
              <a:t>15</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201265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581AA-A51D-4616-8DF2-B57A069F15EF}" type="slidenum">
              <a:rPr lang="vi-VN" smtClean="0"/>
              <a:t>16</a:t>
            </a:fld>
            <a:endParaRPr lang="vi-VN"/>
          </a:p>
        </p:txBody>
      </p:sp>
    </p:spTree>
    <p:extLst>
      <p:ext uri="{BB962C8B-B14F-4D97-AF65-F5344CB8AC3E}">
        <p14:creationId xmlns:p14="http://schemas.microsoft.com/office/powerpoint/2010/main" val="151216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9B56AED-6BEB-42A0-B804-5D4F581BEC3B}" type="slidenum">
              <a:rPr lang="en-US" smtClean="0"/>
              <a:pPr>
                <a:defRPr/>
              </a:pPr>
              <a:t>17</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276645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AF5E946-1718-4D48-B318-B4347B5368B0}" type="slidenum">
              <a:rPr lang="en-US" smtClean="0"/>
              <a:pPr>
                <a:defRPr/>
              </a:pPr>
              <a:t>18</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216374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Times New Roman" panose="02020603050405020304" pitchFamily="18" charset="0"/>
                <a:cs typeface="Times New Roman" panose="02020603050405020304" pitchFamily="18" charset="0"/>
              </a:defRPr>
            </a:lvl1pPr>
            <a:lvl2pPr marL="742950" indent="-285750">
              <a:defRPr sz="7200">
                <a:solidFill>
                  <a:schemeClr val="tx1"/>
                </a:solidFill>
                <a:latin typeface="Times New Roman" panose="02020603050405020304" pitchFamily="18" charset="0"/>
                <a:cs typeface="Times New Roman" panose="02020603050405020304" pitchFamily="18" charset="0"/>
              </a:defRPr>
            </a:lvl2pPr>
            <a:lvl3pPr marL="1143000" indent="-228600">
              <a:defRPr sz="7200">
                <a:solidFill>
                  <a:schemeClr val="tx1"/>
                </a:solidFill>
                <a:latin typeface="Times New Roman" panose="02020603050405020304" pitchFamily="18" charset="0"/>
                <a:cs typeface="Times New Roman" panose="02020603050405020304" pitchFamily="18" charset="0"/>
              </a:defRPr>
            </a:lvl3pPr>
            <a:lvl4pPr marL="1600200" indent="-228600">
              <a:defRPr sz="7200">
                <a:solidFill>
                  <a:schemeClr val="tx1"/>
                </a:solidFill>
                <a:latin typeface="Times New Roman" panose="02020603050405020304" pitchFamily="18" charset="0"/>
                <a:cs typeface="Times New Roman" panose="02020603050405020304" pitchFamily="18" charset="0"/>
              </a:defRPr>
            </a:lvl4pPr>
            <a:lvl5pPr marL="2057400" indent="-228600">
              <a:defRPr sz="7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cs typeface="Times New Roman" panose="02020603050405020304" pitchFamily="18" charset="0"/>
              </a:defRPr>
            </a:lvl9pPr>
          </a:lstStyle>
          <a:p>
            <a:fld id="{E39D89E2-3B74-4493-996B-4DF050CBF288}" type="slidenum">
              <a:rPr lang="en-US" sz="1200"/>
              <a:pPr/>
              <a:t>3</a:t>
            </a:fld>
            <a:endParaRPr lang="en-US" sz="1200"/>
          </a:p>
        </p:txBody>
      </p:sp>
    </p:spTree>
    <p:extLst>
      <p:ext uri="{BB962C8B-B14F-4D97-AF65-F5344CB8AC3E}">
        <p14:creationId xmlns:p14="http://schemas.microsoft.com/office/powerpoint/2010/main" val="104140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3973FBF9-5BE9-4325-80C8-4A8FFBFD2B04}" type="slidenum">
              <a:rPr lang="en-US" smtClean="0"/>
              <a:pPr>
                <a:defRPr/>
              </a:pPr>
              <a:t>4</a:t>
            </a:fld>
            <a:endParaRPr 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dirty="0" smtClean="0">
              <a:latin typeface="Calibri" pitchFamily="34" charset="0"/>
            </a:endParaRPr>
          </a:p>
        </p:txBody>
      </p:sp>
    </p:spTree>
    <p:extLst>
      <p:ext uri="{BB962C8B-B14F-4D97-AF65-F5344CB8AC3E}">
        <p14:creationId xmlns:p14="http://schemas.microsoft.com/office/powerpoint/2010/main" val="388564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63BA676-F2C9-4A48-BBF4-58D72D2422A9}" type="slidenum">
              <a:rPr lang="en-US" smtClean="0"/>
              <a:pPr>
                <a:defRPr/>
              </a:pPr>
              <a:t>5</a:t>
            </a:fld>
            <a:endParaRPr lang="en-US"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185949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9B56AED-6BEB-42A0-B804-5D4F581BEC3B}" type="slidenum">
              <a:rPr lang="en-US" smtClean="0"/>
              <a:pPr>
                <a:defRPr/>
              </a:pPr>
              <a:t>6</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201978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9B56AED-6BEB-42A0-B804-5D4F581BEC3B}" type="slidenum">
              <a:rPr lang="en-US" smtClean="0"/>
              <a:pPr>
                <a:defRPr/>
              </a:pPr>
              <a:t>7</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20487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581AA-A51D-4616-8DF2-B57A069F15EF}" type="slidenum">
              <a:rPr lang="vi-VN" smtClean="0"/>
              <a:t>8</a:t>
            </a:fld>
            <a:endParaRPr lang="vi-VN"/>
          </a:p>
        </p:txBody>
      </p:sp>
    </p:spTree>
    <p:extLst>
      <p:ext uri="{BB962C8B-B14F-4D97-AF65-F5344CB8AC3E}">
        <p14:creationId xmlns:p14="http://schemas.microsoft.com/office/powerpoint/2010/main" val="162969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9B56AED-6BEB-42A0-B804-5D4F581BEC3B}" type="slidenum">
              <a:rPr lang="en-US" smtClean="0"/>
              <a:pPr>
                <a:defRPr/>
              </a:pPr>
              <a:t>9</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253625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49B56AED-6BEB-42A0-B804-5D4F581BEC3B}" type="slidenum">
              <a:rPr lang="en-US" smtClean="0"/>
              <a:pPr>
                <a:defRPr/>
              </a:pPr>
              <a:t>10</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smtClean="0">
              <a:latin typeface="Calibri" pitchFamily="34" charset="0"/>
            </a:endParaRPr>
          </a:p>
        </p:txBody>
      </p:sp>
    </p:spTree>
    <p:extLst>
      <p:ext uri="{BB962C8B-B14F-4D97-AF65-F5344CB8AC3E}">
        <p14:creationId xmlns:p14="http://schemas.microsoft.com/office/powerpoint/2010/main" val="184253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BD08231-2E08-45C4-AD98-A63854DA3897}" type="datetimeFigureOut">
              <a:rPr lang="vi-VN" smtClean="0"/>
              <a:t>07/09/2021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230269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D08231-2E08-45C4-AD98-A63854DA3897}" type="datetimeFigureOut">
              <a:rPr lang="vi-VN" smtClean="0"/>
              <a:t>07/09/2021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383081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D08231-2E08-45C4-AD98-A63854DA3897}" type="datetimeFigureOut">
              <a:rPr lang="vi-VN" smtClean="0"/>
              <a:t>07/09/2021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221467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BD08231-2E08-45C4-AD98-A63854DA3897}" type="datetimeFigureOut">
              <a:rPr lang="vi-VN" smtClean="0"/>
              <a:t>07/09/2021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229046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08231-2E08-45C4-AD98-A63854DA3897}" type="datetimeFigureOut">
              <a:rPr lang="vi-VN" smtClean="0"/>
              <a:t>07/09/2021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302671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BD08231-2E08-45C4-AD98-A63854DA3897}" type="datetimeFigureOut">
              <a:rPr lang="vi-VN" smtClean="0"/>
              <a:t>07/09/2021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194565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BD08231-2E08-45C4-AD98-A63854DA3897}" type="datetimeFigureOut">
              <a:rPr lang="vi-VN" smtClean="0"/>
              <a:t>07/09/2021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160611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BD08231-2E08-45C4-AD98-A63854DA3897}" type="datetimeFigureOut">
              <a:rPr lang="vi-VN" smtClean="0"/>
              <a:t>07/09/2021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34744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8231-2E08-45C4-AD98-A63854DA3897}" type="datetimeFigureOut">
              <a:rPr lang="vi-VN" smtClean="0"/>
              <a:t>07/09/2021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290044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08231-2E08-45C4-AD98-A63854DA3897}" type="datetimeFigureOut">
              <a:rPr lang="vi-VN" smtClean="0"/>
              <a:t>07/09/2021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99157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08231-2E08-45C4-AD98-A63854DA3897}" type="datetimeFigureOut">
              <a:rPr lang="vi-VN" smtClean="0"/>
              <a:t>07/09/2021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8AC5F68-4854-4CAE-9D1A-93658648703F}" type="slidenum">
              <a:rPr lang="vi-VN" smtClean="0"/>
              <a:t>‹#›</a:t>
            </a:fld>
            <a:endParaRPr lang="vi-VN"/>
          </a:p>
        </p:txBody>
      </p:sp>
    </p:spTree>
    <p:extLst>
      <p:ext uri="{BB962C8B-B14F-4D97-AF65-F5344CB8AC3E}">
        <p14:creationId xmlns:p14="http://schemas.microsoft.com/office/powerpoint/2010/main" val="186641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08231-2E08-45C4-AD98-A63854DA3897}" type="datetimeFigureOut">
              <a:rPr lang="vi-VN" smtClean="0"/>
              <a:t>07/09/2021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C5F68-4854-4CAE-9D1A-93658648703F}" type="slidenum">
              <a:rPr lang="vi-VN" smtClean="0"/>
              <a:t>‹#›</a:t>
            </a:fld>
            <a:endParaRPr lang="vi-VN"/>
          </a:p>
        </p:txBody>
      </p:sp>
    </p:spTree>
    <p:extLst>
      <p:ext uri="{BB962C8B-B14F-4D97-AF65-F5344CB8AC3E}">
        <p14:creationId xmlns:p14="http://schemas.microsoft.com/office/powerpoint/2010/main" val="56802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ID"/><Relationship Id="rId1" Type="http://schemas.microsoft.com/office/2007/relationships/media" Target="../media/media1.MID"/><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wmf"/><Relationship Id="rId4" Type="http://schemas.openxmlformats.org/officeDocument/2006/relationships/audio" Target="../media/audio1.wav"/><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3"/>
          <p:cNvGrpSpPr>
            <a:grpSpLocks/>
          </p:cNvGrpSpPr>
          <p:nvPr/>
        </p:nvGrpSpPr>
        <p:grpSpPr bwMode="auto">
          <a:xfrm>
            <a:off x="2063754" y="2382094"/>
            <a:ext cx="1349375"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470" y="1944980"/>
              <a:ext cx="1335861"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Bef>
                  <a:spcPts val="0"/>
                </a:spcBef>
                <a:spcAft>
                  <a:spcPct val="35000"/>
                </a:spcAft>
                <a:defRPr/>
              </a:pPr>
              <a:endParaRPr lang="vi-VN" sz="3200">
                <a:solidFill>
                  <a:prstClr val="white"/>
                </a:solidFill>
              </a:endParaRPr>
            </a:p>
          </p:txBody>
        </p:sp>
      </p:grpSp>
      <p:pic>
        <p:nvPicPr>
          <p:cNvPr id="2" name="Group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6753">
            <a:off x="1388034" y="1140860"/>
            <a:ext cx="16002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p:nvGrpSpPr>
        <p:grpSpPr bwMode="auto">
          <a:xfrm rot="20819834">
            <a:off x="201372" y="247647"/>
            <a:ext cx="1565275" cy="16002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74997" y="1933294"/>
              <a:ext cx="1337493" cy="1148644"/>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anchor="ctr"/>
            <a:lstStyle/>
            <a:p>
              <a:pPr algn="ctr" defTabSz="1422400" fontAlgn="auto">
                <a:lnSpc>
                  <a:spcPct val="90000"/>
                </a:lnSpc>
                <a:spcBef>
                  <a:spcPts val="0"/>
                </a:spcBef>
                <a:spcAft>
                  <a:spcPct val="35000"/>
                </a:spcAft>
                <a:defRPr/>
              </a:pPr>
              <a:endParaRPr lang="en-US" sz="3200">
                <a:solidFill>
                  <a:srgbClr val="FF3300"/>
                </a:solidFill>
                <a:latin typeface="Verdana" pitchFamily="34" charset="0"/>
              </a:endParaRPr>
            </a:p>
          </p:txBody>
        </p:sp>
      </p:grpSp>
      <p:pic>
        <p:nvPicPr>
          <p:cNvPr id="5" name="Group 2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1104" y="897974"/>
            <a:ext cx="1295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oup 2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2510" y="784478"/>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 name="Rectangle 51"/>
          <p:cNvSpPr>
            <a:spLocks noChangeArrowheads="1"/>
          </p:cNvSpPr>
          <p:nvPr/>
        </p:nvSpPr>
        <p:spPr bwMode="auto">
          <a:xfrm>
            <a:off x="4162572" y="990600"/>
            <a:ext cx="84780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rgbClr val="FFFF00"/>
                </a:solidFill>
                <a:effectLst>
                  <a:outerShdw blurRad="38100" dist="38100" dir="2700000" algn="tl">
                    <a:srgbClr val="000000">
                      <a:alpha val="43137"/>
                    </a:srgbClr>
                  </a:outerShdw>
                </a:effectLst>
                <a:latin typeface="VNI-Jamai" pitchFamily="2" charset="0"/>
              </a:rPr>
              <a:t>G</a:t>
            </a:r>
          </a:p>
        </p:txBody>
      </p:sp>
      <p:sp>
        <p:nvSpPr>
          <p:cNvPr id="2100" name="Rectangle 52"/>
          <p:cNvSpPr>
            <a:spLocks noChangeArrowheads="1"/>
          </p:cNvSpPr>
          <p:nvPr/>
        </p:nvSpPr>
        <p:spPr bwMode="auto">
          <a:xfrm>
            <a:off x="457200" y="575604"/>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smtClean="0">
                <a:solidFill>
                  <a:srgbClr val="FFFF00"/>
                </a:solidFill>
                <a:effectLst>
                  <a:outerShdw blurRad="38100" dist="38100" dir="2700000" algn="tl">
                    <a:srgbClr val="000000">
                      <a:alpha val="43137"/>
                    </a:srgbClr>
                  </a:outerShdw>
                </a:effectLst>
                <a:latin typeface="VNI-Jamai" pitchFamily="2" charset="0"/>
              </a:rPr>
              <a:t>C</a:t>
            </a:r>
            <a:endParaRPr lang="en-US" sz="5000" b="1">
              <a:solidFill>
                <a:srgbClr val="FFFF00"/>
              </a:solidFill>
              <a:effectLst>
                <a:outerShdw blurRad="38100" dist="38100" dir="2700000" algn="tl">
                  <a:srgbClr val="000000">
                    <a:alpha val="43137"/>
                  </a:srgbClr>
                </a:outerShdw>
              </a:effectLst>
              <a:latin typeface="VNI-Jamai" pitchFamily="2" charset="0"/>
            </a:endParaRPr>
          </a:p>
        </p:txBody>
      </p:sp>
      <p:sp>
        <p:nvSpPr>
          <p:cNvPr id="2101" name="Rectangle 53"/>
          <p:cNvSpPr>
            <a:spLocks noChangeArrowheads="1"/>
          </p:cNvSpPr>
          <p:nvPr/>
        </p:nvSpPr>
        <p:spPr bwMode="auto">
          <a:xfrm>
            <a:off x="2250390" y="2614193"/>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5000" b="1">
                <a:solidFill>
                  <a:srgbClr val="FFFF00"/>
                </a:solidFill>
                <a:effectLst>
                  <a:outerShdw blurRad="38100" dist="38100" dir="2700000" algn="tl">
                    <a:srgbClr val="000000">
                      <a:alpha val="43137"/>
                    </a:srgbClr>
                  </a:outerShdw>
                </a:effectLst>
                <a:latin typeface="VNI-Jamai" pitchFamily="2" charset="0"/>
              </a:rPr>
              <a:t>N</a:t>
            </a:r>
          </a:p>
        </p:txBody>
      </p:sp>
      <p:sp>
        <p:nvSpPr>
          <p:cNvPr id="2102" name="Rectangle 54"/>
          <p:cNvSpPr>
            <a:spLocks noChangeArrowheads="1"/>
          </p:cNvSpPr>
          <p:nvPr/>
        </p:nvSpPr>
        <p:spPr bwMode="auto">
          <a:xfrm>
            <a:off x="1759168" y="1517637"/>
            <a:ext cx="7969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smtClean="0">
                <a:solidFill>
                  <a:srgbClr val="FFFF00"/>
                </a:solidFill>
                <a:effectLst>
                  <a:outerShdw blurRad="38100" dist="38100" dir="2700000" algn="tl">
                    <a:srgbClr val="000000">
                      <a:alpha val="43137"/>
                    </a:srgbClr>
                  </a:outerShdw>
                </a:effectLst>
                <a:latin typeface="VNI-Jamai" pitchFamily="2" charset="0"/>
              </a:rPr>
              <a:t>OÂ</a:t>
            </a:r>
            <a:endParaRPr lang="en-US" sz="4400" b="1">
              <a:solidFill>
                <a:srgbClr val="FFFF00"/>
              </a:solidFill>
              <a:effectLst>
                <a:outerShdw blurRad="38100" dist="38100" dir="2700000" algn="tl">
                  <a:srgbClr val="000000">
                    <a:alpha val="43137"/>
                  </a:srgbClr>
                </a:outerShdw>
              </a:effectLst>
              <a:latin typeface="VNI-Jamai" pitchFamily="2" charset="0"/>
            </a:endParaRPr>
          </a:p>
        </p:txBody>
      </p:sp>
      <p:sp>
        <p:nvSpPr>
          <p:cNvPr id="2103" name="Rectangle 55"/>
          <p:cNvSpPr>
            <a:spLocks noChangeArrowheads="1"/>
          </p:cNvSpPr>
          <p:nvPr/>
        </p:nvSpPr>
        <p:spPr bwMode="auto">
          <a:xfrm>
            <a:off x="2947333" y="1127156"/>
            <a:ext cx="961978" cy="78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rgbClr val="FF0000"/>
                </a:solidFill>
                <a:effectLst>
                  <a:outerShdw blurRad="38100" dist="38100" dir="2700000" algn="tl">
                    <a:srgbClr val="000000">
                      <a:alpha val="43137"/>
                    </a:srgbClr>
                  </a:outerShdw>
                </a:effectLst>
                <a:latin typeface="VNI-Jamai" pitchFamily="2" charset="0"/>
              </a:rPr>
              <a:t>N</a:t>
            </a:r>
          </a:p>
        </p:txBody>
      </p:sp>
      <p:sp>
        <p:nvSpPr>
          <p:cNvPr id="32780" name="Oval 56"/>
          <p:cNvSpPr>
            <a:spLocks noChangeArrowheads="1"/>
          </p:cNvSpPr>
          <p:nvPr/>
        </p:nvSpPr>
        <p:spPr bwMode="auto">
          <a:xfrm>
            <a:off x="6248400" y="582613"/>
            <a:ext cx="2438400" cy="2312987"/>
          </a:xfrm>
          <a:prstGeom prst="ellipse">
            <a:avLst/>
          </a:prstGeom>
          <a:solidFill>
            <a:schemeClr val="bg1"/>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solidFill>
                <a:srgbClr val="000000"/>
              </a:solidFill>
              <a:latin typeface="Times New Roman" panose="02020603050405020304" pitchFamily="18" charset="0"/>
            </a:endParaRPr>
          </a:p>
        </p:txBody>
      </p:sp>
      <p:sp>
        <p:nvSpPr>
          <p:cNvPr id="32781" name="Oval 57"/>
          <p:cNvSpPr>
            <a:spLocks noChangeArrowheads="1"/>
          </p:cNvSpPr>
          <p:nvPr/>
        </p:nvSpPr>
        <p:spPr bwMode="auto">
          <a:xfrm>
            <a:off x="6650038" y="955675"/>
            <a:ext cx="1616075" cy="1524000"/>
          </a:xfrm>
          <a:prstGeom prst="ellipse">
            <a:avLst/>
          </a:prstGeom>
          <a:solidFill>
            <a:srgbClr val="00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000000"/>
              </a:solidFill>
              <a:latin typeface="Calibri" panose="020F0502020204030204" pitchFamily="34" charset="0"/>
            </a:endParaRPr>
          </a:p>
        </p:txBody>
      </p:sp>
      <p:sp>
        <p:nvSpPr>
          <p:cNvPr id="32782" name="Freeform 58"/>
          <p:cNvSpPr>
            <a:spLocks/>
          </p:cNvSpPr>
          <p:nvPr/>
        </p:nvSpPr>
        <p:spPr bwMode="auto">
          <a:xfrm>
            <a:off x="6897688" y="1209675"/>
            <a:ext cx="1179512"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2147483647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28">
                <a:moveTo>
                  <a:pt x="0" y="0"/>
                </a:moveTo>
                <a:lnTo>
                  <a:pt x="162" y="44"/>
                </a:lnTo>
                <a:lnTo>
                  <a:pt x="408" y="95"/>
                </a:lnTo>
                <a:lnTo>
                  <a:pt x="687" y="128"/>
                </a:lnTo>
                <a:lnTo>
                  <a:pt x="975" y="103"/>
                </a:lnTo>
                <a:lnTo>
                  <a:pt x="1204" y="61"/>
                </a:lnTo>
                <a:lnTo>
                  <a:pt x="1440" y="1"/>
                </a:lnTo>
              </a:path>
            </a:pathLst>
          </a:custGeom>
          <a:noFill/>
          <a:ln w="28575" cmpd="sng">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3" name="Freeform 59"/>
          <p:cNvSpPr>
            <a:spLocks/>
          </p:cNvSpPr>
          <p:nvPr/>
        </p:nvSpPr>
        <p:spPr bwMode="auto">
          <a:xfrm rot="10800000">
            <a:off x="6900863" y="2122488"/>
            <a:ext cx="118427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2147483647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28">
                <a:moveTo>
                  <a:pt x="0" y="0"/>
                </a:moveTo>
                <a:lnTo>
                  <a:pt x="162" y="44"/>
                </a:lnTo>
                <a:lnTo>
                  <a:pt x="408" y="95"/>
                </a:lnTo>
                <a:lnTo>
                  <a:pt x="687" y="128"/>
                </a:lnTo>
                <a:lnTo>
                  <a:pt x="975" y="103"/>
                </a:lnTo>
                <a:lnTo>
                  <a:pt x="1204" y="61"/>
                </a:lnTo>
                <a:lnTo>
                  <a:pt x="1440" y="1"/>
                </a:lnTo>
              </a:path>
            </a:pathLst>
          </a:custGeom>
          <a:noFill/>
          <a:ln w="28575" cmpd="sng">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4" name="Line 60"/>
          <p:cNvSpPr>
            <a:spLocks noChangeShapeType="1"/>
          </p:cNvSpPr>
          <p:nvPr/>
        </p:nvSpPr>
        <p:spPr bwMode="auto">
          <a:xfrm>
            <a:off x="6678613" y="1704975"/>
            <a:ext cx="1614487" cy="15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61"/>
          <p:cNvSpPr>
            <a:spLocks noChangeShapeType="1"/>
          </p:cNvSpPr>
          <p:nvPr/>
        </p:nvSpPr>
        <p:spPr bwMode="auto">
          <a:xfrm>
            <a:off x="7518400" y="969963"/>
            <a:ext cx="1588" cy="14843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2786" name="Picture 62" descr="BOOKANI2"/>
          <p:cNvPicPr preferRelativeResize="0">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1701800"/>
            <a:ext cx="7445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63" descr="TORCH"/>
          <p:cNvPicPr preferRelativeResize="0">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301132" y="1100796"/>
            <a:ext cx="3952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2" name="CurvedRibbon3"/>
          <p:cNvSpPr>
            <a:spLocks noEditPoints="1" noChangeArrowheads="1"/>
          </p:cNvSpPr>
          <p:nvPr/>
        </p:nvSpPr>
        <p:spPr bwMode="auto">
          <a:xfrm>
            <a:off x="6248400" y="609600"/>
            <a:ext cx="2438400" cy="2286000"/>
          </a:xfrm>
          <a:custGeom>
            <a:avLst/>
            <a:gdLst>
              <a:gd name="G0" fmla="+- 0 0 0"/>
              <a:gd name="T0" fmla="*/ 90 256 1"/>
              <a:gd name="T1" fmla="*/ 0 256 1"/>
              <a:gd name="G1" fmla="+- 7597041 T0 T1"/>
              <a:gd name="T2" fmla="*/ 180 256 1"/>
              <a:gd name="T3" fmla="*/ 0 256 1"/>
              <a:gd name="G2" fmla="+- 7597041 T2 T3"/>
              <a:gd name="G3" fmla="?: G1 7597041 G2"/>
              <a:gd name="T4" fmla="*/ 0 256 1"/>
              <a:gd name="T5" fmla="*/ 90 256 1"/>
              <a:gd name="G4" fmla="+- G3 T4 T5"/>
              <a:gd name="T6" fmla="*/ 0 256 1"/>
              <a:gd name="T7" fmla="*/ 180 256 1"/>
              <a:gd name="G5" fmla="+- G3 T6 T7"/>
              <a:gd name="G6" fmla="?: G4 G5 G3"/>
              <a:gd name="G7" fmla="+- 7597041 0 0"/>
              <a:gd name="G8" fmla="*/ G6 2 1"/>
              <a:gd name="G9" fmla="+- 0 0 G8"/>
              <a:gd name="T8" fmla="*/ 180 256 1"/>
              <a:gd name="T9" fmla="*/ 0 256 1"/>
              <a:gd name="G10" fmla="+- G9 T8 T9"/>
              <a:gd name="G11" fmla="*/ G10 1 12"/>
              <a:gd name="G12" fmla="+- 7597041 G11 0"/>
              <a:gd name="G13" fmla="+- G12 G11 0"/>
              <a:gd name="G14" fmla="+- G13 G11 0"/>
              <a:gd name="G15" fmla="+- 8363 0 0"/>
              <a:gd name="G16" fmla="+- 10800 0 G15"/>
              <a:gd name="G17" fmla="*/ G16 1 8"/>
              <a:gd name="G18" fmla="*/ G16 7 16"/>
              <a:gd name="G19" fmla="+- G15 G17 0"/>
              <a:gd name="G20" fmla="+- G15 G18 0"/>
              <a:gd name="G21" fmla="+- 10800 0 G17"/>
              <a:gd name="G22" fmla="+- 10800 0 G15"/>
              <a:gd name="G23" fmla="+- 10800 G15 0"/>
              <a:gd name="G24" fmla="+- 10800 0 G19"/>
              <a:gd name="G25" fmla="+- 10800 G19 0"/>
              <a:gd name="G26" fmla="+- 10800 0 G21"/>
              <a:gd name="G27" fmla="+- 10800 G21 0"/>
              <a:gd name="G28" fmla="cos G15 G7"/>
              <a:gd name="G29" fmla="sin G15 G7"/>
              <a:gd name="G30" fmla="cos G20 G12"/>
              <a:gd name="G31" fmla="sin G20 G12"/>
              <a:gd name="G32" fmla="cos G21 G7"/>
              <a:gd name="G33" fmla="sin G21 G7"/>
              <a:gd name="G34" fmla="cos G21 G13"/>
              <a:gd name="G35" fmla="sin G21 G13"/>
              <a:gd name="G36" fmla="cos 10800 G13"/>
              <a:gd name="G37" fmla="sin 10800 G13"/>
              <a:gd name="G38" fmla="cos G19 G14"/>
              <a:gd name="G39" fmla="sin G19 G14"/>
              <a:gd name="G40" fmla="cos G15 G14"/>
              <a:gd name="G41" fmla="sin G15 G14"/>
              <a:gd name="G42" fmla="cos G19 G13"/>
              <a:gd name="G43" fmla="sin G19 G13"/>
              <a:gd name="G44" fmla="+- G28 10800 0"/>
              <a:gd name="G45" fmla="+- G29 10800 0"/>
              <a:gd name="G46" fmla="+- G30 10800 0"/>
              <a:gd name="G47" fmla="+- G31 10800 0"/>
              <a:gd name="G48" fmla="+- G32 10800 0"/>
              <a:gd name="G49" fmla="+- G33 10800 0"/>
              <a:gd name="G50" fmla="+- G34 10800 0"/>
              <a:gd name="G51" fmla="+- G35 10800 0"/>
              <a:gd name="G52" fmla="+- G36 10800 0"/>
              <a:gd name="G53" fmla="+- G37 10800 0"/>
              <a:gd name="G54" fmla="+- G38 10800 0"/>
              <a:gd name="G55" fmla="+- G39 10800 0"/>
              <a:gd name="G56" fmla="+- G40 10800 0"/>
              <a:gd name="G57" fmla="+- G41 10800 0"/>
              <a:gd name="G58" fmla="+- G42 10800 0"/>
              <a:gd name="G59" fmla="+- G43 10800 0"/>
              <a:gd name="G60" fmla="+- 21600 0 G52"/>
              <a:gd name="G61" fmla="+- 21600 0 G50"/>
              <a:gd name="G62" fmla="+- 21600 0 G48"/>
              <a:gd name="G63" fmla="+- 21600 0 G46"/>
              <a:gd name="G64" fmla="+- 21600 0 G44"/>
              <a:gd name="G65" fmla="+- 21600 0 G56"/>
              <a:gd name="G66" fmla="+- 21600 0 G54"/>
              <a:gd name="G67" fmla="+- 21600 0 G58"/>
              <a:gd name="G68" fmla="abs 7597041"/>
              <a:gd name="T10" fmla="*/ 0 256 1"/>
              <a:gd name="T11" fmla="*/ 90 256 1"/>
              <a:gd name="G69" fmla="+- G68 T10 T11"/>
              <a:gd name="G70" fmla="?: G69 0 21600"/>
              <a:gd name="G71" fmla="?: G69 G24 G25"/>
              <a:gd name="T12" fmla="*/ 3410 w 21600"/>
              <a:gd name="T13" fmla="*/ 16656 h 21600"/>
              <a:gd name="T14" fmla="*/ 10800 w 21600"/>
              <a:gd name="T15" fmla="*/ 0 h 21600"/>
              <a:gd name="T16" fmla="*/ 18190 w 21600"/>
              <a:gd name="T17" fmla="*/ 16656 h 21600"/>
              <a:gd name="T18" fmla="*/ 10800 w 21600"/>
              <a:gd name="T19" fmla="*/ 2132 h 21600"/>
              <a:gd name="T20" fmla="*/ 3163 w 21600"/>
              <a:gd name="T21" fmla="*/ 3163 h 21600"/>
              <a:gd name="T22" fmla="*/ 18437 w 21600"/>
              <a:gd name="T23" fmla="*/ 18437 h 21600"/>
            </a:gdLst>
            <a:ahLst/>
            <a:cxnLst>
              <a:cxn ang="0">
                <a:pos x="T12" y="T13"/>
              </a:cxn>
              <a:cxn ang="0">
                <a:pos x="T14" y="T15"/>
              </a:cxn>
              <a:cxn ang="0">
                <a:pos x="T16" y="T17"/>
              </a:cxn>
              <a:cxn ang="0">
                <a:pos x="T18" y="T19"/>
              </a:cxn>
            </a:cxnLst>
            <a:rect l="T20" t="T21" r="T22" b="T23"/>
            <a:pathLst>
              <a:path w="21600" h="21600" extrusionOk="0">
                <a:moveTo>
                  <a:pt x="7144" y="18321"/>
                </a:moveTo>
                <a:lnTo>
                  <a:pt x="3410" y="16656"/>
                </a:lnTo>
                <a:lnTo>
                  <a:pt x="6211" y="20239"/>
                </a:lnTo>
                <a:cubicBezTo>
                  <a:pt x="3343" y="18844"/>
                  <a:pt x="1264" y="16221"/>
                  <a:pt x="562" y="13109"/>
                </a:cubicBezTo>
                <a:lnTo>
                  <a:pt x="264" y="13177"/>
                </a:lnTo>
                <a:cubicBezTo>
                  <a:pt x="88" y="12396"/>
                  <a:pt x="0" y="11599"/>
                  <a:pt x="0" y="10800"/>
                </a:cubicBezTo>
                <a:cubicBezTo>
                  <a:pt x="0" y="4835"/>
                  <a:pt x="4835" y="0"/>
                  <a:pt x="10800" y="0"/>
                </a:cubicBezTo>
                <a:cubicBezTo>
                  <a:pt x="16764" y="0"/>
                  <a:pt x="21600" y="4835"/>
                  <a:pt x="21600" y="10800"/>
                </a:cubicBezTo>
                <a:cubicBezTo>
                  <a:pt x="21600" y="11599"/>
                  <a:pt x="21511" y="12396"/>
                  <a:pt x="21335" y="13177"/>
                </a:cubicBezTo>
                <a:lnTo>
                  <a:pt x="21037" y="13109"/>
                </a:lnTo>
                <a:cubicBezTo>
                  <a:pt x="20335" y="16221"/>
                  <a:pt x="18256" y="18844"/>
                  <a:pt x="15388" y="20239"/>
                </a:cubicBezTo>
                <a:lnTo>
                  <a:pt x="18190" y="16656"/>
                </a:lnTo>
                <a:lnTo>
                  <a:pt x="14456" y="18321"/>
                </a:lnTo>
                <a:cubicBezTo>
                  <a:pt x="17335" y="16921"/>
                  <a:pt x="19163" y="14001"/>
                  <a:pt x="19163" y="10800"/>
                </a:cubicBezTo>
                <a:cubicBezTo>
                  <a:pt x="19163" y="10168"/>
                  <a:pt x="19091" y="9539"/>
                  <a:pt x="18949" y="8924"/>
                </a:cubicBezTo>
                <a:lnTo>
                  <a:pt x="19247" y="8855"/>
                </a:lnTo>
                <a:cubicBezTo>
                  <a:pt x="18341" y="4920"/>
                  <a:pt x="14837" y="2132"/>
                  <a:pt x="10800" y="2132"/>
                </a:cubicBezTo>
                <a:cubicBezTo>
                  <a:pt x="6762" y="2131"/>
                  <a:pt x="3258" y="4920"/>
                  <a:pt x="2352" y="8855"/>
                </a:cubicBezTo>
                <a:lnTo>
                  <a:pt x="2650" y="8924"/>
                </a:lnTo>
                <a:cubicBezTo>
                  <a:pt x="2508" y="9539"/>
                  <a:pt x="2437" y="10168"/>
                  <a:pt x="2437" y="10799"/>
                </a:cubicBezTo>
                <a:cubicBezTo>
                  <a:pt x="2436" y="14001"/>
                  <a:pt x="4264" y="16921"/>
                  <a:pt x="7143" y="18321"/>
                </a:cubicBezTo>
                <a:close/>
              </a:path>
              <a:path w="21600" h="21600" fill="none" extrusionOk="0">
                <a:moveTo>
                  <a:pt x="562" y="13110"/>
                </a:moveTo>
                <a:lnTo>
                  <a:pt x="2344" y="12707"/>
                </a:lnTo>
                <a:cubicBezTo>
                  <a:pt x="2203" y="12081"/>
                  <a:pt x="2132" y="11441"/>
                  <a:pt x="2132" y="10800"/>
                </a:cubicBezTo>
                <a:cubicBezTo>
                  <a:pt x="2131" y="10145"/>
                  <a:pt x="2206" y="9493"/>
                  <a:pt x="2352" y="8855"/>
                </a:cubicBezTo>
              </a:path>
              <a:path w="21600" h="21600" fill="none" extrusionOk="0">
                <a:moveTo>
                  <a:pt x="2344" y="12708"/>
                </a:moveTo>
                <a:lnTo>
                  <a:pt x="2650" y="8924"/>
                </a:lnTo>
              </a:path>
              <a:path w="21600" h="21600" fill="none" extrusionOk="0">
                <a:moveTo>
                  <a:pt x="21038" y="13110"/>
                </a:moveTo>
                <a:lnTo>
                  <a:pt x="19255" y="12707"/>
                </a:lnTo>
                <a:cubicBezTo>
                  <a:pt x="19396" y="12081"/>
                  <a:pt x="19468" y="11441"/>
                  <a:pt x="19468" y="10800"/>
                </a:cubicBezTo>
                <a:cubicBezTo>
                  <a:pt x="19468" y="10145"/>
                  <a:pt x="19393" y="9493"/>
                  <a:pt x="19247" y="8855"/>
                </a:cubicBezTo>
              </a:path>
              <a:path w="21600" h="21600" fill="none" extrusionOk="0">
                <a:moveTo>
                  <a:pt x="19256" y="12708"/>
                </a:moveTo>
                <a:lnTo>
                  <a:pt x="18950" y="8924"/>
                </a:lnTo>
              </a:path>
            </a:pathLst>
          </a:custGeom>
          <a:gradFill rotWithShape="1">
            <a:gsLst>
              <a:gs pos="0">
                <a:srgbClr val="00FFFF"/>
              </a:gs>
              <a:gs pos="50000">
                <a:schemeClr val="bg1"/>
              </a:gs>
              <a:gs pos="100000">
                <a:srgbClr val="00FFFF"/>
              </a:gs>
            </a:gsLst>
            <a:lin ang="5400000" scaled="1"/>
          </a:gradFill>
          <a:ln>
            <a:noFill/>
          </a:ln>
          <a:effectLst>
            <a:prstShdw prst="shdw17" dist="17961" dir="2700000">
              <a:srgbClr val="00FFFF">
                <a:gamma/>
                <a:shade val="60000"/>
                <a:invGamma/>
              </a:srgbClr>
            </a:prstShdw>
          </a:effectLst>
          <a:extLst>
            <a:ext uri="{91240B29-F687-4F45-9708-019B960494DF}">
              <a14:hiddenLine xmlns:a14="http://schemas.microsoft.com/office/drawing/2010/main" w="19050">
                <a:solidFill>
                  <a:srgbClr val="000000"/>
                </a:solidFill>
                <a:miter lim="800000"/>
                <a:headEnd/>
                <a:tailEnd/>
              </a14:hiddenLine>
            </a:ext>
          </a:extLst>
        </p:spPr>
        <p:txBody>
          <a:bodyPr/>
          <a:lstStyle/>
          <a:p>
            <a:pPr fontAlgn="auto">
              <a:spcBef>
                <a:spcPts val="0"/>
              </a:spcBef>
              <a:spcAft>
                <a:spcPts val="0"/>
              </a:spcAft>
              <a:defRPr/>
            </a:pPr>
            <a:endParaRPr lang="en-US">
              <a:solidFill>
                <a:prstClr val="black"/>
              </a:solidFill>
              <a:latin typeface="Calibri"/>
            </a:endParaRPr>
          </a:p>
        </p:txBody>
      </p:sp>
      <p:sp>
        <p:nvSpPr>
          <p:cNvPr id="2069" name="WordArt 65"/>
          <p:cNvSpPr>
            <a:spLocks noChangeArrowheads="1" noChangeShapeType="1" noTextEdit="1"/>
          </p:cNvSpPr>
          <p:nvPr/>
        </p:nvSpPr>
        <p:spPr bwMode="auto">
          <a:xfrm>
            <a:off x="6453187" y="803274"/>
            <a:ext cx="2065337" cy="1659064"/>
          </a:xfrm>
          <a:prstGeom prst="rect">
            <a:avLst/>
          </a:prstGeom>
        </p:spPr>
        <p:txBody>
          <a:bodyPr spcFirstLastPara="1" wrap="none" fromWordArt="1">
            <a:prstTxWarp prst="textArchUp">
              <a:avLst>
                <a:gd name="adj" fmla="val 10153805"/>
              </a:avLst>
            </a:prstTxWarp>
          </a:bodyPr>
          <a:lstStyle/>
          <a:p>
            <a:pPr algn="ctr" fontAlgn="auto">
              <a:spcBef>
                <a:spcPts val="0"/>
              </a:spcBef>
              <a:spcAft>
                <a:spcPts val="0"/>
              </a:spcAft>
              <a:buFont typeface="Arial" charset="0"/>
              <a:buChar char="•"/>
              <a:defRPr/>
            </a:pPr>
            <a:r>
              <a:rPr lang="en-US" kern="10" dirty="0" smtClean="0">
                <a:ln w="9525">
                  <a:solidFill>
                    <a:srgbClr val="FF0000"/>
                  </a:solidFill>
                  <a:round/>
                  <a:headEnd/>
                  <a:tailEnd/>
                </a:ln>
                <a:solidFill>
                  <a:srgbClr val="00C200"/>
                </a:solidFill>
                <a:latin typeface="Times New Roman"/>
                <a:cs typeface="Times New Roman"/>
              </a:rPr>
              <a:t>TRƯỜNG THCS</a:t>
            </a:r>
            <a:r>
              <a:rPr lang="vi-VN" kern="10" dirty="0" smtClean="0">
                <a:ln w="9525">
                  <a:solidFill>
                    <a:srgbClr val="FF0000"/>
                  </a:solidFill>
                  <a:round/>
                  <a:headEnd/>
                  <a:tailEnd/>
                </a:ln>
                <a:solidFill>
                  <a:srgbClr val="00C200"/>
                </a:solidFill>
                <a:latin typeface="Times New Roman"/>
                <a:cs typeface="Times New Roman"/>
              </a:rPr>
              <a:t> NGỌC THỤY</a:t>
            </a:r>
            <a:endParaRPr lang="en-US" kern="10" dirty="0">
              <a:ln w="9525">
                <a:solidFill>
                  <a:srgbClr val="FF0000"/>
                </a:solidFill>
                <a:round/>
                <a:headEnd/>
                <a:tailEnd/>
              </a:ln>
              <a:solidFill>
                <a:srgbClr val="00C200"/>
              </a:solidFill>
              <a:latin typeface="Times New Roman"/>
              <a:cs typeface="Times New Roman"/>
            </a:endParaRPr>
          </a:p>
        </p:txBody>
      </p:sp>
      <p:sp>
        <p:nvSpPr>
          <p:cNvPr id="2119" name="WordArt 71"/>
          <p:cNvSpPr>
            <a:spLocks noChangeArrowheads="1" noChangeShapeType="1" noTextEdit="1"/>
          </p:cNvSpPr>
          <p:nvPr/>
        </p:nvSpPr>
        <p:spPr bwMode="auto">
          <a:xfrm>
            <a:off x="609600" y="3776141"/>
            <a:ext cx="8077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endParaRPr lang="en-US" sz="4000" i="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35" name="Group 2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7500" y="3109863"/>
            <a:ext cx="1295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6" name="Rectangle 35"/>
          <p:cNvSpPr>
            <a:spLocks noChangeArrowheads="1"/>
          </p:cNvSpPr>
          <p:nvPr/>
        </p:nvSpPr>
        <p:spPr bwMode="auto">
          <a:xfrm>
            <a:off x="7005332" y="3358651"/>
            <a:ext cx="522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800" b="1" smtClean="0">
                <a:solidFill>
                  <a:srgbClr val="0070C0"/>
                </a:solidFill>
                <a:effectLst>
                  <a:outerShdw blurRad="38100" dist="38100" dir="2700000" algn="tl">
                    <a:srgbClr val="000000">
                      <a:alpha val="43137"/>
                    </a:srgbClr>
                  </a:outerShdw>
                </a:effectLst>
                <a:latin typeface="VNI-Jamai" pitchFamily="2" charset="0"/>
              </a:rPr>
              <a:t>9</a:t>
            </a:r>
            <a:endParaRPr lang="en-US" sz="4800" b="1">
              <a:solidFill>
                <a:srgbClr val="0070C0"/>
              </a:solidFill>
              <a:effectLst>
                <a:outerShdw blurRad="38100" dist="38100" dir="2700000" algn="tl">
                  <a:srgbClr val="000000">
                    <a:alpha val="43137"/>
                  </a:srgbClr>
                </a:outerShdw>
              </a:effectLst>
              <a:latin typeface="VNI-Jamai" pitchFamily="2" charset="0"/>
            </a:endParaRPr>
          </a:p>
        </p:txBody>
      </p:sp>
      <p:pic>
        <p:nvPicPr>
          <p:cNvPr id="37"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495102">
            <a:off x="3639344" y="4012124"/>
            <a:ext cx="1636712"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515622" y="1355758"/>
            <a:ext cx="1920240" cy="1387441"/>
          </a:xfrm>
          <a:prstGeom prst="rect">
            <a:avLst/>
          </a:prstGeom>
          <a:noFill/>
        </p:spPr>
        <p:txBody>
          <a:bodyPr wrap="none" lIns="91440" tIns="45720" rIns="91440" bIns="45720">
            <a:prstTxWarp prst="textArchDown">
              <a:avLst>
                <a:gd name="adj" fmla="val 21571920"/>
              </a:avLst>
            </a:prstTxWarp>
            <a:spAutoFit/>
          </a:bodyPr>
          <a:lstStyle/>
          <a:p>
            <a:pPr algn="ctr"/>
            <a:r>
              <a:rPr lang="en-US" sz="2000" b="1" dirty="0" smtClean="0">
                <a:ln w="12700">
                  <a:solidFill>
                    <a:schemeClr val="accent3">
                      <a:lumMod val="50000"/>
                    </a:schemeClr>
                  </a:solidFill>
                  <a:prstDash val="solid"/>
                </a:ln>
                <a:solidFill>
                  <a:schemeClr val="accent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vi-VN" sz="2000" b="1" dirty="0" smtClean="0">
                <a:ln w="12700">
                  <a:solidFill>
                    <a:schemeClr val="accent3">
                      <a:lumMod val="50000"/>
                    </a:schemeClr>
                  </a:solidFill>
                  <a:prstDash val="solid"/>
                </a:ln>
                <a:solidFill>
                  <a:schemeClr val="accent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LONG BIÊN</a:t>
            </a:r>
            <a:r>
              <a:rPr lang="en-US" sz="2000" b="1" dirty="0" smtClean="0">
                <a:ln w="12700">
                  <a:solidFill>
                    <a:schemeClr val="accent3">
                      <a:lumMod val="50000"/>
                    </a:schemeClr>
                  </a:solidFill>
                  <a:prstDash val="solid"/>
                </a:ln>
                <a:solidFill>
                  <a:schemeClr val="accent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 </a:t>
            </a:r>
            <a:r>
              <a:rPr lang="vi-VN" sz="2000" b="1" dirty="0" smtClean="0">
                <a:ln w="12700">
                  <a:solidFill>
                    <a:schemeClr val="accent3">
                      <a:lumMod val="50000"/>
                    </a:schemeClr>
                  </a:solidFill>
                  <a:prstDash val="solid"/>
                </a:ln>
                <a:solidFill>
                  <a:schemeClr val="accent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HÀ NỘI</a:t>
            </a:r>
            <a:r>
              <a:rPr lang="en-US" sz="2000" b="1" dirty="0" smtClean="0">
                <a:ln w="12700">
                  <a:solidFill>
                    <a:schemeClr val="accent3">
                      <a:lumMod val="50000"/>
                    </a:schemeClr>
                  </a:solidFill>
                  <a:prstDash val="solid"/>
                </a:ln>
                <a:solidFill>
                  <a:schemeClr val="accent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endParaRPr lang="en-US" sz="2000" b="1" dirty="0">
              <a:ln w="12700">
                <a:solidFill>
                  <a:schemeClr val="accent3">
                    <a:lumMod val="50000"/>
                  </a:schemeClr>
                </a:solidFill>
                <a:prstDash val="solid"/>
              </a:ln>
              <a:solidFill>
                <a:schemeClr val="accent1"/>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pic>
        <p:nvPicPr>
          <p:cNvPr id="32" name="Group 2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5687" y="3090936"/>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oup 2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53327" y="2752313"/>
            <a:ext cx="1295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roup 2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4595" y="266238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51"/>
          <p:cNvSpPr>
            <a:spLocks noChangeArrowheads="1"/>
          </p:cNvSpPr>
          <p:nvPr/>
        </p:nvSpPr>
        <p:spPr bwMode="auto">
          <a:xfrm>
            <a:off x="3308482" y="3286692"/>
            <a:ext cx="84780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rgbClr val="FFFF00"/>
                </a:solidFill>
                <a:effectLst>
                  <a:outerShdw blurRad="38100" dist="38100" dir="2700000" algn="tl">
                    <a:srgbClr val="000000">
                      <a:alpha val="43137"/>
                    </a:srgbClr>
                  </a:outerShdw>
                </a:effectLst>
                <a:latin typeface="VNI-Jamai" pitchFamily="2" charset="0"/>
              </a:rPr>
              <a:t>G</a:t>
            </a:r>
          </a:p>
        </p:txBody>
      </p:sp>
      <p:sp>
        <p:nvSpPr>
          <p:cNvPr id="41" name="Rectangle 55"/>
          <p:cNvSpPr>
            <a:spLocks noChangeArrowheads="1"/>
          </p:cNvSpPr>
          <p:nvPr/>
        </p:nvSpPr>
        <p:spPr bwMode="auto">
          <a:xfrm>
            <a:off x="4425191" y="2989998"/>
            <a:ext cx="961978" cy="78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rgbClr val="FF0000"/>
                </a:solidFill>
                <a:effectLst>
                  <a:outerShdw blurRad="38100" dist="38100" dir="2700000" algn="tl">
                    <a:srgbClr val="000000">
                      <a:alpha val="43137"/>
                    </a:srgbClr>
                  </a:outerShdw>
                </a:effectLst>
                <a:latin typeface="VNI-Jamai" pitchFamily="2" charset="0"/>
              </a:rPr>
              <a:t>H</a:t>
            </a:r>
          </a:p>
        </p:txBody>
      </p:sp>
      <p:sp>
        <p:nvSpPr>
          <p:cNvPr id="42" name="Rectangle 53"/>
          <p:cNvSpPr>
            <a:spLocks noChangeArrowheads="1"/>
          </p:cNvSpPr>
          <p:nvPr/>
        </p:nvSpPr>
        <p:spPr bwMode="auto">
          <a:xfrm>
            <a:off x="5530857" y="2787851"/>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smtClean="0">
                <a:solidFill>
                  <a:srgbClr val="FFFF00"/>
                </a:solidFill>
                <a:effectLst>
                  <a:outerShdw blurRad="38100" dist="38100" dir="2700000" algn="tl">
                    <a:srgbClr val="000000">
                      <a:alpha val="43137"/>
                    </a:srgbClr>
                  </a:outerShdw>
                </a:effectLst>
                <a:latin typeface="VNI-Jamai" pitchFamily="2" charset="0"/>
              </a:rPr>
              <a:t>EÄ</a:t>
            </a:r>
            <a:endParaRPr lang="en-US" sz="4400" b="1">
              <a:solidFill>
                <a:srgbClr val="FFFF00"/>
              </a:solidFill>
              <a:effectLst>
                <a:outerShdw blurRad="38100" dist="38100" dir="2700000" algn="tl">
                  <a:srgbClr val="000000">
                    <a:alpha val="43137"/>
                  </a:srgbClr>
                </a:outerShdw>
              </a:effectLst>
              <a:latin typeface="VNI-Jamai" pitchFamily="2" charset="0"/>
            </a:endParaRPr>
          </a:p>
        </p:txBody>
      </p:sp>
      <p:pic>
        <p:nvPicPr>
          <p:cNvPr id="9" name="HA_TR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869125" y="5805264"/>
            <a:ext cx="394873" cy="394873"/>
          </a:xfrm>
          <a:prstGeom prst="rect">
            <a:avLst/>
          </a:prstGeom>
        </p:spPr>
      </p:pic>
    </p:spTree>
    <p:extLst>
      <p:ext uri="{BB962C8B-B14F-4D97-AF65-F5344CB8AC3E}">
        <p14:creationId xmlns:p14="http://schemas.microsoft.com/office/powerpoint/2010/main" val="3385440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100"/>
                                        </p:tgtEl>
                                        <p:attrNameLst>
                                          <p:attrName>style.visibility</p:attrName>
                                        </p:attrNameLst>
                                      </p:cBhvr>
                                      <p:to>
                                        <p:strVal val="visible"/>
                                      </p:to>
                                    </p:set>
                                    <p:anim calcmode="lin" valueType="num">
                                      <p:cBhvr>
                                        <p:cTn id="7" dur="2000" fill="hold"/>
                                        <p:tgtEl>
                                          <p:spTgt spid="2100"/>
                                        </p:tgtEl>
                                        <p:attrNameLst>
                                          <p:attrName>ppt_w</p:attrName>
                                        </p:attrNameLst>
                                      </p:cBhvr>
                                      <p:tavLst>
                                        <p:tav tm="0">
                                          <p:val>
                                            <p:fltVal val="0"/>
                                          </p:val>
                                        </p:tav>
                                        <p:tav tm="100000">
                                          <p:val>
                                            <p:strVal val="#ppt_w"/>
                                          </p:val>
                                        </p:tav>
                                      </p:tavLst>
                                    </p:anim>
                                    <p:anim calcmode="lin" valueType="num">
                                      <p:cBhvr>
                                        <p:cTn id="8" dur="2000" fill="hold"/>
                                        <p:tgtEl>
                                          <p:spTgt spid="2100"/>
                                        </p:tgtEl>
                                        <p:attrNameLst>
                                          <p:attrName>ppt_h</p:attrName>
                                        </p:attrNameLst>
                                      </p:cBhvr>
                                      <p:tavLst>
                                        <p:tav tm="0">
                                          <p:val>
                                            <p:fltVal val="0"/>
                                          </p:val>
                                        </p:tav>
                                        <p:tav tm="100000">
                                          <p:val>
                                            <p:strVal val="#ppt_h"/>
                                          </p:val>
                                        </p:tav>
                                      </p:tavLst>
                                    </p:anim>
                                    <p:anim calcmode="lin" valueType="num">
                                      <p:cBhvr>
                                        <p:cTn id="9" dur="2000" fill="hold"/>
                                        <p:tgtEl>
                                          <p:spTgt spid="2100"/>
                                        </p:tgtEl>
                                        <p:attrNameLst>
                                          <p:attrName>style.rotation</p:attrName>
                                        </p:attrNameLst>
                                      </p:cBhvr>
                                      <p:tavLst>
                                        <p:tav tm="0">
                                          <p:val>
                                            <p:fltVal val="360"/>
                                          </p:val>
                                        </p:tav>
                                        <p:tav tm="100000">
                                          <p:val>
                                            <p:fltVal val="0"/>
                                          </p:val>
                                        </p:tav>
                                      </p:tavLst>
                                    </p:anim>
                                    <p:animEffect transition="in" filter="fade">
                                      <p:cBhvr>
                                        <p:cTn id="10" dur="2000"/>
                                        <p:tgtEl>
                                          <p:spTgt spid="2100"/>
                                        </p:tgtEl>
                                      </p:cBhvr>
                                    </p:animEffect>
                                  </p:childTnLst>
                                </p:cTn>
                              </p:par>
                              <p:par>
                                <p:cTn id="11" presetID="8" presetClass="emph" presetSubtype="0" repeatCount="indefinite" fill="hold" nodeType="withEffect">
                                  <p:stCondLst>
                                    <p:cond delay="0"/>
                                  </p:stCondLst>
                                  <p:childTnLst>
                                    <p:animRot by="-21600000">
                                      <p:cBhvr>
                                        <p:cTn id="12" dur="9000" fill="hold"/>
                                        <p:tgtEl>
                                          <p:spTgt spid="7"/>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4" name="cashreg.wav"/>
                                        </p:tgtEl>
                                      </p:cMediaNode>
                                    </p:audio>
                                  </p:subTnLst>
                                </p:cTn>
                              </p:par>
                              <p:par>
                                <p:cTn id="13" presetID="49" presetClass="entr" presetSubtype="0" decel="100000" fill="hold" nodeType="withEffect">
                                  <p:stCondLst>
                                    <p:cond delay="0"/>
                                  </p:stCondLst>
                                  <p:childTnLst>
                                    <p:set>
                                      <p:cBhvr>
                                        <p:cTn id="14" dur="1" fill="hold">
                                          <p:stCondLst>
                                            <p:cond delay="0"/>
                                          </p:stCondLst>
                                        </p:cTn>
                                        <p:tgtEl>
                                          <p:spTgt spid="2102"/>
                                        </p:tgtEl>
                                        <p:attrNameLst>
                                          <p:attrName>style.visibility</p:attrName>
                                        </p:attrNameLst>
                                      </p:cBhvr>
                                      <p:to>
                                        <p:strVal val="visible"/>
                                      </p:to>
                                    </p:set>
                                    <p:anim calcmode="lin" valueType="num">
                                      <p:cBhvr>
                                        <p:cTn id="15" dur="2000" fill="hold"/>
                                        <p:tgtEl>
                                          <p:spTgt spid="2102"/>
                                        </p:tgtEl>
                                        <p:attrNameLst>
                                          <p:attrName>ppt_w</p:attrName>
                                        </p:attrNameLst>
                                      </p:cBhvr>
                                      <p:tavLst>
                                        <p:tav tm="0">
                                          <p:val>
                                            <p:fltVal val="0"/>
                                          </p:val>
                                        </p:tav>
                                        <p:tav tm="100000">
                                          <p:val>
                                            <p:strVal val="#ppt_w"/>
                                          </p:val>
                                        </p:tav>
                                      </p:tavLst>
                                    </p:anim>
                                    <p:anim calcmode="lin" valueType="num">
                                      <p:cBhvr>
                                        <p:cTn id="16" dur="2000" fill="hold"/>
                                        <p:tgtEl>
                                          <p:spTgt spid="2102"/>
                                        </p:tgtEl>
                                        <p:attrNameLst>
                                          <p:attrName>ppt_h</p:attrName>
                                        </p:attrNameLst>
                                      </p:cBhvr>
                                      <p:tavLst>
                                        <p:tav tm="0">
                                          <p:val>
                                            <p:fltVal val="0"/>
                                          </p:val>
                                        </p:tav>
                                        <p:tav tm="100000">
                                          <p:val>
                                            <p:strVal val="#ppt_h"/>
                                          </p:val>
                                        </p:tav>
                                      </p:tavLst>
                                    </p:anim>
                                    <p:anim calcmode="lin" valueType="num">
                                      <p:cBhvr>
                                        <p:cTn id="17" dur="2000" fill="hold"/>
                                        <p:tgtEl>
                                          <p:spTgt spid="2102"/>
                                        </p:tgtEl>
                                        <p:attrNameLst>
                                          <p:attrName>style.rotation</p:attrName>
                                        </p:attrNameLst>
                                      </p:cBhvr>
                                      <p:tavLst>
                                        <p:tav tm="0">
                                          <p:val>
                                            <p:fltVal val="360"/>
                                          </p:val>
                                        </p:tav>
                                        <p:tav tm="100000">
                                          <p:val>
                                            <p:fltVal val="0"/>
                                          </p:val>
                                        </p:tav>
                                      </p:tavLst>
                                    </p:anim>
                                    <p:animEffect transition="in" filter="fade">
                                      <p:cBhvr>
                                        <p:cTn id="18" dur="2000"/>
                                        <p:tgtEl>
                                          <p:spTgt spid="2102"/>
                                        </p:tgtEl>
                                      </p:cBhvr>
                                    </p:animEffect>
                                  </p:childTnLst>
                                </p:cTn>
                              </p:par>
                              <p:par>
                                <p:cTn id="19" presetID="8" presetClass="emph" presetSubtype="0" repeatCount="indefinite" fill="hold" nodeType="withEffect">
                                  <p:stCondLst>
                                    <p:cond delay="0"/>
                                  </p:stCondLst>
                                  <p:childTnLst>
                                    <p:animRot by="21600000">
                                      <p:cBhvr>
                                        <p:cTn id="20" dur="10000" fill="hold"/>
                                        <p:tgtEl>
                                          <p:spTgt spid="2"/>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par>
                                <p:cTn id="21" presetID="49" presetClass="entr" presetSubtype="0" decel="100000" fill="hold" nodeType="withEffect">
                                  <p:stCondLst>
                                    <p:cond delay="0"/>
                                  </p:stCondLst>
                                  <p:childTnLst>
                                    <p:set>
                                      <p:cBhvr>
                                        <p:cTn id="22" dur="1" fill="hold">
                                          <p:stCondLst>
                                            <p:cond delay="0"/>
                                          </p:stCondLst>
                                        </p:cTn>
                                        <p:tgtEl>
                                          <p:spTgt spid="2101"/>
                                        </p:tgtEl>
                                        <p:attrNameLst>
                                          <p:attrName>style.visibility</p:attrName>
                                        </p:attrNameLst>
                                      </p:cBhvr>
                                      <p:to>
                                        <p:strVal val="visible"/>
                                      </p:to>
                                    </p:set>
                                    <p:anim calcmode="lin" valueType="num">
                                      <p:cBhvr>
                                        <p:cTn id="23" dur="2000" fill="hold"/>
                                        <p:tgtEl>
                                          <p:spTgt spid="2101"/>
                                        </p:tgtEl>
                                        <p:attrNameLst>
                                          <p:attrName>ppt_w</p:attrName>
                                        </p:attrNameLst>
                                      </p:cBhvr>
                                      <p:tavLst>
                                        <p:tav tm="0">
                                          <p:val>
                                            <p:fltVal val="0"/>
                                          </p:val>
                                        </p:tav>
                                        <p:tav tm="100000">
                                          <p:val>
                                            <p:strVal val="#ppt_w"/>
                                          </p:val>
                                        </p:tav>
                                      </p:tavLst>
                                    </p:anim>
                                    <p:anim calcmode="lin" valueType="num">
                                      <p:cBhvr>
                                        <p:cTn id="24" dur="2000" fill="hold"/>
                                        <p:tgtEl>
                                          <p:spTgt spid="2101"/>
                                        </p:tgtEl>
                                        <p:attrNameLst>
                                          <p:attrName>ppt_h</p:attrName>
                                        </p:attrNameLst>
                                      </p:cBhvr>
                                      <p:tavLst>
                                        <p:tav tm="0">
                                          <p:val>
                                            <p:fltVal val="0"/>
                                          </p:val>
                                        </p:tav>
                                        <p:tav tm="100000">
                                          <p:val>
                                            <p:strVal val="#ppt_h"/>
                                          </p:val>
                                        </p:tav>
                                      </p:tavLst>
                                    </p:anim>
                                    <p:anim calcmode="lin" valueType="num">
                                      <p:cBhvr>
                                        <p:cTn id="25" dur="2000" fill="hold"/>
                                        <p:tgtEl>
                                          <p:spTgt spid="2101"/>
                                        </p:tgtEl>
                                        <p:attrNameLst>
                                          <p:attrName>style.rotation</p:attrName>
                                        </p:attrNameLst>
                                      </p:cBhvr>
                                      <p:tavLst>
                                        <p:tav tm="0">
                                          <p:val>
                                            <p:fltVal val="360"/>
                                          </p:val>
                                        </p:tav>
                                        <p:tav tm="100000">
                                          <p:val>
                                            <p:fltVal val="0"/>
                                          </p:val>
                                        </p:tav>
                                      </p:tavLst>
                                    </p:anim>
                                    <p:animEffect transition="in" filter="fade">
                                      <p:cBhvr>
                                        <p:cTn id="26" dur="2000"/>
                                        <p:tgtEl>
                                          <p:spTgt spid="2101"/>
                                        </p:tgtEl>
                                      </p:cBhvr>
                                    </p:animEffect>
                                  </p:childTnLst>
                                </p:cTn>
                              </p:par>
                              <p:par>
                                <p:cTn id="27" presetID="8" presetClass="emph" presetSubtype="0" repeatCount="indefinite" fill="hold" nodeType="withEffect">
                                  <p:stCondLst>
                                    <p:cond delay="0"/>
                                  </p:stCondLst>
                                  <p:childTnLst>
                                    <p:animRot by="-21600000">
                                      <p:cBhvr>
                                        <p:cTn id="28" dur="10000" fill="hold"/>
                                        <p:tgtEl>
                                          <p:spTgt spid="4"/>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par>
                                <p:cTn id="29" presetID="49" presetClass="entr" presetSubtype="0" decel="100000" fill="hold" nodeType="withEffect">
                                  <p:stCondLst>
                                    <p:cond delay="0"/>
                                  </p:stCondLst>
                                  <p:childTnLst>
                                    <p:set>
                                      <p:cBhvr>
                                        <p:cTn id="30" dur="1" fill="hold">
                                          <p:stCondLst>
                                            <p:cond delay="0"/>
                                          </p:stCondLst>
                                        </p:cTn>
                                        <p:tgtEl>
                                          <p:spTgt spid="2099"/>
                                        </p:tgtEl>
                                        <p:attrNameLst>
                                          <p:attrName>style.visibility</p:attrName>
                                        </p:attrNameLst>
                                      </p:cBhvr>
                                      <p:to>
                                        <p:strVal val="visible"/>
                                      </p:to>
                                    </p:set>
                                    <p:anim calcmode="lin" valueType="num">
                                      <p:cBhvr>
                                        <p:cTn id="31" dur="2000" fill="hold"/>
                                        <p:tgtEl>
                                          <p:spTgt spid="2099"/>
                                        </p:tgtEl>
                                        <p:attrNameLst>
                                          <p:attrName>ppt_w</p:attrName>
                                        </p:attrNameLst>
                                      </p:cBhvr>
                                      <p:tavLst>
                                        <p:tav tm="0">
                                          <p:val>
                                            <p:fltVal val="0"/>
                                          </p:val>
                                        </p:tav>
                                        <p:tav tm="100000">
                                          <p:val>
                                            <p:strVal val="#ppt_w"/>
                                          </p:val>
                                        </p:tav>
                                      </p:tavLst>
                                    </p:anim>
                                    <p:anim calcmode="lin" valueType="num">
                                      <p:cBhvr>
                                        <p:cTn id="32" dur="2000" fill="hold"/>
                                        <p:tgtEl>
                                          <p:spTgt spid="2099"/>
                                        </p:tgtEl>
                                        <p:attrNameLst>
                                          <p:attrName>ppt_h</p:attrName>
                                        </p:attrNameLst>
                                      </p:cBhvr>
                                      <p:tavLst>
                                        <p:tav tm="0">
                                          <p:val>
                                            <p:fltVal val="0"/>
                                          </p:val>
                                        </p:tav>
                                        <p:tav tm="100000">
                                          <p:val>
                                            <p:strVal val="#ppt_h"/>
                                          </p:val>
                                        </p:tav>
                                      </p:tavLst>
                                    </p:anim>
                                    <p:anim calcmode="lin" valueType="num">
                                      <p:cBhvr>
                                        <p:cTn id="33" dur="2000" fill="hold"/>
                                        <p:tgtEl>
                                          <p:spTgt spid="2099"/>
                                        </p:tgtEl>
                                        <p:attrNameLst>
                                          <p:attrName>style.rotation</p:attrName>
                                        </p:attrNameLst>
                                      </p:cBhvr>
                                      <p:tavLst>
                                        <p:tav tm="0">
                                          <p:val>
                                            <p:fltVal val="360"/>
                                          </p:val>
                                        </p:tav>
                                        <p:tav tm="100000">
                                          <p:val>
                                            <p:fltVal val="0"/>
                                          </p:val>
                                        </p:tav>
                                      </p:tavLst>
                                    </p:anim>
                                    <p:animEffect transition="in" filter="fade">
                                      <p:cBhvr>
                                        <p:cTn id="34" dur="2000"/>
                                        <p:tgtEl>
                                          <p:spTgt spid="2099"/>
                                        </p:tgtEl>
                                      </p:cBhvr>
                                    </p:animEffect>
                                  </p:childTnLst>
                                </p:cTn>
                              </p:par>
                              <p:par>
                                <p:cTn id="35" presetID="8" presetClass="emph" presetSubtype="0" repeatCount="indefinite" fill="hold" nodeType="withEffect">
                                  <p:stCondLst>
                                    <p:cond delay="0"/>
                                  </p:stCondLst>
                                  <p:childTnLst>
                                    <p:animRot by="-21600000">
                                      <p:cBhvr>
                                        <p:cTn id="36" dur="10000" fill="hold"/>
                                        <p:tgtEl>
                                          <p:spTgt spid="5"/>
                                        </p:tgtEl>
                                        <p:attrNameLst>
                                          <p:attrName>r</p:attrName>
                                        </p:attrNameLst>
                                      </p:cBhvr>
                                    </p:animRot>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par>
                                <p:cTn id="37" presetID="49" presetClass="entr" presetSubtype="0" decel="100000" fill="hold" nodeType="withEffect">
                                  <p:stCondLst>
                                    <p:cond delay="0"/>
                                  </p:stCondLst>
                                  <p:childTnLst>
                                    <p:set>
                                      <p:cBhvr>
                                        <p:cTn id="38" dur="1" fill="hold">
                                          <p:stCondLst>
                                            <p:cond delay="0"/>
                                          </p:stCondLst>
                                        </p:cTn>
                                        <p:tgtEl>
                                          <p:spTgt spid="2103"/>
                                        </p:tgtEl>
                                        <p:attrNameLst>
                                          <p:attrName>style.visibility</p:attrName>
                                        </p:attrNameLst>
                                      </p:cBhvr>
                                      <p:to>
                                        <p:strVal val="visible"/>
                                      </p:to>
                                    </p:set>
                                    <p:anim calcmode="lin" valueType="num">
                                      <p:cBhvr>
                                        <p:cTn id="39" dur="2000" fill="hold"/>
                                        <p:tgtEl>
                                          <p:spTgt spid="2103"/>
                                        </p:tgtEl>
                                        <p:attrNameLst>
                                          <p:attrName>ppt_w</p:attrName>
                                        </p:attrNameLst>
                                      </p:cBhvr>
                                      <p:tavLst>
                                        <p:tav tm="0">
                                          <p:val>
                                            <p:fltVal val="0"/>
                                          </p:val>
                                        </p:tav>
                                        <p:tav tm="100000">
                                          <p:val>
                                            <p:strVal val="#ppt_w"/>
                                          </p:val>
                                        </p:tav>
                                      </p:tavLst>
                                    </p:anim>
                                    <p:anim calcmode="lin" valueType="num">
                                      <p:cBhvr>
                                        <p:cTn id="40" dur="2000" fill="hold"/>
                                        <p:tgtEl>
                                          <p:spTgt spid="2103"/>
                                        </p:tgtEl>
                                        <p:attrNameLst>
                                          <p:attrName>ppt_h</p:attrName>
                                        </p:attrNameLst>
                                      </p:cBhvr>
                                      <p:tavLst>
                                        <p:tav tm="0">
                                          <p:val>
                                            <p:fltVal val="0"/>
                                          </p:val>
                                        </p:tav>
                                        <p:tav tm="100000">
                                          <p:val>
                                            <p:strVal val="#ppt_h"/>
                                          </p:val>
                                        </p:tav>
                                      </p:tavLst>
                                    </p:anim>
                                    <p:anim calcmode="lin" valueType="num">
                                      <p:cBhvr>
                                        <p:cTn id="41" dur="2000" fill="hold"/>
                                        <p:tgtEl>
                                          <p:spTgt spid="2103"/>
                                        </p:tgtEl>
                                        <p:attrNameLst>
                                          <p:attrName>style.rotation</p:attrName>
                                        </p:attrNameLst>
                                      </p:cBhvr>
                                      <p:tavLst>
                                        <p:tav tm="0">
                                          <p:val>
                                            <p:fltVal val="360"/>
                                          </p:val>
                                        </p:tav>
                                        <p:tav tm="100000">
                                          <p:val>
                                            <p:fltVal val="0"/>
                                          </p:val>
                                        </p:tav>
                                      </p:tavLst>
                                    </p:anim>
                                    <p:animEffect transition="in" filter="fade">
                                      <p:cBhvr>
                                        <p:cTn id="42" dur="2000"/>
                                        <p:tgtEl>
                                          <p:spTgt spid="2103"/>
                                        </p:tgtEl>
                                      </p:cBhvr>
                                    </p:animEffect>
                                  </p:childTnLst>
                                </p:cTn>
                              </p:par>
                              <p:par>
                                <p:cTn id="43" presetID="8" presetClass="emph" presetSubtype="0" repeatCount="indefinite" fill="hold" nodeType="withEffect">
                                  <p:stCondLst>
                                    <p:cond delay="0"/>
                                  </p:stCondLst>
                                  <p:childTnLst>
                                    <p:animRot by="21600000">
                                      <p:cBhvr>
                                        <p:cTn id="44" dur="10000" fill="hold"/>
                                        <p:tgtEl>
                                          <p:spTgt spid="8"/>
                                        </p:tgtEl>
                                        <p:attrNameLst>
                                          <p:attrName>r</p:attrName>
                                        </p:attrNameLst>
                                      </p:cBhvr>
                                    </p:animRot>
                                  </p:childTnLst>
                                  <p:subTnLst>
                                    <p:audio>
                                      <p:cMediaNode>
                                        <p:cTn display="0" masterRel="sameClick">
                                          <p:stCondLst>
                                            <p:cond evt="begin" delay="0">
                                              <p:tn val="43"/>
                                            </p:cond>
                                          </p:stCondLst>
                                          <p:endCondLst>
                                            <p:cond evt="onStopAudio" delay="0">
                                              <p:tgtEl>
                                                <p:sldTgt/>
                                              </p:tgtEl>
                                            </p:cond>
                                          </p:endCondLst>
                                        </p:cTn>
                                        <p:tgtEl>
                                          <p:sndTgt r:embed="rId4" name="cashreg.wav"/>
                                        </p:tgtEl>
                                      </p:cMediaNode>
                                    </p:audio>
                                  </p:subTnLst>
                                </p:cTn>
                              </p:par>
                            </p:childTnLst>
                          </p:cTn>
                        </p:par>
                        <p:par>
                          <p:cTn id="45" fill="hold" nodeType="afterGroup">
                            <p:stCondLst>
                              <p:cond delay="10000"/>
                            </p:stCondLst>
                            <p:childTnLst>
                              <p:par>
                                <p:cTn id="46" presetID="53" presetClass="entr" presetSubtype="0" fill="hold" grpId="0" nodeType="afterEffect" nodePh="1">
                                  <p:stCondLst>
                                    <p:cond delay="0"/>
                                  </p:stCondLst>
                                  <p:endCondLst>
                                    <p:cond evt="begin" delay="0">
                                      <p:tn val="46"/>
                                    </p:cond>
                                  </p:endCondLst>
                                  <p:childTnLst>
                                    <p:set>
                                      <p:cBhvr>
                                        <p:cTn id="47" dur="1" fill="hold">
                                          <p:stCondLst>
                                            <p:cond delay="0"/>
                                          </p:stCondLst>
                                        </p:cTn>
                                        <p:tgtEl>
                                          <p:spTgt spid="2119"/>
                                        </p:tgtEl>
                                        <p:attrNameLst>
                                          <p:attrName>style.visibility</p:attrName>
                                        </p:attrNameLst>
                                      </p:cBhvr>
                                      <p:to>
                                        <p:strVal val="visible"/>
                                      </p:to>
                                    </p:set>
                                    <p:anim calcmode="lin" valueType="num">
                                      <p:cBhvr>
                                        <p:cTn id="48" dur="500" fill="hold"/>
                                        <p:tgtEl>
                                          <p:spTgt spid="2119"/>
                                        </p:tgtEl>
                                        <p:attrNameLst>
                                          <p:attrName>ppt_w</p:attrName>
                                        </p:attrNameLst>
                                      </p:cBhvr>
                                      <p:tavLst>
                                        <p:tav tm="0">
                                          <p:val>
                                            <p:fltVal val="0"/>
                                          </p:val>
                                        </p:tav>
                                        <p:tav tm="100000">
                                          <p:val>
                                            <p:strVal val="#ppt_w"/>
                                          </p:val>
                                        </p:tav>
                                      </p:tavLst>
                                    </p:anim>
                                    <p:anim calcmode="lin" valueType="num">
                                      <p:cBhvr>
                                        <p:cTn id="49" dur="500" fill="hold"/>
                                        <p:tgtEl>
                                          <p:spTgt spid="2119"/>
                                        </p:tgtEl>
                                        <p:attrNameLst>
                                          <p:attrName>ppt_h</p:attrName>
                                        </p:attrNameLst>
                                      </p:cBhvr>
                                      <p:tavLst>
                                        <p:tav tm="0">
                                          <p:val>
                                            <p:fltVal val="0"/>
                                          </p:val>
                                        </p:tav>
                                        <p:tav tm="100000">
                                          <p:val>
                                            <p:strVal val="#ppt_h"/>
                                          </p:val>
                                        </p:tav>
                                      </p:tavLst>
                                    </p:anim>
                                    <p:animEffect transition="in" filter="fade">
                                      <p:cBhvr>
                                        <p:cTn id="50" dur="500"/>
                                        <p:tgtEl>
                                          <p:spTgt spid="2119"/>
                                        </p:tgtEl>
                                      </p:cBhvr>
                                    </p:animEffect>
                                  </p:childTnLst>
                                </p:cTn>
                              </p:par>
                              <p:par>
                                <p:cTn id="51" presetID="8" presetClass="emph" presetSubtype="0" repeatCount="indefinite" fill="hold" nodeType="withEffect">
                                  <p:stCondLst>
                                    <p:cond delay="0"/>
                                  </p:stCondLst>
                                  <p:childTnLst>
                                    <p:animRot by="21600000">
                                      <p:cBhvr>
                                        <p:cTn id="52" dur="10000" fill="hold"/>
                                        <p:tgtEl>
                                          <p:spTgt spid="35"/>
                                        </p:tgtEl>
                                        <p:attrNameLst>
                                          <p:attrName>r</p:attrName>
                                        </p:attrNameLst>
                                      </p:cBhvr>
                                    </p:animRot>
                                  </p:childTnLst>
                                  <p:subTnLst>
                                    <p:audio>
                                      <p:cMediaNode>
                                        <p:cTn display="0" masterRel="sameClick">
                                          <p:stCondLst>
                                            <p:cond evt="begin" delay="0">
                                              <p:tn val="51"/>
                                            </p:cond>
                                          </p:stCondLst>
                                          <p:endCondLst>
                                            <p:cond evt="onStopAudio" delay="0">
                                              <p:tgtEl>
                                                <p:sldTgt/>
                                              </p:tgtEl>
                                            </p:cond>
                                          </p:endCondLst>
                                        </p:cTn>
                                        <p:tgtEl>
                                          <p:sndTgt r:embed="rId4" name="cashreg.wav"/>
                                        </p:tgtEl>
                                      </p:cMediaNode>
                                    </p:audio>
                                  </p:sub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8" presetClass="emph" presetSubtype="0" repeatCount="indefinite" fill="hold" nodeType="withEffect">
                                  <p:stCondLst>
                                    <p:cond delay="0"/>
                                  </p:stCondLst>
                                  <p:childTnLst>
                                    <p:animRot by="21600000">
                                      <p:cBhvr>
                                        <p:cTn id="56" dur="10000" fill="hold"/>
                                        <p:tgtEl>
                                          <p:spTgt spid="32"/>
                                        </p:tgtEl>
                                        <p:attrNameLst>
                                          <p:attrName>r</p:attrName>
                                        </p:attrNameLst>
                                      </p:cBhvr>
                                    </p:animRot>
                                  </p:childTnLst>
                                  <p:subTnLst>
                                    <p:audio>
                                      <p:cMediaNode>
                                        <p:cTn display="0" masterRel="sameClick">
                                          <p:stCondLst>
                                            <p:cond evt="begin" delay="0">
                                              <p:tn val="55"/>
                                            </p:cond>
                                          </p:stCondLst>
                                          <p:endCondLst>
                                            <p:cond evt="onStopAudio" delay="0">
                                              <p:tgtEl>
                                                <p:sldTgt/>
                                              </p:tgtEl>
                                            </p:cond>
                                          </p:endCondLst>
                                        </p:cTn>
                                        <p:tgtEl>
                                          <p:sndTgt r:embed="rId4" name="cashreg.wav"/>
                                        </p:tgtEl>
                                      </p:cMediaNode>
                                    </p:audio>
                                  </p:subTnLst>
                                </p:cTn>
                              </p:par>
                              <p:par>
                                <p:cTn id="57" presetID="8" presetClass="emph" presetSubtype="0" repeatCount="indefinite" fill="hold" nodeType="withEffect">
                                  <p:stCondLst>
                                    <p:cond delay="0"/>
                                  </p:stCondLst>
                                  <p:childTnLst>
                                    <p:animRot by="-21600000">
                                      <p:cBhvr>
                                        <p:cTn id="58" dur="10000" fill="hold"/>
                                        <p:tgtEl>
                                          <p:spTgt spid="33"/>
                                        </p:tgtEl>
                                        <p:attrNameLst>
                                          <p:attrName>r</p:attrName>
                                        </p:attrNameLst>
                                      </p:cBhvr>
                                    </p:animRot>
                                  </p:childTnLst>
                                  <p:subTnLst>
                                    <p:audio>
                                      <p:cMediaNode>
                                        <p:cTn display="0" masterRel="sameClick">
                                          <p:stCondLst>
                                            <p:cond evt="begin" delay="0">
                                              <p:tn val="57"/>
                                            </p:cond>
                                          </p:stCondLst>
                                          <p:endCondLst>
                                            <p:cond evt="onStopAudio" delay="0">
                                              <p:tgtEl>
                                                <p:sldTgt/>
                                              </p:tgtEl>
                                            </p:cond>
                                          </p:endCondLst>
                                        </p:cTn>
                                        <p:tgtEl>
                                          <p:sndTgt r:embed="rId4" name="cashreg.wav"/>
                                        </p:tgtEl>
                                      </p:cMediaNode>
                                    </p:audio>
                                  </p:subTnLst>
                                </p:cTn>
                              </p:par>
                              <p:par>
                                <p:cTn id="59" presetID="8" presetClass="emph" presetSubtype="0" repeatCount="indefinite" fill="hold" nodeType="withEffect">
                                  <p:stCondLst>
                                    <p:cond delay="0"/>
                                  </p:stCondLst>
                                  <p:childTnLst>
                                    <p:animRot by="21600000">
                                      <p:cBhvr>
                                        <p:cTn id="60" dur="10000" fill="hold"/>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par>
                                <p:cTn id="61" presetID="49" presetClass="entr" presetSubtype="0" decel="10000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2000" fill="hold"/>
                                        <p:tgtEl>
                                          <p:spTgt spid="38"/>
                                        </p:tgtEl>
                                        <p:attrNameLst>
                                          <p:attrName>ppt_w</p:attrName>
                                        </p:attrNameLst>
                                      </p:cBhvr>
                                      <p:tavLst>
                                        <p:tav tm="0">
                                          <p:val>
                                            <p:fltVal val="0"/>
                                          </p:val>
                                        </p:tav>
                                        <p:tav tm="100000">
                                          <p:val>
                                            <p:strVal val="#ppt_w"/>
                                          </p:val>
                                        </p:tav>
                                      </p:tavLst>
                                    </p:anim>
                                    <p:anim calcmode="lin" valueType="num">
                                      <p:cBhvr>
                                        <p:cTn id="64" dur="2000" fill="hold"/>
                                        <p:tgtEl>
                                          <p:spTgt spid="38"/>
                                        </p:tgtEl>
                                        <p:attrNameLst>
                                          <p:attrName>ppt_h</p:attrName>
                                        </p:attrNameLst>
                                      </p:cBhvr>
                                      <p:tavLst>
                                        <p:tav tm="0">
                                          <p:val>
                                            <p:fltVal val="0"/>
                                          </p:val>
                                        </p:tav>
                                        <p:tav tm="100000">
                                          <p:val>
                                            <p:strVal val="#ppt_h"/>
                                          </p:val>
                                        </p:tav>
                                      </p:tavLst>
                                    </p:anim>
                                    <p:anim calcmode="lin" valueType="num">
                                      <p:cBhvr>
                                        <p:cTn id="65" dur="2000" fill="hold"/>
                                        <p:tgtEl>
                                          <p:spTgt spid="38"/>
                                        </p:tgtEl>
                                        <p:attrNameLst>
                                          <p:attrName>style.rotation</p:attrName>
                                        </p:attrNameLst>
                                      </p:cBhvr>
                                      <p:tavLst>
                                        <p:tav tm="0">
                                          <p:val>
                                            <p:fltVal val="360"/>
                                          </p:val>
                                        </p:tav>
                                        <p:tav tm="100000">
                                          <p:val>
                                            <p:fltVal val="0"/>
                                          </p:val>
                                        </p:tav>
                                      </p:tavLst>
                                    </p:anim>
                                    <p:animEffect transition="in" filter="fade">
                                      <p:cBhvr>
                                        <p:cTn id="66" dur="2000"/>
                                        <p:tgtEl>
                                          <p:spTgt spid="38"/>
                                        </p:tgtEl>
                                      </p:cBhvr>
                                    </p:animEffect>
                                  </p:childTnLst>
                                </p:cTn>
                              </p:par>
                              <p:par>
                                <p:cTn id="67" presetID="49" presetClass="entr" presetSubtype="0" decel="10000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2000" fill="hold"/>
                                        <p:tgtEl>
                                          <p:spTgt spid="41"/>
                                        </p:tgtEl>
                                        <p:attrNameLst>
                                          <p:attrName>ppt_w</p:attrName>
                                        </p:attrNameLst>
                                      </p:cBhvr>
                                      <p:tavLst>
                                        <p:tav tm="0">
                                          <p:val>
                                            <p:fltVal val="0"/>
                                          </p:val>
                                        </p:tav>
                                        <p:tav tm="100000">
                                          <p:val>
                                            <p:strVal val="#ppt_w"/>
                                          </p:val>
                                        </p:tav>
                                      </p:tavLst>
                                    </p:anim>
                                    <p:anim calcmode="lin" valueType="num">
                                      <p:cBhvr>
                                        <p:cTn id="70" dur="2000" fill="hold"/>
                                        <p:tgtEl>
                                          <p:spTgt spid="41"/>
                                        </p:tgtEl>
                                        <p:attrNameLst>
                                          <p:attrName>ppt_h</p:attrName>
                                        </p:attrNameLst>
                                      </p:cBhvr>
                                      <p:tavLst>
                                        <p:tav tm="0">
                                          <p:val>
                                            <p:fltVal val="0"/>
                                          </p:val>
                                        </p:tav>
                                        <p:tav tm="100000">
                                          <p:val>
                                            <p:strVal val="#ppt_h"/>
                                          </p:val>
                                        </p:tav>
                                      </p:tavLst>
                                    </p:anim>
                                    <p:anim calcmode="lin" valueType="num">
                                      <p:cBhvr>
                                        <p:cTn id="71" dur="2000" fill="hold"/>
                                        <p:tgtEl>
                                          <p:spTgt spid="41"/>
                                        </p:tgtEl>
                                        <p:attrNameLst>
                                          <p:attrName>style.rotation</p:attrName>
                                        </p:attrNameLst>
                                      </p:cBhvr>
                                      <p:tavLst>
                                        <p:tav tm="0">
                                          <p:val>
                                            <p:fltVal val="360"/>
                                          </p:val>
                                        </p:tav>
                                        <p:tav tm="100000">
                                          <p:val>
                                            <p:fltVal val="0"/>
                                          </p:val>
                                        </p:tav>
                                      </p:tavLst>
                                    </p:anim>
                                    <p:animEffect transition="in" filter="fade">
                                      <p:cBhvr>
                                        <p:cTn id="72" dur="2000"/>
                                        <p:tgtEl>
                                          <p:spTgt spid="41"/>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2000" fill="hold"/>
                                        <p:tgtEl>
                                          <p:spTgt spid="42"/>
                                        </p:tgtEl>
                                        <p:attrNameLst>
                                          <p:attrName>ppt_w</p:attrName>
                                        </p:attrNameLst>
                                      </p:cBhvr>
                                      <p:tavLst>
                                        <p:tav tm="0">
                                          <p:val>
                                            <p:fltVal val="0"/>
                                          </p:val>
                                        </p:tav>
                                        <p:tav tm="100000">
                                          <p:val>
                                            <p:strVal val="#ppt_w"/>
                                          </p:val>
                                        </p:tav>
                                      </p:tavLst>
                                    </p:anim>
                                    <p:anim calcmode="lin" valueType="num">
                                      <p:cBhvr>
                                        <p:cTn id="76" dur="2000" fill="hold"/>
                                        <p:tgtEl>
                                          <p:spTgt spid="42"/>
                                        </p:tgtEl>
                                        <p:attrNameLst>
                                          <p:attrName>ppt_h</p:attrName>
                                        </p:attrNameLst>
                                      </p:cBhvr>
                                      <p:tavLst>
                                        <p:tav tm="0">
                                          <p:val>
                                            <p:fltVal val="0"/>
                                          </p:val>
                                        </p:tav>
                                        <p:tav tm="100000">
                                          <p:val>
                                            <p:strVal val="#ppt_h"/>
                                          </p:val>
                                        </p:tav>
                                      </p:tavLst>
                                    </p:anim>
                                    <p:anim calcmode="lin" valueType="num">
                                      <p:cBhvr>
                                        <p:cTn id="77" dur="2000" fill="hold"/>
                                        <p:tgtEl>
                                          <p:spTgt spid="42"/>
                                        </p:tgtEl>
                                        <p:attrNameLst>
                                          <p:attrName>style.rotation</p:attrName>
                                        </p:attrNameLst>
                                      </p:cBhvr>
                                      <p:tavLst>
                                        <p:tav tm="0">
                                          <p:val>
                                            <p:fltVal val="360"/>
                                          </p:val>
                                        </p:tav>
                                        <p:tav tm="100000">
                                          <p:val>
                                            <p:fltVal val="0"/>
                                          </p:val>
                                        </p:tav>
                                      </p:tavLst>
                                    </p:anim>
                                    <p:animEffect transition="in" filter="fade">
                                      <p:cBhvr>
                                        <p:cTn id="78"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234000" fill="hold"/>
                                        <p:tgtEl>
                                          <p:spTgt spid="9"/>
                                        </p:tgtEl>
                                      </p:cBhvr>
                                    </p:cmd>
                                  </p:childTnLst>
                                </p:cTn>
                              </p:par>
                            </p:childTnLst>
                          </p:cTn>
                        </p:par>
                      </p:childTnLst>
                    </p:cTn>
                  </p:par>
                </p:childTnLst>
              </p:cTn>
              <p:nextCondLst>
                <p:cond evt="onClick" delay="0">
                  <p:tgtEl>
                    <p:spTgt spid="9"/>
                  </p:tgtEl>
                </p:cond>
              </p:nextCondLst>
            </p:seq>
            <p:audio>
              <p:cMediaNode vol="80000">
                <p:cTn id="84" fill="hold" display="0">
                  <p:stCondLst>
                    <p:cond delay="indefinite"/>
                  </p:stCondLst>
                  <p:endCondLst>
                    <p:cond evt="onStopAudio" delay="0">
                      <p:tgtEl>
                        <p:sldTgt/>
                      </p:tgtEl>
                    </p:cond>
                  </p:endCondLst>
                </p:cTn>
                <p:tgtEl>
                  <p:spTgt spid="9"/>
                </p:tgtEl>
              </p:cMediaNode>
            </p:audio>
          </p:childTnLst>
        </p:cTn>
      </p:par>
    </p:tnLst>
    <p:bldLst>
      <p:bldP spid="21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313" y="2047051"/>
            <a:ext cx="4772791" cy="553998"/>
          </a:xfrm>
          <a:prstGeom prst="rect">
            <a:avLst/>
          </a:prstGeom>
          <a:noFill/>
        </p:spPr>
        <p:txBody>
          <a:bodyPr wrap="square" rtlCol="0">
            <a:spAutoFit/>
          </a:bodyPr>
          <a:lstStyle/>
          <a:p>
            <a:r>
              <a:rPr lang="en-US" sz="3000" dirty="0">
                <a:solidFill>
                  <a:srgbClr val="C00000"/>
                </a:solidFill>
                <a:latin typeface="Times New Roman" panose="02020603050405020304" pitchFamily="18" charset="0"/>
                <a:cs typeface="Times New Roman" panose="02020603050405020304" pitchFamily="18" charset="0"/>
              </a:rPr>
              <a:t>1. </a:t>
            </a:r>
            <a:r>
              <a:rPr lang="en-US" sz="3000" dirty="0" err="1">
                <a:solidFill>
                  <a:srgbClr val="C00000"/>
                </a:solidFill>
                <a:latin typeface="Times New Roman" panose="02020603050405020304" pitchFamily="18" charset="0"/>
                <a:cs typeface="Times New Roman" panose="02020603050405020304" pitchFamily="18" charset="0"/>
              </a:rPr>
              <a:t>Đối</a:t>
            </a:r>
            <a:r>
              <a:rPr lang="en-US" sz="3000" dirty="0">
                <a:solidFill>
                  <a:srgbClr val="C00000"/>
                </a:solidFill>
                <a:latin typeface="Times New Roman" panose="02020603050405020304" pitchFamily="18" charset="0"/>
                <a:cs typeface="Times New Roman" panose="02020603050405020304" pitchFamily="18" charset="0"/>
              </a:rPr>
              <a:t> t</a:t>
            </a:r>
            <a:r>
              <a:rPr lang="vi-VN" sz="3000" dirty="0">
                <a:solidFill>
                  <a:srgbClr val="C00000"/>
                </a:solidFill>
                <a:latin typeface="Times New Roman" panose="02020603050405020304" pitchFamily="18" charset="0"/>
                <a:cs typeface="Times New Roman" panose="02020603050405020304" pitchFamily="18" charset="0"/>
              </a:rPr>
              <a:t>ượ</a:t>
            </a:r>
            <a:r>
              <a:rPr lang="en-US" sz="3000" dirty="0">
                <a:solidFill>
                  <a:srgbClr val="C00000"/>
                </a:solidFill>
                <a:latin typeface="Times New Roman" panose="02020603050405020304" pitchFamily="18" charset="0"/>
                <a:cs typeface="Times New Roman" panose="02020603050405020304" pitchFamily="18" charset="0"/>
              </a:rPr>
              <a:t>ng </a:t>
            </a:r>
            <a:r>
              <a:rPr lang="en-US" sz="3000" dirty="0" err="1">
                <a:solidFill>
                  <a:srgbClr val="C00000"/>
                </a:solidFill>
                <a:latin typeface="Times New Roman" panose="02020603050405020304" pitchFamily="18" charset="0"/>
                <a:cs typeface="Times New Roman" panose="02020603050405020304" pitchFamily="18" charset="0"/>
              </a:rPr>
              <a:t>lao</a:t>
            </a:r>
            <a:r>
              <a:rPr lang="en-US" sz="3000" dirty="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latin typeface="Times New Roman" panose="02020603050405020304" pitchFamily="18" charset="0"/>
                <a:cs typeface="Times New Roman" panose="02020603050405020304" pitchFamily="18" charset="0"/>
              </a:rPr>
              <a:t>độ</a:t>
            </a:r>
            <a:r>
              <a:rPr lang="en-US" sz="3000">
                <a:solidFill>
                  <a:srgbClr val="C00000"/>
                </a:solidFill>
                <a:latin typeface="Times New Roman" panose="02020603050405020304" pitchFamily="18" charset="0"/>
                <a:cs typeface="Times New Roman" panose="02020603050405020304" pitchFamily="18" charset="0"/>
              </a:rPr>
              <a:t>ng</a:t>
            </a:r>
            <a:r>
              <a:rPr lang="en-US" sz="3000" smtClean="0">
                <a:solidFill>
                  <a:srgbClr val="C00000"/>
                </a:solidFill>
                <a:latin typeface="Times New Roman" panose="02020603050405020304" pitchFamily="18" charset="0"/>
                <a:cs typeface="Times New Roman" panose="02020603050405020304" pitchFamily="18" charset="0"/>
              </a:rPr>
              <a: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395536" y="764704"/>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9" name="Text Box 4"/>
          <p:cNvSpPr txBox="1">
            <a:spLocks noChangeArrowheads="1"/>
          </p:cNvSpPr>
          <p:nvPr/>
        </p:nvSpPr>
        <p:spPr bwMode="auto">
          <a:xfrm>
            <a:off x="395536" y="1585386"/>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735312" y="2601049"/>
            <a:ext cx="6572992"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2. Nội dung lao động của nghề điện</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5576" y="3163034"/>
            <a:ext cx="8316416"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3. Điều kiện làm việc của nghề điện dân dụng</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79442" y="3742248"/>
            <a:ext cx="8364557"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4. Yêu cầu của nghề điện dân dụng đối với người lao động</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59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98415" y="2492896"/>
            <a:ext cx="7790841" cy="4247317"/>
          </a:xfrm>
          <a:prstGeom prst="rect">
            <a:avLst/>
          </a:prstGeom>
          <a:gradFill flip="none" rotWithShape="1">
            <a:gsLst>
              <a:gs pos="0">
                <a:srgbClr val="CCFF33"/>
              </a:gs>
              <a:gs pos="43000">
                <a:schemeClr val="accent3">
                  <a:lumMod val="5000"/>
                  <a:lumOff val="95000"/>
                </a:schemeClr>
              </a:gs>
              <a:gs pos="83000">
                <a:schemeClr val="accent3">
                  <a:lumMod val="45000"/>
                  <a:lumOff val="55000"/>
                </a:schemeClr>
              </a:gs>
              <a:gs pos="100000">
                <a:srgbClr val="FF99FF"/>
              </a:gs>
              <a:gs pos="100000">
                <a:schemeClr val="accent3">
                  <a:lumMod val="30000"/>
                  <a:lumOff val="70000"/>
                </a:schemeClr>
              </a:gs>
            </a:gsLst>
            <a:lin ang="16200000" scaled="1"/>
            <a:tileRect/>
          </a:gradFill>
          <a:ln w="2857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000" b="1">
                <a:latin typeface="Times New Roman" panose="02020603050405020304" pitchFamily="18" charset="0"/>
                <a:cs typeface="Times New Roman" panose="02020603050405020304" pitchFamily="18" charset="0"/>
              </a:rPr>
              <a:t>- </a:t>
            </a:r>
            <a:r>
              <a:rPr lang="en-US" sz="3000">
                <a:solidFill>
                  <a:srgbClr val="FF0000"/>
                </a:solidFill>
                <a:latin typeface="Times New Roman" panose="02020603050405020304" pitchFamily="18" charset="0"/>
                <a:cs typeface="Times New Roman" panose="02020603050405020304" pitchFamily="18" charset="0"/>
              </a:rPr>
              <a:t>Về kiến thức</a:t>
            </a:r>
            <a:r>
              <a:rPr lang="en-US" sz="3000">
                <a:latin typeface="Times New Roman" panose="02020603050405020304" pitchFamily="18" charset="0"/>
                <a:cs typeface="Times New Roman" panose="02020603050405020304" pitchFamily="18" charset="0"/>
              </a:rPr>
              <a:t>: tối thiểu tốt nghiệp THCS. Hiểu biết những kiến thức cơ bản của lĩnh vực kĩ thuật điện.</a:t>
            </a:r>
          </a:p>
          <a:p>
            <a:pPr algn="just"/>
            <a:r>
              <a:rPr lang="en-US" sz="3000">
                <a:latin typeface="Times New Roman" panose="02020603050405020304" pitchFamily="18" charset="0"/>
                <a:cs typeface="Times New Roman" panose="02020603050405020304" pitchFamily="18" charset="0"/>
              </a:rPr>
              <a:t>- </a:t>
            </a:r>
            <a:r>
              <a:rPr lang="en-US" sz="3000">
                <a:solidFill>
                  <a:srgbClr val="FF0000"/>
                </a:solidFill>
                <a:latin typeface="Times New Roman" panose="02020603050405020304" pitchFamily="18" charset="0"/>
                <a:cs typeface="Times New Roman" panose="02020603050405020304" pitchFamily="18" charset="0"/>
              </a:rPr>
              <a:t>Về kĩ năng</a:t>
            </a:r>
            <a:r>
              <a:rPr lang="en-US" sz="3000">
                <a:latin typeface="Times New Roman" panose="02020603050405020304" pitchFamily="18" charset="0"/>
                <a:cs typeface="Times New Roman" panose="02020603050405020304" pitchFamily="18" charset="0"/>
              </a:rPr>
              <a:t>: có kĩ năng đo lường, sử dụng, bảo dưỡng, sửa chữa, lắp đặt.</a:t>
            </a:r>
          </a:p>
          <a:p>
            <a:pPr algn="just"/>
            <a:r>
              <a:rPr lang="en-US" sz="3000">
                <a:latin typeface="Times New Roman" panose="02020603050405020304" pitchFamily="18" charset="0"/>
                <a:cs typeface="Times New Roman" panose="02020603050405020304" pitchFamily="18" charset="0"/>
              </a:rPr>
              <a:t>- </a:t>
            </a:r>
            <a:r>
              <a:rPr lang="en-US" sz="3000">
                <a:solidFill>
                  <a:srgbClr val="FF0000"/>
                </a:solidFill>
                <a:latin typeface="Times New Roman" panose="02020603050405020304" pitchFamily="18" charset="0"/>
                <a:cs typeface="Times New Roman" panose="02020603050405020304" pitchFamily="18" charset="0"/>
              </a:rPr>
              <a:t>Về thái độ</a:t>
            </a:r>
            <a:r>
              <a:rPr lang="en-US" sz="3000">
                <a:latin typeface="Times New Roman" panose="02020603050405020304" pitchFamily="18" charset="0"/>
                <a:cs typeface="Times New Roman" panose="02020603050405020304" pitchFamily="18" charset="0"/>
              </a:rPr>
              <a:t>: yêu thích nghề, có ý thức bảo vệ môi trường và an toàn lao động, làm việc khoa học, thận trọng và chính xác.</a:t>
            </a:r>
          </a:p>
          <a:p>
            <a:pPr algn="just"/>
            <a:r>
              <a:rPr lang="en-US" sz="3000">
                <a:latin typeface="Times New Roman" panose="02020603050405020304" pitchFamily="18" charset="0"/>
                <a:cs typeface="Times New Roman" panose="02020603050405020304" pitchFamily="18" charset="0"/>
              </a:rPr>
              <a:t>- </a:t>
            </a:r>
            <a:r>
              <a:rPr lang="en-US" sz="3000">
                <a:solidFill>
                  <a:srgbClr val="FF0000"/>
                </a:solidFill>
                <a:latin typeface="Times New Roman" panose="02020603050405020304" pitchFamily="18" charset="0"/>
                <a:cs typeface="Times New Roman" panose="02020603050405020304" pitchFamily="18" charset="0"/>
              </a:rPr>
              <a:t>Về sức khỏe</a:t>
            </a:r>
            <a:r>
              <a:rPr lang="en-US" sz="3000">
                <a:latin typeface="Times New Roman" panose="02020603050405020304" pitchFamily="18" charset="0"/>
                <a:cs typeface="Times New Roman" panose="02020603050405020304" pitchFamily="18" charset="0"/>
              </a:rPr>
              <a:t>: có đủ điều kiện về sức khỏe.</a:t>
            </a:r>
            <a:endParaRPr lang="en-US"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11558" y="1988840"/>
            <a:ext cx="8364557"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4. Yêu cầu của nghề điện dân dụng đối với người lao động</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6"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7" name="Text Box 4"/>
          <p:cNvSpPr txBox="1">
            <a:spLocks noChangeArrowheads="1"/>
          </p:cNvSpPr>
          <p:nvPr/>
        </p:nvSpPr>
        <p:spPr bwMode="auto">
          <a:xfrm>
            <a:off x="389135" y="1484784"/>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389135" y="660168"/>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961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313" y="2047051"/>
            <a:ext cx="4772791" cy="553998"/>
          </a:xfrm>
          <a:prstGeom prst="rect">
            <a:avLst/>
          </a:prstGeom>
          <a:noFill/>
        </p:spPr>
        <p:txBody>
          <a:bodyPr wrap="square" rtlCol="0">
            <a:spAutoFit/>
          </a:bodyPr>
          <a:lstStyle/>
          <a:p>
            <a:r>
              <a:rPr lang="en-US" sz="3000" dirty="0">
                <a:solidFill>
                  <a:srgbClr val="C00000"/>
                </a:solidFill>
                <a:latin typeface="Times New Roman" panose="02020603050405020304" pitchFamily="18" charset="0"/>
                <a:cs typeface="Times New Roman" panose="02020603050405020304" pitchFamily="18" charset="0"/>
              </a:rPr>
              <a:t>1. </a:t>
            </a:r>
            <a:r>
              <a:rPr lang="en-US" sz="3000" dirty="0" err="1">
                <a:solidFill>
                  <a:srgbClr val="C00000"/>
                </a:solidFill>
                <a:latin typeface="Times New Roman" panose="02020603050405020304" pitchFamily="18" charset="0"/>
                <a:cs typeface="Times New Roman" panose="02020603050405020304" pitchFamily="18" charset="0"/>
              </a:rPr>
              <a:t>Đối</a:t>
            </a:r>
            <a:r>
              <a:rPr lang="en-US" sz="3000" dirty="0">
                <a:solidFill>
                  <a:srgbClr val="C00000"/>
                </a:solidFill>
                <a:latin typeface="Times New Roman" panose="02020603050405020304" pitchFamily="18" charset="0"/>
                <a:cs typeface="Times New Roman" panose="02020603050405020304" pitchFamily="18" charset="0"/>
              </a:rPr>
              <a:t> t</a:t>
            </a:r>
            <a:r>
              <a:rPr lang="vi-VN" sz="3000" dirty="0">
                <a:solidFill>
                  <a:srgbClr val="C00000"/>
                </a:solidFill>
                <a:latin typeface="Times New Roman" panose="02020603050405020304" pitchFamily="18" charset="0"/>
                <a:cs typeface="Times New Roman" panose="02020603050405020304" pitchFamily="18" charset="0"/>
              </a:rPr>
              <a:t>ượ</a:t>
            </a:r>
            <a:r>
              <a:rPr lang="en-US" sz="3000" dirty="0">
                <a:solidFill>
                  <a:srgbClr val="C00000"/>
                </a:solidFill>
                <a:latin typeface="Times New Roman" panose="02020603050405020304" pitchFamily="18" charset="0"/>
                <a:cs typeface="Times New Roman" panose="02020603050405020304" pitchFamily="18" charset="0"/>
              </a:rPr>
              <a:t>ng </a:t>
            </a:r>
            <a:r>
              <a:rPr lang="en-US" sz="3000" dirty="0" err="1">
                <a:solidFill>
                  <a:srgbClr val="C00000"/>
                </a:solidFill>
                <a:latin typeface="Times New Roman" panose="02020603050405020304" pitchFamily="18" charset="0"/>
                <a:cs typeface="Times New Roman" panose="02020603050405020304" pitchFamily="18" charset="0"/>
              </a:rPr>
              <a:t>lao</a:t>
            </a:r>
            <a:r>
              <a:rPr lang="en-US" sz="3000" dirty="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latin typeface="Times New Roman" panose="02020603050405020304" pitchFamily="18" charset="0"/>
                <a:cs typeface="Times New Roman" panose="02020603050405020304" pitchFamily="18" charset="0"/>
              </a:rPr>
              <a:t>độ</a:t>
            </a:r>
            <a:r>
              <a:rPr lang="en-US" sz="3000">
                <a:solidFill>
                  <a:srgbClr val="C00000"/>
                </a:solidFill>
                <a:latin typeface="Times New Roman" panose="02020603050405020304" pitchFamily="18" charset="0"/>
                <a:cs typeface="Times New Roman" panose="02020603050405020304" pitchFamily="18" charset="0"/>
              </a:rPr>
              <a:t>ng</a:t>
            </a:r>
            <a:r>
              <a:rPr lang="en-US" sz="3000" smtClean="0">
                <a:solidFill>
                  <a:srgbClr val="C00000"/>
                </a:solidFill>
                <a:latin typeface="Times New Roman" panose="02020603050405020304" pitchFamily="18" charset="0"/>
                <a:cs typeface="Times New Roman" panose="02020603050405020304" pitchFamily="18" charset="0"/>
              </a:rPr>
              <a: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395536" y="764704"/>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9" name="Text Box 4"/>
          <p:cNvSpPr txBox="1">
            <a:spLocks noChangeArrowheads="1"/>
          </p:cNvSpPr>
          <p:nvPr/>
        </p:nvSpPr>
        <p:spPr bwMode="auto">
          <a:xfrm>
            <a:off x="395536" y="1585386"/>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735312" y="2601049"/>
            <a:ext cx="6572992"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2. Nội dung lao động của nghề điện</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5576" y="3163034"/>
            <a:ext cx="8316416"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3. Điều kiện làm việc của nghề điện dân dụng</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79442" y="3742248"/>
            <a:ext cx="8364557" cy="461665"/>
          </a:xfrm>
          <a:prstGeom prst="rect">
            <a:avLst/>
          </a:prstGeom>
          <a:noFill/>
        </p:spPr>
        <p:txBody>
          <a:bodyPr wrap="square" rtlCol="0">
            <a:spAutoFit/>
          </a:bodyPr>
          <a:lstStyle/>
          <a:p>
            <a:r>
              <a:rPr lang="en-US" sz="2400" smtClean="0">
                <a:solidFill>
                  <a:srgbClr val="C00000"/>
                </a:solidFill>
                <a:latin typeface="Times New Roman" panose="02020603050405020304" pitchFamily="18" charset="0"/>
                <a:cs typeface="Times New Roman" panose="02020603050405020304" pitchFamily="18" charset="0"/>
              </a:rPr>
              <a:t>4. Yêu cầu của nghề điện dân dụng đối với người lao động</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01365" y="4221088"/>
            <a:ext cx="8204771" cy="553998"/>
          </a:xfrm>
          <a:prstGeom prst="rect">
            <a:avLst/>
          </a:prstGeom>
          <a:noFill/>
        </p:spPr>
        <p:txBody>
          <a:bodyPr wrap="square" rtlCol="0">
            <a:spAutoFit/>
          </a:bodyPr>
          <a:lstStyle/>
          <a:p>
            <a:r>
              <a:rPr lang="en-US" sz="3000" b="1">
                <a:solidFill>
                  <a:srgbClr val="C00000"/>
                </a:solidFill>
                <a:latin typeface="Times New Roman" panose="02020603050405020304" pitchFamily="18" charset="0"/>
                <a:cs typeface="Times New Roman" panose="02020603050405020304" pitchFamily="18" charset="0"/>
              </a:rPr>
              <a:t>5</a:t>
            </a:r>
            <a:r>
              <a:rPr lang="en-US" sz="3000" b="1" smtClean="0">
                <a:solidFill>
                  <a:srgbClr val="C00000"/>
                </a:solidFill>
                <a:latin typeface="Times New Roman" panose="02020603050405020304" pitchFamily="18" charset="0"/>
                <a:cs typeface="Times New Roman" panose="02020603050405020304" pitchFamily="18" charset="0"/>
              </a:rPr>
              <a:t>. Triển vọng của nghề </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06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008329" y="2737743"/>
            <a:ext cx="7790841" cy="2554545"/>
          </a:xfrm>
          <a:prstGeom prst="rect">
            <a:avLst/>
          </a:prstGeom>
          <a:gradFill flip="none" rotWithShape="1">
            <a:gsLst>
              <a:gs pos="0">
                <a:srgbClr val="CCFF33"/>
              </a:gs>
              <a:gs pos="43000">
                <a:schemeClr val="accent3">
                  <a:lumMod val="5000"/>
                  <a:lumOff val="95000"/>
                </a:schemeClr>
              </a:gs>
              <a:gs pos="83000">
                <a:schemeClr val="accent3">
                  <a:lumMod val="45000"/>
                  <a:lumOff val="55000"/>
                </a:schemeClr>
              </a:gs>
              <a:gs pos="100000">
                <a:srgbClr val="FF99FF"/>
              </a:gs>
              <a:gs pos="100000">
                <a:schemeClr val="accent3">
                  <a:lumMod val="30000"/>
                  <a:lumOff val="70000"/>
                </a:schemeClr>
              </a:gs>
            </a:gsLst>
            <a:lin ang="16200000" scaled="1"/>
            <a:tileRect/>
          </a:gradFill>
          <a:ln w="2857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smtClean="0">
                <a:solidFill>
                  <a:srgbClr val="0070C0"/>
                </a:solidFill>
                <a:latin typeface="Times New Roman" panose="02020603050405020304" pitchFamily="18" charset="0"/>
                <a:cs typeface="Times New Roman" panose="02020603050405020304" pitchFamily="18" charset="0"/>
              </a:rPr>
              <a:t>- Phát </a:t>
            </a:r>
            <a:r>
              <a:rPr lang="en-US" sz="3200">
                <a:solidFill>
                  <a:srgbClr val="0070C0"/>
                </a:solidFill>
                <a:latin typeface="Times New Roman" panose="02020603050405020304" pitchFamily="18" charset="0"/>
                <a:cs typeface="Times New Roman" panose="02020603050405020304" pitchFamily="18" charset="0"/>
              </a:rPr>
              <a:t>triển để phục vụ sự nghiệp công nghiệp hóa và hiện đại hóa đất nước</a:t>
            </a:r>
            <a:r>
              <a:rPr lang="en-US" sz="320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a:p>
            <a:r>
              <a:rPr lang="en-US" sz="3200" smtClean="0">
                <a:solidFill>
                  <a:srgbClr val="0070C0"/>
                </a:solidFill>
                <a:latin typeface="Times New Roman" panose="02020603050405020304" pitchFamily="18" charset="0"/>
                <a:cs typeface="Times New Roman" panose="02020603050405020304" pitchFamily="18" charset="0"/>
              </a:rPr>
              <a:t>- Tương lai nghề điện dân dụng gắn liền với sự phát triển điện năng, đồ dùng điện và tốc độ phát triển xây dựng nhà ở</a:t>
            </a:r>
          </a:p>
        </p:txBody>
      </p:sp>
      <p:sp>
        <p:nvSpPr>
          <p:cNvPr id="6"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7" name="Text Box 4"/>
          <p:cNvSpPr txBox="1">
            <a:spLocks noChangeArrowheads="1"/>
          </p:cNvSpPr>
          <p:nvPr/>
        </p:nvSpPr>
        <p:spPr bwMode="auto">
          <a:xfrm>
            <a:off x="389135" y="1484784"/>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389135" y="660168"/>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801365" y="1938898"/>
            <a:ext cx="8204771" cy="553998"/>
          </a:xfrm>
          <a:prstGeom prst="rect">
            <a:avLst/>
          </a:prstGeom>
          <a:noFill/>
        </p:spPr>
        <p:txBody>
          <a:bodyPr wrap="square" rtlCol="0">
            <a:spAutoFit/>
          </a:bodyPr>
          <a:lstStyle/>
          <a:p>
            <a:r>
              <a:rPr lang="en-US" sz="3000" b="1">
                <a:solidFill>
                  <a:srgbClr val="C00000"/>
                </a:solidFill>
                <a:latin typeface="Times New Roman" panose="02020603050405020304" pitchFamily="18" charset="0"/>
                <a:cs typeface="Times New Roman" panose="02020603050405020304" pitchFamily="18" charset="0"/>
              </a:rPr>
              <a:t>5</a:t>
            </a:r>
            <a:r>
              <a:rPr lang="en-US" sz="3000" b="1" smtClean="0">
                <a:solidFill>
                  <a:srgbClr val="C00000"/>
                </a:solidFill>
                <a:latin typeface="Times New Roman" panose="02020603050405020304" pitchFamily="18" charset="0"/>
                <a:cs typeface="Times New Roman" panose="02020603050405020304" pitchFamily="18" charset="0"/>
              </a:rPr>
              <a:t>. Triển vọng của nghề </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703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313" y="2047051"/>
            <a:ext cx="4772791" cy="553998"/>
          </a:xfrm>
          <a:prstGeom prst="rect">
            <a:avLst/>
          </a:prstGeom>
          <a:noFill/>
        </p:spPr>
        <p:txBody>
          <a:bodyPr wrap="square" rtlCol="0">
            <a:spAutoFit/>
          </a:bodyPr>
          <a:lstStyle/>
          <a:p>
            <a:r>
              <a:rPr lang="en-US" sz="3000" dirty="0">
                <a:solidFill>
                  <a:srgbClr val="C00000"/>
                </a:solidFill>
                <a:latin typeface="Times New Roman" panose="02020603050405020304" pitchFamily="18" charset="0"/>
                <a:cs typeface="Times New Roman" panose="02020603050405020304" pitchFamily="18" charset="0"/>
              </a:rPr>
              <a:t>1. </a:t>
            </a:r>
            <a:r>
              <a:rPr lang="en-US" sz="3000" dirty="0" err="1">
                <a:solidFill>
                  <a:srgbClr val="C00000"/>
                </a:solidFill>
                <a:latin typeface="Times New Roman" panose="02020603050405020304" pitchFamily="18" charset="0"/>
                <a:cs typeface="Times New Roman" panose="02020603050405020304" pitchFamily="18" charset="0"/>
              </a:rPr>
              <a:t>Đối</a:t>
            </a:r>
            <a:r>
              <a:rPr lang="en-US" sz="3000" dirty="0">
                <a:solidFill>
                  <a:srgbClr val="C00000"/>
                </a:solidFill>
                <a:latin typeface="Times New Roman" panose="02020603050405020304" pitchFamily="18" charset="0"/>
                <a:cs typeface="Times New Roman" panose="02020603050405020304" pitchFamily="18" charset="0"/>
              </a:rPr>
              <a:t> t</a:t>
            </a:r>
            <a:r>
              <a:rPr lang="vi-VN" sz="3000" dirty="0">
                <a:solidFill>
                  <a:srgbClr val="C00000"/>
                </a:solidFill>
                <a:latin typeface="Times New Roman" panose="02020603050405020304" pitchFamily="18" charset="0"/>
                <a:cs typeface="Times New Roman" panose="02020603050405020304" pitchFamily="18" charset="0"/>
              </a:rPr>
              <a:t>ượ</a:t>
            </a:r>
            <a:r>
              <a:rPr lang="en-US" sz="3000" dirty="0">
                <a:solidFill>
                  <a:srgbClr val="C00000"/>
                </a:solidFill>
                <a:latin typeface="Times New Roman" panose="02020603050405020304" pitchFamily="18" charset="0"/>
                <a:cs typeface="Times New Roman" panose="02020603050405020304" pitchFamily="18" charset="0"/>
              </a:rPr>
              <a:t>ng </a:t>
            </a:r>
            <a:r>
              <a:rPr lang="en-US" sz="3000" dirty="0" err="1">
                <a:solidFill>
                  <a:srgbClr val="C00000"/>
                </a:solidFill>
                <a:latin typeface="Times New Roman" panose="02020603050405020304" pitchFamily="18" charset="0"/>
                <a:cs typeface="Times New Roman" panose="02020603050405020304" pitchFamily="18" charset="0"/>
              </a:rPr>
              <a:t>lao</a:t>
            </a:r>
            <a:r>
              <a:rPr lang="en-US" sz="3000" dirty="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latin typeface="Times New Roman" panose="02020603050405020304" pitchFamily="18" charset="0"/>
                <a:cs typeface="Times New Roman" panose="02020603050405020304" pitchFamily="18" charset="0"/>
              </a:rPr>
              <a:t>độ</a:t>
            </a:r>
            <a:r>
              <a:rPr lang="en-US" sz="3000">
                <a:solidFill>
                  <a:srgbClr val="C00000"/>
                </a:solidFill>
                <a:latin typeface="Times New Roman" panose="02020603050405020304" pitchFamily="18" charset="0"/>
                <a:cs typeface="Times New Roman" panose="02020603050405020304" pitchFamily="18" charset="0"/>
              </a:rPr>
              <a:t>ng</a:t>
            </a:r>
            <a:r>
              <a:rPr lang="en-US" sz="3000" smtClean="0">
                <a:solidFill>
                  <a:srgbClr val="C00000"/>
                </a:solidFill>
                <a:latin typeface="Times New Roman" panose="02020603050405020304" pitchFamily="18" charset="0"/>
                <a:cs typeface="Times New Roman" panose="02020603050405020304" pitchFamily="18" charset="0"/>
              </a:rPr>
              <a: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395536" y="764704"/>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9" name="Text Box 4"/>
          <p:cNvSpPr txBox="1">
            <a:spLocks noChangeArrowheads="1"/>
          </p:cNvSpPr>
          <p:nvPr/>
        </p:nvSpPr>
        <p:spPr bwMode="auto">
          <a:xfrm>
            <a:off x="395536" y="1585386"/>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735312" y="2601049"/>
            <a:ext cx="6572992"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2. Nội dung lao động của nghề điện</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5576" y="3163034"/>
            <a:ext cx="8316416"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3. Điều kiện làm việc của nghề điện dân dụng</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79442" y="3742248"/>
            <a:ext cx="8364557" cy="461665"/>
          </a:xfrm>
          <a:prstGeom prst="rect">
            <a:avLst/>
          </a:prstGeom>
          <a:noFill/>
        </p:spPr>
        <p:txBody>
          <a:bodyPr wrap="square" rtlCol="0">
            <a:spAutoFit/>
          </a:bodyPr>
          <a:lstStyle/>
          <a:p>
            <a:r>
              <a:rPr lang="en-US" sz="2400" smtClean="0">
                <a:solidFill>
                  <a:srgbClr val="C00000"/>
                </a:solidFill>
                <a:latin typeface="Times New Roman" panose="02020603050405020304" pitchFamily="18" charset="0"/>
                <a:cs typeface="Times New Roman" panose="02020603050405020304" pitchFamily="18" charset="0"/>
              </a:rPr>
              <a:t>4. Yêu cầu của nghề điện dân dụng đối với người lao động</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01365" y="4221088"/>
            <a:ext cx="8204771" cy="553998"/>
          </a:xfrm>
          <a:prstGeom prst="rect">
            <a:avLst/>
          </a:prstGeom>
          <a:noFill/>
        </p:spPr>
        <p:txBody>
          <a:bodyPr wrap="square" rtlCol="0">
            <a:spAutoFit/>
          </a:bodyPr>
          <a:lstStyle/>
          <a:p>
            <a:r>
              <a:rPr lang="en-US" sz="3000">
                <a:solidFill>
                  <a:srgbClr val="C00000"/>
                </a:solidFill>
                <a:latin typeface="Times New Roman" panose="02020603050405020304" pitchFamily="18" charset="0"/>
                <a:cs typeface="Times New Roman" panose="02020603050405020304" pitchFamily="18" charset="0"/>
              </a:rPr>
              <a:t>5</a:t>
            </a:r>
            <a:r>
              <a:rPr lang="en-US" sz="3000" smtClean="0">
                <a:solidFill>
                  <a:srgbClr val="C00000"/>
                </a:solidFill>
                <a:latin typeface="Times New Roman" panose="02020603050405020304" pitchFamily="18" charset="0"/>
                <a:cs typeface="Times New Roman" panose="02020603050405020304" pitchFamily="18" charset="0"/>
              </a:rPr>
              <a:t>. Triển vọng của nghề </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19483" y="4750584"/>
            <a:ext cx="8204771" cy="553998"/>
          </a:xfrm>
          <a:prstGeom prst="rect">
            <a:avLst/>
          </a:prstGeom>
          <a:noFill/>
        </p:spPr>
        <p:txBody>
          <a:bodyPr wrap="square" rtlCol="0">
            <a:spAutoFit/>
          </a:bodyPr>
          <a:lstStyle/>
          <a:p>
            <a:r>
              <a:rPr lang="en-US" sz="3000" b="1" smtClean="0">
                <a:solidFill>
                  <a:srgbClr val="C00000"/>
                </a:solidFill>
                <a:latin typeface="Times New Roman" panose="02020603050405020304" pitchFamily="18" charset="0"/>
                <a:cs typeface="Times New Roman" panose="02020603050405020304" pitchFamily="18" charset="0"/>
              </a:rPr>
              <a:t>6. Những nơi đào tạo nghề </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845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008329" y="2737743"/>
            <a:ext cx="7790841" cy="1569660"/>
          </a:xfrm>
          <a:prstGeom prst="rect">
            <a:avLst/>
          </a:prstGeom>
          <a:gradFill flip="none" rotWithShape="1">
            <a:gsLst>
              <a:gs pos="0">
                <a:srgbClr val="CCFF33"/>
              </a:gs>
              <a:gs pos="43000">
                <a:schemeClr val="accent3">
                  <a:lumMod val="5000"/>
                  <a:lumOff val="95000"/>
                </a:schemeClr>
              </a:gs>
              <a:gs pos="83000">
                <a:schemeClr val="accent3">
                  <a:lumMod val="45000"/>
                  <a:lumOff val="55000"/>
                </a:schemeClr>
              </a:gs>
              <a:gs pos="100000">
                <a:srgbClr val="FF99FF"/>
              </a:gs>
              <a:gs pos="100000">
                <a:schemeClr val="accent3">
                  <a:lumMod val="30000"/>
                  <a:lumOff val="70000"/>
                </a:schemeClr>
              </a:gs>
            </a:gsLst>
            <a:lin ang="16200000" scaled="1"/>
            <a:tileRect/>
          </a:gradFill>
          <a:ln w="2857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smtClean="0">
                <a:solidFill>
                  <a:schemeClr val="tx2">
                    <a:lumMod val="75000"/>
                  </a:schemeClr>
                </a:solidFill>
                <a:latin typeface="Times New Roman" panose="02020603050405020304" pitchFamily="18" charset="0"/>
                <a:cs typeface="Times New Roman" panose="02020603050405020304" pitchFamily="18" charset="0"/>
              </a:rPr>
              <a:t>Ngành điện của các trường dạy nghề, cao đẳng, đại học kỹ thuật, các trung tâm kỹ thuật tổng hợp – hướng nghiệp</a:t>
            </a:r>
          </a:p>
        </p:txBody>
      </p:sp>
      <p:sp>
        <p:nvSpPr>
          <p:cNvPr id="6"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7" name="Text Box 4"/>
          <p:cNvSpPr txBox="1">
            <a:spLocks noChangeArrowheads="1"/>
          </p:cNvSpPr>
          <p:nvPr/>
        </p:nvSpPr>
        <p:spPr bwMode="auto">
          <a:xfrm>
            <a:off x="389135" y="1484784"/>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389135" y="660168"/>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819483" y="1916832"/>
            <a:ext cx="8204771" cy="553998"/>
          </a:xfrm>
          <a:prstGeom prst="rect">
            <a:avLst/>
          </a:prstGeom>
          <a:noFill/>
        </p:spPr>
        <p:txBody>
          <a:bodyPr wrap="square" rtlCol="0">
            <a:spAutoFit/>
          </a:bodyPr>
          <a:lstStyle/>
          <a:p>
            <a:r>
              <a:rPr lang="en-US" sz="3000" b="1" smtClean="0">
                <a:solidFill>
                  <a:srgbClr val="C00000"/>
                </a:solidFill>
                <a:latin typeface="Times New Roman" panose="02020603050405020304" pitchFamily="18" charset="0"/>
                <a:cs typeface="Times New Roman" panose="02020603050405020304" pitchFamily="18" charset="0"/>
              </a:rPr>
              <a:t>6. Những nơi đào tạo nghề </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9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F3507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 y="371019"/>
            <a:ext cx="5509815" cy="593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SCF3510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208" y="188640"/>
            <a:ext cx="7776864" cy="65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p-dien-cong-nghie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171" y="188640"/>
            <a:ext cx="8244979" cy="618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396" y="371020"/>
            <a:ext cx="8333774" cy="5970492"/>
          </a:xfrm>
          <a:prstGeom prst="rect">
            <a:avLst/>
          </a:prstGeom>
        </p:spPr>
      </p:pic>
    </p:spTree>
    <p:extLst>
      <p:ext uri="{BB962C8B-B14F-4D97-AF65-F5344CB8AC3E}">
        <p14:creationId xmlns:p14="http://schemas.microsoft.com/office/powerpoint/2010/main" val="5824302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313" y="2047051"/>
            <a:ext cx="4772791" cy="553998"/>
          </a:xfrm>
          <a:prstGeom prst="rect">
            <a:avLst/>
          </a:prstGeom>
          <a:noFill/>
        </p:spPr>
        <p:txBody>
          <a:bodyPr wrap="square" rtlCol="0">
            <a:spAutoFit/>
          </a:bodyPr>
          <a:lstStyle/>
          <a:p>
            <a:r>
              <a:rPr lang="en-US" sz="3000" dirty="0">
                <a:solidFill>
                  <a:srgbClr val="C00000"/>
                </a:solidFill>
                <a:latin typeface="Times New Roman" panose="02020603050405020304" pitchFamily="18" charset="0"/>
                <a:cs typeface="Times New Roman" panose="02020603050405020304" pitchFamily="18" charset="0"/>
              </a:rPr>
              <a:t>1. </a:t>
            </a:r>
            <a:r>
              <a:rPr lang="en-US" sz="3000" dirty="0" err="1">
                <a:solidFill>
                  <a:srgbClr val="C00000"/>
                </a:solidFill>
                <a:latin typeface="Times New Roman" panose="02020603050405020304" pitchFamily="18" charset="0"/>
                <a:cs typeface="Times New Roman" panose="02020603050405020304" pitchFamily="18" charset="0"/>
              </a:rPr>
              <a:t>Đối</a:t>
            </a:r>
            <a:r>
              <a:rPr lang="en-US" sz="3000" dirty="0">
                <a:solidFill>
                  <a:srgbClr val="C00000"/>
                </a:solidFill>
                <a:latin typeface="Times New Roman" panose="02020603050405020304" pitchFamily="18" charset="0"/>
                <a:cs typeface="Times New Roman" panose="02020603050405020304" pitchFamily="18" charset="0"/>
              </a:rPr>
              <a:t> t</a:t>
            </a:r>
            <a:r>
              <a:rPr lang="vi-VN" sz="3000" dirty="0">
                <a:solidFill>
                  <a:srgbClr val="C00000"/>
                </a:solidFill>
                <a:latin typeface="Times New Roman" panose="02020603050405020304" pitchFamily="18" charset="0"/>
                <a:cs typeface="Times New Roman" panose="02020603050405020304" pitchFamily="18" charset="0"/>
              </a:rPr>
              <a:t>ượ</a:t>
            </a:r>
            <a:r>
              <a:rPr lang="en-US" sz="3000" dirty="0">
                <a:solidFill>
                  <a:srgbClr val="C00000"/>
                </a:solidFill>
                <a:latin typeface="Times New Roman" panose="02020603050405020304" pitchFamily="18" charset="0"/>
                <a:cs typeface="Times New Roman" panose="02020603050405020304" pitchFamily="18" charset="0"/>
              </a:rPr>
              <a:t>ng </a:t>
            </a:r>
            <a:r>
              <a:rPr lang="en-US" sz="3000" dirty="0" err="1">
                <a:solidFill>
                  <a:srgbClr val="C00000"/>
                </a:solidFill>
                <a:latin typeface="Times New Roman" panose="02020603050405020304" pitchFamily="18" charset="0"/>
                <a:cs typeface="Times New Roman" panose="02020603050405020304" pitchFamily="18" charset="0"/>
              </a:rPr>
              <a:t>lao</a:t>
            </a:r>
            <a:r>
              <a:rPr lang="en-US" sz="3000" dirty="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latin typeface="Times New Roman" panose="02020603050405020304" pitchFamily="18" charset="0"/>
                <a:cs typeface="Times New Roman" panose="02020603050405020304" pitchFamily="18" charset="0"/>
              </a:rPr>
              <a:t>độ</a:t>
            </a:r>
            <a:r>
              <a:rPr lang="en-US" sz="3000">
                <a:solidFill>
                  <a:srgbClr val="C00000"/>
                </a:solidFill>
                <a:latin typeface="Times New Roman" panose="02020603050405020304" pitchFamily="18" charset="0"/>
                <a:cs typeface="Times New Roman" panose="02020603050405020304" pitchFamily="18" charset="0"/>
              </a:rPr>
              <a:t>ng</a:t>
            </a:r>
            <a:r>
              <a:rPr lang="en-US" sz="3000" smtClean="0">
                <a:solidFill>
                  <a:srgbClr val="C00000"/>
                </a:solidFill>
                <a:latin typeface="Times New Roman" panose="02020603050405020304" pitchFamily="18" charset="0"/>
                <a:cs typeface="Times New Roman" panose="02020603050405020304" pitchFamily="18" charset="0"/>
              </a:rPr>
              <a: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395536" y="764704"/>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9" name="Text Box 4"/>
          <p:cNvSpPr txBox="1">
            <a:spLocks noChangeArrowheads="1"/>
          </p:cNvSpPr>
          <p:nvPr/>
        </p:nvSpPr>
        <p:spPr bwMode="auto">
          <a:xfrm>
            <a:off x="395536" y="1585386"/>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735312" y="2601049"/>
            <a:ext cx="6572992"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2. Nội dung lao động của nghề điện</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5576" y="3163034"/>
            <a:ext cx="8316416"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3. Điều kiện làm việc của nghề điện dân dụng</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79442" y="3742248"/>
            <a:ext cx="8364557" cy="461665"/>
          </a:xfrm>
          <a:prstGeom prst="rect">
            <a:avLst/>
          </a:prstGeom>
          <a:noFill/>
        </p:spPr>
        <p:txBody>
          <a:bodyPr wrap="square" rtlCol="0">
            <a:spAutoFit/>
          </a:bodyPr>
          <a:lstStyle/>
          <a:p>
            <a:r>
              <a:rPr lang="en-US" sz="2400" smtClean="0">
                <a:solidFill>
                  <a:srgbClr val="C00000"/>
                </a:solidFill>
                <a:latin typeface="Times New Roman" panose="02020603050405020304" pitchFamily="18" charset="0"/>
                <a:cs typeface="Times New Roman" panose="02020603050405020304" pitchFamily="18" charset="0"/>
              </a:rPr>
              <a:t>4. Yêu cầu của nghề điện dân dụng đối với người lao động</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01365" y="4221088"/>
            <a:ext cx="8204771" cy="553998"/>
          </a:xfrm>
          <a:prstGeom prst="rect">
            <a:avLst/>
          </a:prstGeom>
          <a:noFill/>
        </p:spPr>
        <p:txBody>
          <a:bodyPr wrap="square" rtlCol="0">
            <a:spAutoFit/>
          </a:bodyPr>
          <a:lstStyle/>
          <a:p>
            <a:r>
              <a:rPr lang="en-US" sz="3000">
                <a:solidFill>
                  <a:srgbClr val="C00000"/>
                </a:solidFill>
                <a:latin typeface="Times New Roman" panose="02020603050405020304" pitchFamily="18" charset="0"/>
                <a:cs typeface="Times New Roman" panose="02020603050405020304" pitchFamily="18" charset="0"/>
              </a:rPr>
              <a:t>5</a:t>
            </a:r>
            <a:r>
              <a:rPr lang="en-US" sz="3000" smtClean="0">
                <a:solidFill>
                  <a:srgbClr val="C00000"/>
                </a:solidFill>
                <a:latin typeface="Times New Roman" panose="02020603050405020304" pitchFamily="18" charset="0"/>
                <a:cs typeface="Times New Roman" panose="02020603050405020304" pitchFamily="18" charset="0"/>
              </a:rPr>
              <a:t>. Triển vọng của nghề </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19483" y="4750584"/>
            <a:ext cx="8204771"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6. Những nơi đào tạo nghề </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19483" y="5324748"/>
            <a:ext cx="8204771" cy="553998"/>
          </a:xfrm>
          <a:prstGeom prst="rect">
            <a:avLst/>
          </a:prstGeom>
          <a:noFill/>
        </p:spPr>
        <p:txBody>
          <a:bodyPr wrap="square" rtlCol="0">
            <a:spAutoFit/>
          </a:bodyPr>
          <a:lstStyle/>
          <a:p>
            <a:r>
              <a:rPr lang="en-US" sz="3000" b="1" smtClean="0">
                <a:solidFill>
                  <a:srgbClr val="C00000"/>
                </a:solidFill>
                <a:latin typeface="Times New Roman" panose="02020603050405020304" pitchFamily="18" charset="0"/>
                <a:cs typeface="Times New Roman" panose="02020603050405020304" pitchFamily="18" charset="0"/>
              </a:rPr>
              <a:t>7. Những nơi hoạt động nghề</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70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008329" y="2737743"/>
            <a:ext cx="7790841" cy="2062103"/>
          </a:xfrm>
          <a:prstGeom prst="rect">
            <a:avLst/>
          </a:prstGeom>
          <a:gradFill flip="none" rotWithShape="1">
            <a:gsLst>
              <a:gs pos="0">
                <a:srgbClr val="CCFF33"/>
              </a:gs>
              <a:gs pos="43000">
                <a:schemeClr val="accent3">
                  <a:lumMod val="5000"/>
                  <a:lumOff val="95000"/>
                </a:schemeClr>
              </a:gs>
              <a:gs pos="83000">
                <a:schemeClr val="accent3">
                  <a:lumMod val="45000"/>
                  <a:lumOff val="55000"/>
                </a:schemeClr>
              </a:gs>
              <a:gs pos="100000">
                <a:srgbClr val="FF99FF"/>
              </a:gs>
              <a:gs pos="100000">
                <a:schemeClr val="accent3">
                  <a:lumMod val="30000"/>
                  <a:lumOff val="70000"/>
                </a:schemeClr>
              </a:gs>
            </a:gsLst>
            <a:lin ang="16200000" scaled="1"/>
            <a:tileRect/>
          </a:gradFill>
          <a:ln w="2857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smtClean="0">
                <a:solidFill>
                  <a:schemeClr val="tx2">
                    <a:lumMod val="75000"/>
                  </a:schemeClr>
                </a:solidFill>
                <a:latin typeface="Times New Roman" panose="02020603050405020304" pitchFamily="18" charset="0"/>
                <a:cs typeface="Times New Roman" panose="02020603050405020304" pitchFamily="18" charset="0"/>
              </a:rPr>
              <a:t>Những công việc của nghề điện ở các hộ gia đình tiêu dùng điện, trong các xí nghiệp, cơ quan, nông trại, …</a:t>
            </a:r>
          </a:p>
          <a:p>
            <a:r>
              <a:rPr lang="en-US" sz="3200" smtClean="0">
                <a:solidFill>
                  <a:schemeClr val="tx2">
                    <a:lumMod val="75000"/>
                  </a:schemeClr>
                </a:solidFill>
                <a:latin typeface="Times New Roman" panose="02020603050405020304" pitchFamily="18" charset="0"/>
                <a:cs typeface="Times New Roman" panose="02020603050405020304" pitchFamily="18" charset="0"/>
              </a:rPr>
              <a:t>- Những cơ sở lắp đặt, sửa chữa về điện</a:t>
            </a:r>
          </a:p>
        </p:txBody>
      </p:sp>
      <p:sp>
        <p:nvSpPr>
          <p:cNvPr id="6"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7" name="Text Box 4"/>
          <p:cNvSpPr txBox="1">
            <a:spLocks noChangeArrowheads="1"/>
          </p:cNvSpPr>
          <p:nvPr/>
        </p:nvSpPr>
        <p:spPr bwMode="auto">
          <a:xfrm>
            <a:off x="389135" y="1484784"/>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389135" y="660168"/>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819483" y="1988840"/>
            <a:ext cx="8204771" cy="553998"/>
          </a:xfrm>
          <a:prstGeom prst="rect">
            <a:avLst/>
          </a:prstGeom>
          <a:noFill/>
        </p:spPr>
        <p:txBody>
          <a:bodyPr wrap="square" rtlCol="0">
            <a:spAutoFit/>
          </a:bodyPr>
          <a:lstStyle/>
          <a:p>
            <a:r>
              <a:rPr lang="en-US" sz="3000" b="1" smtClean="0">
                <a:solidFill>
                  <a:srgbClr val="C00000"/>
                </a:solidFill>
                <a:latin typeface="Times New Roman" panose="02020603050405020304" pitchFamily="18" charset="0"/>
                <a:cs typeface="Times New Roman" panose="02020603050405020304" pitchFamily="18" charset="0"/>
              </a:rPr>
              <a:t>7. Những nơi hoạt động nghề</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473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AutoShape 13"/>
          <p:cNvSpPr>
            <a:spLocks noChangeArrowheads="1"/>
          </p:cNvSpPr>
          <p:nvPr/>
        </p:nvSpPr>
        <p:spPr bwMode="auto">
          <a:xfrm>
            <a:off x="1835150" y="1917700"/>
            <a:ext cx="5702300" cy="2762250"/>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en-US"/>
          </a:p>
        </p:txBody>
      </p:sp>
      <p:sp>
        <p:nvSpPr>
          <p:cNvPr id="19460" name="WordArt 14"/>
          <p:cNvSpPr>
            <a:spLocks noChangeArrowheads="1" noChangeShapeType="1" noTextEdit="1"/>
          </p:cNvSpPr>
          <p:nvPr/>
        </p:nvSpPr>
        <p:spPr bwMode="auto">
          <a:xfrm>
            <a:off x="1116013" y="260350"/>
            <a:ext cx="6858000" cy="1362075"/>
          </a:xfrm>
          <a:prstGeom prst="rect">
            <a:avLst/>
          </a:prstGeom>
        </p:spPr>
        <p:txBody>
          <a:bodyPr wrap="none" fromWordArt="1">
            <a:prstTxWarp prst="textDeflate">
              <a:avLst>
                <a:gd name="adj" fmla="val 12537"/>
              </a:avLst>
            </a:prstTxWarp>
          </a:bodyPr>
          <a:lstStyle/>
          <a:p>
            <a:pPr algn="ctr"/>
            <a:r>
              <a:rPr lang="en-US" sz="3600" kern="10">
                <a:ln w="12700">
                  <a:solidFill>
                    <a:srgbClr val="000000"/>
                  </a:solidFill>
                  <a:round/>
                  <a:headEnd/>
                  <a:tailEnd/>
                </a:ln>
                <a:solidFill>
                  <a:srgbClr val="FF0000"/>
                </a:solidFill>
                <a:effectLst>
                  <a:outerShdw dist="45791" dir="2021404" algn="ctr" rotWithShape="0">
                    <a:srgbClr val="808080">
                      <a:alpha val="75000"/>
                    </a:srgbClr>
                  </a:outerShdw>
                </a:effectLst>
                <a:latin typeface="+mn-lt"/>
                <a:ea typeface="+mn-lt"/>
                <a:cs typeface="+mn-lt"/>
              </a:rPr>
              <a:t>Bài học đã </a:t>
            </a:r>
          </a:p>
          <a:p>
            <a:pPr algn="ctr"/>
            <a:r>
              <a:rPr lang="en-US" sz="3600" kern="10">
                <a:ln w="12700">
                  <a:solidFill>
                    <a:srgbClr val="000000"/>
                  </a:solidFill>
                  <a:round/>
                  <a:headEnd/>
                  <a:tailEnd/>
                </a:ln>
                <a:solidFill>
                  <a:srgbClr val="FF0000"/>
                </a:solidFill>
                <a:effectLst>
                  <a:outerShdw dist="45791" dir="2021404" algn="ctr" rotWithShape="0">
                    <a:srgbClr val="808080">
                      <a:alpha val="75000"/>
                    </a:srgbClr>
                  </a:outerShdw>
                </a:effectLst>
                <a:latin typeface="+mn-lt"/>
                <a:ea typeface="+mn-lt"/>
                <a:cs typeface="+mn-lt"/>
              </a:rPr>
              <a:t>KẾT THÚC</a:t>
            </a:r>
          </a:p>
        </p:txBody>
      </p:sp>
      <p:sp>
        <p:nvSpPr>
          <p:cNvPr id="19461" name="WordArt 15" descr="Narrow vertical"/>
          <p:cNvSpPr>
            <a:spLocks noChangeArrowheads="1" noChangeShapeType="1" noTextEdit="1"/>
          </p:cNvSpPr>
          <p:nvPr/>
        </p:nvSpPr>
        <p:spPr bwMode="auto">
          <a:xfrm>
            <a:off x="2916238" y="2492375"/>
            <a:ext cx="3505200" cy="1162050"/>
          </a:xfrm>
          <a:prstGeom prst="rect">
            <a:avLst/>
          </a:prstGeom>
        </p:spPr>
        <p:txBody>
          <a:bodyPr wrap="none" fromWordArt="1">
            <a:prstTxWarp prst="textCurveUp">
              <a:avLst>
                <a:gd name="adj" fmla="val 24014"/>
              </a:avLst>
            </a:prstTxWarp>
          </a:bodyPr>
          <a:lstStyle/>
          <a:p>
            <a:pPr algn="ctr"/>
            <a:r>
              <a:rPr lang="pt-BR" sz="3600"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5000"/>
                    </a:srgbClr>
                  </a:outerShdw>
                </a:effectLst>
                <a:latin typeface="+mn-lt"/>
                <a:ea typeface="+mn-lt"/>
                <a:cs typeface="+mn-lt"/>
              </a:rPr>
              <a:t>Thân ái chào các  em</a:t>
            </a:r>
            <a:endParaRPr lang="en-US" sz="3600"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5000"/>
                  </a:srgbClr>
                </a:outerShdw>
              </a:effectLst>
              <a:latin typeface="+mn-lt"/>
              <a:ea typeface="+mn-lt"/>
              <a:cs typeface="+mn-lt"/>
            </a:endParaRPr>
          </a:p>
        </p:txBody>
      </p:sp>
    </p:spTree>
    <p:extLst>
      <p:ext uri="{BB962C8B-B14F-4D97-AF65-F5344CB8AC3E}">
        <p14:creationId xmlns:p14="http://schemas.microsoft.com/office/powerpoint/2010/main" val="1534051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projctor.wav"/>
          </p:stSnd>
        </p:sndAc>
      </p:transition>
    </mc:Choice>
    <mc:Fallback xmlns="">
      <p:transition spd="slow">
        <p:fade/>
        <p:sndAc>
          <p:stSnd>
            <p:snd r:embed="rId4" name="projctor.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1000"/>
                                        <p:tgtEl>
                                          <p:spTgt spid="1946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fade">
                                      <p:cBhvr>
                                        <p:cTn id="11" dur="2000"/>
                                        <p:tgtEl>
                                          <p:spTgt spid="19459"/>
                                        </p:tgtEl>
                                      </p:cBhvr>
                                    </p:animEffect>
                                  </p:childTnLst>
                                </p:cTn>
                              </p:par>
                            </p:childTnLst>
                          </p:cTn>
                        </p:par>
                        <p:par>
                          <p:cTn id="12" fill="hold" nodeType="afterGroup">
                            <p:stCondLst>
                              <p:cond delay="3000"/>
                            </p:stCondLst>
                            <p:childTnLst>
                              <p:par>
                                <p:cTn id="13" presetID="13" presetClass="entr" presetSubtype="16" fill="hold" grpId="0" nodeType="after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plus(in)">
                                      <p:cBhvr>
                                        <p:cTn id="15"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animBg="1" autoUpdateAnimBg="0"/>
      <p:bldP spid="19460" grpId="0" animBg="1"/>
      <p:bldP spid="194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1"/>
          <p:cNvSpPr txBox="1"/>
          <p:nvPr/>
        </p:nvSpPr>
        <p:spPr>
          <a:xfrm>
            <a:off x="668216" y="1933429"/>
            <a:ext cx="7221474" cy="3679581"/>
          </a:xfrm>
          <a:prstGeom prst="rect">
            <a:avLst/>
          </a:prstGeom>
          <a:noFill/>
          <a:ln>
            <a:noFill/>
          </a:ln>
        </p:spPr>
        <p:txBody>
          <a:bodyPr spcFirstLastPara="1" wrap="square" lIns="84392" tIns="42185" rIns="84392" bIns="42185" anchor="t" anchorCtr="0">
            <a:normAutofit/>
          </a:bodyPr>
          <a:lstStyle/>
          <a:p>
            <a:pPr>
              <a:buClr>
                <a:schemeClr val="dk1"/>
              </a:buClr>
              <a:buSzPts val="3200"/>
            </a:pPr>
            <a:r>
              <a:rPr lang="en-US" sz="2954" b="1" dirty="0" err="1">
                <a:solidFill>
                  <a:schemeClr val="dk1"/>
                </a:solidFill>
                <a:latin typeface="Times New Roman"/>
                <a:ea typeface="Times New Roman"/>
                <a:cs typeface="Times New Roman"/>
                <a:sym typeface="Times New Roman"/>
              </a:rPr>
              <a:t>Thiết</a:t>
            </a:r>
            <a:r>
              <a:rPr lang="en-US" sz="2954" b="1" dirty="0">
                <a:solidFill>
                  <a:schemeClr val="dk1"/>
                </a:solidFill>
                <a:latin typeface="Times New Roman"/>
                <a:ea typeface="Times New Roman"/>
                <a:cs typeface="Times New Roman"/>
                <a:sym typeface="Times New Roman"/>
              </a:rPr>
              <a:t> </a:t>
            </a:r>
            <a:r>
              <a:rPr lang="en-US" sz="2954" b="1" dirty="0" err="1">
                <a:solidFill>
                  <a:schemeClr val="dk1"/>
                </a:solidFill>
                <a:latin typeface="Times New Roman"/>
                <a:ea typeface="Times New Roman"/>
                <a:cs typeface="Times New Roman"/>
                <a:sym typeface="Times New Roman"/>
              </a:rPr>
              <a:t>bị</a:t>
            </a:r>
            <a:r>
              <a:rPr lang="en-US" sz="2954" b="1" dirty="0">
                <a:solidFill>
                  <a:schemeClr val="dk1"/>
                </a:solidFill>
                <a:latin typeface="Times New Roman"/>
                <a:ea typeface="Times New Roman"/>
                <a:cs typeface="Times New Roman"/>
                <a:sym typeface="Times New Roman"/>
              </a:rPr>
              <a:t> của mạng </a:t>
            </a:r>
            <a:r>
              <a:rPr lang="en-US" sz="2954" b="1" dirty="0" err="1">
                <a:solidFill>
                  <a:schemeClr val="dk1"/>
                </a:solidFill>
                <a:latin typeface="Times New Roman"/>
                <a:ea typeface="Times New Roman"/>
                <a:cs typeface="Times New Roman"/>
                <a:sym typeface="Times New Roman"/>
              </a:rPr>
              <a:t>điện</a:t>
            </a:r>
            <a:r>
              <a:rPr lang="en-US" sz="2954" b="1" dirty="0">
                <a:solidFill>
                  <a:schemeClr val="dk1"/>
                </a:solidFill>
                <a:latin typeface="Times New Roman"/>
                <a:ea typeface="Times New Roman"/>
                <a:cs typeface="Times New Roman"/>
                <a:sym typeface="Times New Roman"/>
              </a:rPr>
              <a:t>:</a:t>
            </a:r>
            <a:endParaRPr sz="1662" dirty="0"/>
          </a:p>
          <a:p>
            <a:pPr marL="474796" indent="-474796">
              <a:spcBef>
                <a:spcPts val="1385"/>
              </a:spcBef>
              <a:buClr>
                <a:schemeClr val="dk1"/>
              </a:buClr>
              <a:buSzPts val="2800"/>
              <a:buFont typeface="Calibri"/>
              <a:buAutoNum type="arabicPeriod"/>
            </a:pPr>
            <a:r>
              <a:rPr lang="en-US" sz="2585" dirty="0" err="1">
                <a:solidFill>
                  <a:schemeClr val="dk1"/>
                </a:solidFill>
                <a:latin typeface="Times New Roman"/>
                <a:ea typeface="Times New Roman"/>
                <a:cs typeface="Times New Roman"/>
                <a:sym typeface="Times New Roman"/>
              </a:rPr>
              <a:t>Thiết</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bị</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đóng-cắt</a:t>
            </a:r>
            <a:endParaRPr sz="1662" dirty="0"/>
          </a:p>
          <a:p>
            <a:pPr marL="474796" indent="-474796">
              <a:spcBef>
                <a:spcPts val="1385"/>
              </a:spcBef>
              <a:buClr>
                <a:schemeClr val="dk1"/>
              </a:buClr>
              <a:buSzPts val="2800"/>
              <a:buFont typeface="Calibri"/>
              <a:buAutoNum type="arabicPeriod"/>
            </a:pPr>
            <a:r>
              <a:rPr lang="en-US" sz="2585" dirty="0" err="1">
                <a:solidFill>
                  <a:schemeClr val="dk1"/>
                </a:solidFill>
                <a:latin typeface="Times New Roman"/>
                <a:ea typeface="Times New Roman"/>
                <a:cs typeface="Times New Roman"/>
                <a:sym typeface="Times New Roman"/>
              </a:rPr>
              <a:t>Thiết</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bị</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lấy</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điện</a:t>
            </a:r>
            <a:endParaRPr sz="1662" dirty="0"/>
          </a:p>
          <a:p>
            <a:pPr marL="474796" indent="-474796">
              <a:spcBef>
                <a:spcPts val="1385"/>
              </a:spcBef>
              <a:buClr>
                <a:schemeClr val="dk1"/>
              </a:buClr>
              <a:buSzPts val="2800"/>
              <a:buFont typeface="Calibri"/>
              <a:buAutoNum type="arabicPeriod"/>
            </a:pPr>
            <a:r>
              <a:rPr lang="en-US" sz="2585" dirty="0" err="1">
                <a:solidFill>
                  <a:schemeClr val="dk1"/>
                </a:solidFill>
                <a:latin typeface="Times New Roman"/>
                <a:ea typeface="Times New Roman"/>
                <a:cs typeface="Times New Roman"/>
                <a:sym typeface="Times New Roman"/>
              </a:rPr>
              <a:t>Thiết</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bị</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bảo</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vệ</a:t>
            </a:r>
            <a:endParaRPr sz="2585" dirty="0">
              <a:solidFill>
                <a:schemeClr val="dk1"/>
              </a:solidFill>
              <a:latin typeface="Times New Roman"/>
              <a:ea typeface="Times New Roman"/>
              <a:cs typeface="Times New Roman"/>
              <a:sym typeface="Times New Roman"/>
            </a:endParaRPr>
          </a:p>
        </p:txBody>
      </p:sp>
      <p:sp>
        <p:nvSpPr>
          <p:cNvPr id="99" name="Google Shape;99;p1"/>
          <p:cNvSpPr txBox="1"/>
          <p:nvPr/>
        </p:nvSpPr>
        <p:spPr>
          <a:xfrm>
            <a:off x="668216" y="1929032"/>
            <a:ext cx="7221474" cy="3679581"/>
          </a:xfrm>
          <a:prstGeom prst="rect">
            <a:avLst/>
          </a:prstGeom>
          <a:noFill/>
          <a:ln>
            <a:noFill/>
          </a:ln>
        </p:spPr>
        <p:txBody>
          <a:bodyPr spcFirstLastPara="1" wrap="square" lIns="84392" tIns="42185" rIns="84392" bIns="42185" anchor="t" anchorCtr="0">
            <a:normAutofit/>
          </a:bodyPr>
          <a:lstStyle/>
          <a:p>
            <a:pPr>
              <a:buClr>
                <a:schemeClr val="dk1"/>
              </a:buClr>
              <a:buSzPts val="3200"/>
            </a:pPr>
            <a:r>
              <a:rPr lang="en-US" sz="2954" b="1" dirty="0">
                <a:solidFill>
                  <a:schemeClr val="dk1"/>
                </a:solidFill>
                <a:latin typeface="Times New Roman"/>
                <a:ea typeface="Times New Roman"/>
                <a:cs typeface="Times New Roman"/>
                <a:sym typeface="Times New Roman"/>
              </a:rPr>
              <a:t>Các loại sơ </a:t>
            </a:r>
            <a:r>
              <a:rPr lang="en-US" sz="2954" b="1" dirty="0" err="1">
                <a:solidFill>
                  <a:schemeClr val="dk1"/>
                </a:solidFill>
                <a:latin typeface="Times New Roman"/>
                <a:ea typeface="Times New Roman"/>
                <a:cs typeface="Times New Roman"/>
                <a:sym typeface="Times New Roman"/>
              </a:rPr>
              <a:t>đồ</a:t>
            </a:r>
            <a:r>
              <a:rPr lang="en-US" sz="2954" b="1" dirty="0">
                <a:solidFill>
                  <a:schemeClr val="dk1"/>
                </a:solidFill>
                <a:latin typeface="Times New Roman"/>
                <a:ea typeface="Times New Roman"/>
                <a:cs typeface="Times New Roman"/>
                <a:sym typeface="Times New Roman"/>
              </a:rPr>
              <a:t> </a:t>
            </a:r>
            <a:r>
              <a:rPr lang="en-US" sz="2954" b="1" dirty="0" err="1">
                <a:solidFill>
                  <a:schemeClr val="dk1"/>
                </a:solidFill>
                <a:latin typeface="Times New Roman"/>
                <a:ea typeface="Times New Roman"/>
                <a:cs typeface="Times New Roman"/>
                <a:sym typeface="Times New Roman"/>
              </a:rPr>
              <a:t>mạch</a:t>
            </a:r>
            <a:r>
              <a:rPr lang="en-US" sz="2954" b="1" dirty="0">
                <a:solidFill>
                  <a:schemeClr val="dk1"/>
                </a:solidFill>
                <a:latin typeface="Times New Roman"/>
                <a:ea typeface="Times New Roman"/>
                <a:cs typeface="Times New Roman"/>
                <a:sym typeface="Times New Roman"/>
              </a:rPr>
              <a:t> </a:t>
            </a:r>
            <a:r>
              <a:rPr lang="en-US" sz="2954" b="1" dirty="0" err="1">
                <a:solidFill>
                  <a:schemeClr val="dk1"/>
                </a:solidFill>
                <a:latin typeface="Times New Roman"/>
                <a:ea typeface="Times New Roman"/>
                <a:cs typeface="Times New Roman"/>
                <a:sym typeface="Times New Roman"/>
              </a:rPr>
              <a:t>điện</a:t>
            </a:r>
            <a:r>
              <a:rPr lang="en-US" sz="2954" b="1" dirty="0">
                <a:solidFill>
                  <a:schemeClr val="dk1"/>
                </a:solidFill>
                <a:latin typeface="Times New Roman"/>
                <a:ea typeface="Times New Roman"/>
                <a:cs typeface="Times New Roman"/>
                <a:sym typeface="Times New Roman"/>
              </a:rPr>
              <a:t>:</a:t>
            </a:r>
            <a:endParaRPr sz="1662" dirty="0"/>
          </a:p>
          <a:p>
            <a:pPr marL="422041" indent="-422041">
              <a:spcBef>
                <a:spcPts val="1385"/>
              </a:spcBef>
              <a:buClr>
                <a:schemeClr val="dk1"/>
              </a:buClr>
              <a:buSzPts val="2800"/>
              <a:buFont typeface="Calibri"/>
              <a:buAutoNum type="arabicPeriod"/>
            </a:pPr>
            <a:r>
              <a:rPr lang="en-US" sz="2585" dirty="0">
                <a:solidFill>
                  <a:schemeClr val="dk1"/>
                </a:solidFill>
                <a:latin typeface="Times New Roman"/>
                <a:ea typeface="Times New Roman"/>
                <a:cs typeface="Times New Roman"/>
                <a:sym typeface="Times New Roman"/>
              </a:rPr>
              <a:t>Sơ </a:t>
            </a:r>
            <a:r>
              <a:rPr lang="en-US" sz="2585" dirty="0" err="1">
                <a:solidFill>
                  <a:schemeClr val="dk1"/>
                </a:solidFill>
                <a:latin typeface="Times New Roman"/>
                <a:ea typeface="Times New Roman"/>
                <a:cs typeface="Times New Roman"/>
                <a:sym typeface="Times New Roman"/>
              </a:rPr>
              <a:t>đồ</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nguyên</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lý</a:t>
            </a:r>
            <a:endParaRPr sz="1662" dirty="0"/>
          </a:p>
          <a:p>
            <a:pPr marL="422041" indent="-422041">
              <a:spcBef>
                <a:spcPts val="1385"/>
              </a:spcBef>
              <a:buClr>
                <a:schemeClr val="dk1"/>
              </a:buClr>
              <a:buSzPts val="2800"/>
              <a:buFont typeface="Calibri"/>
              <a:buAutoNum type="arabicPeriod"/>
            </a:pPr>
            <a:r>
              <a:rPr lang="en-US" sz="2585" dirty="0">
                <a:solidFill>
                  <a:schemeClr val="dk1"/>
                </a:solidFill>
                <a:latin typeface="Times New Roman"/>
                <a:ea typeface="Times New Roman"/>
                <a:cs typeface="Times New Roman"/>
                <a:sym typeface="Times New Roman"/>
              </a:rPr>
              <a:t>Sơ </a:t>
            </a:r>
            <a:r>
              <a:rPr lang="en-US" sz="2585" dirty="0" err="1">
                <a:solidFill>
                  <a:schemeClr val="dk1"/>
                </a:solidFill>
                <a:latin typeface="Times New Roman"/>
                <a:ea typeface="Times New Roman"/>
                <a:cs typeface="Times New Roman"/>
                <a:sym typeface="Times New Roman"/>
              </a:rPr>
              <a:t>đồ</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lắp</a:t>
            </a:r>
            <a:r>
              <a:rPr lang="en-US" sz="2585" dirty="0">
                <a:solidFill>
                  <a:schemeClr val="dk1"/>
                </a:solidFill>
                <a:latin typeface="Times New Roman"/>
                <a:ea typeface="Times New Roman"/>
                <a:cs typeface="Times New Roman"/>
                <a:sym typeface="Times New Roman"/>
              </a:rPr>
              <a:t> </a:t>
            </a:r>
            <a:r>
              <a:rPr lang="en-US" sz="2585" dirty="0" err="1">
                <a:solidFill>
                  <a:schemeClr val="dk1"/>
                </a:solidFill>
                <a:latin typeface="Times New Roman"/>
                <a:ea typeface="Times New Roman"/>
                <a:cs typeface="Times New Roman"/>
                <a:sym typeface="Times New Roman"/>
              </a:rPr>
              <a:t>đặt</a:t>
            </a:r>
            <a:endParaRPr sz="1662" dirty="0"/>
          </a:p>
        </p:txBody>
      </p:sp>
      <p:sp>
        <p:nvSpPr>
          <p:cNvPr id="96" name="Google Shape;96;p1"/>
          <p:cNvSpPr txBox="1">
            <a:spLocks noGrp="1"/>
          </p:cNvSpPr>
          <p:nvPr>
            <p:ph type="title"/>
          </p:nvPr>
        </p:nvSpPr>
        <p:spPr>
          <a:xfrm>
            <a:off x="960120" y="694241"/>
            <a:ext cx="7515665" cy="1257335"/>
          </a:xfrm>
          <a:prstGeom prst="rect">
            <a:avLst/>
          </a:prstGeom>
          <a:noFill/>
          <a:ln>
            <a:noFill/>
          </a:ln>
        </p:spPr>
        <p:txBody>
          <a:bodyPr spcFirstLastPara="1" vert="horz" wrap="square" lIns="84392" tIns="42185" rIns="84392" bIns="42185" rtlCol="0" anchor="ctr" anchorCtr="0">
            <a:normAutofit/>
          </a:bodyPr>
          <a:lstStyle/>
          <a:p>
            <a:pPr algn="l">
              <a:lnSpc>
                <a:spcPct val="95000"/>
              </a:lnSpc>
              <a:spcBef>
                <a:spcPts val="0"/>
              </a:spcBef>
              <a:buClr>
                <a:schemeClr val="lt1"/>
              </a:buClr>
              <a:buSzPts val="3000"/>
            </a:pPr>
            <a:r>
              <a:rPr lang="en-US" sz="3692" dirty="0" err="1">
                <a:latin typeface="Times New Roman"/>
                <a:ea typeface="Times New Roman"/>
                <a:cs typeface="Times New Roman"/>
                <a:sym typeface="Times New Roman"/>
              </a:rPr>
              <a:t>Nhắc</a:t>
            </a:r>
            <a:r>
              <a:rPr lang="en-US" sz="3692" dirty="0">
                <a:latin typeface="Times New Roman"/>
                <a:ea typeface="Times New Roman"/>
                <a:cs typeface="Times New Roman"/>
                <a:sym typeface="Times New Roman"/>
              </a:rPr>
              <a:t> lại </a:t>
            </a:r>
            <a:r>
              <a:rPr lang="en-US" sz="3692" dirty="0" err="1">
                <a:latin typeface="Times New Roman"/>
                <a:ea typeface="Times New Roman"/>
                <a:cs typeface="Times New Roman"/>
                <a:sym typeface="Times New Roman"/>
              </a:rPr>
              <a:t>kiến</a:t>
            </a:r>
            <a:r>
              <a:rPr lang="en-US" sz="3692" dirty="0">
                <a:latin typeface="Times New Roman"/>
                <a:ea typeface="Times New Roman"/>
                <a:cs typeface="Times New Roman"/>
                <a:sym typeface="Times New Roman"/>
              </a:rPr>
              <a:t> thức </a:t>
            </a:r>
            <a:r>
              <a:rPr lang="en-US" sz="3692" dirty="0" err="1">
                <a:latin typeface="Times New Roman"/>
                <a:ea typeface="Times New Roman"/>
                <a:cs typeface="Times New Roman"/>
                <a:sym typeface="Times New Roman"/>
              </a:rPr>
              <a:t>lớp</a:t>
            </a:r>
            <a:r>
              <a:rPr lang="en-US" sz="3692" dirty="0">
                <a:latin typeface="Times New Roman"/>
                <a:ea typeface="Times New Roman"/>
                <a:cs typeface="Times New Roman"/>
                <a:sym typeface="Times New Roman"/>
              </a:rPr>
              <a:t> 8 về mạng </a:t>
            </a:r>
            <a:r>
              <a:rPr lang="en-US" sz="3692" dirty="0" err="1">
                <a:latin typeface="Times New Roman"/>
                <a:ea typeface="Times New Roman"/>
                <a:cs typeface="Times New Roman"/>
                <a:sym typeface="Times New Roman"/>
              </a:rPr>
              <a:t>điện</a:t>
            </a:r>
            <a:r>
              <a:rPr lang="en-US" sz="3692" dirty="0">
                <a:latin typeface="Times New Roman"/>
                <a:ea typeface="Times New Roman"/>
                <a:cs typeface="Times New Roman"/>
                <a:sym typeface="Times New Roman"/>
              </a:rPr>
              <a:t>:</a:t>
            </a:r>
            <a:endParaRPr sz="3692" dirty="0">
              <a:latin typeface="Times New Roman"/>
              <a:ea typeface="Times New Roman"/>
              <a:cs typeface="Times New Roman"/>
              <a:sym typeface="Times New Roman"/>
            </a:endParaRPr>
          </a:p>
        </p:txBody>
      </p:sp>
      <p:sp>
        <p:nvSpPr>
          <p:cNvPr id="97" name="Google Shape;97;p1"/>
          <p:cNvSpPr txBox="1">
            <a:spLocks noGrp="1"/>
          </p:cNvSpPr>
          <p:nvPr>
            <p:ph idx="1"/>
          </p:nvPr>
        </p:nvSpPr>
        <p:spPr>
          <a:xfrm>
            <a:off x="668216" y="1924635"/>
            <a:ext cx="7221474" cy="3679581"/>
          </a:xfrm>
          <a:prstGeom prst="rect">
            <a:avLst/>
          </a:prstGeom>
          <a:noFill/>
          <a:ln>
            <a:noFill/>
          </a:ln>
        </p:spPr>
        <p:txBody>
          <a:bodyPr spcFirstLastPara="1" vert="horz" wrap="square" lIns="84392" tIns="42185" rIns="84392" bIns="42185" rtlCol="0" anchor="t" anchorCtr="0">
            <a:normAutofit/>
          </a:bodyPr>
          <a:lstStyle/>
          <a:p>
            <a:pPr marL="0" indent="0">
              <a:spcBef>
                <a:spcPts val="0"/>
              </a:spcBef>
              <a:buClr>
                <a:schemeClr val="dk1"/>
              </a:buClr>
              <a:buSzPts val="3200"/>
              <a:buNone/>
            </a:pPr>
            <a:r>
              <a:rPr lang="en-US" sz="2954" b="1" dirty="0" err="1">
                <a:latin typeface="Times New Roman"/>
                <a:ea typeface="Times New Roman"/>
                <a:cs typeface="Times New Roman"/>
                <a:sym typeface="Times New Roman"/>
              </a:rPr>
              <a:t>Đặc</a:t>
            </a:r>
            <a:r>
              <a:rPr lang="en-US" sz="2954" b="1" dirty="0">
                <a:latin typeface="Times New Roman"/>
                <a:ea typeface="Times New Roman"/>
                <a:cs typeface="Times New Roman"/>
                <a:sym typeface="Times New Roman"/>
              </a:rPr>
              <a:t> </a:t>
            </a:r>
            <a:r>
              <a:rPr lang="en-US" sz="2954" b="1" dirty="0" err="1">
                <a:latin typeface="Times New Roman"/>
                <a:ea typeface="Times New Roman"/>
                <a:cs typeface="Times New Roman"/>
                <a:sym typeface="Times New Roman"/>
              </a:rPr>
              <a:t>điểm</a:t>
            </a:r>
            <a:r>
              <a:rPr lang="en-US" sz="2954" b="1" dirty="0">
                <a:latin typeface="Times New Roman"/>
                <a:ea typeface="Times New Roman"/>
                <a:cs typeface="Times New Roman"/>
                <a:sym typeface="Times New Roman"/>
              </a:rPr>
              <a:t>:</a:t>
            </a:r>
            <a:endParaRPr dirty="0"/>
          </a:p>
          <a:p>
            <a:pPr marL="422041" indent="-422041">
              <a:spcBef>
                <a:spcPts val="1385"/>
              </a:spcBef>
              <a:buClr>
                <a:schemeClr val="dk1"/>
              </a:buClr>
              <a:buSzPts val="2800"/>
              <a:buFont typeface="Calibri"/>
              <a:buAutoNum type="arabicPeriod"/>
            </a:pPr>
            <a:r>
              <a:rPr lang="en-US" sz="2585" dirty="0">
                <a:latin typeface="Times New Roman"/>
                <a:ea typeface="Times New Roman"/>
                <a:cs typeface="Times New Roman"/>
                <a:sym typeface="Times New Roman"/>
              </a:rPr>
              <a:t>Có </a:t>
            </a:r>
            <a:r>
              <a:rPr lang="en-US" sz="2585" dirty="0" err="1">
                <a:latin typeface="Times New Roman"/>
                <a:ea typeface="Times New Roman"/>
                <a:cs typeface="Times New Roman"/>
                <a:sym typeface="Times New Roman"/>
              </a:rPr>
              <a:t>điện</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áp</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định</a:t>
            </a:r>
            <a:r>
              <a:rPr lang="en-US" sz="2585" dirty="0">
                <a:latin typeface="Times New Roman"/>
                <a:ea typeface="Times New Roman"/>
                <a:cs typeface="Times New Roman"/>
                <a:sym typeface="Times New Roman"/>
              </a:rPr>
              <a:t> mức là 220V.</a:t>
            </a:r>
            <a:endParaRPr dirty="0"/>
          </a:p>
          <a:p>
            <a:pPr marL="422041" indent="-422041">
              <a:spcBef>
                <a:spcPts val="1385"/>
              </a:spcBef>
              <a:buClr>
                <a:schemeClr val="dk1"/>
              </a:buClr>
              <a:buSzPts val="2800"/>
              <a:buFont typeface="Calibri"/>
              <a:buAutoNum type="arabicPeriod"/>
            </a:pPr>
            <a:r>
              <a:rPr lang="en-US" sz="2585" dirty="0" err="1">
                <a:latin typeface="Times New Roman"/>
                <a:ea typeface="Times New Roman"/>
                <a:cs typeface="Times New Roman"/>
                <a:sym typeface="Times New Roman"/>
              </a:rPr>
              <a:t>Đa</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dạng</a:t>
            </a:r>
            <a:r>
              <a:rPr lang="en-US" sz="2585" dirty="0">
                <a:latin typeface="Times New Roman"/>
                <a:ea typeface="Times New Roman"/>
                <a:cs typeface="Times New Roman"/>
                <a:sym typeface="Times New Roman"/>
              </a:rPr>
              <a:t> về thể loại và công </a:t>
            </a:r>
            <a:r>
              <a:rPr lang="en-US" sz="2585" dirty="0" err="1">
                <a:latin typeface="Times New Roman"/>
                <a:ea typeface="Times New Roman"/>
                <a:cs typeface="Times New Roman"/>
                <a:sym typeface="Times New Roman"/>
              </a:rPr>
              <a:t>suất</a:t>
            </a:r>
            <a:r>
              <a:rPr lang="en-US" sz="2585" dirty="0">
                <a:latin typeface="Times New Roman"/>
                <a:ea typeface="Times New Roman"/>
                <a:cs typeface="Times New Roman"/>
                <a:sym typeface="Times New Roman"/>
              </a:rPr>
              <a:t> của </a:t>
            </a:r>
            <a:r>
              <a:rPr lang="en-US" sz="2585" dirty="0" err="1">
                <a:latin typeface="Times New Roman"/>
                <a:ea typeface="Times New Roman"/>
                <a:cs typeface="Times New Roman"/>
                <a:sym typeface="Times New Roman"/>
              </a:rPr>
              <a:t>đồ</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dùng</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điện</a:t>
            </a:r>
            <a:r>
              <a:rPr lang="en-US" sz="2585" dirty="0">
                <a:latin typeface="Times New Roman"/>
                <a:ea typeface="Times New Roman"/>
                <a:cs typeface="Times New Roman"/>
                <a:sym typeface="Times New Roman"/>
              </a:rPr>
              <a:t>.</a:t>
            </a:r>
            <a:endParaRPr dirty="0"/>
          </a:p>
          <a:p>
            <a:pPr marL="422041" indent="-422041">
              <a:spcBef>
                <a:spcPts val="1385"/>
              </a:spcBef>
              <a:buClr>
                <a:schemeClr val="dk1"/>
              </a:buClr>
              <a:buSzPts val="2800"/>
              <a:buFont typeface="Calibri"/>
              <a:buAutoNum type="arabicPeriod"/>
            </a:pPr>
            <a:r>
              <a:rPr lang="en-US" sz="2585" dirty="0" err="1">
                <a:latin typeface="Times New Roman"/>
                <a:ea typeface="Times New Roman"/>
                <a:cs typeface="Times New Roman"/>
                <a:sym typeface="Times New Roman"/>
              </a:rPr>
              <a:t>Phù</a:t>
            </a:r>
            <a:r>
              <a:rPr lang="en-US" sz="2585" dirty="0">
                <a:latin typeface="Times New Roman"/>
                <a:ea typeface="Times New Roman"/>
                <a:cs typeface="Times New Roman"/>
                <a:sym typeface="Times New Roman"/>
              </a:rPr>
              <a:t> hợp về </a:t>
            </a:r>
            <a:r>
              <a:rPr lang="en-US" sz="2585" dirty="0" err="1">
                <a:latin typeface="Times New Roman"/>
                <a:ea typeface="Times New Roman"/>
                <a:cs typeface="Times New Roman"/>
                <a:sym typeface="Times New Roman"/>
              </a:rPr>
              <a:t>cấp</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điện</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áp</a:t>
            </a:r>
            <a:r>
              <a:rPr lang="en-US" sz="2585" dirty="0">
                <a:latin typeface="Times New Roman"/>
                <a:ea typeface="Times New Roman"/>
                <a:cs typeface="Times New Roman"/>
                <a:sym typeface="Times New Roman"/>
              </a:rPr>
              <a:t> của các </a:t>
            </a:r>
            <a:r>
              <a:rPr lang="en-US" sz="2585" dirty="0" err="1">
                <a:latin typeface="Times New Roman"/>
                <a:ea typeface="Times New Roman"/>
                <a:cs typeface="Times New Roman"/>
                <a:sym typeface="Times New Roman"/>
              </a:rPr>
              <a:t>thiết</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bị</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đồ</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dùng</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điện</a:t>
            </a:r>
            <a:r>
              <a:rPr lang="en-US" sz="2585" dirty="0">
                <a:latin typeface="Times New Roman"/>
                <a:ea typeface="Times New Roman"/>
                <a:cs typeface="Times New Roman"/>
                <a:sym typeface="Times New Roman"/>
              </a:rPr>
              <a:t> với </a:t>
            </a:r>
            <a:r>
              <a:rPr lang="en-US" sz="2585" dirty="0" err="1">
                <a:latin typeface="Times New Roman"/>
                <a:ea typeface="Times New Roman"/>
                <a:cs typeface="Times New Roman"/>
                <a:sym typeface="Times New Roman"/>
              </a:rPr>
              <a:t>điện</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áp</a:t>
            </a:r>
            <a:r>
              <a:rPr lang="en-US" sz="2585" dirty="0">
                <a:latin typeface="Times New Roman"/>
                <a:ea typeface="Times New Roman"/>
                <a:cs typeface="Times New Roman"/>
                <a:sym typeface="Times New Roman"/>
              </a:rPr>
              <a:t> </a:t>
            </a:r>
            <a:r>
              <a:rPr lang="en-US" sz="2585" dirty="0" err="1">
                <a:latin typeface="Times New Roman"/>
                <a:ea typeface="Times New Roman"/>
                <a:cs typeface="Times New Roman"/>
                <a:sym typeface="Times New Roman"/>
              </a:rPr>
              <a:t>định</a:t>
            </a:r>
            <a:r>
              <a:rPr lang="en-US" sz="2585" dirty="0">
                <a:latin typeface="Times New Roman"/>
                <a:ea typeface="Times New Roman"/>
                <a:cs typeface="Times New Roman"/>
                <a:sym typeface="Times New Roman"/>
              </a:rPr>
              <a:t> mức mạng </a:t>
            </a:r>
            <a:r>
              <a:rPr lang="en-US" sz="2585" dirty="0" err="1">
                <a:latin typeface="Times New Roman"/>
                <a:ea typeface="Times New Roman"/>
                <a:cs typeface="Times New Roman"/>
                <a:sym typeface="Times New Roman"/>
              </a:rPr>
              <a:t>điện</a:t>
            </a:r>
            <a:endParaRPr sz="2585"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2077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7">
                                            <p:txEl>
                                              <p:pRg st="0" end="0"/>
                                            </p:txEl>
                                          </p:spTgt>
                                        </p:tgtEl>
                                      </p:cBhvr>
                                    </p:animEffect>
                                    <p:set>
                                      <p:cBhvr>
                                        <p:cTn id="27" dur="1" fill="hold">
                                          <p:stCondLst>
                                            <p:cond delay="500"/>
                                          </p:stCondLst>
                                        </p:cTn>
                                        <p:tgtEl>
                                          <p:spTgt spid="97">
                                            <p:txEl>
                                              <p:pRg st="0" end="0"/>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7">
                                            <p:txEl>
                                              <p:pRg st="1" end="1"/>
                                            </p:txEl>
                                          </p:spTgt>
                                        </p:tgtEl>
                                      </p:cBhvr>
                                    </p:animEffect>
                                    <p:set>
                                      <p:cBhvr>
                                        <p:cTn id="30" dur="1" fill="hold">
                                          <p:stCondLst>
                                            <p:cond delay="500"/>
                                          </p:stCondLst>
                                        </p:cTn>
                                        <p:tgtEl>
                                          <p:spTgt spid="97">
                                            <p:txEl>
                                              <p:pRg st="1" end="1"/>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97">
                                            <p:txEl>
                                              <p:pRg st="2" end="2"/>
                                            </p:txEl>
                                          </p:spTgt>
                                        </p:tgtEl>
                                      </p:cBhvr>
                                    </p:animEffect>
                                    <p:set>
                                      <p:cBhvr>
                                        <p:cTn id="33" dur="1" fill="hold">
                                          <p:stCondLst>
                                            <p:cond delay="500"/>
                                          </p:stCondLst>
                                        </p:cTn>
                                        <p:tgtEl>
                                          <p:spTgt spid="97">
                                            <p:txEl>
                                              <p:pRg st="2" end="2"/>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97">
                                            <p:txEl>
                                              <p:pRg st="3" end="3"/>
                                            </p:txEl>
                                          </p:spTgt>
                                        </p:tgtEl>
                                      </p:cBhvr>
                                    </p:animEffect>
                                    <p:set>
                                      <p:cBhvr>
                                        <p:cTn id="36" dur="1" fill="hold">
                                          <p:stCondLst>
                                            <p:cond delay="500"/>
                                          </p:stCondLst>
                                        </p:cTn>
                                        <p:tgtEl>
                                          <p:spTgt spid="97">
                                            <p:txEl>
                                              <p:pRg st="3" end="3"/>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8">
                                            <p:txEl>
                                              <p:pRg st="0" end="0"/>
                                            </p:txEl>
                                          </p:spTgt>
                                        </p:tgtEl>
                                        <p:attrNameLst>
                                          <p:attrName>style.visibility</p:attrName>
                                        </p:attrNameLst>
                                      </p:cBhvr>
                                      <p:to>
                                        <p:strVal val="visible"/>
                                      </p:to>
                                    </p:set>
                                    <p:animEffect transition="in" filter="fade">
                                      <p:cBhvr>
                                        <p:cTn id="41" dur="500"/>
                                        <p:tgtEl>
                                          <p:spTgt spid="9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8">
                                            <p:txEl>
                                              <p:pRg st="1" end="1"/>
                                            </p:txEl>
                                          </p:spTgt>
                                        </p:tgtEl>
                                        <p:attrNameLst>
                                          <p:attrName>style.visibility</p:attrName>
                                        </p:attrNameLst>
                                      </p:cBhvr>
                                      <p:to>
                                        <p:strVal val="visible"/>
                                      </p:to>
                                    </p:set>
                                    <p:animEffect transition="in" filter="fade">
                                      <p:cBhvr>
                                        <p:cTn id="46" dur="500"/>
                                        <p:tgtEl>
                                          <p:spTgt spid="9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8">
                                            <p:txEl>
                                              <p:pRg st="2" end="2"/>
                                            </p:txEl>
                                          </p:spTgt>
                                        </p:tgtEl>
                                        <p:attrNameLst>
                                          <p:attrName>style.visibility</p:attrName>
                                        </p:attrNameLst>
                                      </p:cBhvr>
                                      <p:to>
                                        <p:strVal val="visible"/>
                                      </p:to>
                                    </p:set>
                                    <p:animEffect transition="in" filter="fade">
                                      <p:cBhvr>
                                        <p:cTn id="51" dur="500"/>
                                        <p:tgtEl>
                                          <p:spTgt spid="98">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8">
                                            <p:txEl>
                                              <p:pRg st="3" end="3"/>
                                            </p:txEl>
                                          </p:spTgt>
                                        </p:tgtEl>
                                        <p:attrNameLst>
                                          <p:attrName>style.visibility</p:attrName>
                                        </p:attrNameLst>
                                      </p:cBhvr>
                                      <p:to>
                                        <p:strVal val="visible"/>
                                      </p:to>
                                    </p:set>
                                    <p:animEffect transition="in" filter="fade">
                                      <p:cBhvr>
                                        <p:cTn id="56" dur="500"/>
                                        <p:tgtEl>
                                          <p:spTgt spid="98">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98">
                                            <p:txEl>
                                              <p:pRg st="0" end="0"/>
                                            </p:txEl>
                                          </p:spTgt>
                                        </p:tgtEl>
                                      </p:cBhvr>
                                    </p:animEffect>
                                    <p:set>
                                      <p:cBhvr>
                                        <p:cTn id="61" dur="1" fill="hold">
                                          <p:stCondLst>
                                            <p:cond delay="500"/>
                                          </p:stCondLst>
                                        </p:cTn>
                                        <p:tgtEl>
                                          <p:spTgt spid="98">
                                            <p:txEl>
                                              <p:pRg st="0" end="0"/>
                                            </p:txEl>
                                          </p:spTgt>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8">
                                            <p:txEl>
                                              <p:pRg st="1" end="1"/>
                                            </p:txEl>
                                          </p:spTgt>
                                        </p:tgtEl>
                                      </p:cBhvr>
                                    </p:animEffect>
                                    <p:set>
                                      <p:cBhvr>
                                        <p:cTn id="64" dur="1" fill="hold">
                                          <p:stCondLst>
                                            <p:cond delay="500"/>
                                          </p:stCondLst>
                                        </p:cTn>
                                        <p:tgtEl>
                                          <p:spTgt spid="98">
                                            <p:txEl>
                                              <p:pRg st="1" end="1"/>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8">
                                            <p:txEl>
                                              <p:pRg st="2" end="2"/>
                                            </p:txEl>
                                          </p:spTgt>
                                        </p:tgtEl>
                                      </p:cBhvr>
                                    </p:animEffect>
                                    <p:set>
                                      <p:cBhvr>
                                        <p:cTn id="67" dur="1" fill="hold">
                                          <p:stCondLst>
                                            <p:cond delay="500"/>
                                          </p:stCondLst>
                                        </p:cTn>
                                        <p:tgtEl>
                                          <p:spTgt spid="98">
                                            <p:txEl>
                                              <p:pRg st="2" end="2"/>
                                            </p:txEl>
                                          </p:spTgt>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98">
                                            <p:txEl>
                                              <p:pRg st="3" end="3"/>
                                            </p:txEl>
                                          </p:spTgt>
                                        </p:tgtEl>
                                      </p:cBhvr>
                                    </p:animEffect>
                                    <p:set>
                                      <p:cBhvr>
                                        <p:cTn id="70" dur="1" fill="hold">
                                          <p:stCondLst>
                                            <p:cond delay="500"/>
                                          </p:stCondLst>
                                        </p:cTn>
                                        <p:tgtEl>
                                          <p:spTgt spid="98">
                                            <p:txEl>
                                              <p:pRg st="3" end="3"/>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99">
                                            <p:txEl>
                                              <p:pRg st="0" end="0"/>
                                            </p:txEl>
                                          </p:spTgt>
                                        </p:tgtEl>
                                        <p:attrNameLst>
                                          <p:attrName>style.visibility</p:attrName>
                                        </p:attrNameLst>
                                      </p:cBhvr>
                                      <p:to>
                                        <p:strVal val="visible"/>
                                      </p:to>
                                    </p:set>
                                    <p:animEffect transition="in" filter="fade">
                                      <p:cBhvr>
                                        <p:cTn id="75" dur="1000"/>
                                        <p:tgtEl>
                                          <p:spTgt spid="99">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9">
                                            <p:txEl>
                                              <p:pRg st="1" end="1"/>
                                            </p:txEl>
                                          </p:spTgt>
                                        </p:tgtEl>
                                        <p:attrNameLst>
                                          <p:attrName>style.visibility</p:attrName>
                                        </p:attrNameLst>
                                      </p:cBhvr>
                                      <p:to>
                                        <p:strVal val="visible"/>
                                      </p:to>
                                    </p:set>
                                    <p:animEffect transition="in" filter="fade">
                                      <p:cBhvr>
                                        <p:cTn id="80" dur="1000"/>
                                        <p:tgtEl>
                                          <p:spTgt spid="99">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99">
                                            <p:txEl>
                                              <p:pRg st="2" end="2"/>
                                            </p:txEl>
                                          </p:spTgt>
                                        </p:tgtEl>
                                        <p:attrNameLst>
                                          <p:attrName>style.visibility</p:attrName>
                                        </p:attrNameLst>
                                      </p:cBhvr>
                                      <p:to>
                                        <p:strVal val="visible"/>
                                      </p:to>
                                    </p:set>
                                    <p:animEffect transition="in" filter="fade">
                                      <p:cBhvr>
                                        <p:cTn id="85" dur="10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1" name="Picture 23" descr="feuerwerk_1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3025" y="0"/>
            <a:ext cx="21796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3" descr="feuerwerk_1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5116513"/>
            <a:ext cx="21796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3" descr="feuerwerk_1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88" y="5181600"/>
            <a:ext cx="2181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3" descr="feuerwerk_1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919913" y="58738"/>
            <a:ext cx="21796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descr="Horizontal brick"/>
          <p:cNvSpPr txBox="1">
            <a:spLocks noChangeArrowheads="1" noChangeShapeType="1" noTextEdit="1"/>
          </p:cNvSpPr>
          <p:nvPr/>
        </p:nvSpPr>
        <p:spPr bwMode="auto">
          <a:xfrm>
            <a:off x="1187624" y="2806824"/>
            <a:ext cx="7056784" cy="119824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noAutofit/>
          </a:bodyPr>
          <a:lstStyle/>
          <a:p>
            <a:pPr algn="ctr">
              <a:spcAft>
                <a:spcPts val="0"/>
              </a:spcAft>
            </a:pPr>
            <a:r>
              <a:rPr lang="vi-VN" b="1" dirty="0" smtClean="0">
                <a:ln w="9525" cap="flat" cmpd="sng" algn="ctr">
                  <a:solidFill>
                    <a:srgbClr val="FFFF00"/>
                  </a:solidFill>
                  <a:prstDash val="solid"/>
                  <a:round/>
                </a:ln>
                <a:gradFill>
                  <a:gsLst>
                    <a:gs pos="34000">
                      <a:srgbClr val="FF0000"/>
                    </a:gs>
                    <a:gs pos="77000">
                      <a:srgbClr val="00B050"/>
                    </a:gs>
                  </a:gsLst>
                  <a:lin ang="5400000" scaled="0"/>
                </a:gradFill>
                <a:latin typeface="Tahoma" panose="020B0604030504040204" pitchFamily="34" charset="0"/>
                <a:ea typeface="Tahoma" panose="020B0604030504040204" pitchFamily="34" charset="0"/>
                <a:cs typeface="Tahoma" panose="020B0604030504040204" pitchFamily="34" charset="0"/>
              </a:rPr>
              <a:t>LẮP ĐẶT MẠNG ĐIỆN TRONG NHÀ</a:t>
            </a:r>
            <a:endParaRPr lang="en-US" sz="1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 Box 2" descr="Horizontal brick"/>
          <p:cNvSpPr txBox="1">
            <a:spLocks noChangeArrowheads="1" noChangeShapeType="1" noTextEdit="1"/>
          </p:cNvSpPr>
          <p:nvPr/>
        </p:nvSpPr>
        <p:spPr bwMode="auto">
          <a:xfrm>
            <a:off x="3059832" y="1630289"/>
            <a:ext cx="3312368" cy="667564"/>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noAutofit/>
          </a:bodyPr>
          <a:lstStyle/>
          <a:p>
            <a:r>
              <a:rPr lang="vi-VN" sz="800" b="1" smtClean="0">
                <a:latin typeface="Tahoma" panose="020B0604030504040204" pitchFamily="34" charset="0"/>
                <a:ea typeface="Tahoma" panose="020B0604030504040204" pitchFamily="34" charset="0"/>
                <a:cs typeface="Tahoma" panose="020B0604030504040204" pitchFamily="34" charset="0"/>
              </a:rPr>
              <a:t>CÔNG NGHỆ 9</a:t>
            </a:r>
            <a:endParaRPr lang="en-US" sz="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087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3)">
                                      <p:cBhvr>
                                        <p:cTn id="7" dur="15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2000" fill="hold"/>
                                        <p:tgtEl>
                                          <p:spTgt spid="12"/>
                                        </p:tgtEl>
                                        <p:attrNameLst>
                                          <p:attrName>ppt_w</p:attrName>
                                        </p:attrNameLst>
                                      </p:cBhvr>
                                      <p:tavLst>
                                        <p:tav tm="0">
                                          <p:val>
                                            <p:fltVal val="0"/>
                                          </p:val>
                                        </p:tav>
                                        <p:tav tm="100000">
                                          <p:val>
                                            <p:strVal val="#ppt_w"/>
                                          </p:val>
                                        </p:tav>
                                      </p:tavLst>
                                    </p:anim>
                                    <p:anim calcmode="lin" valueType="num">
                                      <p:cBhvr>
                                        <p:cTn id="11" dur="2000" fill="hold"/>
                                        <p:tgtEl>
                                          <p:spTgt spid="12"/>
                                        </p:tgtEl>
                                        <p:attrNameLst>
                                          <p:attrName>ppt_h</p:attrName>
                                        </p:attrNameLst>
                                      </p:cBhvr>
                                      <p:tavLst>
                                        <p:tav tm="0">
                                          <p:val>
                                            <p:fltVal val="0"/>
                                          </p:val>
                                        </p:tav>
                                        <p:tav tm="100000">
                                          <p:val>
                                            <p:strVal val="#ppt_h"/>
                                          </p:val>
                                        </p:tav>
                                      </p:tavLst>
                                    </p:anim>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20030131_16234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428750"/>
            <a:ext cx="5237162"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ay250107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214438"/>
            <a:ext cx="5357812"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80px-KolkataVIP_roa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214438"/>
            <a:ext cx="5286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mall engin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063" y="1214438"/>
            <a:ext cx="535781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881832" y="154970"/>
            <a:ext cx="365872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a:t>
            </a:r>
          </a:p>
          <a:p>
            <a:pPr eaLnBrk="1" hangingPunct="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a:t>
            </a:r>
          </a:p>
          <a:p>
            <a:pPr eaLnBrk="1" hangingPunct="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a:t>
            </a:r>
          </a:p>
          <a:p>
            <a:pPr eaLnBrk="1" hangingPunct="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a:t>
            </a:r>
          </a:p>
          <a:p>
            <a:pPr eaLnBrk="1" hangingPunct="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Y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a:t>
            </a:r>
          </a:p>
          <a:p>
            <a:pPr eaLnBrk="1" hangingPunct="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a:t>
            </a:r>
          </a:p>
          <a:p>
            <a:pPr eaLnBrk="1" hangingPunct="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a:t>
            </a:r>
            <a:r>
              <a:rPr lang="en-US" sz="3200" dirty="0" err="1">
                <a:latin typeface="Times New Roman" panose="02020603050405020304" pitchFamily="18" charset="0"/>
                <a:cs typeface="Times New Roman" panose="02020603050405020304" pitchFamily="18" charset="0"/>
              </a:rPr>
              <a:t>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ng.</a:t>
            </a:r>
          </a:p>
          <a:p>
            <a:pPr eaLnBrk="1" hangingPunct="1"/>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a:t>
            </a:r>
          </a:p>
          <a:p>
            <a:pPr eaLnBrk="1" hangingPunct="1"/>
            <a:endParaRPr lang="en-US" sz="3200" dirty="0">
              <a:latin typeface="Times New Roman" panose="02020603050405020304" pitchFamily="18" charset="0"/>
              <a:cs typeface="Times New Roman" panose="02020603050405020304" pitchFamily="18" charset="0"/>
            </a:endParaRPr>
          </a:p>
        </p:txBody>
      </p:sp>
      <p:pic>
        <p:nvPicPr>
          <p:cNvPr id="14" name="Picture 13" descr="hoat-dong-P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214438"/>
            <a:ext cx="54292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nh 5.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0688" y="1214438"/>
            <a:ext cx="55086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region_subpic1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4375" y="1071563"/>
            <a:ext cx="4643438"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gp-0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71563" y="1071563"/>
            <a:ext cx="40005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147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par>
                                <p:cTn id="8" presetID="27" presetClass="entr" presetSubtype="0" fill="hold" nodeType="withEffect">
                                  <p:stCondLst>
                                    <p:cond delay="0"/>
                                  </p:stCondLst>
                                  <p:iterate type="lt">
                                    <p:tmPct val="50000"/>
                                  </p:iterate>
                                  <p:childTnLst>
                                    <p:set>
                                      <p:cBhvr>
                                        <p:cTn id="9"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0" dur="25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25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2" dur="250"/>
                                        <p:tgtEl>
                                          <p:spTgt spid="9">
                                            <p:txEl>
                                              <p:pRg st="0" end="0"/>
                                            </p:txEl>
                                          </p:spTgt>
                                        </p:tgtEl>
                                        <p:attrNameLst>
                                          <p:attrName>fill.type</p:attrName>
                                        </p:attrNameLst>
                                      </p:cBhvr>
                                      <p:to>
                                        <p:strVal val="solid"/>
                                      </p:to>
                                    </p:set>
                                  </p:childTnLst>
                                </p:cTn>
                              </p:par>
                            </p:childTnLst>
                          </p:cTn>
                        </p:par>
                        <p:par>
                          <p:cTn id="13" fill="hold" nodeType="afterGroup">
                            <p:stCondLst>
                              <p:cond delay="1875"/>
                            </p:stCondLst>
                            <p:childTnLst>
                              <p:par>
                                <p:cTn id="14" presetID="10" presetClass="exit" presetSubtype="0" fill="hold" nodeType="after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par>
                          <p:cTn id="17" fill="hold" nodeType="afterGroup">
                            <p:stCondLst>
                              <p:cond delay="2875"/>
                            </p:stCondLst>
                            <p:childTnLst>
                              <p:par>
                                <p:cTn id="18" presetID="4"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27" presetClass="entr" presetSubtype="0" fill="hold" nodeType="withEffect">
                                  <p:stCondLst>
                                    <p:cond delay="0"/>
                                  </p:stCondLst>
                                  <p:iterate type="lt">
                                    <p:tmPct val="50000"/>
                                  </p:iterate>
                                  <p:childTnLst>
                                    <p:set>
                                      <p:cBhvr>
                                        <p:cTn id="22"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3" dur="25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25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25" dur="250"/>
                                        <p:tgtEl>
                                          <p:spTgt spid="9">
                                            <p:txEl>
                                              <p:pRg st="1" end="1"/>
                                            </p:txEl>
                                          </p:spTgt>
                                        </p:tgtEl>
                                        <p:attrNameLst>
                                          <p:attrName>fill.type</p:attrName>
                                        </p:attrNameLst>
                                      </p:cBhvr>
                                      <p:to>
                                        <p:strVal val="solid"/>
                                      </p:to>
                                    </p:set>
                                  </p:childTnLst>
                                </p:cTn>
                              </p:par>
                            </p:childTnLst>
                          </p:cTn>
                        </p:par>
                        <p:par>
                          <p:cTn id="26" fill="hold" nodeType="afterGroup">
                            <p:stCondLst>
                              <p:cond delay="5125"/>
                            </p:stCondLst>
                            <p:childTnLst>
                              <p:par>
                                <p:cTn id="27" presetID="10" presetClass="exit" presetSubtype="0" fill="hold" nodeType="afterEffect">
                                  <p:stCondLst>
                                    <p:cond delay="0"/>
                                  </p:stCondLst>
                                  <p:childTnLst>
                                    <p:animEffect transition="out" filter="fade">
                                      <p:cBhvr>
                                        <p:cTn id="28" dur="1000"/>
                                        <p:tgtEl>
                                          <p:spTgt spid="8"/>
                                        </p:tgtEl>
                                      </p:cBhvr>
                                    </p:animEffect>
                                    <p:set>
                                      <p:cBhvr>
                                        <p:cTn id="29" dur="1" fill="hold">
                                          <p:stCondLst>
                                            <p:cond delay="999"/>
                                          </p:stCondLst>
                                        </p:cTn>
                                        <p:tgtEl>
                                          <p:spTgt spid="8"/>
                                        </p:tgtEl>
                                        <p:attrNameLst>
                                          <p:attrName>style.visibility</p:attrName>
                                        </p:attrNameLst>
                                      </p:cBhvr>
                                      <p:to>
                                        <p:strVal val="hidden"/>
                                      </p:to>
                                    </p:set>
                                  </p:childTnLst>
                                </p:cTn>
                              </p:par>
                            </p:childTnLst>
                          </p:cTn>
                        </p:par>
                        <p:par>
                          <p:cTn id="30" fill="hold" nodeType="afterGroup">
                            <p:stCondLst>
                              <p:cond delay="6125"/>
                            </p:stCondLst>
                            <p:childTnLst>
                              <p:par>
                                <p:cTn id="31" presetID="4" presetClass="entr" presetSubtype="16"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in)">
                                      <p:cBhvr>
                                        <p:cTn id="33" dur="500"/>
                                        <p:tgtEl>
                                          <p:spTgt spid="7"/>
                                        </p:tgtEl>
                                      </p:cBhvr>
                                    </p:animEffect>
                                  </p:childTnLst>
                                </p:cTn>
                              </p:par>
                              <p:par>
                                <p:cTn id="34" presetID="27" presetClass="entr" presetSubtype="0" fill="hold" nodeType="withEffect">
                                  <p:stCondLst>
                                    <p:cond delay="0"/>
                                  </p:stCondLst>
                                  <p:iterate type="lt">
                                    <p:tmPct val="50000"/>
                                  </p:iterate>
                                  <p:childTnLst>
                                    <p:set>
                                      <p:cBhvr>
                                        <p:cTn id="35"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36" dur="25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25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38" dur="250"/>
                                        <p:tgtEl>
                                          <p:spTgt spid="9">
                                            <p:txEl>
                                              <p:pRg st="2" end="2"/>
                                            </p:txEl>
                                          </p:spTgt>
                                        </p:tgtEl>
                                        <p:attrNameLst>
                                          <p:attrName>fill.type</p:attrName>
                                        </p:attrNameLst>
                                      </p:cBhvr>
                                      <p:to>
                                        <p:strVal val="solid"/>
                                      </p:to>
                                    </p:set>
                                  </p:childTnLst>
                                </p:cTn>
                              </p:par>
                            </p:childTnLst>
                          </p:cTn>
                        </p:par>
                        <p:par>
                          <p:cTn id="39" fill="hold" nodeType="afterGroup">
                            <p:stCondLst>
                              <p:cond delay="9000"/>
                            </p:stCondLst>
                            <p:childTnLst>
                              <p:par>
                                <p:cTn id="40" presetID="10" presetClass="exit" presetSubtype="0" fill="hold" nodeType="afterEffect">
                                  <p:stCondLst>
                                    <p:cond delay="0"/>
                                  </p:stCondLst>
                                  <p:childTnLst>
                                    <p:animEffect transition="out" filter="fade">
                                      <p:cBhvr>
                                        <p:cTn id="41" dur="1000"/>
                                        <p:tgtEl>
                                          <p:spTgt spid="7"/>
                                        </p:tgtEl>
                                      </p:cBhvr>
                                    </p:animEffect>
                                    <p:set>
                                      <p:cBhvr>
                                        <p:cTn id="42" dur="1" fill="hold">
                                          <p:stCondLst>
                                            <p:cond delay="999"/>
                                          </p:stCondLst>
                                        </p:cTn>
                                        <p:tgtEl>
                                          <p:spTgt spid="7"/>
                                        </p:tgtEl>
                                        <p:attrNameLst>
                                          <p:attrName>style.visibility</p:attrName>
                                        </p:attrNameLst>
                                      </p:cBhvr>
                                      <p:to>
                                        <p:strVal val="hidden"/>
                                      </p:to>
                                    </p:set>
                                  </p:childTnLst>
                                </p:cTn>
                              </p:par>
                            </p:childTnLst>
                          </p:cTn>
                        </p:par>
                        <p:par>
                          <p:cTn id="43" fill="hold" nodeType="afterGroup">
                            <p:stCondLst>
                              <p:cond delay="10000"/>
                            </p:stCondLst>
                            <p:childTnLst>
                              <p:par>
                                <p:cTn id="44" presetID="4" presetClass="entr" presetSubtype="16"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ox(in)">
                                      <p:cBhvr>
                                        <p:cTn id="46" dur="500"/>
                                        <p:tgtEl>
                                          <p:spTgt spid="5"/>
                                        </p:tgtEl>
                                      </p:cBhvr>
                                    </p:animEffect>
                                  </p:childTnLst>
                                </p:cTn>
                              </p:par>
                              <p:par>
                                <p:cTn id="47" presetID="27" presetClass="entr" presetSubtype="0" fill="hold" nodeType="withEffect">
                                  <p:stCondLst>
                                    <p:cond delay="0"/>
                                  </p:stCondLst>
                                  <p:iterate type="lt">
                                    <p:tmPct val="50000"/>
                                  </p:iterate>
                                  <p:childTnLst>
                                    <p:set>
                                      <p:cBhvr>
                                        <p:cTn id="48"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49" dur="25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25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51" dur="250"/>
                                        <p:tgtEl>
                                          <p:spTgt spid="9">
                                            <p:txEl>
                                              <p:pRg st="3" end="3"/>
                                            </p:txEl>
                                          </p:spTgt>
                                        </p:tgtEl>
                                        <p:attrNameLst>
                                          <p:attrName>fill.type</p:attrName>
                                        </p:attrNameLst>
                                      </p:cBhvr>
                                      <p:to>
                                        <p:strVal val="solid"/>
                                      </p:to>
                                    </p:set>
                                  </p:childTnLst>
                                </p:cTn>
                              </p:par>
                            </p:childTnLst>
                          </p:cTn>
                        </p:par>
                        <p:par>
                          <p:cTn id="52" fill="hold" nodeType="afterGroup">
                            <p:stCondLst>
                              <p:cond delay="11750"/>
                            </p:stCondLst>
                            <p:childTnLst>
                              <p:par>
                                <p:cTn id="53" presetID="10" presetClass="exit" presetSubtype="0" fill="hold" nodeType="afterEffect">
                                  <p:stCondLst>
                                    <p:cond delay="0"/>
                                  </p:stCondLst>
                                  <p:childTnLst>
                                    <p:animEffect transition="out" filter="fade">
                                      <p:cBhvr>
                                        <p:cTn id="54" dur="1000"/>
                                        <p:tgtEl>
                                          <p:spTgt spid="5"/>
                                        </p:tgtEl>
                                      </p:cBhvr>
                                    </p:animEffect>
                                    <p:set>
                                      <p:cBhvr>
                                        <p:cTn id="55" dur="1" fill="hold">
                                          <p:stCondLst>
                                            <p:cond delay="999"/>
                                          </p:stCondLst>
                                        </p:cTn>
                                        <p:tgtEl>
                                          <p:spTgt spid="5"/>
                                        </p:tgtEl>
                                        <p:attrNameLst>
                                          <p:attrName>style.visibility</p:attrName>
                                        </p:attrNameLst>
                                      </p:cBhvr>
                                      <p:to>
                                        <p:strVal val="hidden"/>
                                      </p:to>
                                    </p:set>
                                  </p:childTnLst>
                                </p:cTn>
                              </p:par>
                            </p:childTnLst>
                          </p:cTn>
                        </p:par>
                        <p:par>
                          <p:cTn id="56" fill="hold" nodeType="afterGroup">
                            <p:stCondLst>
                              <p:cond delay="12750"/>
                            </p:stCondLst>
                            <p:childTnLst>
                              <p:par>
                                <p:cTn id="57" presetID="4" presetClass="entr" presetSubtype="16"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ox(in)">
                                      <p:cBhvr>
                                        <p:cTn id="59" dur="500"/>
                                        <p:tgtEl>
                                          <p:spTgt spid="14"/>
                                        </p:tgtEl>
                                      </p:cBhvr>
                                    </p:animEffect>
                                  </p:childTnLst>
                                </p:cTn>
                              </p:par>
                              <p:par>
                                <p:cTn id="60" presetID="27" presetClass="entr" presetSubtype="0" fill="hold" nodeType="withEffect">
                                  <p:stCondLst>
                                    <p:cond delay="0"/>
                                  </p:stCondLst>
                                  <p:iterate type="lt">
                                    <p:tmPct val="50000"/>
                                  </p:iterate>
                                  <p:childTnLst>
                                    <p:set>
                                      <p:cBhvr>
                                        <p:cTn id="61"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62" dur="25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25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64" dur="250"/>
                                        <p:tgtEl>
                                          <p:spTgt spid="9">
                                            <p:txEl>
                                              <p:pRg st="4" end="4"/>
                                            </p:txEl>
                                          </p:spTgt>
                                        </p:tgtEl>
                                        <p:attrNameLst>
                                          <p:attrName>fill.type</p:attrName>
                                        </p:attrNameLst>
                                      </p:cBhvr>
                                      <p:to>
                                        <p:strVal val="solid"/>
                                      </p:to>
                                    </p:set>
                                  </p:childTnLst>
                                </p:cTn>
                              </p:par>
                            </p:childTnLst>
                          </p:cTn>
                        </p:par>
                        <p:par>
                          <p:cTn id="65" fill="hold" nodeType="afterGroup">
                            <p:stCondLst>
                              <p:cond delay="14125"/>
                            </p:stCondLst>
                            <p:childTnLst>
                              <p:par>
                                <p:cTn id="66" presetID="10" presetClass="exit" presetSubtype="0" fill="hold" nodeType="afterEffect">
                                  <p:stCondLst>
                                    <p:cond delay="0"/>
                                  </p:stCondLst>
                                  <p:childTnLst>
                                    <p:animEffect transition="out" filter="fade">
                                      <p:cBhvr>
                                        <p:cTn id="67" dur="1000"/>
                                        <p:tgtEl>
                                          <p:spTgt spid="14"/>
                                        </p:tgtEl>
                                      </p:cBhvr>
                                    </p:animEffect>
                                    <p:set>
                                      <p:cBhvr>
                                        <p:cTn id="68" dur="1" fill="hold">
                                          <p:stCondLst>
                                            <p:cond delay="999"/>
                                          </p:stCondLst>
                                        </p:cTn>
                                        <p:tgtEl>
                                          <p:spTgt spid="14"/>
                                        </p:tgtEl>
                                        <p:attrNameLst>
                                          <p:attrName>style.visibility</p:attrName>
                                        </p:attrNameLst>
                                      </p:cBhvr>
                                      <p:to>
                                        <p:strVal val="hidden"/>
                                      </p:to>
                                    </p:set>
                                  </p:childTnLst>
                                </p:cTn>
                              </p:par>
                            </p:childTnLst>
                          </p:cTn>
                        </p:par>
                        <p:par>
                          <p:cTn id="69" fill="hold" nodeType="afterGroup">
                            <p:stCondLst>
                              <p:cond delay="15125"/>
                            </p:stCondLst>
                            <p:childTnLst>
                              <p:par>
                                <p:cTn id="70" presetID="4" presetClass="entr" presetSubtype="16"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ox(in)">
                                      <p:cBhvr>
                                        <p:cTn id="72" dur="500"/>
                                        <p:tgtEl>
                                          <p:spTgt spid="15"/>
                                        </p:tgtEl>
                                      </p:cBhvr>
                                    </p:animEffect>
                                  </p:childTnLst>
                                </p:cTn>
                              </p:par>
                              <p:par>
                                <p:cTn id="73" presetID="27" presetClass="entr" presetSubtype="0" fill="hold" nodeType="withEffect">
                                  <p:stCondLst>
                                    <p:cond delay="0"/>
                                  </p:stCondLst>
                                  <p:iterate type="lt">
                                    <p:tmPct val="50000"/>
                                  </p:iterate>
                                  <p:childTnLst>
                                    <p:set>
                                      <p:cBhvr>
                                        <p:cTn id="74"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75" dur="25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25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77" dur="250"/>
                                        <p:tgtEl>
                                          <p:spTgt spid="9">
                                            <p:txEl>
                                              <p:pRg st="5" end="5"/>
                                            </p:txEl>
                                          </p:spTgt>
                                        </p:tgtEl>
                                        <p:attrNameLst>
                                          <p:attrName>fill.type</p:attrName>
                                        </p:attrNameLst>
                                      </p:cBhvr>
                                      <p:to>
                                        <p:strVal val="solid"/>
                                      </p:to>
                                    </p:set>
                                  </p:childTnLst>
                                </p:cTn>
                              </p:par>
                            </p:childTnLst>
                          </p:cTn>
                        </p:par>
                        <p:par>
                          <p:cTn id="78" fill="hold" nodeType="afterGroup">
                            <p:stCondLst>
                              <p:cond delay="17000"/>
                            </p:stCondLst>
                            <p:childTnLst>
                              <p:par>
                                <p:cTn id="79" presetID="10" presetClass="exit" presetSubtype="0" fill="hold" nodeType="afterEffect">
                                  <p:stCondLst>
                                    <p:cond delay="0"/>
                                  </p:stCondLst>
                                  <p:childTnLst>
                                    <p:animEffect transition="out" filter="fade">
                                      <p:cBhvr>
                                        <p:cTn id="80" dur="1000"/>
                                        <p:tgtEl>
                                          <p:spTgt spid="15"/>
                                        </p:tgtEl>
                                      </p:cBhvr>
                                    </p:animEffect>
                                    <p:set>
                                      <p:cBhvr>
                                        <p:cTn id="81" dur="1" fill="hold">
                                          <p:stCondLst>
                                            <p:cond delay="999"/>
                                          </p:stCondLst>
                                        </p:cTn>
                                        <p:tgtEl>
                                          <p:spTgt spid="15"/>
                                        </p:tgtEl>
                                        <p:attrNameLst>
                                          <p:attrName>style.visibility</p:attrName>
                                        </p:attrNameLst>
                                      </p:cBhvr>
                                      <p:to>
                                        <p:strVal val="hidden"/>
                                      </p:to>
                                    </p:set>
                                  </p:childTnLst>
                                </p:cTn>
                              </p:par>
                            </p:childTnLst>
                          </p:cTn>
                        </p:par>
                        <p:par>
                          <p:cTn id="82" fill="hold" nodeType="afterGroup">
                            <p:stCondLst>
                              <p:cond delay="18000"/>
                            </p:stCondLst>
                            <p:childTnLst>
                              <p:par>
                                <p:cTn id="83" presetID="4" presetClass="entr" presetSubtype="16" fill="hold"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box(in)">
                                      <p:cBhvr>
                                        <p:cTn id="85" dur="500"/>
                                        <p:tgtEl>
                                          <p:spTgt spid="16"/>
                                        </p:tgtEl>
                                      </p:cBhvr>
                                    </p:animEffect>
                                  </p:childTnLst>
                                </p:cTn>
                              </p:par>
                              <p:par>
                                <p:cTn id="86" presetID="27" presetClass="entr" presetSubtype="0" fill="hold" nodeType="withEffect">
                                  <p:stCondLst>
                                    <p:cond delay="0"/>
                                  </p:stCondLst>
                                  <p:iterate type="lt">
                                    <p:tmPct val="50000"/>
                                  </p:iterate>
                                  <p:childTnLst>
                                    <p:set>
                                      <p:cBhvr>
                                        <p:cTn id="87"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88" dur="25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9" dur="25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90" dur="250"/>
                                        <p:tgtEl>
                                          <p:spTgt spid="9">
                                            <p:txEl>
                                              <p:pRg st="6" end="6"/>
                                            </p:txEl>
                                          </p:spTgt>
                                        </p:tgtEl>
                                        <p:attrNameLst>
                                          <p:attrName>fill.type</p:attrName>
                                        </p:attrNameLst>
                                      </p:cBhvr>
                                      <p:to>
                                        <p:strVal val="solid"/>
                                      </p:to>
                                    </p:set>
                                  </p:childTnLst>
                                </p:cTn>
                              </p:par>
                            </p:childTnLst>
                          </p:cTn>
                        </p:par>
                        <p:par>
                          <p:cTn id="91" fill="hold" nodeType="afterGroup">
                            <p:stCondLst>
                              <p:cond delay="20875"/>
                            </p:stCondLst>
                            <p:childTnLst>
                              <p:par>
                                <p:cTn id="92" presetID="10" presetClass="exit" presetSubtype="0" fill="hold" nodeType="afterEffect">
                                  <p:stCondLst>
                                    <p:cond delay="0"/>
                                  </p:stCondLst>
                                  <p:childTnLst>
                                    <p:animEffect transition="out" filter="fade">
                                      <p:cBhvr>
                                        <p:cTn id="93" dur="1000"/>
                                        <p:tgtEl>
                                          <p:spTgt spid="16"/>
                                        </p:tgtEl>
                                      </p:cBhvr>
                                    </p:animEffect>
                                    <p:set>
                                      <p:cBhvr>
                                        <p:cTn id="94" dur="1" fill="hold">
                                          <p:stCondLst>
                                            <p:cond delay="999"/>
                                          </p:stCondLst>
                                        </p:cTn>
                                        <p:tgtEl>
                                          <p:spTgt spid="16"/>
                                        </p:tgtEl>
                                        <p:attrNameLst>
                                          <p:attrName>style.visibility</p:attrName>
                                        </p:attrNameLst>
                                      </p:cBhvr>
                                      <p:to>
                                        <p:strVal val="hidden"/>
                                      </p:to>
                                    </p:set>
                                  </p:childTnLst>
                                </p:cTn>
                              </p:par>
                            </p:childTnLst>
                          </p:cTn>
                        </p:par>
                        <p:par>
                          <p:cTn id="95" fill="hold" nodeType="afterGroup">
                            <p:stCondLst>
                              <p:cond delay="21875"/>
                            </p:stCondLst>
                            <p:childTnLst>
                              <p:par>
                                <p:cTn id="96" presetID="4" presetClass="entr" presetSubtype="16"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box(in)">
                                      <p:cBhvr>
                                        <p:cTn id="98" dur="1000"/>
                                        <p:tgtEl>
                                          <p:spTgt spid="17"/>
                                        </p:tgtEl>
                                      </p:cBhvr>
                                    </p:animEffect>
                                  </p:childTnLst>
                                </p:cTn>
                              </p:par>
                              <p:par>
                                <p:cTn id="99" presetID="27" presetClass="entr" presetSubtype="0" fill="hold" nodeType="withEffect">
                                  <p:stCondLst>
                                    <p:cond delay="0"/>
                                  </p:stCondLst>
                                  <p:iterate type="lt">
                                    <p:tmPct val="50000"/>
                                  </p:iterate>
                                  <p:childTnLst>
                                    <p:set>
                                      <p:cBhvr>
                                        <p:cTn id="100" dur="1" fill="hold">
                                          <p:stCondLst>
                                            <p:cond delay="0"/>
                                          </p:stCondLst>
                                        </p:cTn>
                                        <p:tgtEl>
                                          <p:spTgt spid="9">
                                            <p:txEl>
                                              <p:pRg st="7" end="7"/>
                                            </p:txEl>
                                          </p:spTgt>
                                        </p:tgtEl>
                                        <p:attrNameLst>
                                          <p:attrName>style.visibility</p:attrName>
                                        </p:attrNameLst>
                                      </p:cBhvr>
                                      <p:to>
                                        <p:strVal val="visible"/>
                                      </p:to>
                                    </p:set>
                                    <p:anim calcmode="discrete" valueType="clr">
                                      <p:cBhvr override="childStyle">
                                        <p:cTn id="101" dur="250"/>
                                        <p:tgtEl>
                                          <p:spTgt spid="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2" dur="250"/>
                                        <p:tgtEl>
                                          <p:spTgt spid="9">
                                            <p:txEl>
                                              <p:pRg st="7" end="7"/>
                                            </p:txEl>
                                          </p:spTgt>
                                        </p:tgtEl>
                                        <p:attrNameLst>
                                          <p:attrName>fillcolor</p:attrName>
                                        </p:attrNameLst>
                                      </p:cBhvr>
                                      <p:tavLst>
                                        <p:tav tm="0">
                                          <p:val>
                                            <p:clrVal>
                                              <a:schemeClr val="accent2"/>
                                            </p:clrVal>
                                          </p:val>
                                        </p:tav>
                                        <p:tav tm="50000">
                                          <p:val>
                                            <p:clrVal>
                                              <a:schemeClr val="hlink"/>
                                            </p:clrVal>
                                          </p:val>
                                        </p:tav>
                                      </p:tavLst>
                                    </p:anim>
                                    <p:set>
                                      <p:cBhvr>
                                        <p:cTn id="103" dur="250"/>
                                        <p:tgtEl>
                                          <p:spTgt spid="9">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rgbClr val="99FF33"/>
          </a:fgClr>
          <a:bgClr>
            <a:schemeClr val="bg1"/>
          </a:bgClr>
        </a:patt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95536" y="764704"/>
            <a:ext cx="8610600" cy="830997"/>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a:t>
            </a:r>
            <a:r>
              <a:rPr lang="en-US" sz="2400" b="1">
                <a:solidFill>
                  <a:srgbClr val="0070C0"/>
                </a:solidFill>
                <a:latin typeface="Arial" panose="020B0604020202020204" pitchFamily="34" charset="0"/>
                <a:cs typeface="Arial" panose="020B0604020202020204" pitchFamily="34" charset="0"/>
              </a:rPr>
              <a:t> </a:t>
            </a:r>
            <a:r>
              <a:rPr lang="en-US" sz="2400" b="1"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b="1" dirty="0">
              <a:solidFill>
                <a:srgbClr val="0070C0"/>
              </a:solidFill>
              <a:latin typeface="Arial" panose="020B0604020202020204" pitchFamily="34" charset="0"/>
              <a:cs typeface="Arial" panose="020B0604020202020204" pitchFamily="34" charset="0"/>
            </a:endParaRPr>
          </a:p>
        </p:txBody>
      </p:sp>
      <p:sp>
        <p:nvSpPr>
          <p:cNvPr id="2055" name="Text Box 7"/>
          <p:cNvSpPr txBox="1">
            <a:spLocks noChangeArrowheads="1"/>
          </p:cNvSpPr>
          <p:nvPr/>
        </p:nvSpPr>
        <p:spPr bwMode="auto">
          <a:xfrm>
            <a:off x="907783" y="1825256"/>
            <a:ext cx="7790841" cy="2862322"/>
          </a:xfrm>
          <a:prstGeom prst="rect">
            <a:avLst/>
          </a:prstGeom>
          <a:gradFill flip="none" rotWithShape="1">
            <a:gsLst>
              <a:gs pos="0">
                <a:srgbClr val="CCFF33"/>
              </a:gs>
              <a:gs pos="43000">
                <a:schemeClr val="accent3">
                  <a:lumMod val="5000"/>
                  <a:lumOff val="95000"/>
                </a:schemeClr>
              </a:gs>
              <a:gs pos="83000">
                <a:schemeClr val="accent3">
                  <a:lumMod val="45000"/>
                  <a:lumOff val="55000"/>
                </a:schemeClr>
              </a:gs>
              <a:gs pos="100000">
                <a:srgbClr val="FF99FF"/>
              </a:gs>
              <a:gs pos="100000">
                <a:schemeClr val="accent3">
                  <a:lumMod val="30000"/>
                  <a:lumOff val="70000"/>
                </a:schemeClr>
              </a:gs>
            </a:gsLst>
            <a:lin ang="16200000" scaled="1"/>
            <a:tileRect/>
          </a:gradFill>
          <a:ln w="2857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3600">
                <a:latin typeface="Arial" panose="020B0604020202020204" pitchFamily="34" charset="0"/>
                <a:cs typeface="Arial" panose="020B0604020202020204" pitchFamily="34" charset="0"/>
              </a:rPr>
              <a:t>- </a:t>
            </a:r>
            <a:r>
              <a:rPr lang="en-US" sz="3600" smtClean="0">
                <a:latin typeface="Arial" panose="020B0604020202020204" pitchFamily="34" charset="0"/>
                <a:cs typeface="Arial" panose="020B0604020202020204" pitchFamily="34" charset="0"/>
              </a:rPr>
              <a:t>Nghề điện dân dụng rất đa dạng, hoạt động chủ yếu trong lĩnh vực sử dụng điện năng phục vụ cho đời sống, sinh hoạt và lao động sản xuất của các hộ tiêu thụ điện</a:t>
            </a:r>
            <a:endParaRPr lang="en-US" sz="3600" dirty="0">
              <a:latin typeface="Arial" panose="020B0604020202020204" pitchFamily="34" charset="0"/>
              <a:cs typeface="Arial" panose="020B0604020202020204" pitchFamily="34" charset="0"/>
            </a:endParaRPr>
          </a:p>
        </p:txBody>
      </p:sp>
      <p:sp>
        <p:nvSpPr>
          <p:cNvPr id="6"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991066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055">
                                            <p:txEl>
                                              <p:pRg st="0" end="0"/>
                                            </p:txEl>
                                          </p:spTgt>
                                        </p:tgtEl>
                                        <p:attrNameLst>
                                          <p:attrName>style.visibility</p:attrName>
                                        </p:attrNameLst>
                                      </p:cBhvr>
                                      <p:to>
                                        <p:strVal val="visible"/>
                                      </p:to>
                                    </p:set>
                                    <p:anim calcmode="discrete" valueType="clr">
                                      <p:cBhvr override="childStyle">
                                        <p:cTn id="7" dur="80"/>
                                        <p:tgtEl>
                                          <p:spTgt spid="20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05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wipe(left)">
                                      <p:cBhvr>
                                        <p:cTn id="21" dur="1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313" y="2047051"/>
            <a:ext cx="4772791" cy="553998"/>
          </a:xfrm>
          <a:prstGeom prst="rect">
            <a:avLst/>
          </a:prstGeom>
          <a:noFill/>
        </p:spPr>
        <p:txBody>
          <a:bodyPr wrap="square" rtlCol="0">
            <a:spAutoFit/>
          </a:bodyPr>
          <a:lstStyle/>
          <a:p>
            <a:r>
              <a:rPr lang="en-US" sz="3000" b="1" dirty="0">
                <a:solidFill>
                  <a:srgbClr val="C00000"/>
                </a:solidFill>
                <a:latin typeface="Times New Roman" panose="02020603050405020304" pitchFamily="18" charset="0"/>
                <a:cs typeface="Times New Roman" panose="02020603050405020304" pitchFamily="18" charset="0"/>
              </a:rPr>
              <a:t>1. </a:t>
            </a:r>
            <a:r>
              <a:rPr lang="en-US" sz="3000" b="1" dirty="0" err="1">
                <a:solidFill>
                  <a:srgbClr val="C00000"/>
                </a:solidFill>
                <a:latin typeface="Times New Roman" panose="02020603050405020304" pitchFamily="18" charset="0"/>
                <a:cs typeface="Times New Roman" panose="02020603050405020304" pitchFamily="18" charset="0"/>
              </a:rPr>
              <a:t>Đối</a:t>
            </a:r>
            <a:r>
              <a:rPr lang="en-US" sz="3000" b="1" dirty="0">
                <a:solidFill>
                  <a:srgbClr val="C00000"/>
                </a:solidFill>
                <a:latin typeface="Times New Roman" panose="02020603050405020304" pitchFamily="18" charset="0"/>
                <a:cs typeface="Times New Roman" panose="02020603050405020304" pitchFamily="18" charset="0"/>
              </a:rPr>
              <a:t> t</a:t>
            </a:r>
            <a:r>
              <a:rPr lang="vi-VN" sz="3000" b="1" dirty="0">
                <a:solidFill>
                  <a:srgbClr val="C00000"/>
                </a:solidFill>
                <a:latin typeface="Times New Roman" panose="02020603050405020304" pitchFamily="18" charset="0"/>
                <a:cs typeface="Times New Roman" panose="02020603050405020304" pitchFamily="18" charset="0"/>
              </a:rPr>
              <a:t>ượ</a:t>
            </a:r>
            <a:r>
              <a:rPr lang="en-US" sz="3000" b="1" dirty="0">
                <a:solidFill>
                  <a:srgbClr val="C00000"/>
                </a:solidFill>
                <a:latin typeface="Times New Roman" panose="02020603050405020304" pitchFamily="18" charset="0"/>
                <a:cs typeface="Times New Roman" panose="02020603050405020304" pitchFamily="18" charset="0"/>
              </a:rPr>
              <a:t>ng </a:t>
            </a:r>
            <a:r>
              <a:rPr lang="en-US" sz="3000" b="1" dirty="0" err="1">
                <a:solidFill>
                  <a:srgbClr val="C00000"/>
                </a:solidFill>
                <a:latin typeface="Times New Roman" panose="02020603050405020304" pitchFamily="18" charset="0"/>
                <a:cs typeface="Times New Roman" panose="02020603050405020304" pitchFamily="18" charset="0"/>
              </a:rPr>
              <a:t>lao</a:t>
            </a:r>
            <a:r>
              <a:rPr lang="en-US" sz="3000" b="1" dirty="0">
                <a:solidFill>
                  <a:srgbClr val="C00000"/>
                </a:solidFill>
                <a:latin typeface="Times New Roman" panose="02020603050405020304" pitchFamily="18" charset="0"/>
                <a:cs typeface="Times New Roman" panose="02020603050405020304" pitchFamily="18" charset="0"/>
              </a:rPr>
              <a:t> </a:t>
            </a:r>
            <a:r>
              <a:rPr lang="vi-VN" sz="3000" b="1" dirty="0">
                <a:solidFill>
                  <a:srgbClr val="C00000"/>
                </a:solidFill>
                <a:latin typeface="Times New Roman" panose="02020603050405020304" pitchFamily="18" charset="0"/>
                <a:cs typeface="Times New Roman" panose="02020603050405020304" pitchFamily="18" charset="0"/>
              </a:rPr>
              <a:t>độ</a:t>
            </a:r>
            <a:r>
              <a:rPr lang="en-US" sz="3000" b="1">
                <a:solidFill>
                  <a:srgbClr val="C00000"/>
                </a:solidFill>
                <a:latin typeface="Times New Roman" panose="02020603050405020304" pitchFamily="18" charset="0"/>
                <a:cs typeface="Times New Roman" panose="02020603050405020304" pitchFamily="18" charset="0"/>
              </a:rPr>
              <a:t>ng</a:t>
            </a:r>
            <a:r>
              <a:rPr lang="en-US" sz="3000" b="1" smtClean="0">
                <a:solidFill>
                  <a:srgbClr val="C00000"/>
                </a:solidFill>
                <a:latin typeface="Times New Roman" panose="02020603050405020304" pitchFamily="18" charset="0"/>
                <a:cs typeface="Times New Roman" panose="02020603050405020304" pitchFamily="18" charset="0"/>
              </a:rPr>
              <a:t>:</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395536" y="764704"/>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9" name="Text Box 4"/>
          <p:cNvSpPr txBox="1">
            <a:spLocks noChangeArrowheads="1"/>
          </p:cNvSpPr>
          <p:nvPr/>
        </p:nvSpPr>
        <p:spPr bwMode="auto">
          <a:xfrm>
            <a:off x="395536" y="1585386"/>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10" name="Text Box 7"/>
          <p:cNvSpPr txBox="1">
            <a:spLocks noChangeArrowheads="1"/>
          </p:cNvSpPr>
          <p:nvPr/>
        </p:nvSpPr>
        <p:spPr bwMode="auto">
          <a:xfrm>
            <a:off x="1043608" y="2849190"/>
            <a:ext cx="7790841" cy="3539430"/>
          </a:xfrm>
          <a:prstGeom prst="rect">
            <a:avLst/>
          </a:prstGeom>
          <a:gradFill flip="none" rotWithShape="1">
            <a:gsLst>
              <a:gs pos="0">
                <a:srgbClr val="CCFF33"/>
              </a:gs>
              <a:gs pos="43000">
                <a:schemeClr val="accent3">
                  <a:lumMod val="5000"/>
                  <a:lumOff val="95000"/>
                </a:schemeClr>
              </a:gs>
              <a:gs pos="83000">
                <a:schemeClr val="accent3">
                  <a:lumMod val="45000"/>
                  <a:lumOff val="55000"/>
                </a:schemeClr>
              </a:gs>
              <a:gs pos="100000">
                <a:srgbClr val="FF99FF"/>
              </a:gs>
              <a:gs pos="100000">
                <a:schemeClr val="accent3">
                  <a:lumMod val="30000"/>
                  <a:lumOff val="70000"/>
                </a:schemeClr>
              </a:gs>
            </a:gsLst>
            <a:lin ang="16200000" scaled="1"/>
            <a:tileRect/>
          </a:gradFill>
          <a:ln w="2857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anose="05000000000000000000" pitchFamily="2" charset="2"/>
              <a:buNone/>
            </a:pPr>
            <a:r>
              <a:rPr lang="en-US" sz="2800" b="1" smtClean="0">
                <a:solidFill>
                  <a:schemeClr val="tx2">
                    <a:lumMod val="75000"/>
                  </a:schemeClr>
                </a:solidFill>
                <a:latin typeface="Times New Roman" panose="02020603050405020304" pitchFamily="18" charset="0"/>
                <a:cs typeface="Times New Roman" panose="02020603050405020304" pitchFamily="18" charset="0"/>
              </a:rPr>
              <a:t>-</a:t>
            </a:r>
            <a:r>
              <a:rPr lang="en-US" altLang="en-US" sz="2800" b="1"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a:solidFill>
                  <a:schemeClr val="tx2">
                    <a:lumMod val="75000"/>
                  </a:schemeClr>
                </a:solidFill>
                <a:latin typeface="Times New Roman" panose="02020603050405020304" pitchFamily="18" charset="0"/>
                <a:cs typeface="Times New Roman" panose="02020603050405020304" pitchFamily="18" charset="0"/>
              </a:rPr>
              <a:t>Thiết bị bảo vệ </a:t>
            </a:r>
            <a:r>
              <a:rPr lang="vi-VN" altLang="en-US" sz="2800">
                <a:solidFill>
                  <a:schemeClr val="tx2">
                    <a:lumMod val="75000"/>
                  </a:schemeClr>
                </a:solidFill>
                <a:latin typeface="Times New Roman" panose="02020603050405020304" pitchFamily="18" charset="0"/>
                <a:cs typeface="Times New Roman" panose="02020603050405020304" pitchFamily="18" charset="0"/>
              </a:rPr>
              <a:t>đó</a:t>
            </a:r>
            <a:r>
              <a:rPr lang="en-US" altLang="en-US" sz="2800">
                <a:solidFill>
                  <a:schemeClr val="tx2">
                    <a:lumMod val="75000"/>
                  </a:schemeClr>
                </a:solidFill>
                <a:latin typeface="Times New Roman" panose="02020603050405020304" pitchFamily="18" charset="0"/>
                <a:cs typeface="Times New Roman" panose="02020603050405020304" pitchFamily="18" charset="0"/>
              </a:rPr>
              <a:t>ng cắt và lấy </a:t>
            </a:r>
            <a:r>
              <a:rPr lang="vi-VN" altLang="en-US" sz="2800">
                <a:solidFill>
                  <a:schemeClr val="tx2">
                    <a:lumMod val="75000"/>
                  </a:schemeClr>
                </a:solidFill>
                <a:latin typeface="Times New Roman" panose="02020603050405020304" pitchFamily="18" charset="0"/>
                <a:cs typeface="Times New Roman" panose="02020603050405020304" pitchFamily="18" charset="0"/>
              </a:rPr>
              <a:t>đ</a:t>
            </a:r>
            <a:r>
              <a:rPr lang="en-US" altLang="en-US" sz="2800">
                <a:solidFill>
                  <a:schemeClr val="tx2">
                    <a:lumMod val="75000"/>
                  </a:schemeClr>
                </a:solidFill>
                <a:latin typeface="Times New Roman" panose="02020603050405020304" pitchFamily="18" charset="0"/>
                <a:cs typeface="Times New Roman" panose="02020603050405020304" pitchFamily="18" charset="0"/>
              </a:rPr>
              <a:t>iện.</a:t>
            </a:r>
          </a:p>
          <a:p>
            <a:pPr eaLnBrk="1" hangingPunct="1">
              <a:spcBef>
                <a:spcPct val="50000"/>
              </a:spcBef>
              <a:buFont typeface="Wingdings" panose="05000000000000000000" pitchFamily="2" charset="2"/>
              <a:buNone/>
            </a:pPr>
            <a:r>
              <a:rPr lang="en-US" sz="2800" b="1">
                <a:solidFill>
                  <a:schemeClr val="tx2">
                    <a:lumMod val="75000"/>
                  </a:schemeClr>
                </a:solidFill>
                <a:latin typeface="Times New Roman" panose="02020603050405020304" pitchFamily="18" charset="0"/>
                <a:cs typeface="Times New Roman" panose="02020603050405020304" pitchFamily="18" charset="0"/>
              </a:rPr>
              <a:t>-</a:t>
            </a:r>
            <a:r>
              <a:rPr lang="en-US" altLang="en-US" sz="2800" b="1">
                <a:solidFill>
                  <a:schemeClr val="tx2">
                    <a:lumMod val="75000"/>
                  </a:schemeClr>
                </a:solidFill>
                <a:latin typeface="Times New Roman" panose="02020603050405020304" pitchFamily="18" charset="0"/>
                <a:cs typeface="Times New Roman" panose="02020603050405020304" pitchFamily="18" charset="0"/>
              </a:rPr>
              <a:t>  </a:t>
            </a:r>
            <a:r>
              <a:rPr lang="en-US" altLang="en-US" sz="2800">
                <a:solidFill>
                  <a:schemeClr val="tx2">
                    <a:lumMod val="75000"/>
                  </a:schemeClr>
                </a:solidFill>
                <a:latin typeface="Times New Roman" panose="02020603050405020304" pitchFamily="18" charset="0"/>
                <a:cs typeface="Times New Roman" panose="02020603050405020304" pitchFamily="18" charset="0"/>
              </a:rPr>
              <a:t>Nguồn </a:t>
            </a:r>
            <a:r>
              <a:rPr lang="vi-VN" altLang="en-US" sz="2800">
                <a:solidFill>
                  <a:schemeClr val="tx2">
                    <a:lumMod val="75000"/>
                  </a:schemeClr>
                </a:solidFill>
                <a:latin typeface="Times New Roman" panose="02020603050405020304" pitchFamily="18" charset="0"/>
                <a:cs typeface="Times New Roman" panose="02020603050405020304" pitchFamily="18" charset="0"/>
              </a:rPr>
              <a:t>đ</a:t>
            </a:r>
            <a:r>
              <a:rPr lang="en-US" altLang="en-US" sz="2800">
                <a:solidFill>
                  <a:schemeClr val="tx2">
                    <a:lumMod val="75000"/>
                  </a:schemeClr>
                </a:solidFill>
                <a:latin typeface="Times New Roman" panose="02020603050405020304" pitchFamily="18" charset="0"/>
                <a:cs typeface="Times New Roman" panose="02020603050405020304" pitchFamily="18" charset="0"/>
              </a:rPr>
              <a:t>iện một chiều và xoay chiều </a:t>
            </a:r>
            <a:r>
              <a:rPr lang="vi-VN" altLang="en-US" sz="2800">
                <a:solidFill>
                  <a:schemeClr val="tx2">
                    <a:lumMod val="75000"/>
                  </a:schemeClr>
                </a:solidFill>
                <a:latin typeface="Times New Roman" panose="02020603050405020304" pitchFamily="18" charset="0"/>
                <a:cs typeface="Times New Roman" panose="02020603050405020304" pitchFamily="18" charset="0"/>
              </a:rPr>
              <a:t>đ</a:t>
            </a:r>
            <a:r>
              <a:rPr lang="en-US" altLang="en-US" sz="2800">
                <a:solidFill>
                  <a:schemeClr val="tx2">
                    <a:lumMod val="75000"/>
                  </a:schemeClr>
                </a:solidFill>
                <a:latin typeface="Times New Roman" panose="02020603050405020304" pitchFamily="18" charset="0"/>
                <a:cs typeface="Times New Roman" panose="02020603050405020304" pitchFamily="18" charset="0"/>
              </a:rPr>
              <a:t>iện áp thấp d</a:t>
            </a:r>
            <a:r>
              <a:rPr lang="vi-VN" altLang="en-US" sz="2800">
                <a:solidFill>
                  <a:schemeClr val="tx2">
                    <a:lumMod val="75000"/>
                  </a:schemeClr>
                </a:solidFill>
                <a:latin typeface="Times New Roman" panose="02020603050405020304" pitchFamily="18" charset="0"/>
                <a:cs typeface="Times New Roman" panose="02020603050405020304" pitchFamily="18" charset="0"/>
              </a:rPr>
              <a:t>ướ</a:t>
            </a:r>
            <a:r>
              <a:rPr lang="en-US" altLang="en-US" sz="2800">
                <a:solidFill>
                  <a:schemeClr val="tx2">
                    <a:lumMod val="75000"/>
                  </a:schemeClr>
                </a:solidFill>
                <a:latin typeface="Times New Roman" panose="02020603050405020304" pitchFamily="18" charset="0"/>
                <a:cs typeface="Times New Roman" panose="02020603050405020304" pitchFamily="18" charset="0"/>
              </a:rPr>
              <a:t>i 380V. </a:t>
            </a:r>
          </a:p>
          <a:p>
            <a:pPr eaLnBrk="1" hangingPunct="1">
              <a:spcBef>
                <a:spcPct val="50000"/>
              </a:spcBef>
              <a:buFont typeface="Wingdings" panose="05000000000000000000" pitchFamily="2" charset="2"/>
              <a:buNone/>
            </a:pPr>
            <a:r>
              <a:rPr lang="en-US" sz="2800" b="1">
                <a:solidFill>
                  <a:schemeClr val="tx2">
                    <a:lumMod val="75000"/>
                  </a:schemeClr>
                </a:solidFill>
                <a:latin typeface="Times New Roman" panose="02020603050405020304" pitchFamily="18" charset="0"/>
                <a:cs typeface="Times New Roman" panose="02020603050405020304" pitchFamily="18" charset="0"/>
              </a:rPr>
              <a:t>-</a:t>
            </a:r>
            <a:r>
              <a:rPr lang="en-US" altLang="en-US" sz="2800" b="1">
                <a:solidFill>
                  <a:schemeClr val="tx2">
                    <a:lumMod val="75000"/>
                  </a:schemeClr>
                </a:solidFill>
                <a:latin typeface="Times New Roman" panose="02020603050405020304" pitchFamily="18" charset="0"/>
                <a:cs typeface="Times New Roman" panose="02020603050405020304" pitchFamily="18" charset="0"/>
              </a:rPr>
              <a:t>  </a:t>
            </a:r>
            <a:r>
              <a:rPr lang="en-US" altLang="en-US" sz="2800">
                <a:solidFill>
                  <a:schemeClr val="tx2">
                    <a:lumMod val="75000"/>
                  </a:schemeClr>
                </a:solidFill>
                <a:latin typeface="Times New Roman" panose="02020603050405020304" pitchFamily="18" charset="0"/>
                <a:cs typeface="Times New Roman" panose="02020603050405020304" pitchFamily="18" charset="0"/>
              </a:rPr>
              <a:t>Thiết bị </a:t>
            </a:r>
            <a:r>
              <a:rPr lang="vi-VN" altLang="en-US" sz="2800">
                <a:solidFill>
                  <a:schemeClr val="tx2">
                    <a:lumMod val="75000"/>
                  </a:schemeClr>
                </a:solidFill>
                <a:latin typeface="Times New Roman" panose="02020603050405020304" pitchFamily="18" charset="0"/>
                <a:cs typeface="Times New Roman" panose="02020603050405020304" pitchFamily="18" charset="0"/>
              </a:rPr>
              <a:t>đ</a:t>
            </a:r>
            <a:r>
              <a:rPr lang="en-US" altLang="en-US" sz="2800">
                <a:solidFill>
                  <a:schemeClr val="tx2">
                    <a:lumMod val="75000"/>
                  </a:schemeClr>
                </a:solidFill>
                <a:latin typeface="Times New Roman" panose="02020603050405020304" pitchFamily="18" charset="0"/>
                <a:cs typeface="Times New Roman" panose="02020603050405020304" pitchFamily="18" charset="0"/>
              </a:rPr>
              <a:t>o l</a:t>
            </a:r>
            <a:r>
              <a:rPr lang="vi-VN" altLang="en-US" sz="2800">
                <a:solidFill>
                  <a:schemeClr val="tx2">
                    <a:lumMod val="75000"/>
                  </a:schemeClr>
                </a:solidFill>
                <a:latin typeface="Times New Roman" panose="02020603050405020304" pitchFamily="18" charset="0"/>
                <a:cs typeface="Times New Roman" panose="02020603050405020304" pitchFamily="18" charset="0"/>
              </a:rPr>
              <a:t>ườ</a:t>
            </a:r>
            <a:r>
              <a:rPr lang="en-US" altLang="en-US" sz="2800">
                <a:solidFill>
                  <a:schemeClr val="tx2">
                    <a:lumMod val="75000"/>
                  </a:schemeClr>
                </a:solidFill>
                <a:latin typeface="Times New Roman" panose="02020603050405020304" pitchFamily="18" charset="0"/>
                <a:cs typeface="Times New Roman" panose="02020603050405020304" pitchFamily="18" charset="0"/>
              </a:rPr>
              <a:t>ng </a:t>
            </a:r>
            <a:r>
              <a:rPr lang="vi-VN" altLang="en-US" sz="2800">
                <a:solidFill>
                  <a:schemeClr val="tx2">
                    <a:lumMod val="75000"/>
                  </a:schemeClr>
                </a:solidFill>
                <a:latin typeface="Times New Roman" panose="02020603050405020304" pitchFamily="18" charset="0"/>
                <a:cs typeface="Times New Roman" panose="02020603050405020304" pitchFamily="18" charset="0"/>
              </a:rPr>
              <a:t>đ</a:t>
            </a:r>
            <a:r>
              <a:rPr lang="en-US" altLang="en-US" sz="2800">
                <a:solidFill>
                  <a:schemeClr val="tx2">
                    <a:lumMod val="75000"/>
                  </a:schemeClr>
                </a:solidFill>
                <a:latin typeface="Times New Roman" panose="02020603050405020304" pitchFamily="18" charset="0"/>
                <a:cs typeface="Times New Roman" panose="02020603050405020304" pitchFamily="18" charset="0"/>
              </a:rPr>
              <a:t>iện.</a:t>
            </a:r>
          </a:p>
          <a:p>
            <a:pPr eaLnBrk="1" hangingPunct="1">
              <a:spcBef>
                <a:spcPct val="50000"/>
              </a:spcBef>
              <a:buFont typeface="Wingdings" panose="05000000000000000000" pitchFamily="2" charset="2"/>
              <a:buNone/>
            </a:pPr>
            <a:r>
              <a:rPr lang="en-US" sz="2800" b="1">
                <a:solidFill>
                  <a:schemeClr val="tx2">
                    <a:lumMod val="75000"/>
                  </a:schemeClr>
                </a:solidFill>
                <a:latin typeface="Times New Roman" panose="02020603050405020304" pitchFamily="18" charset="0"/>
                <a:cs typeface="Times New Roman" panose="02020603050405020304" pitchFamily="18" charset="0"/>
              </a:rPr>
              <a:t>-</a:t>
            </a:r>
            <a:r>
              <a:rPr lang="en-US" altLang="en-US" sz="2800" b="1">
                <a:solidFill>
                  <a:schemeClr val="tx2">
                    <a:lumMod val="75000"/>
                  </a:schemeClr>
                </a:solidFill>
                <a:latin typeface="Times New Roman" panose="02020603050405020304" pitchFamily="18" charset="0"/>
                <a:cs typeface="Times New Roman" panose="02020603050405020304" pitchFamily="18" charset="0"/>
              </a:rPr>
              <a:t>  </a:t>
            </a:r>
            <a:r>
              <a:rPr lang="en-US" altLang="en-US" sz="2800">
                <a:solidFill>
                  <a:schemeClr val="tx2">
                    <a:lumMod val="75000"/>
                  </a:schemeClr>
                </a:solidFill>
                <a:latin typeface="Times New Roman" panose="02020603050405020304" pitchFamily="18" charset="0"/>
                <a:cs typeface="Times New Roman" panose="02020603050405020304" pitchFamily="18" charset="0"/>
              </a:rPr>
              <a:t>Vật liệu và dụng cụ làm việc của nghề </a:t>
            </a:r>
            <a:r>
              <a:rPr lang="vi-VN" altLang="en-US" sz="2800">
                <a:solidFill>
                  <a:schemeClr val="tx2">
                    <a:lumMod val="75000"/>
                  </a:schemeClr>
                </a:solidFill>
                <a:latin typeface="Times New Roman" panose="02020603050405020304" pitchFamily="18" charset="0"/>
                <a:cs typeface="Times New Roman" panose="02020603050405020304" pitchFamily="18" charset="0"/>
              </a:rPr>
              <a:t>đ</a:t>
            </a:r>
            <a:r>
              <a:rPr lang="en-US" altLang="en-US" sz="2800">
                <a:solidFill>
                  <a:schemeClr val="tx2">
                    <a:lumMod val="75000"/>
                  </a:schemeClr>
                </a:solidFill>
                <a:latin typeface="Times New Roman" panose="02020603050405020304" pitchFamily="18" charset="0"/>
                <a:cs typeface="Times New Roman" panose="02020603050405020304" pitchFamily="18" charset="0"/>
              </a:rPr>
              <a:t>iện.</a:t>
            </a:r>
          </a:p>
          <a:p>
            <a:pPr eaLnBrk="1" hangingPunct="1">
              <a:spcBef>
                <a:spcPct val="50000"/>
              </a:spcBef>
              <a:buFont typeface="Wingdings" panose="05000000000000000000" pitchFamily="2" charset="2"/>
              <a:buNone/>
            </a:pPr>
            <a:r>
              <a:rPr lang="en-US" sz="2800" b="1">
                <a:solidFill>
                  <a:schemeClr val="tx2">
                    <a:lumMod val="75000"/>
                  </a:schemeClr>
                </a:solidFill>
                <a:latin typeface="Times New Roman" panose="02020603050405020304" pitchFamily="18" charset="0"/>
                <a:cs typeface="Times New Roman" panose="02020603050405020304" pitchFamily="18" charset="0"/>
              </a:rPr>
              <a:t>-</a:t>
            </a:r>
            <a:r>
              <a:rPr lang="en-US" altLang="en-US" sz="2800" b="1">
                <a:solidFill>
                  <a:schemeClr val="tx2">
                    <a:lumMod val="75000"/>
                  </a:schemeClr>
                </a:solidFill>
                <a:latin typeface="Times New Roman" panose="02020603050405020304" pitchFamily="18" charset="0"/>
                <a:cs typeface="Times New Roman" panose="02020603050405020304" pitchFamily="18" charset="0"/>
              </a:rPr>
              <a:t>  </a:t>
            </a:r>
            <a:r>
              <a:rPr lang="en-US" altLang="en-US" sz="2800">
                <a:solidFill>
                  <a:schemeClr val="tx2">
                    <a:lumMod val="75000"/>
                  </a:schemeClr>
                </a:solidFill>
                <a:latin typeface="Times New Roman" panose="02020603050405020304" pitchFamily="18" charset="0"/>
                <a:cs typeface="Times New Roman" panose="02020603050405020304" pitchFamily="18" charset="0"/>
              </a:rPr>
              <a:t>Các loại </a:t>
            </a:r>
            <a:r>
              <a:rPr lang="vi-VN" altLang="en-US" sz="2800">
                <a:solidFill>
                  <a:schemeClr val="tx2">
                    <a:lumMod val="75000"/>
                  </a:schemeClr>
                </a:solidFill>
                <a:latin typeface="Times New Roman" panose="02020603050405020304" pitchFamily="18" charset="0"/>
                <a:cs typeface="Times New Roman" panose="02020603050405020304" pitchFamily="18" charset="0"/>
              </a:rPr>
              <a:t>đồ</a:t>
            </a:r>
            <a:r>
              <a:rPr lang="en-US" altLang="en-US" sz="2800">
                <a:solidFill>
                  <a:schemeClr val="tx2">
                    <a:lumMod val="75000"/>
                  </a:schemeClr>
                </a:solidFill>
                <a:latin typeface="Times New Roman" panose="02020603050405020304" pitchFamily="18" charset="0"/>
                <a:cs typeface="Times New Roman" panose="02020603050405020304" pitchFamily="18" charset="0"/>
              </a:rPr>
              <a:t> dùng </a:t>
            </a:r>
            <a:r>
              <a:rPr lang="vi-VN" altLang="en-US" sz="2800">
                <a:solidFill>
                  <a:schemeClr val="tx2">
                    <a:lumMod val="75000"/>
                  </a:schemeClr>
                </a:solidFill>
                <a:latin typeface="Times New Roman" panose="02020603050405020304" pitchFamily="18" charset="0"/>
                <a:cs typeface="Times New Roman" panose="02020603050405020304" pitchFamily="18" charset="0"/>
              </a:rPr>
              <a:t>đ</a:t>
            </a:r>
            <a:r>
              <a:rPr lang="en-US" altLang="en-US" sz="2800">
                <a:solidFill>
                  <a:schemeClr val="tx2">
                    <a:lumMod val="75000"/>
                  </a:schemeClr>
                </a:solidFill>
                <a:latin typeface="Times New Roman" panose="02020603050405020304" pitchFamily="18" charset="0"/>
                <a:cs typeface="Times New Roman" panose="02020603050405020304" pitchFamily="18" charset="0"/>
              </a:rPr>
              <a:t>iện.</a:t>
            </a:r>
          </a:p>
        </p:txBody>
      </p:sp>
    </p:spTree>
    <p:extLst>
      <p:ext uri="{BB962C8B-B14F-4D97-AF65-F5344CB8AC3E}">
        <p14:creationId xmlns:p14="http://schemas.microsoft.com/office/powerpoint/2010/main" val="2021282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allAtOnce"/>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313" y="2047051"/>
            <a:ext cx="4772791" cy="553998"/>
          </a:xfrm>
          <a:prstGeom prst="rect">
            <a:avLst/>
          </a:prstGeom>
          <a:noFill/>
        </p:spPr>
        <p:txBody>
          <a:bodyPr wrap="square" rtlCol="0">
            <a:spAutoFit/>
          </a:bodyPr>
          <a:lstStyle/>
          <a:p>
            <a:r>
              <a:rPr lang="en-US" sz="3000" dirty="0">
                <a:solidFill>
                  <a:srgbClr val="C00000"/>
                </a:solidFill>
                <a:latin typeface="Times New Roman" panose="02020603050405020304" pitchFamily="18" charset="0"/>
                <a:cs typeface="Times New Roman" panose="02020603050405020304" pitchFamily="18" charset="0"/>
              </a:rPr>
              <a:t>1. </a:t>
            </a:r>
            <a:r>
              <a:rPr lang="en-US" sz="3000" dirty="0" err="1">
                <a:solidFill>
                  <a:srgbClr val="C00000"/>
                </a:solidFill>
                <a:latin typeface="Times New Roman" panose="02020603050405020304" pitchFamily="18" charset="0"/>
                <a:cs typeface="Times New Roman" panose="02020603050405020304" pitchFamily="18" charset="0"/>
              </a:rPr>
              <a:t>Đối</a:t>
            </a:r>
            <a:r>
              <a:rPr lang="en-US" sz="3000" dirty="0">
                <a:solidFill>
                  <a:srgbClr val="C00000"/>
                </a:solidFill>
                <a:latin typeface="Times New Roman" panose="02020603050405020304" pitchFamily="18" charset="0"/>
                <a:cs typeface="Times New Roman" panose="02020603050405020304" pitchFamily="18" charset="0"/>
              </a:rPr>
              <a:t> t</a:t>
            </a:r>
            <a:r>
              <a:rPr lang="vi-VN" sz="3000" dirty="0">
                <a:solidFill>
                  <a:srgbClr val="C00000"/>
                </a:solidFill>
                <a:latin typeface="Times New Roman" panose="02020603050405020304" pitchFamily="18" charset="0"/>
                <a:cs typeface="Times New Roman" panose="02020603050405020304" pitchFamily="18" charset="0"/>
              </a:rPr>
              <a:t>ượ</a:t>
            </a:r>
            <a:r>
              <a:rPr lang="en-US" sz="3000" dirty="0">
                <a:solidFill>
                  <a:srgbClr val="C00000"/>
                </a:solidFill>
                <a:latin typeface="Times New Roman" panose="02020603050405020304" pitchFamily="18" charset="0"/>
                <a:cs typeface="Times New Roman" panose="02020603050405020304" pitchFamily="18" charset="0"/>
              </a:rPr>
              <a:t>ng </a:t>
            </a:r>
            <a:r>
              <a:rPr lang="en-US" sz="3000" dirty="0" err="1">
                <a:solidFill>
                  <a:srgbClr val="C00000"/>
                </a:solidFill>
                <a:latin typeface="Times New Roman" panose="02020603050405020304" pitchFamily="18" charset="0"/>
                <a:cs typeface="Times New Roman" panose="02020603050405020304" pitchFamily="18" charset="0"/>
              </a:rPr>
              <a:t>lao</a:t>
            </a:r>
            <a:r>
              <a:rPr lang="en-US" sz="3000" dirty="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latin typeface="Times New Roman" panose="02020603050405020304" pitchFamily="18" charset="0"/>
                <a:cs typeface="Times New Roman" panose="02020603050405020304" pitchFamily="18" charset="0"/>
              </a:rPr>
              <a:t>độ</a:t>
            </a:r>
            <a:r>
              <a:rPr lang="en-US" sz="3000">
                <a:solidFill>
                  <a:srgbClr val="C00000"/>
                </a:solidFill>
                <a:latin typeface="Times New Roman" panose="02020603050405020304" pitchFamily="18" charset="0"/>
                <a:cs typeface="Times New Roman" panose="02020603050405020304" pitchFamily="18" charset="0"/>
              </a:rPr>
              <a:t>ng</a:t>
            </a:r>
            <a:r>
              <a:rPr lang="en-US" sz="3000" smtClean="0">
                <a:solidFill>
                  <a:srgbClr val="C00000"/>
                </a:solidFill>
                <a:latin typeface="Times New Roman" panose="02020603050405020304" pitchFamily="18" charset="0"/>
                <a:cs typeface="Times New Roman" panose="02020603050405020304" pitchFamily="18" charset="0"/>
              </a:rPr>
              <a: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395536" y="764704"/>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9" name="Text Box 4"/>
          <p:cNvSpPr txBox="1">
            <a:spLocks noChangeArrowheads="1"/>
          </p:cNvSpPr>
          <p:nvPr/>
        </p:nvSpPr>
        <p:spPr bwMode="auto">
          <a:xfrm>
            <a:off x="395536" y="1585386"/>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735312" y="2601049"/>
            <a:ext cx="6572992" cy="553998"/>
          </a:xfrm>
          <a:prstGeom prst="rect">
            <a:avLst/>
          </a:prstGeom>
          <a:noFill/>
        </p:spPr>
        <p:txBody>
          <a:bodyPr wrap="square" rtlCol="0">
            <a:spAutoFit/>
          </a:bodyPr>
          <a:lstStyle/>
          <a:p>
            <a:r>
              <a:rPr lang="en-US" sz="3000" b="1" smtClean="0">
                <a:solidFill>
                  <a:srgbClr val="C00000"/>
                </a:solidFill>
                <a:latin typeface="Times New Roman" panose="02020603050405020304" pitchFamily="18" charset="0"/>
                <a:cs typeface="Times New Roman" panose="02020603050405020304" pitchFamily="18" charset="0"/>
              </a:rPr>
              <a:t>2. Nội dung lao động của nghề điện</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2" name="Text Box 7"/>
          <p:cNvSpPr txBox="1">
            <a:spLocks noChangeArrowheads="1"/>
          </p:cNvSpPr>
          <p:nvPr/>
        </p:nvSpPr>
        <p:spPr bwMode="auto">
          <a:xfrm>
            <a:off x="1013585" y="3990543"/>
            <a:ext cx="7790841" cy="2246769"/>
          </a:xfrm>
          <a:prstGeom prst="rect">
            <a:avLst/>
          </a:prstGeom>
          <a:gradFill flip="none" rotWithShape="1">
            <a:gsLst>
              <a:gs pos="0">
                <a:srgbClr val="CCFF33"/>
              </a:gs>
              <a:gs pos="43000">
                <a:schemeClr val="accent3">
                  <a:lumMod val="5000"/>
                  <a:lumOff val="95000"/>
                </a:schemeClr>
              </a:gs>
              <a:gs pos="83000">
                <a:schemeClr val="accent3">
                  <a:lumMod val="45000"/>
                  <a:lumOff val="55000"/>
                </a:schemeClr>
              </a:gs>
              <a:gs pos="100000">
                <a:srgbClr val="FF99FF"/>
              </a:gs>
              <a:gs pos="100000">
                <a:schemeClr val="accent3">
                  <a:lumMod val="30000"/>
                  <a:lumOff val="70000"/>
                </a:schemeClr>
              </a:gs>
            </a:gsLst>
            <a:lin ang="16200000" scaled="1"/>
            <a:tileRect/>
          </a:gradFill>
          <a:ln w="2857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Lắp</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đặt</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mạng</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điện</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sản</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xuất</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và</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sinh</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hoạt</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Lắp</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đặt</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thiết</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bị</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điện</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và</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đồ</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dùng</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điện</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Vận</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hành</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bảo</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dưỡng</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và</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sửa</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chữa</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mạng</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điện</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thiết</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bị</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và</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đồ</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dùng</a:t>
            </a:r>
            <a:r>
              <a:rPr lang="en-US" altLang="en-US" sz="28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en-US" sz="2800" dirty="0" err="1" smtClean="0">
                <a:solidFill>
                  <a:schemeClr val="tx2">
                    <a:lumMod val="75000"/>
                  </a:schemeClr>
                </a:solidFill>
                <a:latin typeface="Times New Roman" panose="02020603050405020304" pitchFamily="18" charset="0"/>
                <a:cs typeface="Times New Roman" panose="02020603050405020304" pitchFamily="18" charset="0"/>
              </a:rPr>
              <a:t>điện</a:t>
            </a:r>
            <a:endParaRPr lang="en-US" altLang="en-US" sz="28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43608" y="3163034"/>
            <a:ext cx="7632848" cy="553998"/>
          </a:xfrm>
          <a:prstGeom prst="rect">
            <a:avLst/>
          </a:prstGeom>
          <a:noFill/>
        </p:spPr>
        <p:txBody>
          <a:bodyPr wrap="square" rtlCol="0">
            <a:spAutoFit/>
          </a:bodyPr>
          <a:lstStyle/>
          <a:p>
            <a:r>
              <a:rPr lang="en-US" sz="3000" dirty="0" err="1" smtClean="0">
                <a:solidFill>
                  <a:srgbClr val="00B050"/>
                </a:solidFill>
                <a:latin typeface="Times New Roman" panose="02020603050405020304" pitchFamily="18" charset="0"/>
                <a:cs typeface="Times New Roman" panose="02020603050405020304" pitchFamily="18" charset="0"/>
              </a:rPr>
              <a:t>Em</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hãy</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nêu</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những</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công</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việc</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của</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nghề</a:t>
            </a:r>
            <a:r>
              <a:rPr lang="en-US" sz="3000" dirty="0" smtClean="0">
                <a:solidFill>
                  <a:srgbClr val="00B050"/>
                </a:solidFill>
                <a:latin typeface="Times New Roman" panose="02020603050405020304" pitchFamily="18" charset="0"/>
                <a:cs typeface="Times New Roman" panose="02020603050405020304" pitchFamily="18" charset="0"/>
              </a:rPr>
              <a:t> </a:t>
            </a:r>
            <a:r>
              <a:rPr lang="en-US" sz="3000" dirty="0" err="1" smtClean="0">
                <a:solidFill>
                  <a:srgbClr val="00B050"/>
                </a:solidFill>
                <a:latin typeface="Times New Roman" panose="02020603050405020304" pitchFamily="18" charset="0"/>
                <a:cs typeface="Times New Roman" panose="02020603050405020304" pitchFamily="18" charset="0"/>
              </a:rPr>
              <a:t>điện</a:t>
            </a:r>
            <a:r>
              <a:rPr lang="en-US" sz="3000" dirty="0" smtClean="0">
                <a:solidFill>
                  <a:srgbClr val="00B050"/>
                </a:solidFill>
                <a:latin typeface="Times New Roman" panose="02020603050405020304" pitchFamily="18" charset="0"/>
                <a:cs typeface="Times New Roman" panose="02020603050405020304" pitchFamily="18" charset="0"/>
              </a:rPr>
              <a:t>?</a:t>
            </a:r>
            <a:endParaRPr lang="en-US" sz="3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335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Effect transition="in" filter="fade">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272432" y="2599177"/>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8" name="Text Box 4"/>
          <p:cNvSpPr txBox="1">
            <a:spLocks noChangeArrowheads="1"/>
          </p:cNvSpPr>
          <p:nvPr/>
        </p:nvSpPr>
        <p:spPr bwMode="auto">
          <a:xfrm>
            <a:off x="539552" y="585700"/>
            <a:ext cx="831641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800" dirty="0"/>
              <a:t>Công viêc lắp đặt đưưêng dây cung cấp điện thưường đưưîc tiến hành trong môi trường nhưư thế nào? Hãy đánh dấu (x) vào ô trống những cụm từ về môi trưường làm việc của nghề điện.</a:t>
            </a:r>
          </a:p>
        </p:txBody>
      </p:sp>
      <p:sp>
        <p:nvSpPr>
          <p:cNvPr id="93189" name="Text Box 5"/>
          <p:cNvSpPr txBox="1">
            <a:spLocks noChangeArrowheads="1"/>
          </p:cNvSpPr>
          <p:nvPr/>
        </p:nvSpPr>
        <p:spPr bwMode="auto">
          <a:xfrm>
            <a:off x="758552" y="2486072"/>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a, </a:t>
            </a:r>
            <a:r>
              <a:rPr lang="en-US" sz="2800" dirty="0" err="1"/>
              <a:t>Làm</a:t>
            </a:r>
            <a:r>
              <a:rPr lang="en-US" sz="2800" dirty="0"/>
              <a:t> </a:t>
            </a:r>
            <a:r>
              <a:rPr lang="en-US" sz="2800" dirty="0" err="1"/>
              <a:t>việc</a:t>
            </a:r>
            <a:r>
              <a:rPr lang="en-US" sz="2800" dirty="0"/>
              <a:t> </a:t>
            </a:r>
            <a:r>
              <a:rPr lang="en-US" sz="2800" dirty="0" err="1"/>
              <a:t>ngoài</a:t>
            </a:r>
            <a:r>
              <a:rPr lang="en-US" sz="2800" dirty="0"/>
              <a:t> </a:t>
            </a:r>
            <a:r>
              <a:rPr lang="en-US" sz="2800" dirty="0" err="1"/>
              <a:t>trời</a:t>
            </a:r>
            <a:r>
              <a:rPr lang="en-US" sz="2800" dirty="0"/>
              <a:t>                           </a:t>
            </a:r>
          </a:p>
        </p:txBody>
      </p:sp>
      <p:sp>
        <p:nvSpPr>
          <p:cNvPr id="93190" name="Text Box 6"/>
          <p:cNvSpPr txBox="1">
            <a:spLocks noChangeArrowheads="1"/>
          </p:cNvSpPr>
          <p:nvPr/>
        </p:nvSpPr>
        <p:spPr bwMode="auto">
          <a:xfrm>
            <a:off x="6386732" y="2658375"/>
            <a:ext cx="22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dirty="0">
                <a:solidFill>
                  <a:schemeClr val="bg1"/>
                </a:solidFill>
                <a:latin typeface=".VnTime" panose="020B7200000000000000" pitchFamily="34" charset="0"/>
              </a:rPr>
              <a:t>x</a:t>
            </a:r>
          </a:p>
        </p:txBody>
      </p:sp>
      <p:sp>
        <p:nvSpPr>
          <p:cNvPr id="93191" name="Text Box 7"/>
          <p:cNvSpPr txBox="1">
            <a:spLocks noChangeArrowheads="1"/>
          </p:cNvSpPr>
          <p:nvPr/>
        </p:nvSpPr>
        <p:spPr bwMode="auto">
          <a:xfrm>
            <a:off x="758552" y="3023347"/>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800" dirty="0">
                <a:latin typeface="Calibri" panose="020F0502020204030204" pitchFamily="34" charset="0"/>
                <a:cs typeface="Calibri" panose="020F0502020204030204" pitchFamily="34" charset="0"/>
              </a:rPr>
              <a:t>b, Thưường phải đi lưưu động                           </a:t>
            </a:r>
          </a:p>
        </p:txBody>
      </p:sp>
      <p:sp>
        <p:nvSpPr>
          <p:cNvPr id="93192" name="Text Box 8"/>
          <p:cNvSpPr txBox="1">
            <a:spLocks noChangeArrowheads="1"/>
          </p:cNvSpPr>
          <p:nvPr/>
        </p:nvSpPr>
        <p:spPr bwMode="auto">
          <a:xfrm>
            <a:off x="758552" y="3917999"/>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t>c, </a:t>
            </a:r>
            <a:r>
              <a:rPr lang="en-US" sz="2800" dirty="0" err="1"/>
              <a:t>Làm</a:t>
            </a:r>
            <a:r>
              <a:rPr lang="en-US" sz="2800" dirty="0"/>
              <a:t> </a:t>
            </a:r>
            <a:r>
              <a:rPr lang="en-US" sz="2800" dirty="0" err="1"/>
              <a:t>việc</a:t>
            </a:r>
            <a:r>
              <a:rPr lang="en-US" sz="2800" dirty="0"/>
              <a:t> </a:t>
            </a:r>
            <a:r>
              <a:rPr lang="en-US" sz="2800" dirty="0" err="1"/>
              <a:t>trong</a:t>
            </a:r>
            <a:r>
              <a:rPr lang="en-US" sz="2800" dirty="0"/>
              <a:t> </a:t>
            </a:r>
            <a:r>
              <a:rPr lang="en-US" sz="2800" dirty="0" err="1"/>
              <a:t>nhà</a:t>
            </a:r>
            <a:r>
              <a:rPr lang="en-US" sz="2800" dirty="0"/>
              <a:t>.                           </a:t>
            </a:r>
          </a:p>
        </p:txBody>
      </p:sp>
      <p:sp>
        <p:nvSpPr>
          <p:cNvPr id="93193" name="Text Box 9"/>
          <p:cNvSpPr txBox="1">
            <a:spLocks noChangeArrowheads="1"/>
          </p:cNvSpPr>
          <p:nvPr/>
        </p:nvSpPr>
        <p:spPr bwMode="auto">
          <a:xfrm>
            <a:off x="758552" y="4514783"/>
            <a:ext cx="518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t>d, </a:t>
            </a:r>
            <a:r>
              <a:rPr lang="en-US" sz="2800" dirty="0" err="1"/>
              <a:t>Nguy</a:t>
            </a:r>
            <a:r>
              <a:rPr lang="en-US" sz="2800" dirty="0"/>
              <a:t> </a:t>
            </a:r>
            <a:r>
              <a:rPr lang="en-US" sz="2800" dirty="0" err="1"/>
              <a:t>hiểm</a:t>
            </a:r>
            <a:r>
              <a:rPr lang="en-US" sz="2800" dirty="0"/>
              <a:t> </a:t>
            </a:r>
            <a:r>
              <a:rPr lang="en-US" sz="2800" dirty="0" err="1"/>
              <a:t>vì</a:t>
            </a:r>
            <a:r>
              <a:rPr lang="en-US" sz="2800" dirty="0"/>
              <a:t> </a:t>
            </a:r>
            <a:r>
              <a:rPr lang="en-US" sz="2800" dirty="0" err="1"/>
              <a:t>làm</a:t>
            </a:r>
            <a:r>
              <a:rPr lang="en-US" sz="2800" dirty="0"/>
              <a:t> </a:t>
            </a:r>
            <a:r>
              <a:rPr lang="en-US" sz="2800" dirty="0" err="1"/>
              <a:t>việc</a:t>
            </a:r>
            <a:r>
              <a:rPr lang="en-US" sz="2800" dirty="0"/>
              <a:t> </a:t>
            </a:r>
            <a:r>
              <a:rPr lang="en-US" sz="2800" dirty="0" err="1"/>
              <a:t>gần</a:t>
            </a:r>
            <a:r>
              <a:rPr lang="en-US" sz="2800" dirty="0"/>
              <a:t> </a:t>
            </a:r>
            <a:r>
              <a:rPr lang="en-US" sz="2800" dirty="0" err="1"/>
              <a:t>khu</a:t>
            </a:r>
            <a:r>
              <a:rPr lang="en-US" sz="2800" dirty="0"/>
              <a:t> </a:t>
            </a:r>
            <a:r>
              <a:rPr lang="en-US" sz="2800" dirty="0" err="1"/>
              <a:t>vực</a:t>
            </a:r>
            <a:r>
              <a:rPr lang="en-US" sz="2800" dirty="0"/>
              <a:t> </a:t>
            </a:r>
            <a:r>
              <a:rPr lang="en-US" sz="2800" dirty="0" err="1"/>
              <a:t>có</a:t>
            </a:r>
            <a:r>
              <a:rPr lang="en-US" sz="2800" dirty="0"/>
              <a:t> </a:t>
            </a:r>
            <a:r>
              <a:rPr lang="en-US" sz="2800" dirty="0" err="1"/>
              <a:t>điện</a:t>
            </a:r>
            <a:r>
              <a:rPr lang="en-US" sz="2800" dirty="0"/>
              <a:t>.                           </a:t>
            </a:r>
          </a:p>
        </p:txBody>
      </p:sp>
      <p:sp>
        <p:nvSpPr>
          <p:cNvPr id="93194" name="Text Box 10"/>
          <p:cNvSpPr txBox="1">
            <a:spLocks noChangeArrowheads="1"/>
          </p:cNvSpPr>
          <p:nvPr/>
        </p:nvSpPr>
        <p:spPr bwMode="auto">
          <a:xfrm>
            <a:off x="758552" y="5574184"/>
            <a:ext cx="510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t>e, </a:t>
            </a:r>
            <a:r>
              <a:rPr lang="en-US" sz="2800" dirty="0" err="1"/>
              <a:t>Tiếp</a:t>
            </a:r>
            <a:r>
              <a:rPr lang="en-US" sz="2800" dirty="0"/>
              <a:t> </a:t>
            </a:r>
            <a:r>
              <a:rPr lang="en-US" sz="2800" dirty="0" err="1"/>
              <a:t>xúc</a:t>
            </a:r>
            <a:r>
              <a:rPr lang="en-US" sz="2800" dirty="0"/>
              <a:t> </a:t>
            </a:r>
            <a:r>
              <a:rPr lang="en-US" sz="2800" dirty="0" err="1"/>
              <a:t>với</a:t>
            </a:r>
            <a:r>
              <a:rPr lang="en-US" sz="2800" dirty="0"/>
              <a:t> </a:t>
            </a:r>
            <a:r>
              <a:rPr lang="en-US" sz="2800" dirty="0" err="1"/>
              <a:t>nhiều</a:t>
            </a:r>
            <a:r>
              <a:rPr lang="en-US" sz="2800" dirty="0"/>
              <a:t> </a:t>
            </a:r>
            <a:r>
              <a:rPr lang="en-US" sz="2800" dirty="0" err="1"/>
              <a:t>chất</a:t>
            </a:r>
            <a:r>
              <a:rPr lang="en-US" sz="2800" dirty="0"/>
              <a:t> </a:t>
            </a:r>
            <a:r>
              <a:rPr lang="en-US" sz="2800" dirty="0" err="1"/>
              <a:t>độc</a:t>
            </a:r>
            <a:r>
              <a:rPr lang="en-US" sz="2800" dirty="0"/>
              <a:t> </a:t>
            </a:r>
            <a:r>
              <a:rPr lang="en-US" sz="2800" dirty="0" err="1"/>
              <a:t>hại</a:t>
            </a:r>
            <a:r>
              <a:rPr lang="en-US" sz="2800" dirty="0"/>
              <a:t>                          </a:t>
            </a:r>
          </a:p>
        </p:txBody>
      </p:sp>
      <p:sp>
        <p:nvSpPr>
          <p:cNvPr id="93195" name="Text Box 11"/>
          <p:cNvSpPr txBox="1">
            <a:spLocks noChangeArrowheads="1"/>
          </p:cNvSpPr>
          <p:nvPr/>
        </p:nvSpPr>
        <p:spPr bwMode="auto">
          <a:xfrm>
            <a:off x="758552" y="6034087"/>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t>g, </a:t>
            </a:r>
            <a:r>
              <a:rPr lang="en-US" sz="2800" dirty="0" err="1"/>
              <a:t>Làm</a:t>
            </a:r>
            <a:r>
              <a:rPr lang="en-US" sz="2800" dirty="0"/>
              <a:t> </a:t>
            </a:r>
            <a:r>
              <a:rPr lang="en-US" sz="2800" dirty="0" err="1"/>
              <a:t>việc</a:t>
            </a:r>
            <a:r>
              <a:rPr lang="en-US" sz="2800" dirty="0"/>
              <a:t>  </a:t>
            </a:r>
            <a:r>
              <a:rPr lang="en-US" sz="2800" dirty="0" err="1"/>
              <a:t>trên</a:t>
            </a:r>
            <a:r>
              <a:rPr lang="en-US" sz="2800" dirty="0"/>
              <a:t> </a:t>
            </a:r>
            <a:r>
              <a:rPr lang="en-US" sz="2800" dirty="0" err="1"/>
              <a:t>cao</a:t>
            </a:r>
            <a:r>
              <a:rPr lang="en-US" sz="2800" dirty="0"/>
              <a:t>                           </a:t>
            </a:r>
          </a:p>
        </p:txBody>
      </p:sp>
      <p:sp>
        <p:nvSpPr>
          <p:cNvPr id="93196" name="Rectangle 12"/>
          <p:cNvSpPr>
            <a:spLocks noChangeArrowheads="1"/>
          </p:cNvSpPr>
          <p:nvPr/>
        </p:nvSpPr>
        <p:spPr bwMode="auto">
          <a:xfrm>
            <a:off x="6248400" y="4500496"/>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7" name="Rectangle 13"/>
          <p:cNvSpPr>
            <a:spLocks noChangeArrowheads="1"/>
          </p:cNvSpPr>
          <p:nvPr/>
        </p:nvSpPr>
        <p:spPr bwMode="auto">
          <a:xfrm>
            <a:off x="6248400" y="6104208"/>
            <a:ext cx="533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8" name="Text Box 14"/>
          <p:cNvSpPr txBox="1">
            <a:spLocks noChangeArrowheads="1"/>
          </p:cNvSpPr>
          <p:nvPr/>
        </p:nvSpPr>
        <p:spPr bwMode="auto">
          <a:xfrm>
            <a:off x="6400800" y="4509120"/>
            <a:ext cx="22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dirty="0">
                <a:solidFill>
                  <a:schemeClr val="bg1"/>
                </a:solidFill>
                <a:latin typeface=".VnTime" panose="020B7200000000000000" pitchFamily="34" charset="0"/>
              </a:rPr>
              <a:t>x</a:t>
            </a:r>
          </a:p>
        </p:txBody>
      </p:sp>
      <p:sp>
        <p:nvSpPr>
          <p:cNvPr id="93199" name="Rectangle 15"/>
          <p:cNvSpPr>
            <a:spLocks noChangeArrowheads="1"/>
          </p:cNvSpPr>
          <p:nvPr/>
        </p:nvSpPr>
        <p:spPr bwMode="auto">
          <a:xfrm>
            <a:off x="6248400" y="5503405"/>
            <a:ext cx="533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 name="Text Box 16"/>
          <p:cNvSpPr txBox="1">
            <a:spLocks noChangeArrowheads="1"/>
          </p:cNvSpPr>
          <p:nvPr/>
        </p:nvSpPr>
        <p:spPr bwMode="auto">
          <a:xfrm>
            <a:off x="6386732" y="6124136"/>
            <a:ext cx="30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dirty="0">
                <a:solidFill>
                  <a:schemeClr val="bg1"/>
                </a:solidFill>
                <a:latin typeface=".VnTime" panose="020B7200000000000000" pitchFamily="34" charset="0"/>
              </a:rPr>
              <a:t>x</a:t>
            </a:r>
          </a:p>
        </p:txBody>
      </p:sp>
      <p:sp>
        <p:nvSpPr>
          <p:cNvPr id="93201" name="Rectangle 17"/>
          <p:cNvSpPr>
            <a:spLocks noChangeArrowheads="1"/>
          </p:cNvSpPr>
          <p:nvPr/>
        </p:nvSpPr>
        <p:spPr bwMode="auto">
          <a:xfrm>
            <a:off x="6248400" y="3253972"/>
            <a:ext cx="533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2" name="Text Box 18"/>
          <p:cNvSpPr txBox="1">
            <a:spLocks noChangeArrowheads="1"/>
          </p:cNvSpPr>
          <p:nvPr/>
        </p:nvSpPr>
        <p:spPr bwMode="auto">
          <a:xfrm>
            <a:off x="6328328" y="3332915"/>
            <a:ext cx="38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dirty="0">
                <a:solidFill>
                  <a:schemeClr val="bg1"/>
                </a:solidFill>
                <a:latin typeface=".VnTime" panose="020B7200000000000000" pitchFamily="34" charset="0"/>
              </a:rPr>
              <a:t>x</a:t>
            </a:r>
          </a:p>
        </p:txBody>
      </p:sp>
      <p:sp>
        <p:nvSpPr>
          <p:cNvPr id="93203" name="Rectangle 19"/>
          <p:cNvSpPr>
            <a:spLocks noChangeArrowheads="1"/>
          </p:cNvSpPr>
          <p:nvPr/>
        </p:nvSpPr>
        <p:spPr bwMode="auto">
          <a:xfrm>
            <a:off x="6248400" y="3907904"/>
            <a:ext cx="533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4" name="Text Box 20"/>
          <p:cNvSpPr txBox="1">
            <a:spLocks noChangeArrowheads="1"/>
          </p:cNvSpPr>
          <p:nvPr/>
        </p:nvSpPr>
        <p:spPr bwMode="auto">
          <a:xfrm>
            <a:off x="6400800" y="3926383"/>
            <a:ext cx="22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dirty="0">
                <a:solidFill>
                  <a:schemeClr val="bg1"/>
                </a:solidFill>
                <a:latin typeface=".VnTime" panose="020B7200000000000000" pitchFamily="34" charset="0"/>
              </a:rPr>
              <a:t>x</a:t>
            </a:r>
          </a:p>
        </p:txBody>
      </p:sp>
      <p:sp>
        <p:nvSpPr>
          <p:cNvPr id="21" name="TextBox 20"/>
          <p:cNvSpPr txBox="1"/>
          <p:nvPr/>
        </p:nvSpPr>
        <p:spPr>
          <a:xfrm>
            <a:off x="539552" y="129570"/>
            <a:ext cx="8316416" cy="553998"/>
          </a:xfrm>
          <a:prstGeom prst="rect">
            <a:avLst/>
          </a:prstGeom>
          <a:noFill/>
        </p:spPr>
        <p:txBody>
          <a:bodyPr wrap="square" rtlCol="0">
            <a:spAutoFit/>
          </a:bodyPr>
          <a:lstStyle/>
          <a:p>
            <a:r>
              <a:rPr lang="en-US" sz="3000" b="1" dirty="0" smtClean="0">
                <a:solidFill>
                  <a:srgbClr val="C00000"/>
                </a:solidFill>
                <a:latin typeface="Times New Roman" panose="02020603050405020304" pitchFamily="18" charset="0"/>
                <a:cs typeface="Times New Roman" panose="02020603050405020304" pitchFamily="18" charset="0"/>
              </a:rPr>
              <a:t>3. </a:t>
            </a:r>
            <a:r>
              <a:rPr lang="en-US" sz="3000" b="1" dirty="0" err="1" smtClean="0">
                <a:solidFill>
                  <a:srgbClr val="C00000"/>
                </a:solidFill>
                <a:latin typeface="Times New Roman" panose="02020603050405020304" pitchFamily="18" charset="0"/>
                <a:cs typeface="Times New Roman" panose="02020603050405020304" pitchFamily="18" charset="0"/>
              </a:rPr>
              <a:t>Điều</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kiện</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làm</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việc</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của</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nghề</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điện</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dân</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dụng</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8380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fade">
                                      <p:cBhvr>
                                        <p:cTn id="7" dur="1000"/>
                                        <p:tgtEl>
                                          <p:spTgt spid="93189"/>
                                        </p:tgtEl>
                                      </p:cBhvr>
                                    </p:animEffect>
                                    <p:anim calcmode="lin" valueType="num">
                                      <p:cBhvr>
                                        <p:cTn id="8" dur="1000" fill="hold"/>
                                        <p:tgtEl>
                                          <p:spTgt spid="93189"/>
                                        </p:tgtEl>
                                        <p:attrNameLst>
                                          <p:attrName>ppt_x</p:attrName>
                                        </p:attrNameLst>
                                      </p:cBhvr>
                                      <p:tavLst>
                                        <p:tav tm="0">
                                          <p:val>
                                            <p:strVal val="#ppt_x"/>
                                          </p:val>
                                        </p:tav>
                                        <p:tav tm="100000">
                                          <p:val>
                                            <p:strVal val="#ppt_x"/>
                                          </p:val>
                                        </p:tav>
                                      </p:tavLst>
                                    </p:anim>
                                    <p:anim calcmode="lin" valueType="num">
                                      <p:cBhvr>
                                        <p:cTn id="9" dur="1000" fill="hold"/>
                                        <p:tgtEl>
                                          <p:spTgt spid="9318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3191"/>
                                        </p:tgtEl>
                                        <p:attrNameLst>
                                          <p:attrName>style.visibility</p:attrName>
                                        </p:attrNameLst>
                                      </p:cBhvr>
                                      <p:to>
                                        <p:strVal val="visible"/>
                                      </p:to>
                                    </p:set>
                                    <p:animEffect transition="in" filter="fade">
                                      <p:cBhvr>
                                        <p:cTn id="12" dur="1000"/>
                                        <p:tgtEl>
                                          <p:spTgt spid="93191"/>
                                        </p:tgtEl>
                                      </p:cBhvr>
                                    </p:animEffect>
                                    <p:anim calcmode="lin" valueType="num">
                                      <p:cBhvr>
                                        <p:cTn id="13" dur="1000" fill="hold"/>
                                        <p:tgtEl>
                                          <p:spTgt spid="93191"/>
                                        </p:tgtEl>
                                        <p:attrNameLst>
                                          <p:attrName>ppt_x</p:attrName>
                                        </p:attrNameLst>
                                      </p:cBhvr>
                                      <p:tavLst>
                                        <p:tav tm="0">
                                          <p:val>
                                            <p:strVal val="#ppt_x"/>
                                          </p:val>
                                        </p:tav>
                                        <p:tav tm="100000">
                                          <p:val>
                                            <p:strVal val="#ppt_x"/>
                                          </p:val>
                                        </p:tav>
                                      </p:tavLst>
                                    </p:anim>
                                    <p:anim calcmode="lin" valueType="num">
                                      <p:cBhvr>
                                        <p:cTn id="14" dur="1000" fill="hold"/>
                                        <p:tgtEl>
                                          <p:spTgt spid="9319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3192"/>
                                        </p:tgtEl>
                                        <p:attrNameLst>
                                          <p:attrName>style.visibility</p:attrName>
                                        </p:attrNameLst>
                                      </p:cBhvr>
                                      <p:to>
                                        <p:strVal val="visible"/>
                                      </p:to>
                                    </p:set>
                                    <p:animEffect transition="in" filter="fade">
                                      <p:cBhvr>
                                        <p:cTn id="17" dur="1000"/>
                                        <p:tgtEl>
                                          <p:spTgt spid="93192"/>
                                        </p:tgtEl>
                                      </p:cBhvr>
                                    </p:animEffect>
                                    <p:anim calcmode="lin" valueType="num">
                                      <p:cBhvr>
                                        <p:cTn id="18" dur="1000" fill="hold"/>
                                        <p:tgtEl>
                                          <p:spTgt spid="93192"/>
                                        </p:tgtEl>
                                        <p:attrNameLst>
                                          <p:attrName>ppt_x</p:attrName>
                                        </p:attrNameLst>
                                      </p:cBhvr>
                                      <p:tavLst>
                                        <p:tav tm="0">
                                          <p:val>
                                            <p:strVal val="#ppt_x"/>
                                          </p:val>
                                        </p:tav>
                                        <p:tav tm="100000">
                                          <p:val>
                                            <p:strVal val="#ppt_x"/>
                                          </p:val>
                                        </p:tav>
                                      </p:tavLst>
                                    </p:anim>
                                    <p:anim calcmode="lin" valueType="num">
                                      <p:cBhvr>
                                        <p:cTn id="19" dur="1000" fill="hold"/>
                                        <p:tgtEl>
                                          <p:spTgt spid="9319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3193"/>
                                        </p:tgtEl>
                                        <p:attrNameLst>
                                          <p:attrName>style.visibility</p:attrName>
                                        </p:attrNameLst>
                                      </p:cBhvr>
                                      <p:to>
                                        <p:strVal val="visible"/>
                                      </p:to>
                                    </p:set>
                                    <p:animEffect transition="in" filter="fade">
                                      <p:cBhvr>
                                        <p:cTn id="22" dur="1000"/>
                                        <p:tgtEl>
                                          <p:spTgt spid="93193"/>
                                        </p:tgtEl>
                                      </p:cBhvr>
                                    </p:animEffect>
                                    <p:anim calcmode="lin" valueType="num">
                                      <p:cBhvr>
                                        <p:cTn id="23" dur="1000" fill="hold"/>
                                        <p:tgtEl>
                                          <p:spTgt spid="93193"/>
                                        </p:tgtEl>
                                        <p:attrNameLst>
                                          <p:attrName>ppt_x</p:attrName>
                                        </p:attrNameLst>
                                      </p:cBhvr>
                                      <p:tavLst>
                                        <p:tav tm="0">
                                          <p:val>
                                            <p:strVal val="#ppt_x"/>
                                          </p:val>
                                        </p:tav>
                                        <p:tav tm="100000">
                                          <p:val>
                                            <p:strVal val="#ppt_x"/>
                                          </p:val>
                                        </p:tav>
                                      </p:tavLst>
                                    </p:anim>
                                    <p:anim calcmode="lin" valueType="num">
                                      <p:cBhvr>
                                        <p:cTn id="24" dur="1000" fill="hold"/>
                                        <p:tgtEl>
                                          <p:spTgt spid="9319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194"/>
                                        </p:tgtEl>
                                        <p:attrNameLst>
                                          <p:attrName>style.visibility</p:attrName>
                                        </p:attrNameLst>
                                      </p:cBhvr>
                                      <p:to>
                                        <p:strVal val="visible"/>
                                      </p:to>
                                    </p:set>
                                    <p:animEffect transition="in" filter="fade">
                                      <p:cBhvr>
                                        <p:cTn id="27" dur="1000"/>
                                        <p:tgtEl>
                                          <p:spTgt spid="93194"/>
                                        </p:tgtEl>
                                      </p:cBhvr>
                                    </p:animEffect>
                                    <p:anim calcmode="lin" valueType="num">
                                      <p:cBhvr>
                                        <p:cTn id="28" dur="1000" fill="hold"/>
                                        <p:tgtEl>
                                          <p:spTgt spid="93194"/>
                                        </p:tgtEl>
                                        <p:attrNameLst>
                                          <p:attrName>ppt_x</p:attrName>
                                        </p:attrNameLst>
                                      </p:cBhvr>
                                      <p:tavLst>
                                        <p:tav tm="0">
                                          <p:val>
                                            <p:strVal val="#ppt_x"/>
                                          </p:val>
                                        </p:tav>
                                        <p:tav tm="100000">
                                          <p:val>
                                            <p:strVal val="#ppt_x"/>
                                          </p:val>
                                        </p:tav>
                                      </p:tavLst>
                                    </p:anim>
                                    <p:anim calcmode="lin" valueType="num">
                                      <p:cBhvr>
                                        <p:cTn id="29" dur="1000" fill="hold"/>
                                        <p:tgtEl>
                                          <p:spTgt spid="9319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3195"/>
                                        </p:tgtEl>
                                        <p:attrNameLst>
                                          <p:attrName>style.visibility</p:attrName>
                                        </p:attrNameLst>
                                      </p:cBhvr>
                                      <p:to>
                                        <p:strVal val="visible"/>
                                      </p:to>
                                    </p:set>
                                    <p:animEffect transition="in" filter="fade">
                                      <p:cBhvr>
                                        <p:cTn id="32" dur="1000"/>
                                        <p:tgtEl>
                                          <p:spTgt spid="93195"/>
                                        </p:tgtEl>
                                      </p:cBhvr>
                                    </p:animEffect>
                                    <p:anim calcmode="lin" valueType="num">
                                      <p:cBhvr>
                                        <p:cTn id="33" dur="1000" fill="hold"/>
                                        <p:tgtEl>
                                          <p:spTgt spid="93195"/>
                                        </p:tgtEl>
                                        <p:attrNameLst>
                                          <p:attrName>ppt_x</p:attrName>
                                        </p:attrNameLst>
                                      </p:cBhvr>
                                      <p:tavLst>
                                        <p:tav tm="0">
                                          <p:val>
                                            <p:strVal val="#ppt_x"/>
                                          </p:val>
                                        </p:tav>
                                        <p:tav tm="100000">
                                          <p:val>
                                            <p:strVal val="#ppt_x"/>
                                          </p:val>
                                        </p:tav>
                                      </p:tavLst>
                                    </p:anim>
                                    <p:anim calcmode="lin" valueType="num">
                                      <p:cBhvr>
                                        <p:cTn id="34" dur="1000" fill="hold"/>
                                        <p:tgtEl>
                                          <p:spTgt spid="9319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3186"/>
                                        </p:tgtEl>
                                        <p:attrNameLst>
                                          <p:attrName>style.visibility</p:attrName>
                                        </p:attrNameLst>
                                      </p:cBhvr>
                                      <p:to>
                                        <p:strVal val="visible"/>
                                      </p:to>
                                    </p:set>
                                    <p:animEffect transition="in" filter="fade">
                                      <p:cBhvr>
                                        <p:cTn id="37" dur="1000"/>
                                        <p:tgtEl>
                                          <p:spTgt spid="93186"/>
                                        </p:tgtEl>
                                      </p:cBhvr>
                                    </p:animEffect>
                                    <p:anim calcmode="lin" valueType="num">
                                      <p:cBhvr>
                                        <p:cTn id="38" dur="1000" fill="hold"/>
                                        <p:tgtEl>
                                          <p:spTgt spid="93186"/>
                                        </p:tgtEl>
                                        <p:attrNameLst>
                                          <p:attrName>ppt_x</p:attrName>
                                        </p:attrNameLst>
                                      </p:cBhvr>
                                      <p:tavLst>
                                        <p:tav tm="0">
                                          <p:val>
                                            <p:strVal val="#ppt_x"/>
                                          </p:val>
                                        </p:tav>
                                        <p:tav tm="100000">
                                          <p:val>
                                            <p:strVal val="#ppt_x"/>
                                          </p:val>
                                        </p:tav>
                                      </p:tavLst>
                                    </p:anim>
                                    <p:anim calcmode="lin" valueType="num">
                                      <p:cBhvr>
                                        <p:cTn id="39" dur="1000" fill="hold"/>
                                        <p:tgtEl>
                                          <p:spTgt spid="9318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3201"/>
                                        </p:tgtEl>
                                        <p:attrNameLst>
                                          <p:attrName>style.visibility</p:attrName>
                                        </p:attrNameLst>
                                      </p:cBhvr>
                                      <p:to>
                                        <p:strVal val="visible"/>
                                      </p:to>
                                    </p:set>
                                    <p:animEffect transition="in" filter="fade">
                                      <p:cBhvr>
                                        <p:cTn id="42" dur="1000"/>
                                        <p:tgtEl>
                                          <p:spTgt spid="93201"/>
                                        </p:tgtEl>
                                      </p:cBhvr>
                                    </p:animEffect>
                                    <p:anim calcmode="lin" valueType="num">
                                      <p:cBhvr>
                                        <p:cTn id="43" dur="1000" fill="hold"/>
                                        <p:tgtEl>
                                          <p:spTgt spid="93201"/>
                                        </p:tgtEl>
                                        <p:attrNameLst>
                                          <p:attrName>ppt_x</p:attrName>
                                        </p:attrNameLst>
                                      </p:cBhvr>
                                      <p:tavLst>
                                        <p:tav tm="0">
                                          <p:val>
                                            <p:strVal val="#ppt_x"/>
                                          </p:val>
                                        </p:tav>
                                        <p:tav tm="100000">
                                          <p:val>
                                            <p:strVal val="#ppt_x"/>
                                          </p:val>
                                        </p:tav>
                                      </p:tavLst>
                                    </p:anim>
                                    <p:anim calcmode="lin" valueType="num">
                                      <p:cBhvr>
                                        <p:cTn id="44" dur="1000" fill="hold"/>
                                        <p:tgtEl>
                                          <p:spTgt spid="9320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3203"/>
                                        </p:tgtEl>
                                        <p:attrNameLst>
                                          <p:attrName>style.visibility</p:attrName>
                                        </p:attrNameLst>
                                      </p:cBhvr>
                                      <p:to>
                                        <p:strVal val="visible"/>
                                      </p:to>
                                    </p:set>
                                    <p:animEffect transition="in" filter="fade">
                                      <p:cBhvr>
                                        <p:cTn id="47" dur="1000"/>
                                        <p:tgtEl>
                                          <p:spTgt spid="93203"/>
                                        </p:tgtEl>
                                      </p:cBhvr>
                                    </p:animEffect>
                                    <p:anim calcmode="lin" valueType="num">
                                      <p:cBhvr>
                                        <p:cTn id="48" dur="1000" fill="hold"/>
                                        <p:tgtEl>
                                          <p:spTgt spid="93203"/>
                                        </p:tgtEl>
                                        <p:attrNameLst>
                                          <p:attrName>ppt_x</p:attrName>
                                        </p:attrNameLst>
                                      </p:cBhvr>
                                      <p:tavLst>
                                        <p:tav tm="0">
                                          <p:val>
                                            <p:strVal val="#ppt_x"/>
                                          </p:val>
                                        </p:tav>
                                        <p:tav tm="100000">
                                          <p:val>
                                            <p:strVal val="#ppt_x"/>
                                          </p:val>
                                        </p:tav>
                                      </p:tavLst>
                                    </p:anim>
                                    <p:anim calcmode="lin" valueType="num">
                                      <p:cBhvr>
                                        <p:cTn id="49" dur="1000" fill="hold"/>
                                        <p:tgtEl>
                                          <p:spTgt spid="9320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3196"/>
                                        </p:tgtEl>
                                        <p:attrNameLst>
                                          <p:attrName>style.visibility</p:attrName>
                                        </p:attrNameLst>
                                      </p:cBhvr>
                                      <p:to>
                                        <p:strVal val="visible"/>
                                      </p:to>
                                    </p:set>
                                    <p:animEffect transition="in" filter="fade">
                                      <p:cBhvr>
                                        <p:cTn id="52" dur="1000"/>
                                        <p:tgtEl>
                                          <p:spTgt spid="93196"/>
                                        </p:tgtEl>
                                      </p:cBhvr>
                                    </p:animEffect>
                                    <p:anim calcmode="lin" valueType="num">
                                      <p:cBhvr>
                                        <p:cTn id="53" dur="1000" fill="hold"/>
                                        <p:tgtEl>
                                          <p:spTgt spid="93196"/>
                                        </p:tgtEl>
                                        <p:attrNameLst>
                                          <p:attrName>ppt_x</p:attrName>
                                        </p:attrNameLst>
                                      </p:cBhvr>
                                      <p:tavLst>
                                        <p:tav tm="0">
                                          <p:val>
                                            <p:strVal val="#ppt_x"/>
                                          </p:val>
                                        </p:tav>
                                        <p:tav tm="100000">
                                          <p:val>
                                            <p:strVal val="#ppt_x"/>
                                          </p:val>
                                        </p:tav>
                                      </p:tavLst>
                                    </p:anim>
                                    <p:anim calcmode="lin" valueType="num">
                                      <p:cBhvr>
                                        <p:cTn id="54" dur="1000" fill="hold"/>
                                        <p:tgtEl>
                                          <p:spTgt spid="9319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3199"/>
                                        </p:tgtEl>
                                        <p:attrNameLst>
                                          <p:attrName>style.visibility</p:attrName>
                                        </p:attrNameLst>
                                      </p:cBhvr>
                                      <p:to>
                                        <p:strVal val="visible"/>
                                      </p:to>
                                    </p:set>
                                    <p:animEffect transition="in" filter="fade">
                                      <p:cBhvr>
                                        <p:cTn id="57" dur="1000"/>
                                        <p:tgtEl>
                                          <p:spTgt spid="93199"/>
                                        </p:tgtEl>
                                      </p:cBhvr>
                                    </p:animEffect>
                                    <p:anim calcmode="lin" valueType="num">
                                      <p:cBhvr>
                                        <p:cTn id="58" dur="1000" fill="hold"/>
                                        <p:tgtEl>
                                          <p:spTgt spid="93199"/>
                                        </p:tgtEl>
                                        <p:attrNameLst>
                                          <p:attrName>ppt_x</p:attrName>
                                        </p:attrNameLst>
                                      </p:cBhvr>
                                      <p:tavLst>
                                        <p:tav tm="0">
                                          <p:val>
                                            <p:strVal val="#ppt_x"/>
                                          </p:val>
                                        </p:tav>
                                        <p:tav tm="100000">
                                          <p:val>
                                            <p:strVal val="#ppt_x"/>
                                          </p:val>
                                        </p:tav>
                                      </p:tavLst>
                                    </p:anim>
                                    <p:anim calcmode="lin" valueType="num">
                                      <p:cBhvr>
                                        <p:cTn id="59" dur="1000" fill="hold"/>
                                        <p:tgtEl>
                                          <p:spTgt spid="9319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93197"/>
                                        </p:tgtEl>
                                        <p:attrNameLst>
                                          <p:attrName>style.visibility</p:attrName>
                                        </p:attrNameLst>
                                      </p:cBhvr>
                                      <p:to>
                                        <p:strVal val="visible"/>
                                      </p:to>
                                    </p:set>
                                    <p:animEffect transition="in" filter="fade">
                                      <p:cBhvr>
                                        <p:cTn id="62" dur="1000"/>
                                        <p:tgtEl>
                                          <p:spTgt spid="93197"/>
                                        </p:tgtEl>
                                      </p:cBhvr>
                                    </p:animEffect>
                                    <p:anim calcmode="lin" valueType="num">
                                      <p:cBhvr>
                                        <p:cTn id="63" dur="1000" fill="hold"/>
                                        <p:tgtEl>
                                          <p:spTgt spid="93197"/>
                                        </p:tgtEl>
                                        <p:attrNameLst>
                                          <p:attrName>ppt_x</p:attrName>
                                        </p:attrNameLst>
                                      </p:cBhvr>
                                      <p:tavLst>
                                        <p:tav tm="0">
                                          <p:val>
                                            <p:strVal val="#ppt_x"/>
                                          </p:val>
                                        </p:tav>
                                        <p:tav tm="100000">
                                          <p:val>
                                            <p:strVal val="#ppt_x"/>
                                          </p:val>
                                        </p:tav>
                                      </p:tavLst>
                                    </p:anim>
                                    <p:anim calcmode="lin" valueType="num">
                                      <p:cBhvr>
                                        <p:cTn id="64" dur="1000" fill="hold"/>
                                        <p:tgtEl>
                                          <p:spTgt spid="9319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93188"/>
                                        </p:tgtEl>
                                        <p:attrNameLst>
                                          <p:attrName>style.visibility</p:attrName>
                                        </p:attrNameLst>
                                      </p:cBhvr>
                                      <p:to>
                                        <p:strVal val="visible"/>
                                      </p:to>
                                    </p:set>
                                    <p:animEffect transition="in" filter="fade">
                                      <p:cBhvr>
                                        <p:cTn id="69" dur="1000"/>
                                        <p:tgtEl>
                                          <p:spTgt spid="93188"/>
                                        </p:tgtEl>
                                      </p:cBhvr>
                                    </p:animEffect>
                                    <p:anim calcmode="lin" valueType="num">
                                      <p:cBhvr>
                                        <p:cTn id="70" dur="1000" fill="hold"/>
                                        <p:tgtEl>
                                          <p:spTgt spid="93188"/>
                                        </p:tgtEl>
                                        <p:attrNameLst>
                                          <p:attrName>ppt_x</p:attrName>
                                        </p:attrNameLst>
                                      </p:cBhvr>
                                      <p:tavLst>
                                        <p:tav tm="0">
                                          <p:val>
                                            <p:strVal val="#ppt_x"/>
                                          </p:val>
                                        </p:tav>
                                        <p:tav tm="100000">
                                          <p:val>
                                            <p:strVal val="#ppt_x"/>
                                          </p:val>
                                        </p:tav>
                                      </p:tavLst>
                                    </p:anim>
                                    <p:anim calcmode="lin" valueType="num">
                                      <p:cBhvr>
                                        <p:cTn id="71" dur="1000" fill="hold"/>
                                        <p:tgtEl>
                                          <p:spTgt spid="9318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93190"/>
                                        </p:tgtEl>
                                        <p:attrNameLst>
                                          <p:attrName>style.visibility</p:attrName>
                                        </p:attrNameLst>
                                      </p:cBhvr>
                                      <p:to>
                                        <p:strVal val="visible"/>
                                      </p:to>
                                    </p:set>
                                    <p:animEffect transition="in" filter="barn(inVertical)">
                                      <p:cBhvr>
                                        <p:cTn id="76" dur="500"/>
                                        <p:tgtEl>
                                          <p:spTgt spid="93190"/>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93202"/>
                                        </p:tgtEl>
                                        <p:attrNameLst>
                                          <p:attrName>style.visibility</p:attrName>
                                        </p:attrNameLst>
                                      </p:cBhvr>
                                      <p:to>
                                        <p:strVal val="visible"/>
                                      </p:to>
                                    </p:set>
                                    <p:animEffect transition="in" filter="barn(inVertical)">
                                      <p:cBhvr>
                                        <p:cTn id="81" dur="500"/>
                                        <p:tgtEl>
                                          <p:spTgt spid="9320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93204"/>
                                        </p:tgtEl>
                                        <p:attrNameLst>
                                          <p:attrName>style.visibility</p:attrName>
                                        </p:attrNameLst>
                                      </p:cBhvr>
                                      <p:to>
                                        <p:strVal val="visible"/>
                                      </p:to>
                                    </p:set>
                                    <p:animEffect transition="in" filter="barn(inVertical)">
                                      <p:cBhvr>
                                        <p:cTn id="86" dur="500"/>
                                        <p:tgtEl>
                                          <p:spTgt spid="93204"/>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93198"/>
                                        </p:tgtEl>
                                        <p:attrNameLst>
                                          <p:attrName>style.visibility</p:attrName>
                                        </p:attrNameLst>
                                      </p:cBhvr>
                                      <p:to>
                                        <p:strVal val="visible"/>
                                      </p:to>
                                    </p:set>
                                    <p:animEffect transition="in" filter="barn(inVertical)">
                                      <p:cBhvr>
                                        <p:cTn id="91" dur="500"/>
                                        <p:tgtEl>
                                          <p:spTgt spid="93198"/>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93200"/>
                                        </p:tgtEl>
                                        <p:attrNameLst>
                                          <p:attrName>style.visibility</p:attrName>
                                        </p:attrNameLst>
                                      </p:cBhvr>
                                      <p:to>
                                        <p:strVal val="visible"/>
                                      </p:to>
                                    </p:set>
                                    <p:animEffect transition="in" filter="barn(inVertical)">
                                      <p:cBhvr>
                                        <p:cTn id="96" dur="500"/>
                                        <p:tgtEl>
                                          <p:spTgt spid="93200"/>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37"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barn(outVertical)">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8" grpId="0"/>
      <p:bldP spid="93189" grpId="0"/>
      <p:bldP spid="93190" grpId="0"/>
      <p:bldP spid="93191" grpId="0"/>
      <p:bldP spid="93192" grpId="0"/>
      <p:bldP spid="93193" grpId="0"/>
      <p:bldP spid="93194" grpId="0"/>
      <p:bldP spid="93195" grpId="0"/>
      <p:bldP spid="93196" grpId="0" animBg="1"/>
      <p:bldP spid="93197" grpId="0" animBg="1"/>
      <p:bldP spid="93198" grpId="0"/>
      <p:bldP spid="93199" grpId="0" animBg="1"/>
      <p:bldP spid="93200" grpId="0"/>
      <p:bldP spid="93201" grpId="0" animBg="1"/>
      <p:bldP spid="93202" grpId="0"/>
      <p:bldP spid="93203" grpId="0" animBg="1"/>
      <p:bldP spid="93204"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5313" y="2047051"/>
            <a:ext cx="4772791" cy="553998"/>
          </a:xfrm>
          <a:prstGeom prst="rect">
            <a:avLst/>
          </a:prstGeom>
          <a:noFill/>
        </p:spPr>
        <p:txBody>
          <a:bodyPr wrap="square" rtlCol="0">
            <a:spAutoFit/>
          </a:bodyPr>
          <a:lstStyle/>
          <a:p>
            <a:r>
              <a:rPr lang="en-US" sz="3000" dirty="0">
                <a:solidFill>
                  <a:srgbClr val="C00000"/>
                </a:solidFill>
                <a:latin typeface="Times New Roman" panose="02020603050405020304" pitchFamily="18" charset="0"/>
                <a:cs typeface="Times New Roman" panose="02020603050405020304" pitchFamily="18" charset="0"/>
              </a:rPr>
              <a:t>1. </a:t>
            </a:r>
            <a:r>
              <a:rPr lang="en-US" sz="3000" dirty="0" err="1">
                <a:solidFill>
                  <a:srgbClr val="C00000"/>
                </a:solidFill>
                <a:latin typeface="Times New Roman" panose="02020603050405020304" pitchFamily="18" charset="0"/>
                <a:cs typeface="Times New Roman" panose="02020603050405020304" pitchFamily="18" charset="0"/>
              </a:rPr>
              <a:t>Đối</a:t>
            </a:r>
            <a:r>
              <a:rPr lang="en-US" sz="3000" dirty="0">
                <a:solidFill>
                  <a:srgbClr val="C00000"/>
                </a:solidFill>
                <a:latin typeface="Times New Roman" panose="02020603050405020304" pitchFamily="18" charset="0"/>
                <a:cs typeface="Times New Roman" panose="02020603050405020304" pitchFamily="18" charset="0"/>
              </a:rPr>
              <a:t> t</a:t>
            </a:r>
            <a:r>
              <a:rPr lang="vi-VN" sz="3000" dirty="0">
                <a:solidFill>
                  <a:srgbClr val="C00000"/>
                </a:solidFill>
                <a:latin typeface="Times New Roman" panose="02020603050405020304" pitchFamily="18" charset="0"/>
                <a:cs typeface="Times New Roman" panose="02020603050405020304" pitchFamily="18" charset="0"/>
              </a:rPr>
              <a:t>ượ</a:t>
            </a:r>
            <a:r>
              <a:rPr lang="en-US" sz="3000" dirty="0">
                <a:solidFill>
                  <a:srgbClr val="C00000"/>
                </a:solidFill>
                <a:latin typeface="Times New Roman" panose="02020603050405020304" pitchFamily="18" charset="0"/>
                <a:cs typeface="Times New Roman" panose="02020603050405020304" pitchFamily="18" charset="0"/>
              </a:rPr>
              <a:t>ng </a:t>
            </a:r>
            <a:r>
              <a:rPr lang="en-US" sz="3000" dirty="0" err="1">
                <a:solidFill>
                  <a:srgbClr val="C00000"/>
                </a:solidFill>
                <a:latin typeface="Times New Roman" panose="02020603050405020304" pitchFamily="18" charset="0"/>
                <a:cs typeface="Times New Roman" panose="02020603050405020304" pitchFamily="18" charset="0"/>
              </a:rPr>
              <a:t>lao</a:t>
            </a:r>
            <a:r>
              <a:rPr lang="en-US" sz="3000" dirty="0">
                <a:solidFill>
                  <a:srgbClr val="C00000"/>
                </a:solidFill>
                <a:latin typeface="Times New Roman" panose="02020603050405020304" pitchFamily="18" charset="0"/>
                <a:cs typeface="Times New Roman" panose="02020603050405020304" pitchFamily="18" charset="0"/>
              </a:rPr>
              <a:t> </a:t>
            </a:r>
            <a:r>
              <a:rPr lang="vi-VN" sz="3000" dirty="0">
                <a:solidFill>
                  <a:srgbClr val="C00000"/>
                </a:solidFill>
                <a:latin typeface="Times New Roman" panose="02020603050405020304" pitchFamily="18" charset="0"/>
                <a:cs typeface="Times New Roman" panose="02020603050405020304" pitchFamily="18" charset="0"/>
              </a:rPr>
              <a:t>độ</a:t>
            </a:r>
            <a:r>
              <a:rPr lang="en-US" sz="3000">
                <a:solidFill>
                  <a:srgbClr val="C00000"/>
                </a:solidFill>
                <a:latin typeface="Times New Roman" panose="02020603050405020304" pitchFamily="18" charset="0"/>
                <a:cs typeface="Times New Roman" panose="02020603050405020304" pitchFamily="18" charset="0"/>
              </a:rPr>
              <a:t>ng</a:t>
            </a:r>
            <a:r>
              <a:rPr lang="en-US" sz="3000" smtClean="0">
                <a:solidFill>
                  <a:srgbClr val="C00000"/>
                </a:solidFill>
                <a:latin typeface="Times New Roman" panose="02020603050405020304" pitchFamily="18" charset="0"/>
                <a:cs typeface="Times New Roman" panose="02020603050405020304" pitchFamily="18" charset="0"/>
              </a:rPr>
              <a: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395536" y="764704"/>
            <a:ext cx="8610600" cy="830997"/>
          </a:xfrm>
          <a:prstGeom prst="rect">
            <a:avLst/>
          </a:prstGeom>
          <a:noFill/>
          <a:ln w="9525">
            <a:noFill/>
            <a:miter lim="800000"/>
            <a:headEnd/>
            <a:tailEnd/>
          </a:ln>
          <a:effectLst/>
        </p:spPr>
        <p:txBody>
          <a:bodyPr>
            <a:spAutoFit/>
          </a:bodyPr>
          <a:lstStyle/>
          <a:p>
            <a:pPr>
              <a:spcBef>
                <a:spcPct val="50000"/>
              </a:spcBef>
              <a:defRPr/>
            </a:pPr>
            <a:r>
              <a:rPr lang="en-US" sz="2400" smtClean="0">
                <a:solidFill>
                  <a:srgbClr val="0070C0"/>
                </a:solidFill>
                <a:latin typeface="Arial" panose="020B0604020202020204" pitchFamily="34" charset="0"/>
                <a:cs typeface="Arial" panose="020B0604020202020204" pitchFamily="34" charset="0"/>
              </a:rPr>
              <a:t>I</a:t>
            </a:r>
            <a:r>
              <a:rPr lang="en-US" sz="2400">
                <a:solidFill>
                  <a:srgbClr val="0070C0"/>
                </a:solidFill>
                <a:latin typeface="Arial" panose="020B0604020202020204" pitchFamily="34" charset="0"/>
                <a:cs typeface="Arial" panose="020B0604020202020204" pitchFamily="34" charset="0"/>
              </a:rPr>
              <a:t> </a:t>
            </a:r>
            <a:r>
              <a:rPr lang="en-US" sz="2400" smtClean="0">
                <a:solidFill>
                  <a:srgbClr val="0070C0"/>
                </a:solidFill>
                <a:latin typeface="Arial" panose="020B0604020202020204" pitchFamily="34" charset="0"/>
                <a:cs typeface="Arial" panose="020B0604020202020204" pitchFamily="34" charset="0"/>
              </a:rPr>
              <a:t>- VAI TRÒ, VỊ TRÍ CỦA NGHỀ ĐIỆN DÂN DỤNG TRONG SẢN XUẤT VÀ ĐỜI SỐNG</a:t>
            </a:r>
            <a:endParaRPr lang="en-US" sz="2400" dirty="0">
              <a:solidFill>
                <a:srgbClr val="0070C0"/>
              </a:solidFill>
              <a:latin typeface="Arial" panose="020B0604020202020204" pitchFamily="34" charset="0"/>
              <a:cs typeface="Arial" panose="020B0604020202020204" pitchFamily="34" charset="0"/>
            </a:endParaRPr>
          </a:p>
        </p:txBody>
      </p:sp>
      <p:sp>
        <p:nvSpPr>
          <p:cNvPr id="8" name="Rectangle 12"/>
          <p:cNvSpPr>
            <a:spLocks noChangeArrowheads="1"/>
          </p:cNvSpPr>
          <p:nvPr/>
        </p:nvSpPr>
        <p:spPr bwMode="auto">
          <a:xfrm>
            <a:off x="0" y="0"/>
            <a:ext cx="9144000" cy="548679"/>
          </a:xfrm>
          <a:prstGeom prst="flowChartAlternateProcess">
            <a:avLst/>
          </a:prstGeom>
          <a:gradFill>
            <a:gsLst>
              <a:gs pos="3000">
                <a:srgbClr val="FFDD71"/>
              </a:gs>
              <a:gs pos="0">
                <a:srgbClr val="92D050"/>
              </a:gs>
              <a:gs pos="50000">
                <a:srgbClr val="FFFF93"/>
              </a:gs>
              <a:gs pos="97000">
                <a:srgbClr val="C1C1FF"/>
              </a:gs>
              <a:gs pos="6000">
                <a:srgbClr val="B2DE82"/>
              </a:gs>
            </a:gsLst>
            <a:lin ang="5400000" scaled="1"/>
          </a:gradFill>
          <a:ln w="9525">
            <a:solidFill>
              <a:srgbClr val="FF0000"/>
            </a:solidFill>
            <a:miter lim="800000"/>
            <a:headEnd/>
            <a:tailEnd/>
          </a:ln>
          <a:effectLst/>
          <a:extLst/>
        </p:spPr>
        <p:txBody>
          <a:bodyPr anchor="b"/>
          <a:lstStyle/>
          <a:p>
            <a:pPr algn="ctr">
              <a:defRPr/>
            </a:pPr>
            <a:r>
              <a:rPr lang="en-US" sz="2800" b="1" smtClean="0">
                <a:solidFill>
                  <a:srgbClr val="FF0000"/>
                </a:solidFill>
                <a:effectLst>
                  <a:outerShdw blurRad="38100" dist="38100" dir="2700000" algn="tl">
                    <a:srgbClr val="000000"/>
                  </a:outerShdw>
                </a:effectLst>
              </a:rPr>
              <a:t>GIỚI THIỆU NGHỀ ĐIỆN DÂN DỤNG</a:t>
            </a:r>
            <a:endParaRPr lang="en-US" sz="2800" b="1" dirty="0">
              <a:solidFill>
                <a:srgbClr val="FF0000"/>
              </a:solidFill>
              <a:effectLst>
                <a:outerShdw blurRad="38100" dist="38100" dir="2700000" algn="tl">
                  <a:srgbClr val="000000"/>
                </a:outerShdw>
              </a:effectLst>
            </a:endParaRPr>
          </a:p>
        </p:txBody>
      </p:sp>
      <p:sp>
        <p:nvSpPr>
          <p:cNvPr id="9" name="Text Box 4"/>
          <p:cNvSpPr txBox="1">
            <a:spLocks noChangeArrowheads="1"/>
          </p:cNvSpPr>
          <p:nvPr/>
        </p:nvSpPr>
        <p:spPr bwMode="auto">
          <a:xfrm>
            <a:off x="395536" y="1585386"/>
            <a:ext cx="8610600" cy="461665"/>
          </a:xfrm>
          <a:prstGeom prst="rect">
            <a:avLst/>
          </a:prstGeom>
          <a:noFill/>
          <a:ln w="9525">
            <a:noFill/>
            <a:miter lim="800000"/>
            <a:headEnd/>
            <a:tailEnd/>
          </a:ln>
          <a:effectLst/>
        </p:spPr>
        <p:txBody>
          <a:bodyPr>
            <a:spAutoFit/>
          </a:bodyPr>
          <a:lstStyle/>
          <a:p>
            <a:pPr>
              <a:spcBef>
                <a:spcPct val="50000"/>
              </a:spcBef>
              <a:defRPr/>
            </a:pPr>
            <a:r>
              <a:rPr lang="en-US" sz="2400" b="1" smtClean="0">
                <a:solidFill>
                  <a:srgbClr val="0070C0"/>
                </a:solidFill>
                <a:latin typeface="Arial" panose="020B0604020202020204" pitchFamily="34" charset="0"/>
                <a:cs typeface="Arial" panose="020B0604020202020204" pitchFamily="34" charset="0"/>
              </a:rPr>
              <a:t>II - ĐẶC ĐIỂM VÀ YÊU CẦU CỦA NGHỀ</a:t>
            </a:r>
            <a:endParaRPr lang="en-US" sz="2400" b="1"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735312" y="2601049"/>
            <a:ext cx="6572992" cy="553998"/>
          </a:xfrm>
          <a:prstGeom prst="rect">
            <a:avLst/>
          </a:prstGeom>
          <a:noFill/>
        </p:spPr>
        <p:txBody>
          <a:bodyPr wrap="square" rtlCol="0">
            <a:spAutoFit/>
          </a:bodyPr>
          <a:lstStyle/>
          <a:p>
            <a:r>
              <a:rPr lang="en-US" sz="3000" smtClean="0">
                <a:solidFill>
                  <a:srgbClr val="C00000"/>
                </a:solidFill>
                <a:latin typeface="Times New Roman" panose="02020603050405020304" pitchFamily="18" charset="0"/>
                <a:cs typeface="Times New Roman" panose="02020603050405020304" pitchFamily="18" charset="0"/>
              </a:rPr>
              <a:t>2. Nội dung lao động của nghề điện</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5576" y="3163034"/>
            <a:ext cx="8316416" cy="553998"/>
          </a:xfrm>
          <a:prstGeom prst="rect">
            <a:avLst/>
          </a:prstGeom>
          <a:noFill/>
        </p:spPr>
        <p:txBody>
          <a:bodyPr wrap="square" rtlCol="0">
            <a:spAutoFit/>
          </a:bodyPr>
          <a:lstStyle/>
          <a:p>
            <a:r>
              <a:rPr lang="en-US" sz="3000" b="1" smtClean="0">
                <a:solidFill>
                  <a:srgbClr val="C00000"/>
                </a:solidFill>
                <a:latin typeface="Times New Roman" panose="02020603050405020304" pitchFamily="18" charset="0"/>
                <a:cs typeface="Times New Roman" panose="02020603050405020304" pitchFamily="18" charset="0"/>
              </a:rPr>
              <a:t>3. Điều kiện làm việc của nghề điện dân dụng</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4" name="Text Box 7"/>
          <p:cNvSpPr txBox="1">
            <a:spLocks noChangeArrowheads="1"/>
          </p:cNvSpPr>
          <p:nvPr/>
        </p:nvSpPr>
        <p:spPr bwMode="auto">
          <a:xfrm>
            <a:off x="1013585" y="3990543"/>
            <a:ext cx="7790841" cy="954107"/>
          </a:xfrm>
          <a:prstGeom prst="rect">
            <a:avLst/>
          </a:prstGeom>
          <a:gradFill flip="none" rotWithShape="1">
            <a:gsLst>
              <a:gs pos="0">
                <a:srgbClr val="CCFF33"/>
              </a:gs>
              <a:gs pos="43000">
                <a:schemeClr val="accent3">
                  <a:lumMod val="5000"/>
                  <a:lumOff val="95000"/>
                </a:schemeClr>
              </a:gs>
              <a:gs pos="83000">
                <a:schemeClr val="accent3">
                  <a:lumMod val="45000"/>
                  <a:lumOff val="55000"/>
                </a:schemeClr>
              </a:gs>
              <a:gs pos="100000">
                <a:srgbClr val="FF99FF"/>
              </a:gs>
              <a:gs pos="100000">
                <a:schemeClr val="accent3">
                  <a:lumMod val="30000"/>
                  <a:lumOff val="70000"/>
                </a:schemeClr>
              </a:gs>
            </a:gsLst>
            <a:lin ang="16200000" scaled="1"/>
            <a:tileRect/>
          </a:gradFill>
          <a:ln w="2857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smtClean="0">
                <a:solidFill>
                  <a:schemeClr val="tx2">
                    <a:lumMod val="75000"/>
                  </a:schemeClr>
                </a:solidFill>
                <a:latin typeface="Times New Roman" panose="02020603050405020304" pitchFamily="18" charset="0"/>
                <a:cs typeface="Times New Roman" panose="02020603050405020304" pitchFamily="18" charset="0"/>
              </a:rPr>
              <a:t>Công việc lắp đặt, bảo dưỡng, sửa chữa thiết bị, đồ dùng điện </a:t>
            </a:r>
            <a:r>
              <a:rPr lang="en-US" altLang="en-US" sz="28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thường được tiến hành trong nhà</a:t>
            </a:r>
            <a:endParaRPr lang="en-US" altLang="en-US" sz="28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43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3)">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1364</Words>
  <Application>Microsoft Office PowerPoint</Application>
  <PresentationFormat>On-screen Show (4:3)</PresentationFormat>
  <Paragraphs>152</Paragraphs>
  <Slides>19</Slides>
  <Notes>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.VnTime</vt:lpstr>
      <vt:lpstr>Arial</vt:lpstr>
      <vt:lpstr>Calibri</vt:lpstr>
      <vt:lpstr>Tahoma</vt:lpstr>
      <vt:lpstr>Times New Roman</vt:lpstr>
      <vt:lpstr>Verdana</vt:lpstr>
      <vt:lpstr>VNI-Jamai</vt:lpstr>
      <vt:lpstr>Wingdings</vt:lpstr>
      <vt:lpstr>Office Theme</vt:lpstr>
      <vt:lpstr>PowerPoint Presentation</vt:lpstr>
      <vt:lpstr>Nhắc lại kiến thức lớp 8 về mạng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NgHuuTuan</dc:creator>
  <cp:lastModifiedBy>Microsoft account</cp:lastModifiedBy>
  <cp:revision>69</cp:revision>
  <dcterms:created xsi:type="dcterms:W3CDTF">2012-10-22T16:33:46Z</dcterms:created>
  <dcterms:modified xsi:type="dcterms:W3CDTF">2021-09-07T09:43:22Z</dcterms:modified>
</cp:coreProperties>
</file>