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 id="2147483732" r:id="rId6"/>
    <p:sldMasterId id="2147483744" r:id="rId7"/>
    <p:sldMasterId id="2147483759" r:id="rId8"/>
    <p:sldMasterId id="2147483772" r:id="rId9"/>
    <p:sldMasterId id="2147483787" r:id="rId10"/>
    <p:sldMasterId id="2147483802" r:id="rId11"/>
  </p:sldMasterIdLst>
  <p:notesMasterIdLst>
    <p:notesMasterId r:id="rId39"/>
  </p:notesMasterIdLst>
  <p:sldIdLst>
    <p:sldId id="270" r:id="rId12"/>
    <p:sldId id="269" r:id="rId13"/>
    <p:sldId id="271" r:id="rId14"/>
    <p:sldId id="256" r:id="rId15"/>
    <p:sldId id="257" r:id="rId16"/>
    <p:sldId id="258" r:id="rId17"/>
    <p:sldId id="265" r:id="rId18"/>
    <p:sldId id="264" r:id="rId19"/>
    <p:sldId id="263" r:id="rId20"/>
    <p:sldId id="262" r:id="rId21"/>
    <p:sldId id="261" r:id="rId22"/>
    <p:sldId id="272" r:id="rId23"/>
    <p:sldId id="274" r:id="rId24"/>
    <p:sldId id="275" r:id="rId25"/>
    <p:sldId id="273" r:id="rId26"/>
    <p:sldId id="277" r:id="rId27"/>
    <p:sldId id="276" r:id="rId28"/>
    <p:sldId id="279" r:id="rId29"/>
    <p:sldId id="278" r:id="rId30"/>
    <p:sldId id="280" r:id="rId31"/>
    <p:sldId id="282" r:id="rId32"/>
    <p:sldId id="281" r:id="rId33"/>
    <p:sldId id="284" r:id="rId34"/>
    <p:sldId id="285" r:id="rId35"/>
    <p:sldId id="286" r:id="rId36"/>
    <p:sldId id="287" r:id="rId37"/>
    <p:sldId id="288"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56" y="3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D568C-4592-48A1-A108-0A03345D2684}" type="datetimeFigureOut">
              <a:rPr lang="en-US" smtClean="0"/>
              <a:t>12/24/2021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0353A-DC54-4CDF-A835-E5259CEECBAB}" type="slidenum">
              <a:rPr lang="en-US" smtClean="0"/>
              <a:t>‹#›</a:t>
            </a:fld>
            <a:endParaRPr lang="en-US"/>
          </a:p>
        </p:txBody>
      </p:sp>
    </p:spTree>
    <p:extLst>
      <p:ext uri="{BB962C8B-B14F-4D97-AF65-F5344CB8AC3E}">
        <p14:creationId xmlns:p14="http://schemas.microsoft.com/office/powerpoint/2010/main" val="641503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5068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C57A8-AE18-4654-B6AF-04B3577165BE}" type="slidenum">
              <a:rPr kumimoji="0" lang="vi-VN" sz="1200" b="0" i="0" u="none" strike="noStrike" kern="1200" cap="none" spc="0" normalizeH="0" baseline="0" noProof="0" smtClean="0">
                <a:ln>
                  <a:noFill/>
                </a:ln>
                <a:solidFill>
                  <a:srgbClr val="9A531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dirty="0">
              <a:ln>
                <a:noFill/>
              </a:ln>
              <a:solidFill>
                <a:srgbClr val="9A531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377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C57A8-AE18-4654-B6AF-04B3577165BE}" type="slidenum">
              <a:rPr kumimoji="0" lang="vi-VN" sz="1200" b="0" i="0" u="none" strike="noStrike" kern="1200" cap="none" spc="0" normalizeH="0" baseline="0" noProof="0" smtClean="0">
                <a:ln>
                  <a:noFill/>
                </a:ln>
                <a:solidFill>
                  <a:srgbClr val="9A531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dirty="0">
              <a:ln>
                <a:noFill/>
              </a:ln>
              <a:solidFill>
                <a:srgbClr val="9A531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092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C57A8-AE18-4654-B6AF-04B3577165BE}" type="slidenum">
              <a:rPr kumimoji="0" lang="vi-VN" sz="1200" b="0" i="0" u="none" strike="noStrike" kern="1200" cap="none" spc="0" normalizeH="0" baseline="0" noProof="0" smtClean="0">
                <a:ln>
                  <a:noFill/>
                </a:ln>
                <a:solidFill>
                  <a:srgbClr val="9A531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dirty="0">
              <a:ln>
                <a:noFill/>
              </a:ln>
              <a:solidFill>
                <a:srgbClr val="9A531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207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20353A-DC54-4CDF-A835-E5259CEECBAB}" type="slidenum">
              <a:rPr lang="en-US" smtClean="0"/>
              <a:t>15</a:t>
            </a:fld>
            <a:endParaRPr lang="en-US"/>
          </a:p>
        </p:txBody>
      </p:sp>
    </p:spTree>
    <p:extLst>
      <p:ext uri="{BB962C8B-B14F-4D97-AF65-F5344CB8AC3E}">
        <p14:creationId xmlns:p14="http://schemas.microsoft.com/office/powerpoint/2010/main" val="946858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0353A-DC54-4CDF-A835-E5259CEECB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32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6941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1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1.xml"/><Relationship Id="rId5" Type="http://schemas.openxmlformats.org/officeDocument/2006/relationships/image" Target="../media/image5.png"/><Relationship Id="rId4" Type="http://schemas.openxmlformats.org/officeDocument/2006/relationships/image" Target="../media/image12.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1.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8.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28955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21746429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98909" y="304799"/>
            <a:ext cx="7543802" cy="1216152"/>
          </a:xfrm>
        </p:spPr>
        <p:txBody>
          <a:bodyPr rtlCol="0"/>
          <a:lstStyle>
            <a:lvl1pPr algn="l" rtl="0">
              <a:defRPr/>
            </a:lvl1pPr>
          </a:lstStyle>
          <a:p>
            <a:pPr rtl="0"/>
            <a:r>
              <a:rPr lang="en-US" smtClean="0"/>
              <a:t>Click to edit Master title style</a:t>
            </a:r>
            <a:endParaRPr lang="vi-VN" dirty="0"/>
          </a:p>
        </p:txBody>
      </p:sp>
      <p:grpSp>
        <p:nvGrpSpPr>
          <p:cNvPr id="9" name="Nhóm 8"/>
          <p:cNvGrpSpPr/>
          <p:nvPr/>
        </p:nvGrpSpPr>
        <p:grpSpPr>
          <a:xfrm>
            <a:off x="789317" y="1733550"/>
            <a:ext cx="3270377"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948771" y="1900210"/>
            <a:ext cx="2951652" cy="2571736"/>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39" name="Chỗ dành sẵn cho Văn bản 3"/>
          <p:cNvSpPr>
            <a:spLocks noGrp="1"/>
          </p:cNvSpPr>
          <p:nvPr>
            <p:ph type="body" sz="half" idx="2"/>
          </p:nvPr>
        </p:nvSpPr>
        <p:spPr>
          <a:xfrm>
            <a:off x="789317" y="4935990"/>
            <a:ext cx="3276735"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22" name="Nhóm 21"/>
          <p:cNvGrpSpPr/>
          <p:nvPr/>
        </p:nvGrpSpPr>
        <p:grpSpPr>
          <a:xfrm>
            <a:off x="5072334" y="1733550"/>
            <a:ext cx="3270377"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231788" y="1900210"/>
            <a:ext cx="2951652" cy="2571736"/>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40" name="Chỗ dành sẵn cho Văn bản 3"/>
          <p:cNvSpPr>
            <a:spLocks noGrp="1"/>
          </p:cNvSpPr>
          <p:nvPr>
            <p:ph type="body" sz="half" idx="19"/>
          </p:nvPr>
        </p:nvSpPr>
        <p:spPr>
          <a:xfrm>
            <a:off x="5057181" y="4935990"/>
            <a:ext cx="3276735"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B6D0CE1C-2702-4A01-872D-16D51A5359DB}"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402541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grpSp>
        <p:nvGrpSpPr>
          <p:cNvPr id="52" name="Nhóm 51"/>
          <p:cNvGrpSpPr>
            <a:grpSpLocks noChangeAspect="1"/>
          </p:cNvGrpSpPr>
          <p:nvPr/>
        </p:nvGrpSpPr>
        <p:grpSpPr>
          <a:xfrm rot="5400000">
            <a:off x="393436" y="2064321"/>
            <a:ext cx="3123347" cy="2317298"/>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936876" y="1824285"/>
            <a:ext cx="2036467"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1" name="Chỗ dành sẵn cho Văn bản 3"/>
          <p:cNvSpPr>
            <a:spLocks noGrp="1"/>
          </p:cNvSpPr>
          <p:nvPr>
            <p:ph type="body" sz="half" idx="2"/>
          </p:nvPr>
        </p:nvSpPr>
        <p:spPr>
          <a:xfrm>
            <a:off x="926409"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84" name="Nhóm 83"/>
          <p:cNvGrpSpPr>
            <a:grpSpLocks noChangeAspect="1"/>
          </p:cNvGrpSpPr>
          <p:nvPr userDrawn="1"/>
        </p:nvGrpSpPr>
        <p:grpSpPr>
          <a:xfrm rot="5400000">
            <a:off x="2997433" y="2064321"/>
            <a:ext cx="3123347" cy="2317298"/>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3540693" y="1824285"/>
            <a:ext cx="2036826"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2" name="Chỗ dành sẵn cho Văn bản 3"/>
          <p:cNvSpPr>
            <a:spLocks noGrp="1"/>
          </p:cNvSpPr>
          <p:nvPr>
            <p:ph type="body" sz="half" idx="21"/>
          </p:nvPr>
        </p:nvSpPr>
        <p:spPr>
          <a:xfrm>
            <a:off x="3530406"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97" name="Nhóm 96"/>
          <p:cNvGrpSpPr>
            <a:grpSpLocks noChangeAspect="1"/>
          </p:cNvGrpSpPr>
          <p:nvPr userDrawn="1"/>
        </p:nvGrpSpPr>
        <p:grpSpPr>
          <a:xfrm rot="5400000">
            <a:off x="5623839" y="2064321"/>
            <a:ext cx="3123347" cy="2317298"/>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6167099" y="1824285"/>
            <a:ext cx="2036826"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3" name="Chỗ dành sẵn cho Văn bản 3"/>
          <p:cNvSpPr>
            <a:spLocks noGrp="1"/>
          </p:cNvSpPr>
          <p:nvPr>
            <p:ph type="body" sz="half" idx="22"/>
          </p:nvPr>
        </p:nvSpPr>
        <p:spPr>
          <a:xfrm>
            <a:off x="6156812"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C03B2062-D8F8-46C3-A13F-A2368F91A522}"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4581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799661" y="421594"/>
            <a:ext cx="1714500" cy="1885508"/>
          </a:xfrm>
        </p:spPr>
        <p:txBody>
          <a:bodyPr rtlCol="0">
            <a:normAutofit/>
          </a:bodyPr>
          <a:lstStyle>
            <a:lvl1pPr algn="l" rtl="0">
              <a:defRPr sz="1800"/>
            </a:lvl1pPr>
          </a:lstStyle>
          <a:p>
            <a:pPr rtl="0"/>
            <a:r>
              <a:rPr lang="en-US" smtClean="0"/>
              <a:t>Click to edit Master title style</a:t>
            </a:r>
            <a:endParaRPr lang="vi-VN" dirty="0"/>
          </a:p>
        </p:txBody>
      </p:sp>
      <p:grpSp>
        <p:nvGrpSpPr>
          <p:cNvPr id="84" name="Nhóm 83"/>
          <p:cNvGrpSpPr>
            <a:grpSpLocks noChangeAspect="1"/>
          </p:cNvGrpSpPr>
          <p:nvPr/>
        </p:nvGrpSpPr>
        <p:grpSpPr>
          <a:xfrm rot="16200000" flipV="1">
            <a:off x="-425972" y="1653786"/>
            <a:ext cx="5053664" cy="3308889"/>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630596" y="1020193"/>
            <a:ext cx="2914650" cy="4572000"/>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98" name="Nhóm 97"/>
          <p:cNvGrpSpPr/>
          <p:nvPr/>
        </p:nvGrpSpPr>
        <p:grpSpPr>
          <a:xfrm>
            <a:off x="3991867" y="319177"/>
            <a:ext cx="2542205"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4160085" y="529603"/>
            <a:ext cx="2245025" cy="230533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112" name="Nhóm 111"/>
          <p:cNvGrpSpPr/>
          <p:nvPr/>
        </p:nvGrpSpPr>
        <p:grpSpPr>
          <a:xfrm>
            <a:off x="3991867" y="3245640"/>
            <a:ext cx="2542205"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4160085" y="3456066"/>
            <a:ext cx="2245025" cy="230533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126" name="Chỗ dành sẵn cho Văn bản 3"/>
          <p:cNvSpPr>
            <a:spLocks noGrp="1"/>
          </p:cNvSpPr>
          <p:nvPr>
            <p:ph type="body" sz="half" idx="21"/>
          </p:nvPr>
        </p:nvSpPr>
        <p:spPr>
          <a:xfrm>
            <a:off x="6799661" y="2484993"/>
            <a:ext cx="1714500" cy="3248729"/>
          </a:xfrm>
        </p:spPr>
        <p:txBody>
          <a:bodyPr rtlCol="0" anchor="t" anchorCtr="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CFA4A2AB-6C7F-472B-AF69-6C017576AABF}"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52611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5633799" y="1330347"/>
            <a:ext cx="2880360" cy="2103120"/>
          </a:xfrm>
        </p:spPr>
        <p:txBody>
          <a:bodyPr rtlCol="0" anchor="b">
            <a:normAutofit/>
          </a:bodyPr>
          <a:lstStyle>
            <a:lvl1pPr algn="l" rtl="0">
              <a:defRPr sz="2700"/>
            </a:lvl1pPr>
          </a:lstStyle>
          <a:p>
            <a:pPr rtl="0"/>
            <a:r>
              <a:rPr lang="en-US" smtClean="0"/>
              <a:t>Click to edit Master title style</a:t>
            </a:r>
            <a:endParaRPr lang="vi-VN" dirty="0"/>
          </a:p>
        </p:txBody>
      </p:sp>
      <p:sp>
        <p:nvSpPr>
          <p:cNvPr id="3" name="Chỗ dành sẵn cho Nội dung 2"/>
          <p:cNvSpPr>
            <a:spLocks noGrp="1"/>
          </p:cNvSpPr>
          <p:nvPr>
            <p:ph idx="1"/>
          </p:nvPr>
        </p:nvSpPr>
        <p:spPr>
          <a:xfrm>
            <a:off x="627460" y="914400"/>
            <a:ext cx="4629151" cy="50292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500"/>
            </a:lvl6pPr>
            <a:lvl7pPr algn="l" rtl="0">
              <a:defRPr sz="1500"/>
            </a:lvl7pPr>
            <a:lvl8pPr algn="l" rtl="0">
              <a:defRPr sz="1500"/>
            </a:lvl8pPr>
            <a:lvl9pPr algn="l" rtl="0">
              <a:defRPr sz="1500"/>
            </a:lvl9pPr>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Văn bản 3"/>
          <p:cNvSpPr>
            <a:spLocks noGrp="1"/>
          </p:cNvSpPr>
          <p:nvPr>
            <p:ph type="body" sz="half" idx="2"/>
          </p:nvPr>
        </p:nvSpPr>
        <p:spPr>
          <a:xfrm>
            <a:off x="5633799" y="3555524"/>
            <a:ext cx="2880360" cy="238807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7" name="Chỗ dành sẵn cho Số Trang chiếu 6"/>
          <p:cNvSpPr>
            <a:spLocks noGrp="1"/>
          </p:cNvSpPr>
          <p:nvPr>
            <p:ph type="sldNum" sz="quarter" idx="12"/>
          </p:nvPr>
        </p:nvSpPr>
        <p:spPr>
          <a:xfrm>
            <a:off x="798910" y="6019801"/>
            <a:ext cx="571500" cy="228600"/>
          </a:xfrm>
        </p:spPr>
        <p:txBody>
          <a:bodyPr rtlCol="0"/>
          <a:lstStyle>
            <a:lvl1pPr algn="l" rtl="0">
              <a:defRPr/>
            </a:lvl1pPr>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a:xfrm>
            <a:off x="6056708" y="6019801"/>
            <a:ext cx="1047195" cy="228600"/>
          </a:xfrm>
        </p:spPr>
        <p:txBody>
          <a:bodyPr rtlCol="0"/>
          <a:lstStyle>
            <a:lvl1pPr>
              <a:defRPr/>
            </a:lvl1pPr>
          </a:lstStyle>
          <a:p>
            <a:pPr defTabSz="685800"/>
            <a:fld id="{8A2E48D0-087A-4BF8-AAAB-C1C90194064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77084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5619668" y="1330347"/>
            <a:ext cx="2880360" cy="2103120"/>
          </a:xfrm>
        </p:spPr>
        <p:txBody>
          <a:bodyPr rtlCol="0" anchor="b">
            <a:normAutofit/>
          </a:bodyPr>
          <a:lstStyle>
            <a:lvl1pPr algn="l" rtl="0">
              <a:defRPr sz="2700"/>
            </a:lvl1pPr>
          </a:lstStyle>
          <a:p>
            <a:pPr rtl="0"/>
            <a:r>
              <a:rPr lang="en-US" smtClean="0"/>
              <a:t>Click to edit Master title style</a:t>
            </a:r>
            <a:endParaRPr lang="vi-VN" dirty="0"/>
          </a:p>
        </p:txBody>
      </p:sp>
      <p:grpSp>
        <p:nvGrpSpPr>
          <p:cNvPr id="8" name="Nhóm 7"/>
          <p:cNvGrpSpPr/>
          <p:nvPr/>
        </p:nvGrpSpPr>
        <p:grpSpPr>
          <a:xfrm>
            <a:off x="446659" y="781399"/>
            <a:ext cx="4825049"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627460" y="1031195"/>
            <a:ext cx="4457700" cy="4572000"/>
          </a:xfrm>
          <a:solidFill>
            <a:schemeClr val="accent2">
              <a:lumMod val="40000"/>
              <a:lumOff val="60000"/>
            </a:schemeClr>
          </a:solidFill>
          <a:ln w="38100">
            <a:solidFill>
              <a:schemeClr val="bg1"/>
            </a:solidFill>
          </a:ln>
        </p:spPr>
        <p:txBody>
          <a:bodyPr rtlCol="0"/>
          <a:lstStyle>
            <a:lvl1pPr marL="0" indent="0" algn="l" rtl="0">
              <a:buNone/>
              <a:defRPr sz="2400"/>
            </a:lvl1pPr>
            <a:lvl2pPr marL="342900" indent="0" algn="l" rtl="0">
              <a:buNone/>
              <a:defRPr sz="2100"/>
            </a:lvl2pPr>
            <a:lvl3pPr marL="685800" indent="0" algn="l" rtl="0">
              <a:buNone/>
              <a:defRPr sz="1800"/>
            </a:lvl3pPr>
            <a:lvl4pPr marL="1028700" indent="0" algn="l" rtl="0">
              <a:buNone/>
              <a:defRPr sz="1500"/>
            </a:lvl4pPr>
            <a:lvl5pPr marL="1371600" indent="0" algn="l" rtl="0">
              <a:buNone/>
              <a:defRPr sz="1500"/>
            </a:lvl5pPr>
            <a:lvl6pPr marL="1714500" indent="0" algn="l" rtl="0">
              <a:buNone/>
              <a:defRPr sz="1500"/>
            </a:lvl6pPr>
            <a:lvl7pPr marL="2057400" indent="0" algn="l" rtl="0">
              <a:buNone/>
              <a:defRPr sz="1500"/>
            </a:lvl7pPr>
            <a:lvl8pPr marL="2400300" indent="0" algn="l" rtl="0">
              <a:buNone/>
              <a:defRPr sz="1500"/>
            </a:lvl8pPr>
            <a:lvl9pPr marL="2743200" indent="0" algn="l" rtl="0">
              <a:buNone/>
              <a:defRPr sz="1500"/>
            </a:lvl9pPr>
          </a:lstStyle>
          <a:p>
            <a:pPr rtl="0"/>
            <a:r>
              <a:rPr lang="en-US" smtClean="0"/>
              <a:t>Click icon to add picture</a:t>
            </a:r>
            <a:endParaRPr lang="vi-VN" dirty="0"/>
          </a:p>
        </p:txBody>
      </p:sp>
      <p:sp>
        <p:nvSpPr>
          <p:cNvPr id="4" name="Chỗ dành sẵn cho Văn bản 3"/>
          <p:cNvSpPr>
            <a:spLocks noGrp="1"/>
          </p:cNvSpPr>
          <p:nvPr>
            <p:ph type="body" sz="half" idx="2"/>
          </p:nvPr>
        </p:nvSpPr>
        <p:spPr>
          <a:xfrm>
            <a:off x="5619668" y="3555522"/>
            <a:ext cx="2880360" cy="216851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7" name="Chỗ dành sẵn cho Số Trang chiếu 6"/>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p:txBody>
          <a:bodyPr rtlCol="0"/>
          <a:lstStyle>
            <a:lvl1pPr>
              <a:defRPr/>
            </a:lvl1pPr>
          </a:lstStyle>
          <a:p>
            <a:pPr defTabSz="685800"/>
            <a:fld id="{7BFE7C45-16DF-4049-8DC4-8120F138473E}"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148880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466CBC2F-6647-4016-BEA2-2137B0076152}"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65019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7218202" y="304800"/>
            <a:ext cx="1297148" cy="5676900"/>
          </a:xfrm>
        </p:spPr>
        <p:txBody>
          <a:bodyPr vert="eaVert"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a:xfrm>
            <a:off x="628650" y="304800"/>
            <a:ext cx="6475253" cy="5676900"/>
          </a:xfrm>
        </p:spPr>
        <p:txBody>
          <a:bodyPr vert="eaVert"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7422DF57-9F71-4148-A138-924C835A57AF}"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25007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3199208" y="1752600"/>
            <a:ext cx="5143502" cy="1828800"/>
          </a:xfrm>
        </p:spPr>
        <p:txBody>
          <a:bodyPr rtlCol="0" anchor="b">
            <a:normAutofit/>
          </a:bodyPr>
          <a:lstStyle>
            <a:lvl1pPr algn="l" rtl="0">
              <a:defRPr sz="4050"/>
            </a:lvl1pPr>
          </a:lstStyle>
          <a:p>
            <a:pPr rtl="0"/>
            <a:r>
              <a:rPr lang="en-US" smtClean="0"/>
              <a:t>Click to edit Master title style</a:t>
            </a:r>
            <a:endParaRPr lang="vi-VN" dirty="0"/>
          </a:p>
        </p:txBody>
      </p:sp>
      <p:sp>
        <p:nvSpPr>
          <p:cNvPr id="3" name="Phụ đề 2"/>
          <p:cNvSpPr>
            <a:spLocks noGrp="1"/>
          </p:cNvSpPr>
          <p:nvPr>
            <p:ph type="subTitle" idx="1" hasCustomPrompt="1"/>
          </p:nvPr>
        </p:nvSpPr>
        <p:spPr>
          <a:xfrm>
            <a:off x="3199207" y="3733800"/>
            <a:ext cx="5143502" cy="914400"/>
          </a:xfrm>
        </p:spPr>
        <p:txBody>
          <a:bodyPr rtlCol="0"/>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vi-VN" dirty="0"/>
              <a:t>Bấm &amp; sửa kiểu phụ đề của Bản chính</a:t>
            </a:r>
          </a:p>
        </p:txBody>
      </p:sp>
    </p:spTree>
    <p:extLst>
      <p:ext uri="{BB962C8B-B14F-4D97-AF65-F5344CB8AC3E}">
        <p14:creationId xmlns:p14="http://schemas.microsoft.com/office/powerpoint/2010/main" val="198549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B61B1E00-A00D-477D-997B-00E3F6554555}"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41251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3199210" y="1828800"/>
            <a:ext cx="5143502" cy="1828800"/>
          </a:xfrm>
        </p:spPr>
        <p:txBody>
          <a:bodyPr rtlCol="0" anchor="b">
            <a:normAutofit/>
          </a:bodyPr>
          <a:lstStyle>
            <a:lvl1pPr algn="l" rtl="0">
              <a:defRPr sz="3300"/>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3199207" y="3733800"/>
            <a:ext cx="5143502" cy="914400"/>
          </a:xfrm>
        </p:spPr>
        <p:txBody>
          <a:bodyPr rtlCol="0"/>
          <a:lstStyle>
            <a:lvl1pPr marL="0" indent="0" algn="l" rtl="0">
              <a:spcBef>
                <a:spcPts val="0"/>
              </a:spcBef>
              <a:buNone/>
              <a:defRPr sz="1800">
                <a:solidFill>
                  <a:schemeClr val="tx1"/>
                </a:solidFill>
              </a:defRPr>
            </a:lvl1pPr>
            <a:lvl2pPr marL="342900" indent="0" algn="l" rtl="0">
              <a:buNone/>
              <a:defRPr sz="1500">
                <a:solidFill>
                  <a:schemeClr val="tx1">
                    <a:tint val="75000"/>
                  </a:schemeClr>
                </a:solidFill>
              </a:defRPr>
            </a:lvl2pPr>
            <a:lvl3pPr marL="685800" indent="0" algn="l" rtl="0">
              <a:buNone/>
              <a:defRPr sz="1350">
                <a:solidFill>
                  <a:schemeClr val="tx1">
                    <a:tint val="75000"/>
                  </a:schemeClr>
                </a:solidFill>
              </a:defRPr>
            </a:lvl3pPr>
            <a:lvl4pPr marL="1028700" indent="0" algn="l" rtl="0">
              <a:buNone/>
              <a:defRPr sz="1200">
                <a:solidFill>
                  <a:schemeClr val="tx1">
                    <a:tint val="75000"/>
                  </a:schemeClr>
                </a:solidFill>
              </a:defRPr>
            </a:lvl4pPr>
            <a:lvl5pPr marL="1371600" indent="0" algn="l" rtl="0">
              <a:buNone/>
              <a:defRPr sz="1200">
                <a:solidFill>
                  <a:schemeClr val="tx1">
                    <a:tint val="75000"/>
                  </a:schemeClr>
                </a:solidFill>
              </a:defRPr>
            </a:lvl5pPr>
            <a:lvl6pPr marL="1714500" indent="0" algn="l" rtl="0">
              <a:buNone/>
              <a:defRPr sz="1200">
                <a:solidFill>
                  <a:schemeClr val="tx1">
                    <a:tint val="75000"/>
                  </a:schemeClr>
                </a:solidFill>
              </a:defRPr>
            </a:lvl6pPr>
            <a:lvl7pPr marL="2057400" indent="0" algn="l" rtl="0">
              <a:buNone/>
              <a:defRPr sz="1200">
                <a:solidFill>
                  <a:schemeClr val="tx1">
                    <a:tint val="75000"/>
                  </a:schemeClr>
                </a:solidFill>
              </a:defRPr>
            </a:lvl7pPr>
            <a:lvl8pPr marL="2400300" indent="0" algn="l" rtl="0">
              <a:buNone/>
              <a:defRPr sz="1200">
                <a:solidFill>
                  <a:schemeClr val="tx1">
                    <a:tint val="75000"/>
                  </a:schemeClr>
                </a:solidFill>
              </a:defRPr>
            </a:lvl8pPr>
            <a:lvl9pPr marL="2743200" indent="0" algn="l" rtl="0">
              <a:buNone/>
              <a:defRPr sz="1200">
                <a:solidFill>
                  <a:schemeClr val="tx1">
                    <a:tint val="75000"/>
                  </a:schemeClr>
                </a:solidFill>
              </a:defRPr>
            </a:lvl9pPr>
          </a:lstStyle>
          <a:p>
            <a:pPr lvl="0" rtl="0"/>
            <a:r>
              <a:rPr lang="en-US" smtClean="0"/>
              <a:t>Edit Master text styles</a:t>
            </a:r>
          </a:p>
        </p:txBody>
      </p:sp>
    </p:spTree>
    <p:extLst>
      <p:ext uri="{BB962C8B-B14F-4D97-AF65-F5344CB8AC3E}">
        <p14:creationId xmlns:p14="http://schemas.microsoft.com/office/powerpoint/2010/main" val="26033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5276199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sz="half" idx="1"/>
          </p:nvPr>
        </p:nvSpPr>
        <p:spPr>
          <a:xfrm>
            <a:off x="798909" y="1825625"/>
            <a:ext cx="3715941" cy="4187952"/>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Nội dung 3"/>
          <p:cNvSpPr>
            <a:spLocks noGrp="1"/>
          </p:cNvSpPr>
          <p:nvPr>
            <p:ph sz="half" idx="2"/>
          </p:nvPr>
        </p:nvSpPr>
        <p:spPr>
          <a:xfrm>
            <a:off x="4629150" y="1825625"/>
            <a:ext cx="3713561" cy="4187952"/>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7" name="Chỗ dành sẵn cho Số Trang chiếu 6"/>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p:txBody>
          <a:bodyPr rtlCol="0"/>
          <a:lstStyle>
            <a:lvl1pPr>
              <a:defRPr/>
            </a:lvl1pPr>
          </a:lstStyle>
          <a:p>
            <a:pPr defTabSz="685800"/>
            <a:fld id="{485AB0D1-2462-483C-8BB5-3975EB8E9484}"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167716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802386" y="1681163"/>
            <a:ext cx="3717036"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en-US" smtClean="0"/>
              <a:t>Edit Master text styles</a:t>
            </a:r>
          </a:p>
        </p:txBody>
      </p:sp>
      <p:sp>
        <p:nvSpPr>
          <p:cNvPr id="4" name="Chỗ dành sẵn cho Nội dung 3"/>
          <p:cNvSpPr>
            <a:spLocks noGrp="1"/>
          </p:cNvSpPr>
          <p:nvPr>
            <p:ph sz="half" idx="2"/>
          </p:nvPr>
        </p:nvSpPr>
        <p:spPr>
          <a:xfrm>
            <a:off x="802386" y="2505076"/>
            <a:ext cx="3717036" cy="3476625"/>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5" name="Chỗ dành sẵn cho Văn bản 4"/>
          <p:cNvSpPr>
            <a:spLocks noGrp="1"/>
          </p:cNvSpPr>
          <p:nvPr>
            <p:ph type="body" sz="quarter" idx="3"/>
          </p:nvPr>
        </p:nvSpPr>
        <p:spPr>
          <a:xfrm>
            <a:off x="4629150" y="1681163"/>
            <a:ext cx="3717036"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en-US" smtClean="0"/>
              <a:t>Edit Master text styles</a:t>
            </a:r>
          </a:p>
        </p:txBody>
      </p:sp>
      <p:sp>
        <p:nvSpPr>
          <p:cNvPr id="6" name="Chỗ dành sẵn cho Nội dung 5"/>
          <p:cNvSpPr>
            <a:spLocks noGrp="1"/>
          </p:cNvSpPr>
          <p:nvPr>
            <p:ph sz="quarter" idx="4"/>
          </p:nvPr>
        </p:nvSpPr>
        <p:spPr>
          <a:xfrm>
            <a:off x="4629150" y="2505076"/>
            <a:ext cx="3717036" cy="3476625"/>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9" name="Chỗ dành sẵn cho Số Trang chiếu 8"/>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8" name="Chỗ dành sẵn cho Chân trang 7"/>
          <p:cNvSpPr>
            <a:spLocks noGrp="1"/>
          </p:cNvSpPr>
          <p:nvPr>
            <p:ph type="ftr" sz="quarter" idx="11"/>
          </p:nvPr>
        </p:nvSpPr>
        <p:spPr/>
        <p:txBody>
          <a:bodyPr rtlCol="0"/>
          <a:lstStyle/>
          <a:p>
            <a:pPr defTabSz="685800"/>
            <a:endParaRPr lang="vi-VN" dirty="0">
              <a:solidFill>
                <a:srgbClr val="9A5315"/>
              </a:solidFill>
            </a:endParaRPr>
          </a:p>
        </p:txBody>
      </p:sp>
      <p:sp>
        <p:nvSpPr>
          <p:cNvPr id="7" name="Chỗ dành sẵn cho Ngày tháng 6"/>
          <p:cNvSpPr>
            <a:spLocks noGrp="1"/>
          </p:cNvSpPr>
          <p:nvPr>
            <p:ph type="dt" sz="half" idx="10"/>
          </p:nvPr>
        </p:nvSpPr>
        <p:spPr/>
        <p:txBody>
          <a:bodyPr rtlCol="0"/>
          <a:lstStyle>
            <a:lvl1pPr>
              <a:defRPr/>
            </a:lvl1pPr>
          </a:lstStyle>
          <a:p>
            <a:pPr defTabSz="685800"/>
            <a:fld id="{0216A3A8-CD18-494E-BA21-4E8A1D2D52B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85419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4" name="Chỗ dành sẵn cho Chân trang 3"/>
          <p:cNvSpPr>
            <a:spLocks noGrp="1"/>
          </p:cNvSpPr>
          <p:nvPr>
            <p:ph type="ftr" sz="quarter" idx="11"/>
          </p:nvPr>
        </p:nvSpPr>
        <p:spPr/>
        <p:txBody>
          <a:bodyPr rtlCol="0"/>
          <a:lstStyle/>
          <a:p>
            <a:pPr defTabSz="685800"/>
            <a:endParaRPr lang="vi-VN" dirty="0">
              <a:solidFill>
                <a:srgbClr val="9A5315"/>
              </a:solidFill>
            </a:endParaRPr>
          </a:p>
        </p:txBody>
      </p:sp>
      <p:sp>
        <p:nvSpPr>
          <p:cNvPr id="3" name="Chỗ dành sẵn cho Ngày tháng 2"/>
          <p:cNvSpPr>
            <a:spLocks noGrp="1"/>
          </p:cNvSpPr>
          <p:nvPr>
            <p:ph type="dt" sz="half" idx="10"/>
          </p:nvPr>
        </p:nvSpPr>
        <p:spPr/>
        <p:txBody>
          <a:bodyPr rtlCol="0"/>
          <a:lstStyle>
            <a:lvl1pPr>
              <a:defRPr/>
            </a:lvl1pPr>
          </a:lstStyle>
          <a:p>
            <a:pPr defTabSz="685800"/>
            <a:fld id="{2DC5D5F0-49C4-47A7-8393-C3318058F3BC}"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104407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3" name="Chỗ dành sẵn cho Chân trang 2"/>
          <p:cNvSpPr>
            <a:spLocks noGrp="1"/>
          </p:cNvSpPr>
          <p:nvPr>
            <p:ph type="ftr" sz="quarter" idx="11"/>
          </p:nvPr>
        </p:nvSpPr>
        <p:spPr/>
        <p:txBody>
          <a:bodyPr rtlCol="0"/>
          <a:lstStyle/>
          <a:p>
            <a:pPr defTabSz="685800"/>
            <a:endParaRPr lang="vi-VN" dirty="0">
              <a:solidFill>
                <a:srgbClr val="9A5315"/>
              </a:solidFill>
            </a:endParaRPr>
          </a:p>
        </p:txBody>
      </p:sp>
      <p:sp>
        <p:nvSpPr>
          <p:cNvPr id="2" name="Chỗ dành sẵn cho Ngày tháng 1"/>
          <p:cNvSpPr>
            <a:spLocks noGrp="1"/>
          </p:cNvSpPr>
          <p:nvPr>
            <p:ph type="dt" sz="half" idx="10"/>
          </p:nvPr>
        </p:nvSpPr>
        <p:spPr/>
        <p:txBody>
          <a:bodyPr rtlCol="0"/>
          <a:lstStyle>
            <a:lvl1pPr>
              <a:defRPr/>
            </a:lvl1pPr>
          </a:lstStyle>
          <a:p>
            <a:pPr defTabSz="685800"/>
            <a:fld id="{15C8CFF3-1CDF-49E3-8638-3726A6CAAC00}"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30072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98909" y="304799"/>
            <a:ext cx="7543802" cy="1216152"/>
          </a:xfrm>
        </p:spPr>
        <p:txBody>
          <a:bodyPr rtlCol="0"/>
          <a:lstStyle>
            <a:lvl1pPr algn="l" rtl="0">
              <a:defRPr/>
            </a:lvl1pPr>
          </a:lstStyle>
          <a:p>
            <a:pPr rtl="0"/>
            <a:r>
              <a:rPr lang="en-US" smtClean="0"/>
              <a:t>Click to edit Master title style</a:t>
            </a:r>
            <a:endParaRPr lang="vi-VN" dirty="0"/>
          </a:p>
        </p:txBody>
      </p:sp>
      <p:grpSp>
        <p:nvGrpSpPr>
          <p:cNvPr id="9" name="Nhóm 8"/>
          <p:cNvGrpSpPr/>
          <p:nvPr/>
        </p:nvGrpSpPr>
        <p:grpSpPr>
          <a:xfrm>
            <a:off x="789317" y="1733550"/>
            <a:ext cx="3270377"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948771" y="1900210"/>
            <a:ext cx="2951652" cy="2571736"/>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39" name="Chỗ dành sẵn cho Văn bản 3"/>
          <p:cNvSpPr>
            <a:spLocks noGrp="1"/>
          </p:cNvSpPr>
          <p:nvPr>
            <p:ph type="body" sz="half" idx="2"/>
          </p:nvPr>
        </p:nvSpPr>
        <p:spPr>
          <a:xfrm>
            <a:off x="789317" y="4935990"/>
            <a:ext cx="3276735"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22" name="Nhóm 21"/>
          <p:cNvGrpSpPr/>
          <p:nvPr/>
        </p:nvGrpSpPr>
        <p:grpSpPr>
          <a:xfrm>
            <a:off x="5072334" y="1733550"/>
            <a:ext cx="3270377"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231788" y="1900210"/>
            <a:ext cx="2951652" cy="2571736"/>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40" name="Chỗ dành sẵn cho Văn bản 3"/>
          <p:cNvSpPr>
            <a:spLocks noGrp="1"/>
          </p:cNvSpPr>
          <p:nvPr>
            <p:ph type="body" sz="half" idx="19"/>
          </p:nvPr>
        </p:nvSpPr>
        <p:spPr>
          <a:xfrm>
            <a:off x="5057181" y="4935990"/>
            <a:ext cx="3276735"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B6D0CE1C-2702-4A01-872D-16D51A5359DB}"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9061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grpSp>
        <p:nvGrpSpPr>
          <p:cNvPr id="52" name="Nhóm 51"/>
          <p:cNvGrpSpPr>
            <a:grpSpLocks noChangeAspect="1"/>
          </p:cNvGrpSpPr>
          <p:nvPr/>
        </p:nvGrpSpPr>
        <p:grpSpPr>
          <a:xfrm rot="5400000">
            <a:off x="393436" y="2064321"/>
            <a:ext cx="3123347" cy="2317298"/>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936876" y="1824285"/>
            <a:ext cx="2036467"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1" name="Chỗ dành sẵn cho Văn bản 3"/>
          <p:cNvSpPr>
            <a:spLocks noGrp="1"/>
          </p:cNvSpPr>
          <p:nvPr>
            <p:ph type="body" sz="half" idx="2"/>
          </p:nvPr>
        </p:nvSpPr>
        <p:spPr>
          <a:xfrm>
            <a:off x="926409"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84" name="Nhóm 83"/>
          <p:cNvGrpSpPr>
            <a:grpSpLocks noChangeAspect="1"/>
          </p:cNvGrpSpPr>
          <p:nvPr userDrawn="1"/>
        </p:nvGrpSpPr>
        <p:grpSpPr>
          <a:xfrm rot="5400000">
            <a:off x="2997433" y="2064321"/>
            <a:ext cx="3123347" cy="2317298"/>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3540693" y="1824285"/>
            <a:ext cx="2036826"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2" name="Chỗ dành sẵn cho Văn bản 3"/>
          <p:cNvSpPr>
            <a:spLocks noGrp="1"/>
          </p:cNvSpPr>
          <p:nvPr>
            <p:ph type="body" sz="half" idx="21"/>
          </p:nvPr>
        </p:nvSpPr>
        <p:spPr>
          <a:xfrm>
            <a:off x="3530406"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97" name="Nhóm 96"/>
          <p:cNvGrpSpPr>
            <a:grpSpLocks noChangeAspect="1"/>
          </p:cNvGrpSpPr>
          <p:nvPr userDrawn="1"/>
        </p:nvGrpSpPr>
        <p:grpSpPr>
          <a:xfrm rot="5400000">
            <a:off x="5623839" y="2064321"/>
            <a:ext cx="3123347" cy="2317298"/>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6167099" y="1824285"/>
            <a:ext cx="2036826"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3" name="Chỗ dành sẵn cho Văn bản 3"/>
          <p:cNvSpPr>
            <a:spLocks noGrp="1"/>
          </p:cNvSpPr>
          <p:nvPr>
            <p:ph type="body" sz="half" idx="22"/>
          </p:nvPr>
        </p:nvSpPr>
        <p:spPr>
          <a:xfrm>
            <a:off x="6156812"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C03B2062-D8F8-46C3-A13F-A2368F91A522}"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33978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799661" y="421594"/>
            <a:ext cx="1714500" cy="1885508"/>
          </a:xfrm>
        </p:spPr>
        <p:txBody>
          <a:bodyPr rtlCol="0">
            <a:normAutofit/>
          </a:bodyPr>
          <a:lstStyle>
            <a:lvl1pPr algn="l" rtl="0">
              <a:defRPr sz="1800"/>
            </a:lvl1pPr>
          </a:lstStyle>
          <a:p>
            <a:pPr rtl="0"/>
            <a:r>
              <a:rPr lang="en-US" smtClean="0"/>
              <a:t>Click to edit Master title style</a:t>
            </a:r>
            <a:endParaRPr lang="vi-VN" dirty="0"/>
          </a:p>
        </p:txBody>
      </p:sp>
      <p:grpSp>
        <p:nvGrpSpPr>
          <p:cNvPr id="84" name="Nhóm 83"/>
          <p:cNvGrpSpPr>
            <a:grpSpLocks noChangeAspect="1"/>
          </p:cNvGrpSpPr>
          <p:nvPr/>
        </p:nvGrpSpPr>
        <p:grpSpPr>
          <a:xfrm rot="16200000" flipV="1">
            <a:off x="-425972" y="1653786"/>
            <a:ext cx="5053664" cy="3308889"/>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630596" y="1020193"/>
            <a:ext cx="2914650" cy="4572000"/>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98" name="Nhóm 97"/>
          <p:cNvGrpSpPr/>
          <p:nvPr/>
        </p:nvGrpSpPr>
        <p:grpSpPr>
          <a:xfrm>
            <a:off x="3991867" y="319177"/>
            <a:ext cx="2542205"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4160085" y="529603"/>
            <a:ext cx="2245025" cy="230533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112" name="Nhóm 111"/>
          <p:cNvGrpSpPr/>
          <p:nvPr/>
        </p:nvGrpSpPr>
        <p:grpSpPr>
          <a:xfrm>
            <a:off x="3991867" y="3245640"/>
            <a:ext cx="2542205"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4160085" y="3456066"/>
            <a:ext cx="2245025" cy="230533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126" name="Chỗ dành sẵn cho Văn bản 3"/>
          <p:cNvSpPr>
            <a:spLocks noGrp="1"/>
          </p:cNvSpPr>
          <p:nvPr>
            <p:ph type="body" sz="half" idx="21"/>
          </p:nvPr>
        </p:nvSpPr>
        <p:spPr>
          <a:xfrm>
            <a:off x="6799661" y="2484993"/>
            <a:ext cx="1714500" cy="3248729"/>
          </a:xfrm>
        </p:spPr>
        <p:txBody>
          <a:bodyPr rtlCol="0" anchor="t" anchorCtr="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CFA4A2AB-6C7F-472B-AF69-6C017576AABF}"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130826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5633799" y="1330347"/>
            <a:ext cx="2880360" cy="2103120"/>
          </a:xfrm>
        </p:spPr>
        <p:txBody>
          <a:bodyPr rtlCol="0" anchor="b">
            <a:normAutofit/>
          </a:bodyPr>
          <a:lstStyle>
            <a:lvl1pPr algn="l" rtl="0">
              <a:defRPr sz="2700"/>
            </a:lvl1pPr>
          </a:lstStyle>
          <a:p>
            <a:pPr rtl="0"/>
            <a:r>
              <a:rPr lang="en-US" smtClean="0"/>
              <a:t>Click to edit Master title style</a:t>
            </a:r>
            <a:endParaRPr lang="vi-VN" dirty="0"/>
          </a:p>
        </p:txBody>
      </p:sp>
      <p:sp>
        <p:nvSpPr>
          <p:cNvPr id="3" name="Chỗ dành sẵn cho Nội dung 2"/>
          <p:cNvSpPr>
            <a:spLocks noGrp="1"/>
          </p:cNvSpPr>
          <p:nvPr>
            <p:ph idx="1"/>
          </p:nvPr>
        </p:nvSpPr>
        <p:spPr>
          <a:xfrm>
            <a:off x="627460" y="914400"/>
            <a:ext cx="4629151" cy="50292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500"/>
            </a:lvl6pPr>
            <a:lvl7pPr algn="l" rtl="0">
              <a:defRPr sz="1500"/>
            </a:lvl7pPr>
            <a:lvl8pPr algn="l" rtl="0">
              <a:defRPr sz="1500"/>
            </a:lvl8pPr>
            <a:lvl9pPr algn="l" rtl="0">
              <a:defRPr sz="1500"/>
            </a:lvl9pPr>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Văn bản 3"/>
          <p:cNvSpPr>
            <a:spLocks noGrp="1"/>
          </p:cNvSpPr>
          <p:nvPr>
            <p:ph type="body" sz="half" idx="2"/>
          </p:nvPr>
        </p:nvSpPr>
        <p:spPr>
          <a:xfrm>
            <a:off x="5633799" y="3555524"/>
            <a:ext cx="2880360" cy="238807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7" name="Chỗ dành sẵn cho Số Trang chiếu 6"/>
          <p:cNvSpPr>
            <a:spLocks noGrp="1"/>
          </p:cNvSpPr>
          <p:nvPr>
            <p:ph type="sldNum" sz="quarter" idx="12"/>
          </p:nvPr>
        </p:nvSpPr>
        <p:spPr>
          <a:xfrm>
            <a:off x="798910" y="6019801"/>
            <a:ext cx="571500" cy="228600"/>
          </a:xfrm>
        </p:spPr>
        <p:txBody>
          <a:bodyPr rtlCol="0"/>
          <a:lstStyle>
            <a:lvl1pPr algn="l" rtl="0">
              <a:defRPr/>
            </a:lvl1pPr>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a:xfrm>
            <a:off x="6056708" y="6019801"/>
            <a:ext cx="1047195" cy="228600"/>
          </a:xfrm>
        </p:spPr>
        <p:txBody>
          <a:bodyPr rtlCol="0"/>
          <a:lstStyle>
            <a:lvl1pPr>
              <a:defRPr/>
            </a:lvl1pPr>
          </a:lstStyle>
          <a:p>
            <a:pPr defTabSz="685800"/>
            <a:fld id="{8A2E48D0-087A-4BF8-AAAB-C1C90194064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67107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5619668" y="1330347"/>
            <a:ext cx="2880360" cy="2103120"/>
          </a:xfrm>
        </p:spPr>
        <p:txBody>
          <a:bodyPr rtlCol="0" anchor="b">
            <a:normAutofit/>
          </a:bodyPr>
          <a:lstStyle>
            <a:lvl1pPr algn="l" rtl="0">
              <a:defRPr sz="2700"/>
            </a:lvl1pPr>
          </a:lstStyle>
          <a:p>
            <a:pPr rtl="0"/>
            <a:r>
              <a:rPr lang="en-US" smtClean="0"/>
              <a:t>Click to edit Master title style</a:t>
            </a:r>
            <a:endParaRPr lang="vi-VN" dirty="0"/>
          </a:p>
        </p:txBody>
      </p:sp>
      <p:grpSp>
        <p:nvGrpSpPr>
          <p:cNvPr id="8" name="Nhóm 7"/>
          <p:cNvGrpSpPr/>
          <p:nvPr/>
        </p:nvGrpSpPr>
        <p:grpSpPr>
          <a:xfrm>
            <a:off x="446659" y="781399"/>
            <a:ext cx="4825049"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627460" y="1031195"/>
            <a:ext cx="4457700" cy="4572000"/>
          </a:xfrm>
          <a:solidFill>
            <a:schemeClr val="accent2">
              <a:lumMod val="40000"/>
              <a:lumOff val="60000"/>
            </a:schemeClr>
          </a:solidFill>
          <a:ln w="38100">
            <a:solidFill>
              <a:schemeClr val="bg1"/>
            </a:solidFill>
          </a:ln>
        </p:spPr>
        <p:txBody>
          <a:bodyPr rtlCol="0"/>
          <a:lstStyle>
            <a:lvl1pPr marL="0" indent="0" algn="l" rtl="0">
              <a:buNone/>
              <a:defRPr sz="2400"/>
            </a:lvl1pPr>
            <a:lvl2pPr marL="342900" indent="0" algn="l" rtl="0">
              <a:buNone/>
              <a:defRPr sz="2100"/>
            </a:lvl2pPr>
            <a:lvl3pPr marL="685800" indent="0" algn="l" rtl="0">
              <a:buNone/>
              <a:defRPr sz="1800"/>
            </a:lvl3pPr>
            <a:lvl4pPr marL="1028700" indent="0" algn="l" rtl="0">
              <a:buNone/>
              <a:defRPr sz="1500"/>
            </a:lvl4pPr>
            <a:lvl5pPr marL="1371600" indent="0" algn="l" rtl="0">
              <a:buNone/>
              <a:defRPr sz="1500"/>
            </a:lvl5pPr>
            <a:lvl6pPr marL="1714500" indent="0" algn="l" rtl="0">
              <a:buNone/>
              <a:defRPr sz="1500"/>
            </a:lvl6pPr>
            <a:lvl7pPr marL="2057400" indent="0" algn="l" rtl="0">
              <a:buNone/>
              <a:defRPr sz="1500"/>
            </a:lvl7pPr>
            <a:lvl8pPr marL="2400300" indent="0" algn="l" rtl="0">
              <a:buNone/>
              <a:defRPr sz="1500"/>
            </a:lvl8pPr>
            <a:lvl9pPr marL="2743200" indent="0" algn="l" rtl="0">
              <a:buNone/>
              <a:defRPr sz="1500"/>
            </a:lvl9pPr>
          </a:lstStyle>
          <a:p>
            <a:pPr rtl="0"/>
            <a:r>
              <a:rPr lang="en-US" smtClean="0"/>
              <a:t>Click icon to add picture</a:t>
            </a:r>
            <a:endParaRPr lang="vi-VN" dirty="0"/>
          </a:p>
        </p:txBody>
      </p:sp>
      <p:sp>
        <p:nvSpPr>
          <p:cNvPr id="4" name="Chỗ dành sẵn cho Văn bản 3"/>
          <p:cNvSpPr>
            <a:spLocks noGrp="1"/>
          </p:cNvSpPr>
          <p:nvPr>
            <p:ph type="body" sz="half" idx="2"/>
          </p:nvPr>
        </p:nvSpPr>
        <p:spPr>
          <a:xfrm>
            <a:off x="5619668" y="3555522"/>
            <a:ext cx="2880360" cy="216851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7" name="Chỗ dành sẵn cho Số Trang chiếu 6"/>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p:txBody>
          <a:bodyPr rtlCol="0"/>
          <a:lstStyle>
            <a:lvl1pPr>
              <a:defRPr/>
            </a:lvl1pPr>
          </a:lstStyle>
          <a:p>
            <a:pPr defTabSz="685800"/>
            <a:fld id="{7BFE7C45-16DF-4049-8DC4-8120F138473E}"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82458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466CBC2F-6647-4016-BEA2-2137B0076152}"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412599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9290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7218202" y="304800"/>
            <a:ext cx="1297148" cy="5676900"/>
          </a:xfrm>
        </p:spPr>
        <p:txBody>
          <a:bodyPr vert="eaVert"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a:xfrm>
            <a:off x="628650" y="304800"/>
            <a:ext cx="6475253" cy="5676900"/>
          </a:xfrm>
        </p:spPr>
        <p:txBody>
          <a:bodyPr vert="eaVert"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7422DF57-9F71-4148-A138-924C835A57AF}"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81094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757237" y="-779462"/>
            <a:ext cx="2476500" cy="4010025"/>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2033317" y="3633517"/>
            <a:ext cx="2105565" cy="43433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5626393" y="3308634"/>
            <a:ext cx="3517606"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5021404" y="-585928"/>
            <a:ext cx="3549367" cy="4695824"/>
          </a:xfrm>
          <a:prstGeom prst="rect">
            <a:avLst/>
          </a:prstGeom>
          <a:noFill/>
          <a:ln>
            <a:noFill/>
          </a:ln>
        </p:spPr>
      </p:pic>
      <p:grpSp>
        <p:nvGrpSpPr>
          <p:cNvPr id="13" name="Shape 13"/>
          <p:cNvGrpSpPr/>
          <p:nvPr/>
        </p:nvGrpSpPr>
        <p:grpSpPr>
          <a:xfrm>
            <a:off x="1638168" y="1461156"/>
            <a:ext cx="5867786"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16" name="Shape 16"/>
          <p:cNvSpPr txBox="1">
            <a:spLocks noGrp="1"/>
          </p:cNvSpPr>
          <p:nvPr>
            <p:ph type="ctrTitle"/>
          </p:nvPr>
        </p:nvSpPr>
        <p:spPr>
          <a:xfrm>
            <a:off x="1962151" y="1562034"/>
            <a:ext cx="52196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2536474" cy="5245099"/>
          </a:xfrm>
          <a:prstGeom prst="rect">
            <a:avLst/>
          </a:prstGeom>
          <a:noFill/>
          <a:ln>
            <a:noFill/>
          </a:ln>
        </p:spPr>
      </p:pic>
      <p:pic>
        <p:nvPicPr>
          <p:cNvPr id="18" name="Shape 18"/>
          <p:cNvPicPr preferRelativeResize="0"/>
          <p:nvPr/>
        </p:nvPicPr>
        <p:blipFill>
          <a:blip r:embed="rId7"/>
          <a:stretch>
            <a:fillRect/>
          </a:stretch>
        </p:blipFill>
        <p:spPr>
          <a:xfrm rot="351375">
            <a:off x="7110167" y="3641269"/>
            <a:ext cx="970521" cy="1847555"/>
          </a:xfrm>
          <a:prstGeom prst="rect">
            <a:avLst/>
          </a:prstGeom>
          <a:noFill/>
          <a:ln>
            <a:noFill/>
          </a:ln>
        </p:spPr>
      </p:pic>
    </p:spTree>
    <p:extLst>
      <p:ext uri="{BB962C8B-B14F-4D97-AF65-F5344CB8AC3E}">
        <p14:creationId xmlns:p14="http://schemas.microsoft.com/office/powerpoint/2010/main" val="14587058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068412" y="2925788"/>
            <a:ext cx="2863800" cy="5000625"/>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5138462" y="-569636"/>
            <a:ext cx="3448600" cy="4562475"/>
          </a:xfrm>
          <a:prstGeom prst="rect">
            <a:avLst/>
          </a:prstGeom>
          <a:noFill/>
          <a:ln>
            <a:noFill/>
          </a:ln>
        </p:spPr>
      </p:pic>
      <p:grpSp>
        <p:nvGrpSpPr>
          <p:cNvPr id="22" name="Shape 22"/>
          <p:cNvGrpSpPr/>
          <p:nvPr/>
        </p:nvGrpSpPr>
        <p:grpSpPr>
          <a:xfrm>
            <a:off x="1638168" y="1461156"/>
            <a:ext cx="5867786"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25" name="Shape 25"/>
          <p:cNvSpPr txBox="1">
            <a:spLocks noGrp="1"/>
          </p:cNvSpPr>
          <p:nvPr>
            <p:ph type="ctrTitle"/>
          </p:nvPr>
        </p:nvSpPr>
        <p:spPr>
          <a:xfrm>
            <a:off x="1924050" y="2212734"/>
            <a:ext cx="5295900" cy="1546399"/>
          </a:xfrm>
          <a:prstGeom prst="rect">
            <a:avLst/>
          </a:prstGeom>
        </p:spPr>
        <p:txBody>
          <a:bodyPr lIns="91425" tIns="91425" rIns="91425" bIns="91425" anchor="t"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6" name="Shape 26"/>
          <p:cNvSpPr txBox="1">
            <a:spLocks noGrp="1"/>
          </p:cNvSpPr>
          <p:nvPr>
            <p:ph type="subTitle" idx="1"/>
          </p:nvPr>
        </p:nvSpPr>
        <p:spPr>
          <a:xfrm>
            <a:off x="685800" y="3888338"/>
            <a:ext cx="77724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3000" i="1">
                <a:solidFill>
                  <a:schemeClr val="dk2"/>
                </a:solidFill>
              </a:defRPr>
            </a:lvl2pPr>
            <a:lvl3pPr lvl="2" algn="ctr" rtl="0">
              <a:spcBef>
                <a:spcPts val="0"/>
              </a:spcBef>
              <a:buClr>
                <a:schemeClr val="dk2"/>
              </a:buClr>
              <a:buSzPct val="100000"/>
              <a:buNone/>
              <a:defRPr sz="3000" i="1">
                <a:solidFill>
                  <a:schemeClr val="dk2"/>
                </a:solidFill>
              </a:defRPr>
            </a:lvl3pPr>
            <a:lvl4pPr lvl="3" algn="ctr" rtl="0">
              <a:spcBef>
                <a:spcPts val="0"/>
              </a:spcBef>
              <a:buClr>
                <a:schemeClr val="dk2"/>
              </a:buClr>
              <a:buSzPct val="100000"/>
              <a:buNone/>
              <a:defRPr sz="3000" i="1">
                <a:solidFill>
                  <a:schemeClr val="dk2"/>
                </a:solidFill>
              </a:defRPr>
            </a:lvl4pPr>
            <a:lvl5pPr lvl="4" algn="ctr" rtl="0">
              <a:spcBef>
                <a:spcPts val="0"/>
              </a:spcBef>
              <a:buClr>
                <a:schemeClr val="dk2"/>
              </a:buClr>
              <a:buSzPct val="100000"/>
              <a:buNone/>
              <a:defRPr sz="3000" i="1">
                <a:solidFill>
                  <a:schemeClr val="dk2"/>
                </a:solidFill>
              </a:defRPr>
            </a:lvl5pPr>
            <a:lvl6pPr lvl="5" algn="ctr" rtl="0">
              <a:spcBef>
                <a:spcPts val="0"/>
              </a:spcBef>
              <a:buClr>
                <a:schemeClr val="dk2"/>
              </a:buClr>
              <a:buSzPct val="100000"/>
              <a:buNone/>
              <a:defRPr sz="3000" i="1">
                <a:solidFill>
                  <a:schemeClr val="dk2"/>
                </a:solidFill>
              </a:defRPr>
            </a:lvl6pPr>
            <a:lvl7pPr lvl="6" algn="ctr" rtl="0">
              <a:spcBef>
                <a:spcPts val="0"/>
              </a:spcBef>
              <a:buClr>
                <a:schemeClr val="dk2"/>
              </a:buClr>
              <a:buSzPct val="100000"/>
              <a:buNone/>
              <a:defRPr sz="3000" i="1">
                <a:solidFill>
                  <a:schemeClr val="dk2"/>
                </a:solidFill>
              </a:defRPr>
            </a:lvl7pPr>
            <a:lvl8pPr lvl="7" algn="ctr" rtl="0">
              <a:spcBef>
                <a:spcPts val="0"/>
              </a:spcBef>
              <a:buClr>
                <a:schemeClr val="dk2"/>
              </a:buClr>
              <a:buSzPct val="100000"/>
              <a:buNone/>
              <a:defRPr sz="3000" i="1">
                <a:solidFill>
                  <a:schemeClr val="dk2"/>
                </a:solidFill>
              </a:defRPr>
            </a:lvl8pPr>
            <a:lvl9pPr lvl="8" algn="ctr" rtl="0">
              <a:spcBef>
                <a:spcPts val="0"/>
              </a:spcBef>
              <a:buClr>
                <a:schemeClr val="dk2"/>
              </a:buClr>
              <a:buSzPct val="100000"/>
              <a:buNone/>
              <a:defRPr sz="3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6162675" y="2838267"/>
            <a:ext cx="2981324"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250195" y="-272421"/>
            <a:ext cx="2823832" cy="3343276"/>
          </a:xfrm>
          <a:prstGeom prst="rect">
            <a:avLst/>
          </a:prstGeom>
          <a:noFill/>
          <a:ln>
            <a:noFill/>
          </a:ln>
        </p:spPr>
      </p:pic>
    </p:spTree>
    <p:extLst>
      <p:ext uri="{BB962C8B-B14F-4D97-AF65-F5344CB8AC3E}">
        <p14:creationId xmlns:p14="http://schemas.microsoft.com/office/powerpoint/2010/main" val="1616684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srcRect r="17197" b="18533"/>
          <a:stretch>
            <a:fillRect/>
          </a:stretch>
        </p:blipFill>
        <p:spPr>
          <a:xfrm>
            <a:off x="6162675" y="2838267"/>
            <a:ext cx="2981324" cy="4019732"/>
          </a:xfrm>
          <a:prstGeom prst="rect">
            <a:avLst/>
          </a:prstGeom>
          <a:noFill/>
          <a:ln>
            <a:noFill/>
          </a:ln>
        </p:spPr>
      </p:pic>
      <p:pic>
        <p:nvPicPr>
          <p:cNvPr id="31" name="Shape 31"/>
          <p:cNvPicPr preferRelativeResize="0"/>
          <p:nvPr/>
        </p:nvPicPr>
        <p:blipFill rotWithShape="1">
          <a:blip r:embed="rId3"/>
          <a:srcRect l="49259" b="18374"/>
          <a:stretch>
            <a:fillRect/>
          </a:stretch>
        </p:blipFill>
        <p:spPr>
          <a:xfrm rot="5400000">
            <a:off x="250195" y="-272421"/>
            <a:ext cx="2823832" cy="3343276"/>
          </a:xfrm>
          <a:prstGeom prst="rect">
            <a:avLst/>
          </a:prstGeom>
          <a:noFill/>
          <a:ln>
            <a:noFill/>
          </a:ln>
        </p:spPr>
      </p:pic>
      <p:grpSp>
        <p:nvGrpSpPr>
          <p:cNvPr id="32" name="Shape 32"/>
          <p:cNvGrpSpPr/>
          <p:nvPr/>
        </p:nvGrpSpPr>
        <p:grpSpPr>
          <a:xfrm>
            <a:off x="1638168" y="1461060"/>
            <a:ext cx="5867786" cy="393588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35" name="Shape 35"/>
          <p:cNvSpPr/>
          <p:nvPr/>
        </p:nvSpPr>
        <p:spPr>
          <a:xfrm>
            <a:off x="4276501" y="4938465"/>
            <a:ext cx="590999" cy="787999"/>
          </a:xfrm>
          <a:prstGeom prst="ellipse">
            <a:avLst/>
          </a:prstGeom>
          <a:solidFill>
            <a:srgbClr val="231F1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36" name="Shape 36"/>
          <p:cNvSpPr txBox="1">
            <a:spLocks noGrp="1"/>
          </p:cNvSpPr>
          <p:nvPr>
            <p:ph type="body" idx="1"/>
          </p:nvPr>
        </p:nvSpPr>
        <p:spPr>
          <a:xfrm>
            <a:off x="2750400" y="1552134"/>
            <a:ext cx="3643200" cy="37555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3593400" y="4997697"/>
            <a:ext cx="1957200" cy="471599"/>
          </a:xfrm>
          <a:prstGeom prst="rect">
            <a:avLst/>
          </a:prstGeom>
          <a:noFill/>
          <a:ln>
            <a:noFill/>
          </a:ln>
        </p:spPr>
        <p:txBody>
          <a:bodyPr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FFFFFF"/>
                </a:solidFill>
                <a:effectLst/>
                <a:uLnTx/>
                <a:uFillTx/>
                <a:latin typeface="Playfair Display"/>
                <a:ea typeface="Playfair Display"/>
                <a:cs typeface="Playfair Display"/>
                <a:sym typeface="Playfair Display"/>
                <a:rtl val="0"/>
              </a:rPr>
              <a:t>”</a:t>
            </a:r>
          </a:p>
        </p:txBody>
      </p:sp>
      <p:pic>
        <p:nvPicPr>
          <p:cNvPr id="38" name="Shape 38"/>
          <p:cNvPicPr preferRelativeResize="0"/>
          <p:nvPr/>
        </p:nvPicPr>
        <p:blipFill rotWithShape="1">
          <a:blip r:embed="rId4"/>
          <a:srcRect l="17184" b="50541"/>
          <a:stretch>
            <a:fillRect/>
          </a:stretch>
        </p:blipFill>
        <p:spPr>
          <a:xfrm>
            <a:off x="-9524" y="3466167"/>
            <a:ext cx="3138200" cy="3391832"/>
          </a:xfrm>
          <a:prstGeom prst="rect">
            <a:avLst/>
          </a:prstGeom>
          <a:noFill/>
          <a:ln>
            <a:noFill/>
          </a:ln>
        </p:spPr>
      </p:pic>
      <p:pic>
        <p:nvPicPr>
          <p:cNvPr id="39" name="Shape 39"/>
          <p:cNvPicPr preferRelativeResize="0"/>
          <p:nvPr/>
        </p:nvPicPr>
        <p:blipFill rotWithShape="1">
          <a:blip r:embed="rId5"/>
          <a:srcRect r="34288" b="26905"/>
          <a:stretch>
            <a:fillRect/>
          </a:stretch>
        </p:blipFill>
        <p:spPr>
          <a:xfrm rot="-5400000">
            <a:off x="6175305" y="-139954"/>
            <a:ext cx="2850965" cy="3105476"/>
          </a:xfrm>
          <a:prstGeom prst="rect">
            <a:avLst/>
          </a:prstGeom>
          <a:noFill/>
          <a:ln>
            <a:noFill/>
          </a:ln>
        </p:spPr>
      </p:pic>
    </p:spTree>
    <p:extLst>
      <p:ext uri="{BB962C8B-B14F-4D97-AF65-F5344CB8AC3E}">
        <p14:creationId xmlns:p14="http://schemas.microsoft.com/office/powerpoint/2010/main" val="12220419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610524" y="-642274"/>
            <a:ext cx="3370000" cy="4629151"/>
          </a:xfrm>
          <a:prstGeom prst="rect">
            <a:avLst/>
          </a:prstGeom>
          <a:noFill/>
          <a:ln>
            <a:noFill/>
          </a:ln>
        </p:spPr>
      </p:pic>
      <p:grpSp>
        <p:nvGrpSpPr>
          <p:cNvPr id="42" name="Shape 42"/>
          <p:cNvGrpSpPr/>
          <p:nvPr/>
        </p:nvGrpSpPr>
        <p:grpSpPr>
          <a:xfrm>
            <a:off x="615226" y="775000"/>
            <a:ext cx="79133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45" name="Shape 45"/>
          <p:cNvSpPr txBox="1">
            <a:spLocks noGrp="1"/>
          </p:cNvSpPr>
          <p:nvPr>
            <p:ph type="title"/>
          </p:nvPr>
        </p:nvSpPr>
        <p:spPr>
          <a:xfrm>
            <a:off x="1251601" y="1392234"/>
            <a:ext cx="66407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1" y="2829933"/>
            <a:ext cx="66407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7397875" y="2463801"/>
            <a:ext cx="1746124"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19050" y="4474000"/>
            <a:ext cx="1746125" cy="2384000"/>
          </a:xfrm>
          <a:prstGeom prst="rect">
            <a:avLst/>
          </a:prstGeom>
          <a:noFill/>
          <a:ln>
            <a:noFill/>
          </a:ln>
        </p:spPr>
      </p:pic>
    </p:spTree>
    <p:extLst>
      <p:ext uri="{BB962C8B-B14F-4D97-AF65-F5344CB8AC3E}">
        <p14:creationId xmlns:p14="http://schemas.microsoft.com/office/powerpoint/2010/main" val="5286495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6175305" y="-139954"/>
            <a:ext cx="2850965" cy="3105476"/>
          </a:xfrm>
          <a:prstGeom prst="rect">
            <a:avLst/>
          </a:prstGeom>
          <a:noFill/>
          <a:ln>
            <a:noFill/>
          </a:ln>
        </p:spPr>
      </p:pic>
      <p:grpSp>
        <p:nvGrpSpPr>
          <p:cNvPr id="51" name="Shape 51"/>
          <p:cNvGrpSpPr/>
          <p:nvPr/>
        </p:nvGrpSpPr>
        <p:grpSpPr>
          <a:xfrm>
            <a:off x="615226" y="775000"/>
            <a:ext cx="79133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54" name="Shape 54"/>
          <p:cNvSpPr txBox="1">
            <a:spLocks noGrp="1"/>
          </p:cNvSpPr>
          <p:nvPr>
            <p:ph type="title"/>
          </p:nvPr>
        </p:nvSpPr>
        <p:spPr>
          <a:xfrm>
            <a:off x="1251601" y="1392234"/>
            <a:ext cx="66407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191651" y="2821031"/>
            <a:ext cx="32816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4670801" y="2821031"/>
            <a:ext cx="32816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1528900"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7005675" y="4606944"/>
            <a:ext cx="2147850" cy="2251065"/>
          </a:xfrm>
          <a:prstGeom prst="rect">
            <a:avLst/>
          </a:prstGeom>
          <a:noFill/>
          <a:ln>
            <a:noFill/>
          </a:ln>
        </p:spPr>
      </p:pic>
    </p:spTree>
    <p:extLst>
      <p:ext uri="{BB962C8B-B14F-4D97-AF65-F5344CB8AC3E}">
        <p14:creationId xmlns:p14="http://schemas.microsoft.com/office/powerpoint/2010/main" val="12130130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1013" y="1778051"/>
            <a:ext cx="1181275"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5949608" y="3663608"/>
            <a:ext cx="2750232" cy="3638549"/>
          </a:xfrm>
          <a:prstGeom prst="rect">
            <a:avLst/>
          </a:prstGeom>
          <a:noFill/>
          <a:ln>
            <a:noFill/>
          </a:ln>
        </p:spPr>
      </p:pic>
      <p:grpSp>
        <p:nvGrpSpPr>
          <p:cNvPr id="62" name="Shape 62"/>
          <p:cNvGrpSpPr/>
          <p:nvPr/>
        </p:nvGrpSpPr>
        <p:grpSpPr>
          <a:xfrm>
            <a:off x="615226" y="775000"/>
            <a:ext cx="79133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65" name="Shape 65"/>
          <p:cNvSpPr txBox="1">
            <a:spLocks noGrp="1"/>
          </p:cNvSpPr>
          <p:nvPr>
            <p:ph type="title"/>
          </p:nvPr>
        </p:nvSpPr>
        <p:spPr>
          <a:xfrm>
            <a:off x="1251601" y="1392234"/>
            <a:ext cx="66407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176100" y="2837234"/>
            <a:ext cx="21684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3455676" y="2837234"/>
            <a:ext cx="21684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5735253" y="2837234"/>
            <a:ext cx="21684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6588124" y="263132"/>
            <a:ext cx="2844800" cy="2305049"/>
          </a:xfrm>
          <a:prstGeom prst="rect">
            <a:avLst/>
          </a:prstGeom>
          <a:noFill/>
          <a:ln>
            <a:noFill/>
          </a:ln>
        </p:spPr>
      </p:pic>
    </p:spTree>
    <p:extLst>
      <p:ext uri="{BB962C8B-B14F-4D97-AF65-F5344CB8AC3E}">
        <p14:creationId xmlns:p14="http://schemas.microsoft.com/office/powerpoint/2010/main" val="35715821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171754" y="-193979"/>
            <a:ext cx="1971064" cy="2333624"/>
          </a:xfrm>
          <a:prstGeom prst="rect">
            <a:avLst/>
          </a:prstGeom>
          <a:noFill/>
          <a:ln>
            <a:noFill/>
          </a:ln>
        </p:spPr>
      </p:pic>
      <p:grpSp>
        <p:nvGrpSpPr>
          <p:cNvPr id="72" name="Shape 72"/>
          <p:cNvGrpSpPr/>
          <p:nvPr/>
        </p:nvGrpSpPr>
        <p:grpSpPr>
          <a:xfrm>
            <a:off x="615226" y="775000"/>
            <a:ext cx="79133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75" name="Shape 75"/>
          <p:cNvSpPr txBox="1">
            <a:spLocks noGrp="1"/>
          </p:cNvSpPr>
          <p:nvPr>
            <p:ph type="title"/>
          </p:nvPr>
        </p:nvSpPr>
        <p:spPr>
          <a:xfrm>
            <a:off x="1251601" y="1392234"/>
            <a:ext cx="6640799" cy="6651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srcRect r="17197" b="18533"/>
          <a:stretch>
            <a:fillRect/>
          </a:stretch>
        </p:blipFill>
        <p:spPr>
          <a:xfrm>
            <a:off x="6915151" y="3852832"/>
            <a:ext cx="2228849" cy="3005165"/>
          </a:xfrm>
          <a:prstGeom prst="rect">
            <a:avLst/>
          </a:prstGeom>
          <a:noFill/>
          <a:ln>
            <a:noFill/>
          </a:ln>
        </p:spPr>
      </p:pic>
    </p:spTree>
    <p:extLst>
      <p:ext uri="{BB962C8B-B14F-4D97-AF65-F5344CB8AC3E}">
        <p14:creationId xmlns:p14="http://schemas.microsoft.com/office/powerpoint/2010/main" val="2803685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6915151" y="3852832"/>
            <a:ext cx="2228849" cy="3005165"/>
          </a:xfrm>
          <a:prstGeom prst="rect">
            <a:avLst/>
          </a:prstGeom>
          <a:noFill/>
          <a:ln>
            <a:noFill/>
          </a:ln>
        </p:spPr>
      </p:pic>
      <p:grpSp>
        <p:nvGrpSpPr>
          <p:cNvPr id="79" name="Shape 79"/>
          <p:cNvGrpSpPr/>
          <p:nvPr/>
        </p:nvGrpSpPr>
        <p:grpSpPr>
          <a:xfrm>
            <a:off x="615226" y="775000"/>
            <a:ext cx="79133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82" name="Shape 82"/>
          <p:cNvSpPr txBox="1">
            <a:spLocks noGrp="1"/>
          </p:cNvSpPr>
          <p:nvPr>
            <p:ph type="body" idx="1"/>
          </p:nvPr>
        </p:nvSpPr>
        <p:spPr>
          <a:xfrm>
            <a:off x="885826" y="5265467"/>
            <a:ext cx="7372499" cy="692799"/>
          </a:xfrm>
          <a:prstGeom prst="rect">
            <a:avLst/>
          </a:prstGeom>
        </p:spPr>
        <p:txBody>
          <a:bodyPr lIns="91425" tIns="91425" rIns="91425" bIns="91425" anchor="b" anchorCtr="0"/>
          <a:lstStyle>
            <a:lvl1pPr lvl="0" algn="ctr">
              <a:spcBef>
                <a:spcPts val="360"/>
              </a:spcBef>
              <a:buSzPct val="100000"/>
              <a:buNone/>
              <a:defRPr sz="1200"/>
            </a:lvl1pPr>
          </a:lstStyle>
          <a:p>
            <a:endParaRPr/>
          </a:p>
        </p:txBody>
      </p:sp>
      <p:pic>
        <p:nvPicPr>
          <p:cNvPr id="83" name="Shape 83"/>
          <p:cNvPicPr preferRelativeResize="0"/>
          <p:nvPr/>
        </p:nvPicPr>
        <p:blipFill rotWithShape="1">
          <a:blip r:embed="rId3"/>
          <a:srcRect l="49259" b="18374"/>
          <a:stretch>
            <a:fillRect/>
          </a:stretch>
        </p:blipFill>
        <p:spPr>
          <a:xfrm rot="5400000">
            <a:off x="171754" y="-193979"/>
            <a:ext cx="1971064" cy="2333624"/>
          </a:xfrm>
          <a:prstGeom prst="rect">
            <a:avLst/>
          </a:prstGeom>
          <a:noFill/>
          <a:ln>
            <a:noFill/>
          </a:ln>
        </p:spPr>
      </p:pic>
    </p:spTree>
    <p:extLst>
      <p:ext uri="{BB962C8B-B14F-4D97-AF65-F5344CB8AC3E}">
        <p14:creationId xmlns:p14="http://schemas.microsoft.com/office/powerpoint/2010/main" val="22877213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7727981" y="2519800"/>
            <a:ext cx="1416019"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6667050" y="-940250"/>
            <a:ext cx="1549400" cy="3404500"/>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998980" y="3951729"/>
            <a:ext cx="1897765" cy="3914774"/>
          </a:xfrm>
          <a:prstGeom prst="rect">
            <a:avLst/>
          </a:prstGeom>
          <a:noFill/>
          <a:ln>
            <a:noFill/>
          </a:ln>
        </p:spPr>
      </p:pic>
      <p:grpSp>
        <p:nvGrpSpPr>
          <p:cNvPr id="88" name="Shape 88"/>
          <p:cNvGrpSpPr/>
          <p:nvPr/>
        </p:nvGrpSpPr>
        <p:grpSpPr>
          <a:xfrm>
            <a:off x="615226" y="775000"/>
            <a:ext cx="79133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pic>
        <p:nvPicPr>
          <p:cNvPr id="91" name="Shape 91"/>
          <p:cNvPicPr preferRelativeResize="0"/>
          <p:nvPr/>
        </p:nvPicPr>
        <p:blipFill rotWithShape="1">
          <a:blip r:embed="rId4"/>
          <a:srcRect l="45142" t="-12064" b="21353"/>
          <a:stretch>
            <a:fillRect/>
          </a:stretch>
        </p:blipFill>
        <p:spPr>
          <a:xfrm rot="5400000">
            <a:off x="673462" y="-695687"/>
            <a:ext cx="2205900" cy="3571876"/>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7639050" y="4803301"/>
            <a:ext cx="1504949" cy="2054697"/>
          </a:xfrm>
          <a:prstGeom prst="rect">
            <a:avLst/>
          </a:prstGeom>
          <a:noFill/>
          <a:ln>
            <a:noFill/>
          </a:ln>
        </p:spPr>
      </p:pic>
    </p:spTree>
    <p:extLst>
      <p:ext uri="{BB962C8B-B14F-4D97-AF65-F5344CB8AC3E}">
        <p14:creationId xmlns:p14="http://schemas.microsoft.com/office/powerpoint/2010/main" val="29386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297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4883237" y="-1128112"/>
            <a:ext cx="1549400" cy="3780224"/>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757237" y="-779462"/>
            <a:ext cx="2476500" cy="4010025"/>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2427730" y="3951729"/>
            <a:ext cx="1897765" cy="3914774"/>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5972175" y="3657534"/>
            <a:ext cx="3171824"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6046275" y="-443425"/>
            <a:ext cx="2667000" cy="352845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2536474"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7548050" y="1968500"/>
            <a:ext cx="1595950" cy="4889499"/>
          </a:xfrm>
          <a:prstGeom prst="rect">
            <a:avLst/>
          </a:prstGeom>
          <a:noFill/>
          <a:ln>
            <a:noFill/>
          </a:ln>
        </p:spPr>
      </p:pic>
    </p:spTree>
    <p:extLst>
      <p:ext uri="{BB962C8B-B14F-4D97-AF65-F5344CB8AC3E}">
        <p14:creationId xmlns:p14="http://schemas.microsoft.com/office/powerpoint/2010/main" val="10285135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6320744" y="-751793"/>
            <a:ext cx="1026657" cy="2504844"/>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511367" y="-533591"/>
            <a:ext cx="1682367" cy="272414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346130" y="5246530"/>
            <a:ext cx="1052272" cy="2170666"/>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6973326" y="4667713"/>
            <a:ext cx="2170675"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7091394" y="-298107"/>
            <a:ext cx="1767199" cy="2338014"/>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1"/>
            <a:ext cx="1406426"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8051794" y="3511797"/>
            <a:ext cx="1092207" cy="3346200"/>
          </a:xfrm>
          <a:prstGeom prst="rect">
            <a:avLst/>
          </a:prstGeom>
          <a:noFill/>
          <a:ln>
            <a:noFill/>
          </a:ln>
        </p:spPr>
      </p:pic>
    </p:spTree>
    <p:extLst>
      <p:ext uri="{BB962C8B-B14F-4D97-AF65-F5344CB8AC3E}">
        <p14:creationId xmlns:p14="http://schemas.microsoft.com/office/powerpoint/2010/main" val="8940002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9525" y="-12700"/>
            <a:ext cx="9153599" cy="6870800"/>
          </a:xfrm>
          <a:prstGeom prst="frame">
            <a:avLst>
              <a:gd name="adj1" fmla="val 6469"/>
            </a:avLst>
          </a:prstGeom>
          <a:solidFill>
            <a:srgbClr val="FFFFFF">
              <a:alpha val="50379"/>
            </a:srgb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pic>
        <p:nvPicPr>
          <p:cNvPr id="111" name="Shape 111"/>
          <p:cNvPicPr preferRelativeResize="0"/>
          <p:nvPr/>
        </p:nvPicPr>
        <p:blipFill rotWithShape="1">
          <a:blip r:embed="rId2"/>
          <a:srcRect r="17197" b="18533"/>
          <a:stretch>
            <a:fillRect/>
          </a:stretch>
        </p:blipFill>
        <p:spPr>
          <a:xfrm>
            <a:off x="6915151" y="3852832"/>
            <a:ext cx="222884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171754" y="-193979"/>
            <a:ext cx="1971064" cy="2333624"/>
          </a:xfrm>
          <a:prstGeom prst="rect">
            <a:avLst/>
          </a:prstGeom>
          <a:noFill/>
          <a:ln>
            <a:noFill/>
          </a:ln>
        </p:spPr>
      </p:pic>
    </p:spTree>
    <p:extLst>
      <p:ext uri="{BB962C8B-B14F-4D97-AF65-F5344CB8AC3E}">
        <p14:creationId xmlns:p14="http://schemas.microsoft.com/office/powerpoint/2010/main" val="28920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76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402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5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75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685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1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81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57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005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558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929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29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768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402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5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75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68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t>12/24/2021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351910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13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57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005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558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929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29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768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402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5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75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19259842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685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13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57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005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558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9290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29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768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402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t>12/24/2021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4157571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75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685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133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57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0058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558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9290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29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768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402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t>12/24/2021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8456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4856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75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685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13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357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005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558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3199208" y="1752600"/>
            <a:ext cx="5143502" cy="1828800"/>
          </a:xfrm>
        </p:spPr>
        <p:txBody>
          <a:bodyPr rtlCol="0" anchor="b">
            <a:normAutofit/>
          </a:bodyPr>
          <a:lstStyle>
            <a:lvl1pPr algn="l" rtl="0">
              <a:defRPr sz="4050"/>
            </a:lvl1pPr>
          </a:lstStyle>
          <a:p>
            <a:pPr rtl="0"/>
            <a:r>
              <a:rPr lang="en-US" smtClean="0"/>
              <a:t>Click to edit Master title style</a:t>
            </a:r>
            <a:endParaRPr lang="vi-VN" dirty="0"/>
          </a:p>
        </p:txBody>
      </p:sp>
      <p:sp>
        <p:nvSpPr>
          <p:cNvPr id="3" name="Phụ đề 2"/>
          <p:cNvSpPr>
            <a:spLocks noGrp="1"/>
          </p:cNvSpPr>
          <p:nvPr>
            <p:ph type="subTitle" idx="1" hasCustomPrompt="1"/>
          </p:nvPr>
        </p:nvSpPr>
        <p:spPr>
          <a:xfrm>
            <a:off x="3199207" y="3733800"/>
            <a:ext cx="5143502" cy="914400"/>
          </a:xfrm>
        </p:spPr>
        <p:txBody>
          <a:bodyPr rtlCol="0"/>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vi-VN" dirty="0"/>
              <a:t>Bấm &amp; sửa kiểu phụ đề của Bản chính</a:t>
            </a:r>
          </a:p>
        </p:txBody>
      </p:sp>
    </p:spTree>
    <p:extLst>
      <p:ext uri="{BB962C8B-B14F-4D97-AF65-F5344CB8AC3E}">
        <p14:creationId xmlns:p14="http://schemas.microsoft.com/office/powerpoint/2010/main" val="282263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B61B1E00-A00D-477D-997B-00E3F6554555}"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17359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3199210" y="1828800"/>
            <a:ext cx="5143502" cy="1828800"/>
          </a:xfrm>
        </p:spPr>
        <p:txBody>
          <a:bodyPr rtlCol="0" anchor="b">
            <a:normAutofit/>
          </a:bodyPr>
          <a:lstStyle>
            <a:lvl1pPr algn="l" rtl="0">
              <a:defRPr sz="3300"/>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3199207" y="3733800"/>
            <a:ext cx="5143502" cy="914400"/>
          </a:xfrm>
        </p:spPr>
        <p:txBody>
          <a:bodyPr rtlCol="0"/>
          <a:lstStyle>
            <a:lvl1pPr marL="0" indent="0" algn="l" rtl="0">
              <a:spcBef>
                <a:spcPts val="0"/>
              </a:spcBef>
              <a:buNone/>
              <a:defRPr sz="1800">
                <a:solidFill>
                  <a:schemeClr val="tx1"/>
                </a:solidFill>
              </a:defRPr>
            </a:lvl1pPr>
            <a:lvl2pPr marL="342900" indent="0" algn="l" rtl="0">
              <a:buNone/>
              <a:defRPr sz="1500">
                <a:solidFill>
                  <a:schemeClr val="tx1">
                    <a:tint val="75000"/>
                  </a:schemeClr>
                </a:solidFill>
              </a:defRPr>
            </a:lvl2pPr>
            <a:lvl3pPr marL="685800" indent="0" algn="l" rtl="0">
              <a:buNone/>
              <a:defRPr sz="1350">
                <a:solidFill>
                  <a:schemeClr val="tx1">
                    <a:tint val="75000"/>
                  </a:schemeClr>
                </a:solidFill>
              </a:defRPr>
            </a:lvl3pPr>
            <a:lvl4pPr marL="1028700" indent="0" algn="l" rtl="0">
              <a:buNone/>
              <a:defRPr sz="1200">
                <a:solidFill>
                  <a:schemeClr val="tx1">
                    <a:tint val="75000"/>
                  </a:schemeClr>
                </a:solidFill>
              </a:defRPr>
            </a:lvl4pPr>
            <a:lvl5pPr marL="1371600" indent="0" algn="l" rtl="0">
              <a:buNone/>
              <a:defRPr sz="1200">
                <a:solidFill>
                  <a:schemeClr val="tx1">
                    <a:tint val="75000"/>
                  </a:schemeClr>
                </a:solidFill>
              </a:defRPr>
            </a:lvl5pPr>
            <a:lvl6pPr marL="1714500" indent="0" algn="l" rtl="0">
              <a:buNone/>
              <a:defRPr sz="1200">
                <a:solidFill>
                  <a:schemeClr val="tx1">
                    <a:tint val="75000"/>
                  </a:schemeClr>
                </a:solidFill>
              </a:defRPr>
            </a:lvl6pPr>
            <a:lvl7pPr marL="2057400" indent="0" algn="l" rtl="0">
              <a:buNone/>
              <a:defRPr sz="1200">
                <a:solidFill>
                  <a:schemeClr val="tx1">
                    <a:tint val="75000"/>
                  </a:schemeClr>
                </a:solidFill>
              </a:defRPr>
            </a:lvl7pPr>
            <a:lvl8pPr marL="2400300" indent="0" algn="l" rtl="0">
              <a:buNone/>
              <a:defRPr sz="1200">
                <a:solidFill>
                  <a:schemeClr val="tx1">
                    <a:tint val="75000"/>
                  </a:schemeClr>
                </a:solidFill>
              </a:defRPr>
            </a:lvl8pPr>
            <a:lvl9pPr marL="2743200" indent="0" algn="l" rtl="0">
              <a:buNone/>
              <a:defRPr sz="1200">
                <a:solidFill>
                  <a:schemeClr val="tx1">
                    <a:tint val="75000"/>
                  </a:schemeClr>
                </a:solidFill>
              </a:defRPr>
            </a:lvl9pPr>
          </a:lstStyle>
          <a:p>
            <a:pPr lvl="0" rtl="0"/>
            <a:r>
              <a:rPr lang="en-US" smtClean="0"/>
              <a:t>Edit Master text styles</a:t>
            </a:r>
          </a:p>
        </p:txBody>
      </p:sp>
    </p:spTree>
    <p:extLst>
      <p:ext uri="{BB962C8B-B14F-4D97-AF65-F5344CB8AC3E}">
        <p14:creationId xmlns:p14="http://schemas.microsoft.com/office/powerpoint/2010/main" val="100028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t>12/24/2021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3219933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sz="half" idx="1"/>
          </p:nvPr>
        </p:nvSpPr>
        <p:spPr>
          <a:xfrm>
            <a:off x="798909" y="1825625"/>
            <a:ext cx="3715941" cy="4187952"/>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Nội dung 3"/>
          <p:cNvSpPr>
            <a:spLocks noGrp="1"/>
          </p:cNvSpPr>
          <p:nvPr>
            <p:ph sz="half" idx="2"/>
          </p:nvPr>
        </p:nvSpPr>
        <p:spPr>
          <a:xfrm>
            <a:off x="4629150" y="1825625"/>
            <a:ext cx="3713561" cy="4187952"/>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7" name="Chỗ dành sẵn cho Số Trang chiếu 6"/>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p:txBody>
          <a:bodyPr rtlCol="0"/>
          <a:lstStyle>
            <a:lvl1pPr>
              <a:defRPr/>
            </a:lvl1pPr>
          </a:lstStyle>
          <a:p>
            <a:pPr defTabSz="685800"/>
            <a:fld id="{485AB0D1-2462-483C-8BB5-3975EB8E9484}"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18479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802386" y="1681163"/>
            <a:ext cx="3717036"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en-US" smtClean="0"/>
              <a:t>Edit Master text styles</a:t>
            </a:r>
          </a:p>
        </p:txBody>
      </p:sp>
      <p:sp>
        <p:nvSpPr>
          <p:cNvPr id="4" name="Chỗ dành sẵn cho Nội dung 3"/>
          <p:cNvSpPr>
            <a:spLocks noGrp="1"/>
          </p:cNvSpPr>
          <p:nvPr>
            <p:ph sz="half" idx="2"/>
          </p:nvPr>
        </p:nvSpPr>
        <p:spPr>
          <a:xfrm>
            <a:off x="802386" y="2505076"/>
            <a:ext cx="3717036" cy="3476625"/>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5" name="Chỗ dành sẵn cho Văn bản 4"/>
          <p:cNvSpPr>
            <a:spLocks noGrp="1"/>
          </p:cNvSpPr>
          <p:nvPr>
            <p:ph type="body" sz="quarter" idx="3"/>
          </p:nvPr>
        </p:nvSpPr>
        <p:spPr>
          <a:xfrm>
            <a:off x="4629150" y="1681163"/>
            <a:ext cx="3717036"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en-US" smtClean="0"/>
              <a:t>Edit Master text styles</a:t>
            </a:r>
          </a:p>
        </p:txBody>
      </p:sp>
      <p:sp>
        <p:nvSpPr>
          <p:cNvPr id="6" name="Chỗ dành sẵn cho Nội dung 5"/>
          <p:cNvSpPr>
            <a:spLocks noGrp="1"/>
          </p:cNvSpPr>
          <p:nvPr>
            <p:ph sz="quarter" idx="4"/>
          </p:nvPr>
        </p:nvSpPr>
        <p:spPr>
          <a:xfrm>
            <a:off x="4629150" y="2505076"/>
            <a:ext cx="3717036" cy="3476625"/>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9" name="Chỗ dành sẵn cho Số Trang chiếu 8"/>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8" name="Chỗ dành sẵn cho Chân trang 7"/>
          <p:cNvSpPr>
            <a:spLocks noGrp="1"/>
          </p:cNvSpPr>
          <p:nvPr>
            <p:ph type="ftr" sz="quarter" idx="11"/>
          </p:nvPr>
        </p:nvSpPr>
        <p:spPr/>
        <p:txBody>
          <a:bodyPr rtlCol="0"/>
          <a:lstStyle/>
          <a:p>
            <a:pPr defTabSz="685800"/>
            <a:endParaRPr lang="vi-VN" dirty="0">
              <a:solidFill>
                <a:srgbClr val="9A5315"/>
              </a:solidFill>
            </a:endParaRPr>
          </a:p>
        </p:txBody>
      </p:sp>
      <p:sp>
        <p:nvSpPr>
          <p:cNvPr id="7" name="Chỗ dành sẵn cho Ngày tháng 6"/>
          <p:cNvSpPr>
            <a:spLocks noGrp="1"/>
          </p:cNvSpPr>
          <p:nvPr>
            <p:ph type="dt" sz="half" idx="10"/>
          </p:nvPr>
        </p:nvSpPr>
        <p:spPr/>
        <p:txBody>
          <a:bodyPr rtlCol="0"/>
          <a:lstStyle>
            <a:lvl1pPr>
              <a:defRPr/>
            </a:lvl1pPr>
          </a:lstStyle>
          <a:p>
            <a:pPr defTabSz="685800"/>
            <a:fld id="{0216A3A8-CD18-494E-BA21-4E8A1D2D52B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29496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4" name="Chỗ dành sẵn cho Chân trang 3"/>
          <p:cNvSpPr>
            <a:spLocks noGrp="1"/>
          </p:cNvSpPr>
          <p:nvPr>
            <p:ph type="ftr" sz="quarter" idx="11"/>
          </p:nvPr>
        </p:nvSpPr>
        <p:spPr/>
        <p:txBody>
          <a:bodyPr rtlCol="0"/>
          <a:lstStyle/>
          <a:p>
            <a:pPr defTabSz="685800"/>
            <a:endParaRPr lang="vi-VN" dirty="0">
              <a:solidFill>
                <a:srgbClr val="9A5315"/>
              </a:solidFill>
            </a:endParaRPr>
          </a:p>
        </p:txBody>
      </p:sp>
      <p:sp>
        <p:nvSpPr>
          <p:cNvPr id="3" name="Chỗ dành sẵn cho Ngày tháng 2"/>
          <p:cNvSpPr>
            <a:spLocks noGrp="1"/>
          </p:cNvSpPr>
          <p:nvPr>
            <p:ph type="dt" sz="half" idx="10"/>
          </p:nvPr>
        </p:nvSpPr>
        <p:spPr/>
        <p:txBody>
          <a:bodyPr rtlCol="0"/>
          <a:lstStyle>
            <a:lvl1pPr>
              <a:defRPr/>
            </a:lvl1pPr>
          </a:lstStyle>
          <a:p>
            <a:pPr defTabSz="685800"/>
            <a:fld id="{2DC5D5F0-49C4-47A7-8393-C3318058F3BC}"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423629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3" name="Chỗ dành sẵn cho Chân trang 2"/>
          <p:cNvSpPr>
            <a:spLocks noGrp="1"/>
          </p:cNvSpPr>
          <p:nvPr>
            <p:ph type="ftr" sz="quarter" idx="11"/>
          </p:nvPr>
        </p:nvSpPr>
        <p:spPr/>
        <p:txBody>
          <a:bodyPr rtlCol="0"/>
          <a:lstStyle/>
          <a:p>
            <a:pPr defTabSz="685800"/>
            <a:endParaRPr lang="vi-VN" dirty="0">
              <a:solidFill>
                <a:srgbClr val="9A5315"/>
              </a:solidFill>
            </a:endParaRPr>
          </a:p>
        </p:txBody>
      </p:sp>
      <p:sp>
        <p:nvSpPr>
          <p:cNvPr id="2" name="Chỗ dành sẵn cho Ngày tháng 1"/>
          <p:cNvSpPr>
            <a:spLocks noGrp="1"/>
          </p:cNvSpPr>
          <p:nvPr>
            <p:ph type="dt" sz="half" idx="10"/>
          </p:nvPr>
        </p:nvSpPr>
        <p:spPr/>
        <p:txBody>
          <a:bodyPr rtlCol="0"/>
          <a:lstStyle>
            <a:lvl1pPr>
              <a:defRPr/>
            </a:lvl1pPr>
          </a:lstStyle>
          <a:p>
            <a:pPr defTabSz="685800"/>
            <a:fld id="{15C8CFF3-1CDF-49E3-8638-3726A6CAAC00}"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00743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98909" y="304799"/>
            <a:ext cx="7543802" cy="1216152"/>
          </a:xfrm>
        </p:spPr>
        <p:txBody>
          <a:bodyPr rtlCol="0"/>
          <a:lstStyle>
            <a:lvl1pPr algn="l" rtl="0">
              <a:defRPr/>
            </a:lvl1pPr>
          </a:lstStyle>
          <a:p>
            <a:pPr rtl="0"/>
            <a:r>
              <a:rPr lang="en-US" smtClean="0"/>
              <a:t>Click to edit Master title style</a:t>
            </a:r>
            <a:endParaRPr lang="vi-VN" dirty="0"/>
          </a:p>
        </p:txBody>
      </p:sp>
      <p:grpSp>
        <p:nvGrpSpPr>
          <p:cNvPr id="9" name="Nhóm 8"/>
          <p:cNvGrpSpPr/>
          <p:nvPr/>
        </p:nvGrpSpPr>
        <p:grpSpPr>
          <a:xfrm>
            <a:off x="789317" y="1733550"/>
            <a:ext cx="3270377"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948771" y="1900210"/>
            <a:ext cx="2951652" cy="2571736"/>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39" name="Chỗ dành sẵn cho Văn bản 3"/>
          <p:cNvSpPr>
            <a:spLocks noGrp="1"/>
          </p:cNvSpPr>
          <p:nvPr>
            <p:ph type="body" sz="half" idx="2"/>
          </p:nvPr>
        </p:nvSpPr>
        <p:spPr>
          <a:xfrm>
            <a:off x="789317" y="4935990"/>
            <a:ext cx="3276735"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22" name="Nhóm 21"/>
          <p:cNvGrpSpPr/>
          <p:nvPr/>
        </p:nvGrpSpPr>
        <p:grpSpPr>
          <a:xfrm>
            <a:off x="5072334" y="1733550"/>
            <a:ext cx="3270377"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231788" y="1900210"/>
            <a:ext cx="2951652" cy="2571736"/>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40" name="Chỗ dành sẵn cho Văn bản 3"/>
          <p:cNvSpPr>
            <a:spLocks noGrp="1"/>
          </p:cNvSpPr>
          <p:nvPr>
            <p:ph type="body" sz="half" idx="19"/>
          </p:nvPr>
        </p:nvSpPr>
        <p:spPr>
          <a:xfrm>
            <a:off x="5057181" y="4935990"/>
            <a:ext cx="3276735" cy="100761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B6D0CE1C-2702-4A01-872D-16D51A5359DB}"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12253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grpSp>
        <p:nvGrpSpPr>
          <p:cNvPr id="52" name="Nhóm 51"/>
          <p:cNvGrpSpPr>
            <a:grpSpLocks noChangeAspect="1"/>
          </p:cNvGrpSpPr>
          <p:nvPr/>
        </p:nvGrpSpPr>
        <p:grpSpPr>
          <a:xfrm rot="5400000">
            <a:off x="393436" y="2064321"/>
            <a:ext cx="3123347" cy="2317298"/>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936876" y="1824285"/>
            <a:ext cx="2036467"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1" name="Chỗ dành sẵn cho Văn bản 3"/>
          <p:cNvSpPr>
            <a:spLocks noGrp="1"/>
          </p:cNvSpPr>
          <p:nvPr>
            <p:ph type="body" sz="half" idx="2"/>
          </p:nvPr>
        </p:nvSpPr>
        <p:spPr>
          <a:xfrm>
            <a:off x="926409"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84" name="Nhóm 83"/>
          <p:cNvGrpSpPr>
            <a:grpSpLocks noChangeAspect="1"/>
          </p:cNvGrpSpPr>
          <p:nvPr userDrawn="1"/>
        </p:nvGrpSpPr>
        <p:grpSpPr>
          <a:xfrm rot="5400000">
            <a:off x="2997433" y="2064321"/>
            <a:ext cx="3123347" cy="2317298"/>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3540693" y="1824285"/>
            <a:ext cx="2036826"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2" name="Chỗ dành sẵn cho Văn bản 3"/>
          <p:cNvSpPr>
            <a:spLocks noGrp="1"/>
          </p:cNvSpPr>
          <p:nvPr>
            <p:ph type="body" sz="half" idx="21"/>
          </p:nvPr>
        </p:nvSpPr>
        <p:spPr>
          <a:xfrm>
            <a:off x="3530406"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grpSp>
        <p:nvGrpSpPr>
          <p:cNvPr id="97" name="Nhóm 96"/>
          <p:cNvGrpSpPr>
            <a:grpSpLocks noChangeAspect="1"/>
          </p:cNvGrpSpPr>
          <p:nvPr userDrawn="1"/>
        </p:nvGrpSpPr>
        <p:grpSpPr>
          <a:xfrm rot="5400000">
            <a:off x="5623839" y="2064321"/>
            <a:ext cx="3123347" cy="2317298"/>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6167099" y="1824285"/>
            <a:ext cx="2036826" cy="277630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83" name="Chỗ dành sẵn cho Văn bản 3"/>
          <p:cNvSpPr>
            <a:spLocks noGrp="1"/>
          </p:cNvSpPr>
          <p:nvPr>
            <p:ph type="body" sz="half" idx="22"/>
          </p:nvPr>
        </p:nvSpPr>
        <p:spPr>
          <a:xfrm>
            <a:off x="6156812" y="4947405"/>
            <a:ext cx="2057400" cy="914400"/>
          </a:xfrm>
        </p:spPr>
        <p:txBody>
          <a:bodyPr rtlCol="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C03B2062-D8F8-46C3-A13F-A2368F91A522}"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4816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799661" y="421594"/>
            <a:ext cx="1714500" cy="1885508"/>
          </a:xfrm>
        </p:spPr>
        <p:txBody>
          <a:bodyPr rtlCol="0">
            <a:normAutofit/>
          </a:bodyPr>
          <a:lstStyle>
            <a:lvl1pPr algn="l" rtl="0">
              <a:defRPr sz="1800"/>
            </a:lvl1pPr>
          </a:lstStyle>
          <a:p>
            <a:pPr rtl="0"/>
            <a:r>
              <a:rPr lang="en-US" smtClean="0"/>
              <a:t>Click to edit Master title style</a:t>
            </a:r>
            <a:endParaRPr lang="vi-VN" dirty="0"/>
          </a:p>
        </p:txBody>
      </p:sp>
      <p:grpSp>
        <p:nvGrpSpPr>
          <p:cNvPr id="84" name="Nhóm 83"/>
          <p:cNvGrpSpPr>
            <a:grpSpLocks noChangeAspect="1"/>
          </p:cNvGrpSpPr>
          <p:nvPr/>
        </p:nvGrpSpPr>
        <p:grpSpPr>
          <a:xfrm rot="16200000" flipV="1">
            <a:off x="-425972" y="1653786"/>
            <a:ext cx="5053664" cy="3308889"/>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630596" y="1020193"/>
            <a:ext cx="2914650" cy="4572000"/>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98" name="Nhóm 97"/>
          <p:cNvGrpSpPr/>
          <p:nvPr/>
        </p:nvGrpSpPr>
        <p:grpSpPr>
          <a:xfrm>
            <a:off x="3991867" y="319177"/>
            <a:ext cx="2542205"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4160085" y="529603"/>
            <a:ext cx="2245025" cy="230533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grpSp>
        <p:nvGrpSpPr>
          <p:cNvPr id="112" name="Nhóm 111"/>
          <p:cNvGrpSpPr/>
          <p:nvPr/>
        </p:nvGrpSpPr>
        <p:grpSpPr>
          <a:xfrm>
            <a:off x="3991867" y="3245640"/>
            <a:ext cx="2542205"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4160085" y="3456066"/>
            <a:ext cx="2245025" cy="2305338"/>
          </a:xfrm>
          <a:solidFill>
            <a:schemeClr val="bg2"/>
          </a:solidFill>
          <a:ln w="38100">
            <a:solidFill>
              <a:schemeClr val="bg1"/>
            </a:solidFill>
          </a:ln>
        </p:spPr>
        <p:txBody>
          <a:bodyPr rtlCol="0"/>
          <a:lstStyle>
            <a:lvl1pPr marL="0" indent="0" algn="ctr" rtl="0">
              <a:buNone/>
              <a:defRPr/>
            </a:lvl1pPr>
          </a:lstStyle>
          <a:p>
            <a:pPr rtl="0"/>
            <a:r>
              <a:rPr lang="en-US" smtClean="0"/>
              <a:t>Click icon to add picture</a:t>
            </a:r>
            <a:endParaRPr lang="vi-VN" dirty="0"/>
          </a:p>
        </p:txBody>
      </p:sp>
      <p:sp>
        <p:nvSpPr>
          <p:cNvPr id="126" name="Chỗ dành sẵn cho Văn bản 3"/>
          <p:cNvSpPr>
            <a:spLocks noGrp="1"/>
          </p:cNvSpPr>
          <p:nvPr>
            <p:ph type="body" sz="half" idx="21"/>
          </p:nvPr>
        </p:nvSpPr>
        <p:spPr>
          <a:xfrm>
            <a:off x="6799661" y="2484993"/>
            <a:ext cx="1714500" cy="3248729"/>
          </a:xfrm>
        </p:spPr>
        <p:txBody>
          <a:bodyPr rtlCol="0" anchor="t" anchorCtr="0">
            <a:normAutofit/>
          </a:bodyPr>
          <a:lstStyle>
            <a:lvl1pPr marL="0" indent="0" algn="l" rtl="0">
              <a:spcBef>
                <a:spcPts val="1200"/>
              </a:spcBef>
              <a:buNone/>
              <a:defRPr sz="120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8" name="Chỗ dành sẵn cho Số Trang chiếu 7"/>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pPr defTabSz="685800"/>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pPr defTabSz="685800"/>
            <a:fld id="{CFA4A2AB-6C7F-472B-AF69-6C017576AABF}"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51028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5633799" y="1330347"/>
            <a:ext cx="2880360" cy="2103120"/>
          </a:xfrm>
        </p:spPr>
        <p:txBody>
          <a:bodyPr rtlCol="0" anchor="b">
            <a:normAutofit/>
          </a:bodyPr>
          <a:lstStyle>
            <a:lvl1pPr algn="l" rtl="0">
              <a:defRPr sz="2700"/>
            </a:lvl1pPr>
          </a:lstStyle>
          <a:p>
            <a:pPr rtl="0"/>
            <a:r>
              <a:rPr lang="en-US" smtClean="0"/>
              <a:t>Click to edit Master title style</a:t>
            </a:r>
            <a:endParaRPr lang="vi-VN" dirty="0"/>
          </a:p>
        </p:txBody>
      </p:sp>
      <p:sp>
        <p:nvSpPr>
          <p:cNvPr id="3" name="Chỗ dành sẵn cho Nội dung 2"/>
          <p:cNvSpPr>
            <a:spLocks noGrp="1"/>
          </p:cNvSpPr>
          <p:nvPr>
            <p:ph idx="1"/>
          </p:nvPr>
        </p:nvSpPr>
        <p:spPr>
          <a:xfrm>
            <a:off x="627460" y="914400"/>
            <a:ext cx="4629151" cy="5029200"/>
          </a:xfrm>
        </p:spPr>
        <p:txBody>
          <a:bodyPr rtlCol="0">
            <a:normAutofit/>
          </a:bodyPr>
          <a:lstStyle>
            <a:lvl1pPr algn="l" rtl="0">
              <a:defRPr sz="1800"/>
            </a:lvl1pPr>
            <a:lvl2pPr algn="l" rtl="0">
              <a:defRPr sz="1500"/>
            </a:lvl2pPr>
            <a:lvl3pPr algn="l" rtl="0">
              <a:defRPr sz="1350"/>
            </a:lvl3pPr>
            <a:lvl4pPr algn="l" rtl="0">
              <a:defRPr sz="1200"/>
            </a:lvl4pPr>
            <a:lvl5pPr algn="l" rtl="0">
              <a:defRPr sz="1200"/>
            </a:lvl5pPr>
            <a:lvl6pPr algn="l" rtl="0">
              <a:defRPr sz="1500"/>
            </a:lvl6pPr>
            <a:lvl7pPr algn="l" rtl="0">
              <a:defRPr sz="1500"/>
            </a:lvl7pPr>
            <a:lvl8pPr algn="l" rtl="0">
              <a:defRPr sz="1500"/>
            </a:lvl8pPr>
            <a:lvl9pPr algn="l" rtl="0">
              <a:defRPr sz="1500"/>
            </a:lvl9pPr>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Văn bản 3"/>
          <p:cNvSpPr>
            <a:spLocks noGrp="1"/>
          </p:cNvSpPr>
          <p:nvPr>
            <p:ph type="body" sz="half" idx="2"/>
          </p:nvPr>
        </p:nvSpPr>
        <p:spPr>
          <a:xfrm>
            <a:off x="5633799" y="3555524"/>
            <a:ext cx="2880360" cy="238807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7" name="Chỗ dành sẵn cho Số Trang chiếu 6"/>
          <p:cNvSpPr>
            <a:spLocks noGrp="1"/>
          </p:cNvSpPr>
          <p:nvPr>
            <p:ph type="sldNum" sz="quarter" idx="12"/>
          </p:nvPr>
        </p:nvSpPr>
        <p:spPr>
          <a:xfrm>
            <a:off x="798910" y="6019801"/>
            <a:ext cx="571500" cy="228600"/>
          </a:xfrm>
        </p:spPr>
        <p:txBody>
          <a:bodyPr rtlCol="0"/>
          <a:lstStyle>
            <a:lvl1pPr algn="l" rtl="0">
              <a:defRPr/>
            </a:lvl1pPr>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a:xfrm>
            <a:off x="6056708" y="6019801"/>
            <a:ext cx="1047195" cy="228600"/>
          </a:xfrm>
        </p:spPr>
        <p:txBody>
          <a:bodyPr rtlCol="0"/>
          <a:lstStyle>
            <a:lvl1pPr>
              <a:defRPr/>
            </a:lvl1pPr>
          </a:lstStyle>
          <a:p>
            <a:pPr defTabSz="685800"/>
            <a:fld id="{8A2E48D0-087A-4BF8-AAAB-C1C90194064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82904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5619668" y="1330347"/>
            <a:ext cx="2880360" cy="2103120"/>
          </a:xfrm>
        </p:spPr>
        <p:txBody>
          <a:bodyPr rtlCol="0" anchor="b">
            <a:normAutofit/>
          </a:bodyPr>
          <a:lstStyle>
            <a:lvl1pPr algn="l" rtl="0">
              <a:defRPr sz="2700"/>
            </a:lvl1pPr>
          </a:lstStyle>
          <a:p>
            <a:pPr rtl="0"/>
            <a:r>
              <a:rPr lang="en-US" smtClean="0"/>
              <a:t>Click to edit Master title style</a:t>
            </a:r>
            <a:endParaRPr lang="vi-VN" dirty="0"/>
          </a:p>
        </p:txBody>
      </p:sp>
      <p:grpSp>
        <p:nvGrpSpPr>
          <p:cNvPr id="8" name="Nhóm 7"/>
          <p:cNvGrpSpPr/>
          <p:nvPr/>
        </p:nvGrpSpPr>
        <p:grpSpPr>
          <a:xfrm>
            <a:off x="446659" y="781399"/>
            <a:ext cx="4825049"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srgbClr val="9A5315"/>
                </a:solidFill>
                <a:effectLst/>
                <a:uLnTx/>
                <a:uFillTx/>
                <a:ea typeface="+mn-ea"/>
                <a:cs typeface="+mn-cs"/>
              </a:endParaRPr>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627460" y="1031195"/>
            <a:ext cx="4457700" cy="4572000"/>
          </a:xfrm>
          <a:solidFill>
            <a:schemeClr val="accent2">
              <a:lumMod val="40000"/>
              <a:lumOff val="60000"/>
            </a:schemeClr>
          </a:solidFill>
          <a:ln w="38100">
            <a:solidFill>
              <a:schemeClr val="bg1"/>
            </a:solidFill>
          </a:ln>
        </p:spPr>
        <p:txBody>
          <a:bodyPr rtlCol="0"/>
          <a:lstStyle>
            <a:lvl1pPr marL="0" indent="0" algn="l" rtl="0">
              <a:buNone/>
              <a:defRPr sz="2400"/>
            </a:lvl1pPr>
            <a:lvl2pPr marL="342900" indent="0" algn="l" rtl="0">
              <a:buNone/>
              <a:defRPr sz="2100"/>
            </a:lvl2pPr>
            <a:lvl3pPr marL="685800" indent="0" algn="l" rtl="0">
              <a:buNone/>
              <a:defRPr sz="1800"/>
            </a:lvl3pPr>
            <a:lvl4pPr marL="1028700" indent="0" algn="l" rtl="0">
              <a:buNone/>
              <a:defRPr sz="1500"/>
            </a:lvl4pPr>
            <a:lvl5pPr marL="1371600" indent="0" algn="l" rtl="0">
              <a:buNone/>
              <a:defRPr sz="1500"/>
            </a:lvl5pPr>
            <a:lvl6pPr marL="1714500" indent="0" algn="l" rtl="0">
              <a:buNone/>
              <a:defRPr sz="1500"/>
            </a:lvl6pPr>
            <a:lvl7pPr marL="2057400" indent="0" algn="l" rtl="0">
              <a:buNone/>
              <a:defRPr sz="1500"/>
            </a:lvl7pPr>
            <a:lvl8pPr marL="2400300" indent="0" algn="l" rtl="0">
              <a:buNone/>
              <a:defRPr sz="1500"/>
            </a:lvl8pPr>
            <a:lvl9pPr marL="2743200" indent="0" algn="l" rtl="0">
              <a:buNone/>
              <a:defRPr sz="1500"/>
            </a:lvl9pPr>
          </a:lstStyle>
          <a:p>
            <a:pPr rtl="0"/>
            <a:r>
              <a:rPr lang="en-US" smtClean="0"/>
              <a:t>Click icon to add picture</a:t>
            </a:r>
            <a:endParaRPr lang="vi-VN" dirty="0"/>
          </a:p>
        </p:txBody>
      </p:sp>
      <p:sp>
        <p:nvSpPr>
          <p:cNvPr id="4" name="Chỗ dành sẵn cho Văn bản 3"/>
          <p:cNvSpPr>
            <a:spLocks noGrp="1"/>
          </p:cNvSpPr>
          <p:nvPr>
            <p:ph type="body" sz="half" idx="2"/>
          </p:nvPr>
        </p:nvSpPr>
        <p:spPr>
          <a:xfrm>
            <a:off x="5619668" y="3555522"/>
            <a:ext cx="2880360" cy="2168517"/>
          </a:xfrm>
        </p:spPr>
        <p:txBody>
          <a:bodyPr rtlCol="0">
            <a:normAutofit/>
          </a:bodyPr>
          <a:lstStyle>
            <a:lvl1pPr marL="0" indent="0" algn="l" rtl="0">
              <a:buNone/>
              <a:defRPr sz="1350"/>
            </a:lvl1pPr>
            <a:lvl2pPr marL="342900" indent="0" algn="l" rtl="0">
              <a:buNone/>
              <a:defRPr sz="1050"/>
            </a:lvl2pPr>
            <a:lvl3pPr marL="685800" indent="0" algn="l" rtl="0">
              <a:buNone/>
              <a:defRPr sz="900"/>
            </a:lvl3pPr>
            <a:lvl4pPr marL="1028700" indent="0" algn="l" rtl="0">
              <a:buNone/>
              <a:defRPr sz="750"/>
            </a:lvl4pPr>
            <a:lvl5pPr marL="1371600" indent="0" algn="l" rtl="0">
              <a:buNone/>
              <a:defRPr sz="750"/>
            </a:lvl5pPr>
            <a:lvl6pPr marL="1714500" indent="0" algn="l" rtl="0">
              <a:buNone/>
              <a:defRPr sz="750"/>
            </a:lvl6pPr>
            <a:lvl7pPr marL="2057400" indent="0" algn="l" rtl="0">
              <a:buNone/>
              <a:defRPr sz="750"/>
            </a:lvl7pPr>
            <a:lvl8pPr marL="2400300" indent="0" algn="l" rtl="0">
              <a:buNone/>
              <a:defRPr sz="750"/>
            </a:lvl8pPr>
            <a:lvl9pPr marL="2743200" indent="0" algn="l" rtl="0">
              <a:buNone/>
              <a:defRPr sz="750"/>
            </a:lvl9pPr>
          </a:lstStyle>
          <a:p>
            <a:pPr lvl="0" rtl="0"/>
            <a:r>
              <a:rPr lang="en-US" smtClean="0"/>
              <a:t>Edit Master text styles</a:t>
            </a:r>
          </a:p>
        </p:txBody>
      </p:sp>
      <p:sp>
        <p:nvSpPr>
          <p:cNvPr id="7" name="Chỗ dành sẵn cho Số Trang chiếu 6"/>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p:txBody>
          <a:bodyPr rtlCol="0"/>
          <a:lstStyle>
            <a:lvl1pPr>
              <a:defRPr/>
            </a:lvl1pPr>
          </a:lstStyle>
          <a:p>
            <a:pPr defTabSz="685800"/>
            <a:fld id="{7BFE7C45-16DF-4049-8DC4-8120F138473E}"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167327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466CBC2F-6647-4016-BEA2-2137B0076152}"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57289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20424659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7218202" y="304800"/>
            <a:ext cx="1297148" cy="5676900"/>
          </a:xfrm>
        </p:spPr>
        <p:txBody>
          <a:bodyPr vert="eaVert" rtlCol="0"/>
          <a:lstStyle>
            <a:lvl1pPr rtl="0">
              <a:defRPr/>
            </a:lvl1pPr>
          </a:lstStyle>
          <a:p>
            <a:pPr rtl="0"/>
            <a:r>
              <a:rPr lang="en-US" smtClean="0"/>
              <a:t>Click to edit Master title style</a:t>
            </a:r>
            <a:endParaRPr lang="vi-VN" dirty="0"/>
          </a:p>
        </p:txBody>
      </p:sp>
      <p:sp>
        <p:nvSpPr>
          <p:cNvPr id="3" name="Chỗ dành sẵn cho Văn bản Dọc 2"/>
          <p:cNvSpPr>
            <a:spLocks noGrp="1"/>
          </p:cNvSpPr>
          <p:nvPr>
            <p:ph type="body" orient="vert" idx="1"/>
          </p:nvPr>
        </p:nvSpPr>
        <p:spPr>
          <a:xfrm>
            <a:off x="628650" y="304800"/>
            <a:ext cx="6475253" cy="5676900"/>
          </a:xfrm>
        </p:spPr>
        <p:txBody>
          <a:bodyPr vert="eaVert"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7422DF57-9F71-4148-A138-924C835A57AF}"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8648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757237" y="-779462"/>
            <a:ext cx="2476500" cy="4010025"/>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2033317" y="3633517"/>
            <a:ext cx="2105565" cy="43433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5626393" y="3308634"/>
            <a:ext cx="3517606"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5021404" y="-585928"/>
            <a:ext cx="3549367" cy="4695824"/>
          </a:xfrm>
          <a:prstGeom prst="rect">
            <a:avLst/>
          </a:prstGeom>
          <a:noFill/>
          <a:ln>
            <a:noFill/>
          </a:ln>
        </p:spPr>
      </p:pic>
      <p:grpSp>
        <p:nvGrpSpPr>
          <p:cNvPr id="13" name="Shape 13"/>
          <p:cNvGrpSpPr/>
          <p:nvPr/>
        </p:nvGrpSpPr>
        <p:grpSpPr>
          <a:xfrm>
            <a:off x="1638168" y="1461156"/>
            <a:ext cx="5867786"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16" name="Shape 16"/>
          <p:cNvSpPr txBox="1">
            <a:spLocks noGrp="1"/>
          </p:cNvSpPr>
          <p:nvPr>
            <p:ph type="ctrTitle"/>
          </p:nvPr>
        </p:nvSpPr>
        <p:spPr>
          <a:xfrm>
            <a:off x="1962151" y="1562034"/>
            <a:ext cx="52196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2536474" cy="5245099"/>
          </a:xfrm>
          <a:prstGeom prst="rect">
            <a:avLst/>
          </a:prstGeom>
          <a:noFill/>
          <a:ln>
            <a:noFill/>
          </a:ln>
        </p:spPr>
      </p:pic>
      <p:pic>
        <p:nvPicPr>
          <p:cNvPr id="18" name="Shape 18"/>
          <p:cNvPicPr preferRelativeResize="0"/>
          <p:nvPr/>
        </p:nvPicPr>
        <p:blipFill>
          <a:blip r:embed="rId7"/>
          <a:stretch>
            <a:fillRect/>
          </a:stretch>
        </p:blipFill>
        <p:spPr>
          <a:xfrm rot="351375">
            <a:off x="7110167" y="3641269"/>
            <a:ext cx="970521" cy="1847555"/>
          </a:xfrm>
          <a:prstGeom prst="rect">
            <a:avLst/>
          </a:prstGeom>
          <a:noFill/>
          <a:ln>
            <a:noFill/>
          </a:ln>
        </p:spPr>
      </p:pic>
    </p:spTree>
    <p:extLst>
      <p:ext uri="{BB962C8B-B14F-4D97-AF65-F5344CB8AC3E}">
        <p14:creationId xmlns:p14="http://schemas.microsoft.com/office/powerpoint/2010/main" val="1582100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068412" y="2925788"/>
            <a:ext cx="2863800" cy="5000625"/>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5138462" y="-569636"/>
            <a:ext cx="3448600" cy="4562475"/>
          </a:xfrm>
          <a:prstGeom prst="rect">
            <a:avLst/>
          </a:prstGeom>
          <a:noFill/>
          <a:ln>
            <a:noFill/>
          </a:ln>
        </p:spPr>
      </p:pic>
      <p:grpSp>
        <p:nvGrpSpPr>
          <p:cNvPr id="22" name="Shape 22"/>
          <p:cNvGrpSpPr/>
          <p:nvPr/>
        </p:nvGrpSpPr>
        <p:grpSpPr>
          <a:xfrm>
            <a:off x="1638168" y="1461156"/>
            <a:ext cx="5867786"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25" name="Shape 25"/>
          <p:cNvSpPr txBox="1">
            <a:spLocks noGrp="1"/>
          </p:cNvSpPr>
          <p:nvPr>
            <p:ph type="ctrTitle"/>
          </p:nvPr>
        </p:nvSpPr>
        <p:spPr>
          <a:xfrm>
            <a:off x="1924050" y="2212734"/>
            <a:ext cx="5295900" cy="1546399"/>
          </a:xfrm>
          <a:prstGeom prst="rect">
            <a:avLst/>
          </a:prstGeom>
        </p:spPr>
        <p:txBody>
          <a:bodyPr lIns="91425" tIns="91425" rIns="91425" bIns="91425" anchor="t"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6" name="Shape 26"/>
          <p:cNvSpPr txBox="1">
            <a:spLocks noGrp="1"/>
          </p:cNvSpPr>
          <p:nvPr>
            <p:ph type="subTitle" idx="1"/>
          </p:nvPr>
        </p:nvSpPr>
        <p:spPr>
          <a:xfrm>
            <a:off x="685800" y="3888338"/>
            <a:ext cx="77724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3000" i="1">
                <a:solidFill>
                  <a:schemeClr val="dk2"/>
                </a:solidFill>
              </a:defRPr>
            </a:lvl2pPr>
            <a:lvl3pPr lvl="2" algn="ctr" rtl="0">
              <a:spcBef>
                <a:spcPts val="0"/>
              </a:spcBef>
              <a:buClr>
                <a:schemeClr val="dk2"/>
              </a:buClr>
              <a:buSzPct val="100000"/>
              <a:buNone/>
              <a:defRPr sz="3000" i="1">
                <a:solidFill>
                  <a:schemeClr val="dk2"/>
                </a:solidFill>
              </a:defRPr>
            </a:lvl3pPr>
            <a:lvl4pPr lvl="3" algn="ctr" rtl="0">
              <a:spcBef>
                <a:spcPts val="0"/>
              </a:spcBef>
              <a:buClr>
                <a:schemeClr val="dk2"/>
              </a:buClr>
              <a:buSzPct val="100000"/>
              <a:buNone/>
              <a:defRPr sz="3000" i="1">
                <a:solidFill>
                  <a:schemeClr val="dk2"/>
                </a:solidFill>
              </a:defRPr>
            </a:lvl4pPr>
            <a:lvl5pPr lvl="4" algn="ctr" rtl="0">
              <a:spcBef>
                <a:spcPts val="0"/>
              </a:spcBef>
              <a:buClr>
                <a:schemeClr val="dk2"/>
              </a:buClr>
              <a:buSzPct val="100000"/>
              <a:buNone/>
              <a:defRPr sz="3000" i="1">
                <a:solidFill>
                  <a:schemeClr val="dk2"/>
                </a:solidFill>
              </a:defRPr>
            </a:lvl5pPr>
            <a:lvl6pPr lvl="5" algn="ctr" rtl="0">
              <a:spcBef>
                <a:spcPts val="0"/>
              </a:spcBef>
              <a:buClr>
                <a:schemeClr val="dk2"/>
              </a:buClr>
              <a:buSzPct val="100000"/>
              <a:buNone/>
              <a:defRPr sz="3000" i="1">
                <a:solidFill>
                  <a:schemeClr val="dk2"/>
                </a:solidFill>
              </a:defRPr>
            </a:lvl6pPr>
            <a:lvl7pPr lvl="6" algn="ctr" rtl="0">
              <a:spcBef>
                <a:spcPts val="0"/>
              </a:spcBef>
              <a:buClr>
                <a:schemeClr val="dk2"/>
              </a:buClr>
              <a:buSzPct val="100000"/>
              <a:buNone/>
              <a:defRPr sz="3000" i="1">
                <a:solidFill>
                  <a:schemeClr val="dk2"/>
                </a:solidFill>
              </a:defRPr>
            </a:lvl7pPr>
            <a:lvl8pPr lvl="7" algn="ctr" rtl="0">
              <a:spcBef>
                <a:spcPts val="0"/>
              </a:spcBef>
              <a:buClr>
                <a:schemeClr val="dk2"/>
              </a:buClr>
              <a:buSzPct val="100000"/>
              <a:buNone/>
              <a:defRPr sz="3000" i="1">
                <a:solidFill>
                  <a:schemeClr val="dk2"/>
                </a:solidFill>
              </a:defRPr>
            </a:lvl8pPr>
            <a:lvl9pPr lvl="8" algn="ctr" rtl="0">
              <a:spcBef>
                <a:spcPts val="0"/>
              </a:spcBef>
              <a:buClr>
                <a:schemeClr val="dk2"/>
              </a:buClr>
              <a:buSzPct val="100000"/>
              <a:buNone/>
              <a:defRPr sz="3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6162675" y="2838267"/>
            <a:ext cx="2981324"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250195" y="-272421"/>
            <a:ext cx="2823832" cy="3343276"/>
          </a:xfrm>
          <a:prstGeom prst="rect">
            <a:avLst/>
          </a:prstGeom>
          <a:noFill/>
          <a:ln>
            <a:noFill/>
          </a:ln>
        </p:spPr>
      </p:pic>
    </p:spTree>
    <p:extLst>
      <p:ext uri="{BB962C8B-B14F-4D97-AF65-F5344CB8AC3E}">
        <p14:creationId xmlns:p14="http://schemas.microsoft.com/office/powerpoint/2010/main" val="3719819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srcRect r="17197" b="18533"/>
          <a:stretch>
            <a:fillRect/>
          </a:stretch>
        </p:blipFill>
        <p:spPr>
          <a:xfrm>
            <a:off x="6162675" y="2838267"/>
            <a:ext cx="2981324" cy="4019732"/>
          </a:xfrm>
          <a:prstGeom prst="rect">
            <a:avLst/>
          </a:prstGeom>
          <a:noFill/>
          <a:ln>
            <a:noFill/>
          </a:ln>
        </p:spPr>
      </p:pic>
      <p:pic>
        <p:nvPicPr>
          <p:cNvPr id="31" name="Shape 31"/>
          <p:cNvPicPr preferRelativeResize="0"/>
          <p:nvPr/>
        </p:nvPicPr>
        <p:blipFill rotWithShape="1">
          <a:blip r:embed="rId3"/>
          <a:srcRect l="49259" b="18374"/>
          <a:stretch>
            <a:fillRect/>
          </a:stretch>
        </p:blipFill>
        <p:spPr>
          <a:xfrm rot="5400000">
            <a:off x="250195" y="-272421"/>
            <a:ext cx="2823832" cy="3343276"/>
          </a:xfrm>
          <a:prstGeom prst="rect">
            <a:avLst/>
          </a:prstGeom>
          <a:noFill/>
          <a:ln>
            <a:noFill/>
          </a:ln>
        </p:spPr>
      </p:pic>
      <p:grpSp>
        <p:nvGrpSpPr>
          <p:cNvPr id="32" name="Shape 32"/>
          <p:cNvGrpSpPr/>
          <p:nvPr/>
        </p:nvGrpSpPr>
        <p:grpSpPr>
          <a:xfrm>
            <a:off x="1638168" y="1461060"/>
            <a:ext cx="5867786" cy="393588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35" name="Shape 35"/>
          <p:cNvSpPr/>
          <p:nvPr/>
        </p:nvSpPr>
        <p:spPr>
          <a:xfrm>
            <a:off x="4276501" y="4938465"/>
            <a:ext cx="590999" cy="787999"/>
          </a:xfrm>
          <a:prstGeom prst="ellipse">
            <a:avLst/>
          </a:prstGeom>
          <a:solidFill>
            <a:srgbClr val="231F1C"/>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36" name="Shape 36"/>
          <p:cNvSpPr txBox="1">
            <a:spLocks noGrp="1"/>
          </p:cNvSpPr>
          <p:nvPr>
            <p:ph type="body" idx="1"/>
          </p:nvPr>
        </p:nvSpPr>
        <p:spPr>
          <a:xfrm>
            <a:off x="2750400" y="1552134"/>
            <a:ext cx="3643200" cy="37555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3593400" y="4997697"/>
            <a:ext cx="1957200" cy="471599"/>
          </a:xfrm>
          <a:prstGeom prst="rect">
            <a:avLst/>
          </a:prstGeom>
          <a:noFill/>
          <a:ln>
            <a:noFill/>
          </a:ln>
        </p:spPr>
        <p:txBody>
          <a:bodyPr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FFFFFF"/>
                </a:solidFill>
                <a:effectLst/>
                <a:uLnTx/>
                <a:uFillTx/>
                <a:latin typeface="Playfair Display"/>
                <a:ea typeface="Playfair Display"/>
                <a:cs typeface="Playfair Display"/>
                <a:sym typeface="Playfair Display"/>
                <a:rtl val="0"/>
              </a:rPr>
              <a:t>”</a:t>
            </a:r>
          </a:p>
        </p:txBody>
      </p:sp>
      <p:pic>
        <p:nvPicPr>
          <p:cNvPr id="38" name="Shape 38"/>
          <p:cNvPicPr preferRelativeResize="0"/>
          <p:nvPr/>
        </p:nvPicPr>
        <p:blipFill rotWithShape="1">
          <a:blip r:embed="rId4"/>
          <a:srcRect l="17184" b="50541"/>
          <a:stretch>
            <a:fillRect/>
          </a:stretch>
        </p:blipFill>
        <p:spPr>
          <a:xfrm>
            <a:off x="-9524" y="3466167"/>
            <a:ext cx="3138200" cy="3391832"/>
          </a:xfrm>
          <a:prstGeom prst="rect">
            <a:avLst/>
          </a:prstGeom>
          <a:noFill/>
          <a:ln>
            <a:noFill/>
          </a:ln>
        </p:spPr>
      </p:pic>
      <p:pic>
        <p:nvPicPr>
          <p:cNvPr id="39" name="Shape 39"/>
          <p:cNvPicPr preferRelativeResize="0"/>
          <p:nvPr/>
        </p:nvPicPr>
        <p:blipFill rotWithShape="1">
          <a:blip r:embed="rId5"/>
          <a:srcRect r="34288" b="26905"/>
          <a:stretch>
            <a:fillRect/>
          </a:stretch>
        </p:blipFill>
        <p:spPr>
          <a:xfrm rot="-5400000">
            <a:off x="6175305" y="-139954"/>
            <a:ext cx="2850965" cy="3105476"/>
          </a:xfrm>
          <a:prstGeom prst="rect">
            <a:avLst/>
          </a:prstGeom>
          <a:noFill/>
          <a:ln>
            <a:noFill/>
          </a:ln>
        </p:spPr>
      </p:pic>
    </p:spTree>
    <p:extLst>
      <p:ext uri="{BB962C8B-B14F-4D97-AF65-F5344CB8AC3E}">
        <p14:creationId xmlns:p14="http://schemas.microsoft.com/office/powerpoint/2010/main" val="2672395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610524" y="-642274"/>
            <a:ext cx="3370000" cy="4629151"/>
          </a:xfrm>
          <a:prstGeom prst="rect">
            <a:avLst/>
          </a:prstGeom>
          <a:noFill/>
          <a:ln>
            <a:noFill/>
          </a:ln>
        </p:spPr>
      </p:pic>
      <p:grpSp>
        <p:nvGrpSpPr>
          <p:cNvPr id="42" name="Shape 42"/>
          <p:cNvGrpSpPr/>
          <p:nvPr/>
        </p:nvGrpSpPr>
        <p:grpSpPr>
          <a:xfrm>
            <a:off x="615226" y="775000"/>
            <a:ext cx="79133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45" name="Shape 45"/>
          <p:cNvSpPr txBox="1">
            <a:spLocks noGrp="1"/>
          </p:cNvSpPr>
          <p:nvPr>
            <p:ph type="title"/>
          </p:nvPr>
        </p:nvSpPr>
        <p:spPr>
          <a:xfrm>
            <a:off x="1251601" y="1392234"/>
            <a:ext cx="66407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251601" y="2829933"/>
            <a:ext cx="66407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7397875" y="2463801"/>
            <a:ext cx="1746124"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19050" y="4474000"/>
            <a:ext cx="1746125" cy="2384000"/>
          </a:xfrm>
          <a:prstGeom prst="rect">
            <a:avLst/>
          </a:prstGeom>
          <a:noFill/>
          <a:ln>
            <a:noFill/>
          </a:ln>
        </p:spPr>
      </p:pic>
    </p:spTree>
    <p:extLst>
      <p:ext uri="{BB962C8B-B14F-4D97-AF65-F5344CB8AC3E}">
        <p14:creationId xmlns:p14="http://schemas.microsoft.com/office/powerpoint/2010/main" val="23288520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6175305" y="-139954"/>
            <a:ext cx="2850965" cy="3105476"/>
          </a:xfrm>
          <a:prstGeom prst="rect">
            <a:avLst/>
          </a:prstGeom>
          <a:noFill/>
          <a:ln>
            <a:noFill/>
          </a:ln>
        </p:spPr>
      </p:pic>
      <p:grpSp>
        <p:nvGrpSpPr>
          <p:cNvPr id="51" name="Shape 51"/>
          <p:cNvGrpSpPr/>
          <p:nvPr/>
        </p:nvGrpSpPr>
        <p:grpSpPr>
          <a:xfrm>
            <a:off x="615226" y="775000"/>
            <a:ext cx="79133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54" name="Shape 54"/>
          <p:cNvSpPr txBox="1">
            <a:spLocks noGrp="1"/>
          </p:cNvSpPr>
          <p:nvPr>
            <p:ph type="title"/>
          </p:nvPr>
        </p:nvSpPr>
        <p:spPr>
          <a:xfrm>
            <a:off x="1251601" y="1392234"/>
            <a:ext cx="66407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191651" y="2821031"/>
            <a:ext cx="32816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4670801" y="2821031"/>
            <a:ext cx="32816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1528900"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7005675" y="4606944"/>
            <a:ext cx="2147850" cy="2251065"/>
          </a:xfrm>
          <a:prstGeom prst="rect">
            <a:avLst/>
          </a:prstGeom>
          <a:noFill/>
          <a:ln>
            <a:noFill/>
          </a:ln>
        </p:spPr>
      </p:pic>
    </p:spTree>
    <p:extLst>
      <p:ext uri="{BB962C8B-B14F-4D97-AF65-F5344CB8AC3E}">
        <p14:creationId xmlns:p14="http://schemas.microsoft.com/office/powerpoint/2010/main" val="3825106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1013" y="1778051"/>
            <a:ext cx="1181275"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5949608" y="3663608"/>
            <a:ext cx="2750232" cy="3638549"/>
          </a:xfrm>
          <a:prstGeom prst="rect">
            <a:avLst/>
          </a:prstGeom>
          <a:noFill/>
          <a:ln>
            <a:noFill/>
          </a:ln>
        </p:spPr>
      </p:pic>
      <p:grpSp>
        <p:nvGrpSpPr>
          <p:cNvPr id="62" name="Shape 62"/>
          <p:cNvGrpSpPr/>
          <p:nvPr/>
        </p:nvGrpSpPr>
        <p:grpSpPr>
          <a:xfrm>
            <a:off x="615226" y="775000"/>
            <a:ext cx="79133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65" name="Shape 65"/>
          <p:cNvSpPr txBox="1">
            <a:spLocks noGrp="1"/>
          </p:cNvSpPr>
          <p:nvPr>
            <p:ph type="title"/>
          </p:nvPr>
        </p:nvSpPr>
        <p:spPr>
          <a:xfrm>
            <a:off x="1251601" y="1392234"/>
            <a:ext cx="66407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176100" y="2837234"/>
            <a:ext cx="21684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3455676" y="2837234"/>
            <a:ext cx="21684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5735253" y="2837234"/>
            <a:ext cx="21684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6588124" y="263132"/>
            <a:ext cx="2844800" cy="2305049"/>
          </a:xfrm>
          <a:prstGeom prst="rect">
            <a:avLst/>
          </a:prstGeom>
          <a:noFill/>
          <a:ln>
            <a:noFill/>
          </a:ln>
        </p:spPr>
      </p:pic>
    </p:spTree>
    <p:extLst>
      <p:ext uri="{BB962C8B-B14F-4D97-AF65-F5344CB8AC3E}">
        <p14:creationId xmlns:p14="http://schemas.microsoft.com/office/powerpoint/2010/main" val="20326268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171754" y="-193979"/>
            <a:ext cx="1971064" cy="2333624"/>
          </a:xfrm>
          <a:prstGeom prst="rect">
            <a:avLst/>
          </a:prstGeom>
          <a:noFill/>
          <a:ln>
            <a:noFill/>
          </a:ln>
        </p:spPr>
      </p:pic>
      <p:grpSp>
        <p:nvGrpSpPr>
          <p:cNvPr id="72" name="Shape 72"/>
          <p:cNvGrpSpPr/>
          <p:nvPr/>
        </p:nvGrpSpPr>
        <p:grpSpPr>
          <a:xfrm>
            <a:off x="615226" y="775000"/>
            <a:ext cx="79133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75" name="Shape 75"/>
          <p:cNvSpPr txBox="1">
            <a:spLocks noGrp="1"/>
          </p:cNvSpPr>
          <p:nvPr>
            <p:ph type="title"/>
          </p:nvPr>
        </p:nvSpPr>
        <p:spPr>
          <a:xfrm>
            <a:off x="1251601" y="1392234"/>
            <a:ext cx="6640799" cy="6651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srcRect r="17197" b="18533"/>
          <a:stretch>
            <a:fillRect/>
          </a:stretch>
        </p:blipFill>
        <p:spPr>
          <a:xfrm>
            <a:off x="6915151" y="3852832"/>
            <a:ext cx="2228849" cy="3005165"/>
          </a:xfrm>
          <a:prstGeom prst="rect">
            <a:avLst/>
          </a:prstGeom>
          <a:noFill/>
          <a:ln>
            <a:noFill/>
          </a:ln>
        </p:spPr>
      </p:pic>
    </p:spTree>
    <p:extLst>
      <p:ext uri="{BB962C8B-B14F-4D97-AF65-F5344CB8AC3E}">
        <p14:creationId xmlns:p14="http://schemas.microsoft.com/office/powerpoint/2010/main" val="21994362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6915151" y="3852832"/>
            <a:ext cx="2228849" cy="3005165"/>
          </a:xfrm>
          <a:prstGeom prst="rect">
            <a:avLst/>
          </a:prstGeom>
          <a:noFill/>
          <a:ln>
            <a:noFill/>
          </a:ln>
        </p:spPr>
      </p:pic>
      <p:grpSp>
        <p:nvGrpSpPr>
          <p:cNvPr id="79" name="Shape 79"/>
          <p:cNvGrpSpPr/>
          <p:nvPr/>
        </p:nvGrpSpPr>
        <p:grpSpPr>
          <a:xfrm>
            <a:off x="615226" y="775000"/>
            <a:ext cx="79133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sp>
        <p:nvSpPr>
          <p:cNvPr id="82" name="Shape 82"/>
          <p:cNvSpPr txBox="1">
            <a:spLocks noGrp="1"/>
          </p:cNvSpPr>
          <p:nvPr>
            <p:ph type="body" idx="1"/>
          </p:nvPr>
        </p:nvSpPr>
        <p:spPr>
          <a:xfrm>
            <a:off x="885826" y="5265467"/>
            <a:ext cx="7372499" cy="692799"/>
          </a:xfrm>
          <a:prstGeom prst="rect">
            <a:avLst/>
          </a:prstGeom>
        </p:spPr>
        <p:txBody>
          <a:bodyPr lIns="91425" tIns="91425" rIns="91425" bIns="91425" anchor="b" anchorCtr="0"/>
          <a:lstStyle>
            <a:lvl1pPr lvl="0" algn="ctr">
              <a:spcBef>
                <a:spcPts val="360"/>
              </a:spcBef>
              <a:buSzPct val="100000"/>
              <a:buNone/>
              <a:defRPr sz="1200"/>
            </a:lvl1pPr>
          </a:lstStyle>
          <a:p>
            <a:endParaRPr/>
          </a:p>
        </p:txBody>
      </p:sp>
      <p:pic>
        <p:nvPicPr>
          <p:cNvPr id="83" name="Shape 83"/>
          <p:cNvPicPr preferRelativeResize="0"/>
          <p:nvPr/>
        </p:nvPicPr>
        <p:blipFill rotWithShape="1">
          <a:blip r:embed="rId3"/>
          <a:srcRect l="49259" b="18374"/>
          <a:stretch>
            <a:fillRect/>
          </a:stretch>
        </p:blipFill>
        <p:spPr>
          <a:xfrm rot="5400000">
            <a:off x="171754" y="-193979"/>
            <a:ext cx="1971064" cy="2333624"/>
          </a:xfrm>
          <a:prstGeom prst="rect">
            <a:avLst/>
          </a:prstGeom>
          <a:noFill/>
          <a:ln>
            <a:noFill/>
          </a:ln>
        </p:spPr>
      </p:pic>
    </p:spTree>
    <p:extLst>
      <p:ext uri="{BB962C8B-B14F-4D97-AF65-F5344CB8AC3E}">
        <p14:creationId xmlns:p14="http://schemas.microsoft.com/office/powerpoint/2010/main" val="36367763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7727981" y="2519800"/>
            <a:ext cx="1416019"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6667050" y="-940250"/>
            <a:ext cx="1549400" cy="3404500"/>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998980" y="3951729"/>
            <a:ext cx="1897765" cy="3914774"/>
          </a:xfrm>
          <a:prstGeom prst="rect">
            <a:avLst/>
          </a:prstGeom>
          <a:noFill/>
          <a:ln>
            <a:noFill/>
          </a:ln>
        </p:spPr>
      </p:pic>
      <p:grpSp>
        <p:nvGrpSpPr>
          <p:cNvPr id="88" name="Shape 88"/>
          <p:cNvGrpSpPr/>
          <p:nvPr/>
        </p:nvGrpSpPr>
        <p:grpSpPr>
          <a:xfrm>
            <a:off x="615226" y="775000"/>
            <a:ext cx="79133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grpSp>
      <p:pic>
        <p:nvPicPr>
          <p:cNvPr id="91" name="Shape 91"/>
          <p:cNvPicPr preferRelativeResize="0"/>
          <p:nvPr/>
        </p:nvPicPr>
        <p:blipFill rotWithShape="1">
          <a:blip r:embed="rId4"/>
          <a:srcRect l="45142" t="-12064" b="21353"/>
          <a:stretch>
            <a:fillRect/>
          </a:stretch>
        </p:blipFill>
        <p:spPr>
          <a:xfrm rot="5400000">
            <a:off x="673462" y="-695687"/>
            <a:ext cx="2205900" cy="3571876"/>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7639050" y="4803301"/>
            <a:ext cx="1504949" cy="2054697"/>
          </a:xfrm>
          <a:prstGeom prst="rect">
            <a:avLst/>
          </a:prstGeom>
          <a:noFill/>
          <a:ln>
            <a:noFill/>
          </a:ln>
        </p:spPr>
      </p:pic>
    </p:spTree>
    <p:extLst>
      <p:ext uri="{BB962C8B-B14F-4D97-AF65-F5344CB8AC3E}">
        <p14:creationId xmlns:p14="http://schemas.microsoft.com/office/powerpoint/2010/main" val="10974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t>12/24/2021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DB2840-3C88-4F35-8072-E8F0B5FBBA1F}" type="slidenum">
              <a:rPr lang="en-US" smtClean="0"/>
              <a:t>‹#›</a:t>
            </a:fld>
            <a:endParaRPr lang="en-US"/>
          </a:p>
        </p:txBody>
      </p:sp>
    </p:spTree>
    <p:extLst>
      <p:ext uri="{BB962C8B-B14F-4D97-AF65-F5344CB8AC3E}">
        <p14:creationId xmlns:p14="http://schemas.microsoft.com/office/powerpoint/2010/main" val="25934800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4883237" y="-1128112"/>
            <a:ext cx="1549400" cy="3780224"/>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757237" y="-779462"/>
            <a:ext cx="2476500" cy="4010025"/>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2427730" y="3951729"/>
            <a:ext cx="1897765" cy="3914774"/>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5972175" y="3657534"/>
            <a:ext cx="3171824"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6046275" y="-443425"/>
            <a:ext cx="2667000" cy="352845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2536474"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7548050" y="1968500"/>
            <a:ext cx="1595950" cy="4889499"/>
          </a:xfrm>
          <a:prstGeom prst="rect">
            <a:avLst/>
          </a:prstGeom>
          <a:noFill/>
          <a:ln>
            <a:noFill/>
          </a:ln>
        </p:spPr>
      </p:pic>
    </p:spTree>
    <p:extLst>
      <p:ext uri="{BB962C8B-B14F-4D97-AF65-F5344CB8AC3E}">
        <p14:creationId xmlns:p14="http://schemas.microsoft.com/office/powerpoint/2010/main" val="631501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6320744" y="-751793"/>
            <a:ext cx="1026657" cy="2504844"/>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511367" y="-533591"/>
            <a:ext cx="1682367" cy="272414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346130" y="5246530"/>
            <a:ext cx="1052272" cy="2170666"/>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6973326" y="4667713"/>
            <a:ext cx="2170675"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7091394" y="-298107"/>
            <a:ext cx="1767199" cy="2338014"/>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1"/>
            <a:ext cx="1406426"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8051794" y="3511797"/>
            <a:ext cx="1092207" cy="3346200"/>
          </a:xfrm>
          <a:prstGeom prst="rect">
            <a:avLst/>
          </a:prstGeom>
          <a:noFill/>
          <a:ln>
            <a:noFill/>
          </a:ln>
        </p:spPr>
      </p:pic>
    </p:spTree>
    <p:extLst>
      <p:ext uri="{BB962C8B-B14F-4D97-AF65-F5344CB8AC3E}">
        <p14:creationId xmlns:p14="http://schemas.microsoft.com/office/powerpoint/2010/main" val="28678020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9525" y="-12700"/>
            <a:ext cx="9153599" cy="6870800"/>
          </a:xfrm>
          <a:prstGeom prst="frame">
            <a:avLst>
              <a:gd name="adj1" fmla="val 6469"/>
            </a:avLst>
          </a:prstGeom>
          <a:solidFill>
            <a:srgbClr val="FFFFFF">
              <a:alpha val="50379"/>
            </a:srgbClr>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tl val="0"/>
            </a:endParaRPr>
          </a:p>
        </p:txBody>
      </p:sp>
      <p:pic>
        <p:nvPicPr>
          <p:cNvPr id="111" name="Shape 111"/>
          <p:cNvPicPr preferRelativeResize="0"/>
          <p:nvPr/>
        </p:nvPicPr>
        <p:blipFill rotWithShape="1">
          <a:blip r:embed="rId2"/>
          <a:srcRect r="17197" b="18533"/>
          <a:stretch>
            <a:fillRect/>
          </a:stretch>
        </p:blipFill>
        <p:spPr>
          <a:xfrm>
            <a:off x="6915151" y="3852832"/>
            <a:ext cx="222884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171754" y="-193979"/>
            <a:ext cx="1971064" cy="2333624"/>
          </a:xfrm>
          <a:prstGeom prst="rect">
            <a:avLst/>
          </a:prstGeom>
          <a:noFill/>
          <a:ln>
            <a:noFill/>
          </a:ln>
        </p:spPr>
      </p:pic>
    </p:spTree>
    <p:extLst>
      <p:ext uri="{BB962C8B-B14F-4D97-AF65-F5344CB8AC3E}">
        <p14:creationId xmlns:p14="http://schemas.microsoft.com/office/powerpoint/2010/main" val="27194155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3199208" y="1752600"/>
            <a:ext cx="5143502" cy="1828800"/>
          </a:xfrm>
        </p:spPr>
        <p:txBody>
          <a:bodyPr rtlCol="0" anchor="b">
            <a:normAutofit/>
          </a:bodyPr>
          <a:lstStyle>
            <a:lvl1pPr algn="l" rtl="0">
              <a:defRPr sz="4050"/>
            </a:lvl1pPr>
          </a:lstStyle>
          <a:p>
            <a:pPr rtl="0"/>
            <a:r>
              <a:rPr lang="en-US" smtClean="0"/>
              <a:t>Click to edit Master title style</a:t>
            </a:r>
            <a:endParaRPr lang="vi-VN" dirty="0"/>
          </a:p>
        </p:txBody>
      </p:sp>
      <p:sp>
        <p:nvSpPr>
          <p:cNvPr id="3" name="Phụ đề 2"/>
          <p:cNvSpPr>
            <a:spLocks noGrp="1"/>
          </p:cNvSpPr>
          <p:nvPr>
            <p:ph type="subTitle" idx="1" hasCustomPrompt="1"/>
          </p:nvPr>
        </p:nvSpPr>
        <p:spPr>
          <a:xfrm>
            <a:off x="3199207" y="3733800"/>
            <a:ext cx="5143502" cy="914400"/>
          </a:xfrm>
        </p:spPr>
        <p:txBody>
          <a:bodyPr rtlCol="0"/>
          <a:lstStyle>
            <a:lvl1pPr marL="0" indent="0" algn="l" rtl="0">
              <a:spcBef>
                <a:spcPts val="0"/>
              </a:spcBef>
              <a:buNone/>
              <a:defRPr sz="1800"/>
            </a:lvl1pPr>
            <a:lvl2pPr marL="342900" indent="0" algn="ctr" rtl="0">
              <a:buNone/>
              <a:defRPr sz="1500"/>
            </a:lvl2pPr>
            <a:lvl3pPr marL="685800" indent="0" algn="ctr" rtl="0">
              <a:buNone/>
              <a:defRPr sz="1350"/>
            </a:lvl3pPr>
            <a:lvl4pPr marL="1028700" indent="0" algn="ctr" rtl="0">
              <a:buNone/>
              <a:defRPr sz="1200"/>
            </a:lvl4pPr>
            <a:lvl5pPr marL="1371600" indent="0" algn="ctr" rtl="0">
              <a:buNone/>
              <a:defRPr sz="1200"/>
            </a:lvl5pPr>
            <a:lvl6pPr marL="1714500" indent="0" algn="ctr" rtl="0">
              <a:buNone/>
              <a:defRPr sz="1200"/>
            </a:lvl6pPr>
            <a:lvl7pPr marL="2057400" indent="0" algn="ctr" rtl="0">
              <a:buNone/>
              <a:defRPr sz="1200"/>
            </a:lvl7pPr>
            <a:lvl8pPr marL="2400300" indent="0" algn="ctr" rtl="0">
              <a:buNone/>
              <a:defRPr sz="1200"/>
            </a:lvl8pPr>
            <a:lvl9pPr marL="2743200" indent="0" algn="ctr" rtl="0">
              <a:buNone/>
              <a:defRPr sz="1200"/>
            </a:lvl9pPr>
          </a:lstStyle>
          <a:p>
            <a:r>
              <a:rPr lang="vi-VN" dirty="0"/>
              <a:t>Bấm &amp; sửa kiểu phụ đề của Bản chính</a:t>
            </a:r>
          </a:p>
        </p:txBody>
      </p:sp>
    </p:spTree>
    <p:extLst>
      <p:ext uri="{BB962C8B-B14F-4D97-AF65-F5344CB8AC3E}">
        <p14:creationId xmlns:p14="http://schemas.microsoft.com/office/powerpoint/2010/main" val="329735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6" name="Chỗ dành sẵn cho Số Trang chiếu 5"/>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pPr defTabSz="685800"/>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pPr defTabSz="685800"/>
            <a:fld id="{B61B1E00-A00D-477D-997B-00E3F6554555}"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2790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3199210" y="1828800"/>
            <a:ext cx="5143502" cy="1828800"/>
          </a:xfrm>
        </p:spPr>
        <p:txBody>
          <a:bodyPr rtlCol="0" anchor="b">
            <a:normAutofit/>
          </a:bodyPr>
          <a:lstStyle>
            <a:lvl1pPr algn="l" rtl="0">
              <a:defRPr sz="3300"/>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3199207" y="3733800"/>
            <a:ext cx="5143502" cy="914400"/>
          </a:xfrm>
        </p:spPr>
        <p:txBody>
          <a:bodyPr rtlCol="0"/>
          <a:lstStyle>
            <a:lvl1pPr marL="0" indent="0" algn="l" rtl="0">
              <a:spcBef>
                <a:spcPts val="0"/>
              </a:spcBef>
              <a:buNone/>
              <a:defRPr sz="1800">
                <a:solidFill>
                  <a:schemeClr val="tx1"/>
                </a:solidFill>
              </a:defRPr>
            </a:lvl1pPr>
            <a:lvl2pPr marL="342900" indent="0" algn="l" rtl="0">
              <a:buNone/>
              <a:defRPr sz="1500">
                <a:solidFill>
                  <a:schemeClr val="tx1">
                    <a:tint val="75000"/>
                  </a:schemeClr>
                </a:solidFill>
              </a:defRPr>
            </a:lvl2pPr>
            <a:lvl3pPr marL="685800" indent="0" algn="l" rtl="0">
              <a:buNone/>
              <a:defRPr sz="1350">
                <a:solidFill>
                  <a:schemeClr val="tx1">
                    <a:tint val="75000"/>
                  </a:schemeClr>
                </a:solidFill>
              </a:defRPr>
            </a:lvl3pPr>
            <a:lvl4pPr marL="1028700" indent="0" algn="l" rtl="0">
              <a:buNone/>
              <a:defRPr sz="1200">
                <a:solidFill>
                  <a:schemeClr val="tx1">
                    <a:tint val="75000"/>
                  </a:schemeClr>
                </a:solidFill>
              </a:defRPr>
            </a:lvl4pPr>
            <a:lvl5pPr marL="1371600" indent="0" algn="l" rtl="0">
              <a:buNone/>
              <a:defRPr sz="1200">
                <a:solidFill>
                  <a:schemeClr val="tx1">
                    <a:tint val="75000"/>
                  </a:schemeClr>
                </a:solidFill>
              </a:defRPr>
            </a:lvl5pPr>
            <a:lvl6pPr marL="1714500" indent="0" algn="l" rtl="0">
              <a:buNone/>
              <a:defRPr sz="1200">
                <a:solidFill>
                  <a:schemeClr val="tx1">
                    <a:tint val="75000"/>
                  </a:schemeClr>
                </a:solidFill>
              </a:defRPr>
            </a:lvl6pPr>
            <a:lvl7pPr marL="2057400" indent="0" algn="l" rtl="0">
              <a:buNone/>
              <a:defRPr sz="1200">
                <a:solidFill>
                  <a:schemeClr val="tx1">
                    <a:tint val="75000"/>
                  </a:schemeClr>
                </a:solidFill>
              </a:defRPr>
            </a:lvl7pPr>
            <a:lvl8pPr marL="2400300" indent="0" algn="l" rtl="0">
              <a:buNone/>
              <a:defRPr sz="1200">
                <a:solidFill>
                  <a:schemeClr val="tx1">
                    <a:tint val="75000"/>
                  </a:schemeClr>
                </a:solidFill>
              </a:defRPr>
            </a:lvl8pPr>
            <a:lvl9pPr marL="2743200" indent="0" algn="l" rtl="0">
              <a:buNone/>
              <a:defRPr sz="1200">
                <a:solidFill>
                  <a:schemeClr val="tx1">
                    <a:tint val="75000"/>
                  </a:schemeClr>
                </a:solidFill>
              </a:defRPr>
            </a:lvl9pPr>
          </a:lstStyle>
          <a:p>
            <a:pPr lvl="0" rtl="0"/>
            <a:r>
              <a:rPr lang="en-US" smtClean="0"/>
              <a:t>Edit Master text styles</a:t>
            </a:r>
          </a:p>
        </p:txBody>
      </p:sp>
    </p:spTree>
    <p:extLst>
      <p:ext uri="{BB962C8B-B14F-4D97-AF65-F5344CB8AC3E}">
        <p14:creationId xmlns:p14="http://schemas.microsoft.com/office/powerpoint/2010/main" val="202270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Nội dung 2"/>
          <p:cNvSpPr>
            <a:spLocks noGrp="1"/>
          </p:cNvSpPr>
          <p:nvPr>
            <p:ph sz="half" idx="1"/>
          </p:nvPr>
        </p:nvSpPr>
        <p:spPr>
          <a:xfrm>
            <a:off x="798909" y="1825625"/>
            <a:ext cx="3715941" cy="4187952"/>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4" name="Chỗ dành sẵn cho Nội dung 3"/>
          <p:cNvSpPr>
            <a:spLocks noGrp="1"/>
          </p:cNvSpPr>
          <p:nvPr>
            <p:ph sz="half" idx="2"/>
          </p:nvPr>
        </p:nvSpPr>
        <p:spPr>
          <a:xfrm>
            <a:off x="4629150" y="1825625"/>
            <a:ext cx="3713561" cy="4187952"/>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7" name="Chỗ dành sẵn cho Số Trang chiếu 6"/>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pPr defTabSz="685800"/>
            <a:endParaRPr lang="vi-VN" dirty="0">
              <a:solidFill>
                <a:srgbClr val="9A5315"/>
              </a:solidFill>
            </a:endParaRPr>
          </a:p>
        </p:txBody>
      </p:sp>
      <p:sp>
        <p:nvSpPr>
          <p:cNvPr id="5" name="Chỗ dành sẵn cho Ngày tháng 4"/>
          <p:cNvSpPr>
            <a:spLocks noGrp="1"/>
          </p:cNvSpPr>
          <p:nvPr>
            <p:ph type="dt" sz="half" idx="10"/>
          </p:nvPr>
        </p:nvSpPr>
        <p:spPr/>
        <p:txBody>
          <a:bodyPr rtlCol="0"/>
          <a:lstStyle>
            <a:lvl1pPr>
              <a:defRPr/>
            </a:lvl1pPr>
          </a:lstStyle>
          <a:p>
            <a:pPr defTabSz="685800"/>
            <a:fld id="{485AB0D1-2462-483C-8BB5-3975EB8E9484}"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31583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3" name="Chỗ dành sẵn cho Văn bản 2"/>
          <p:cNvSpPr>
            <a:spLocks noGrp="1"/>
          </p:cNvSpPr>
          <p:nvPr>
            <p:ph type="body" idx="1"/>
          </p:nvPr>
        </p:nvSpPr>
        <p:spPr>
          <a:xfrm>
            <a:off x="802386" y="1681163"/>
            <a:ext cx="3717036"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en-US" smtClean="0"/>
              <a:t>Edit Master text styles</a:t>
            </a:r>
          </a:p>
        </p:txBody>
      </p:sp>
      <p:sp>
        <p:nvSpPr>
          <p:cNvPr id="4" name="Chỗ dành sẵn cho Nội dung 3"/>
          <p:cNvSpPr>
            <a:spLocks noGrp="1"/>
          </p:cNvSpPr>
          <p:nvPr>
            <p:ph sz="half" idx="2"/>
          </p:nvPr>
        </p:nvSpPr>
        <p:spPr>
          <a:xfrm>
            <a:off x="802386" y="2505076"/>
            <a:ext cx="3717036" cy="3476625"/>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5" name="Chỗ dành sẵn cho Văn bản 4"/>
          <p:cNvSpPr>
            <a:spLocks noGrp="1"/>
          </p:cNvSpPr>
          <p:nvPr>
            <p:ph type="body" sz="quarter" idx="3"/>
          </p:nvPr>
        </p:nvSpPr>
        <p:spPr>
          <a:xfrm>
            <a:off x="4629150" y="1681163"/>
            <a:ext cx="3717036" cy="823912"/>
          </a:xfrm>
        </p:spPr>
        <p:txBody>
          <a:bodyPr rtlCol="0" anchor="b"/>
          <a:lstStyle>
            <a:lvl1pPr marL="0" indent="0" algn="l" rtl="0">
              <a:spcBef>
                <a:spcPts val="0"/>
              </a:spcBef>
              <a:buNone/>
              <a:defRPr sz="1800" b="1"/>
            </a:lvl1pPr>
            <a:lvl2pPr marL="342900" indent="0" algn="l" rtl="0">
              <a:buNone/>
              <a:defRPr sz="1500" b="1"/>
            </a:lvl2pPr>
            <a:lvl3pPr marL="685800" indent="0" algn="l" rtl="0">
              <a:buNone/>
              <a:defRPr sz="1350" b="1"/>
            </a:lvl3pPr>
            <a:lvl4pPr marL="1028700" indent="0" algn="l" rtl="0">
              <a:buNone/>
              <a:defRPr sz="1200" b="1"/>
            </a:lvl4pPr>
            <a:lvl5pPr marL="1371600" indent="0" algn="l" rtl="0">
              <a:buNone/>
              <a:defRPr sz="1200" b="1"/>
            </a:lvl5pPr>
            <a:lvl6pPr marL="1714500" indent="0" algn="l" rtl="0">
              <a:buNone/>
              <a:defRPr sz="1200" b="1"/>
            </a:lvl6pPr>
            <a:lvl7pPr marL="2057400" indent="0" algn="l" rtl="0">
              <a:buNone/>
              <a:defRPr sz="1200" b="1"/>
            </a:lvl7pPr>
            <a:lvl8pPr marL="2400300" indent="0" algn="l" rtl="0">
              <a:buNone/>
              <a:defRPr sz="1200" b="1"/>
            </a:lvl8pPr>
            <a:lvl9pPr marL="2743200" indent="0" algn="l" rtl="0">
              <a:buNone/>
              <a:defRPr sz="1200" b="1"/>
            </a:lvl9pPr>
          </a:lstStyle>
          <a:p>
            <a:pPr lvl="0" rtl="0"/>
            <a:r>
              <a:rPr lang="en-US" smtClean="0"/>
              <a:t>Edit Master text styles</a:t>
            </a:r>
          </a:p>
        </p:txBody>
      </p:sp>
      <p:sp>
        <p:nvSpPr>
          <p:cNvPr id="6" name="Chỗ dành sẵn cho Nội dung 5"/>
          <p:cNvSpPr>
            <a:spLocks noGrp="1"/>
          </p:cNvSpPr>
          <p:nvPr>
            <p:ph sz="quarter" idx="4"/>
          </p:nvPr>
        </p:nvSpPr>
        <p:spPr>
          <a:xfrm>
            <a:off x="4629150" y="2505076"/>
            <a:ext cx="3717036" cy="3476625"/>
          </a:xfrm>
        </p:spPr>
        <p:txBody>
          <a:bodyPr rtlCol="0"/>
          <a:lstStyle/>
          <a:p>
            <a:pPr lvl="0" rtl="0"/>
            <a:r>
              <a:rPr lang="en-US" smtClean="0"/>
              <a:t>Edit Master text styles</a:t>
            </a:r>
          </a:p>
          <a:p>
            <a:pPr lvl="1" rtl="0"/>
            <a:r>
              <a:rPr lang="en-US" smtClean="0"/>
              <a:t>Second level</a:t>
            </a:r>
          </a:p>
          <a:p>
            <a:pPr lvl="2" rtl="0"/>
            <a:r>
              <a:rPr lang="en-US" smtClean="0"/>
              <a:t>Third level</a:t>
            </a:r>
          </a:p>
          <a:p>
            <a:pPr lvl="3" rtl="0"/>
            <a:r>
              <a:rPr lang="en-US" smtClean="0"/>
              <a:t>Fourth level</a:t>
            </a:r>
          </a:p>
          <a:p>
            <a:pPr lvl="4" rtl="0"/>
            <a:r>
              <a:rPr lang="en-US" smtClean="0"/>
              <a:t>Fifth level</a:t>
            </a:r>
            <a:endParaRPr lang="vi-VN" dirty="0"/>
          </a:p>
        </p:txBody>
      </p:sp>
      <p:sp>
        <p:nvSpPr>
          <p:cNvPr id="9" name="Chỗ dành sẵn cho Số Trang chiếu 8"/>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8" name="Chỗ dành sẵn cho Chân trang 7"/>
          <p:cNvSpPr>
            <a:spLocks noGrp="1"/>
          </p:cNvSpPr>
          <p:nvPr>
            <p:ph type="ftr" sz="quarter" idx="11"/>
          </p:nvPr>
        </p:nvSpPr>
        <p:spPr/>
        <p:txBody>
          <a:bodyPr rtlCol="0"/>
          <a:lstStyle/>
          <a:p>
            <a:pPr defTabSz="685800"/>
            <a:endParaRPr lang="vi-VN" dirty="0">
              <a:solidFill>
                <a:srgbClr val="9A5315"/>
              </a:solidFill>
            </a:endParaRPr>
          </a:p>
        </p:txBody>
      </p:sp>
      <p:sp>
        <p:nvSpPr>
          <p:cNvPr id="7" name="Chỗ dành sẵn cho Ngày tháng 6"/>
          <p:cNvSpPr>
            <a:spLocks noGrp="1"/>
          </p:cNvSpPr>
          <p:nvPr>
            <p:ph type="dt" sz="half" idx="10"/>
          </p:nvPr>
        </p:nvSpPr>
        <p:spPr/>
        <p:txBody>
          <a:bodyPr rtlCol="0"/>
          <a:lstStyle>
            <a:lvl1pPr>
              <a:defRPr/>
            </a:lvl1pPr>
          </a:lstStyle>
          <a:p>
            <a:pPr defTabSz="685800"/>
            <a:fld id="{0216A3A8-CD18-494E-BA21-4E8A1D2D52B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17867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smtClean="0"/>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4" name="Chỗ dành sẵn cho Chân trang 3"/>
          <p:cNvSpPr>
            <a:spLocks noGrp="1"/>
          </p:cNvSpPr>
          <p:nvPr>
            <p:ph type="ftr" sz="quarter" idx="11"/>
          </p:nvPr>
        </p:nvSpPr>
        <p:spPr/>
        <p:txBody>
          <a:bodyPr rtlCol="0"/>
          <a:lstStyle/>
          <a:p>
            <a:pPr defTabSz="685800"/>
            <a:endParaRPr lang="vi-VN" dirty="0">
              <a:solidFill>
                <a:srgbClr val="9A5315"/>
              </a:solidFill>
            </a:endParaRPr>
          </a:p>
        </p:txBody>
      </p:sp>
      <p:sp>
        <p:nvSpPr>
          <p:cNvPr id="3" name="Chỗ dành sẵn cho Ngày tháng 2"/>
          <p:cNvSpPr>
            <a:spLocks noGrp="1"/>
          </p:cNvSpPr>
          <p:nvPr>
            <p:ph type="dt" sz="half" idx="10"/>
          </p:nvPr>
        </p:nvSpPr>
        <p:spPr/>
        <p:txBody>
          <a:bodyPr rtlCol="0"/>
          <a:lstStyle>
            <a:lvl1pPr>
              <a:defRPr/>
            </a:lvl1pPr>
          </a:lstStyle>
          <a:p>
            <a:pPr defTabSz="685800"/>
            <a:fld id="{2DC5D5F0-49C4-47A7-8393-C3318058F3BC}"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9692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3" name="Chỗ dành sẵn cho Chân trang 2"/>
          <p:cNvSpPr>
            <a:spLocks noGrp="1"/>
          </p:cNvSpPr>
          <p:nvPr>
            <p:ph type="ftr" sz="quarter" idx="11"/>
          </p:nvPr>
        </p:nvSpPr>
        <p:spPr/>
        <p:txBody>
          <a:bodyPr rtlCol="0"/>
          <a:lstStyle/>
          <a:p>
            <a:pPr defTabSz="685800"/>
            <a:endParaRPr lang="vi-VN" dirty="0">
              <a:solidFill>
                <a:srgbClr val="9A5315"/>
              </a:solidFill>
            </a:endParaRPr>
          </a:p>
        </p:txBody>
      </p:sp>
      <p:sp>
        <p:nvSpPr>
          <p:cNvPr id="2" name="Chỗ dành sẵn cho Ngày tháng 1"/>
          <p:cNvSpPr>
            <a:spLocks noGrp="1"/>
          </p:cNvSpPr>
          <p:nvPr>
            <p:ph type="dt" sz="half" idx="10"/>
          </p:nvPr>
        </p:nvSpPr>
        <p:spPr/>
        <p:txBody>
          <a:bodyPr rtlCol="0"/>
          <a:lstStyle>
            <a:lvl1pPr>
              <a:defRPr/>
            </a:lvl1pPr>
          </a:lstStyle>
          <a:p>
            <a:pPr defTabSz="685800"/>
            <a:fld id="{15C8CFF3-1CDF-49E3-8638-3726A6CAAC00}"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51325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image" Target="../media/image1.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theme" Target="../theme/theme10.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image" Target="../media/image1.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image" Target="../media/image1.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9.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t>12/24/2021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t>‹#›</a:t>
            </a:fld>
            <a:endParaRPr lang="en-US"/>
          </a:p>
        </p:txBody>
      </p:sp>
    </p:spTree>
    <p:extLst>
      <p:ext uri="{BB962C8B-B14F-4D97-AF65-F5344CB8AC3E}">
        <p14:creationId xmlns:p14="http://schemas.microsoft.com/office/powerpoint/2010/main" val="344207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798909" y="304800"/>
            <a:ext cx="75438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798911" y="1752600"/>
            <a:ext cx="75438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798910" y="6019801"/>
            <a:ext cx="5715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3"/>
          </p:nvPr>
        </p:nvSpPr>
        <p:spPr>
          <a:xfrm>
            <a:off x="1484710" y="6019801"/>
            <a:ext cx="44577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endParaRPr lang="vi-VN" dirty="0">
              <a:solidFill>
                <a:srgbClr val="9A5315"/>
              </a:solidFill>
            </a:endParaRPr>
          </a:p>
        </p:txBody>
      </p:sp>
      <p:sp>
        <p:nvSpPr>
          <p:cNvPr id="4" name="Chỗ dành sẵn cho Ngày tháng 3"/>
          <p:cNvSpPr>
            <a:spLocks noGrp="1"/>
          </p:cNvSpPr>
          <p:nvPr>
            <p:ph type="dt" sz="half" idx="2"/>
          </p:nvPr>
        </p:nvSpPr>
        <p:spPr>
          <a:xfrm>
            <a:off x="6056708" y="6019801"/>
            <a:ext cx="1047195"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fld id="{27D914FD-5CA8-45C1-915F-680DA1912D0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292647438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260604" indent="-260604"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555498" indent="-212598"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251601" y="1392234"/>
            <a:ext cx="66407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251601" y="2829933"/>
            <a:ext cx="66407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extLst>
      <p:ext uri="{BB962C8B-B14F-4D97-AF65-F5344CB8AC3E}">
        <p14:creationId xmlns:p14="http://schemas.microsoft.com/office/powerpoint/2010/main" val="2687000798"/>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457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457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457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457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00D40-447B-4679-94CF-9B596069A8B6}"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457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798909" y="304800"/>
            <a:ext cx="75438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798911" y="1752600"/>
            <a:ext cx="75438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798910" y="6019801"/>
            <a:ext cx="5715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3"/>
          </p:nvPr>
        </p:nvSpPr>
        <p:spPr>
          <a:xfrm>
            <a:off x="1484710" y="6019801"/>
            <a:ext cx="44577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endParaRPr lang="vi-VN" dirty="0">
              <a:solidFill>
                <a:srgbClr val="9A5315"/>
              </a:solidFill>
            </a:endParaRPr>
          </a:p>
        </p:txBody>
      </p:sp>
      <p:sp>
        <p:nvSpPr>
          <p:cNvPr id="4" name="Chỗ dành sẵn cho Ngày tháng 3"/>
          <p:cNvSpPr>
            <a:spLocks noGrp="1"/>
          </p:cNvSpPr>
          <p:nvPr>
            <p:ph type="dt" sz="half" idx="2"/>
          </p:nvPr>
        </p:nvSpPr>
        <p:spPr>
          <a:xfrm>
            <a:off x="6056708" y="6019801"/>
            <a:ext cx="1047195"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fld id="{27D914FD-5CA8-45C1-915F-680DA1912D0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33936585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260604" indent="-260604"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555498" indent="-212598"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251601" y="1392234"/>
            <a:ext cx="66407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251601" y="2829933"/>
            <a:ext cx="66407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extLst>
      <p:ext uri="{BB962C8B-B14F-4D97-AF65-F5344CB8AC3E}">
        <p14:creationId xmlns:p14="http://schemas.microsoft.com/office/powerpoint/2010/main" val="3212898637"/>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798909" y="304800"/>
            <a:ext cx="75438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798911" y="1752600"/>
            <a:ext cx="75438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798910" y="6019801"/>
            <a:ext cx="5715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fld id="{022B156B-59AE-415F-B24B-8756D48BB977}" type="slidenum">
              <a:rPr lang="vi-VN" smtClean="0">
                <a:solidFill>
                  <a:srgbClr val="9A5315"/>
                </a:solidFill>
              </a:rPr>
              <a:pPr defTabSz="685800"/>
              <a:t>‹#›</a:t>
            </a:fld>
            <a:endParaRPr lang="vi-VN" dirty="0">
              <a:solidFill>
                <a:srgbClr val="9A5315"/>
              </a:solidFill>
            </a:endParaRPr>
          </a:p>
        </p:txBody>
      </p:sp>
      <p:sp>
        <p:nvSpPr>
          <p:cNvPr id="5" name="Chỗ dành sẵn cho Chân trang 4"/>
          <p:cNvSpPr>
            <a:spLocks noGrp="1"/>
          </p:cNvSpPr>
          <p:nvPr>
            <p:ph type="ftr" sz="quarter" idx="3"/>
          </p:nvPr>
        </p:nvSpPr>
        <p:spPr>
          <a:xfrm>
            <a:off x="1484710" y="6019801"/>
            <a:ext cx="4457700"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endParaRPr lang="vi-VN" dirty="0">
              <a:solidFill>
                <a:srgbClr val="9A5315"/>
              </a:solidFill>
            </a:endParaRPr>
          </a:p>
        </p:txBody>
      </p:sp>
      <p:sp>
        <p:nvSpPr>
          <p:cNvPr id="4" name="Chỗ dành sẵn cho Ngày tháng 3"/>
          <p:cNvSpPr>
            <a:spLocks noGrp="1"/>
          </p:cNvSpPr>
          <p:nvPr>
            <p:ph type="dt" sz="half" idx="2"/>
          </p:nvPr>
        </p:nvSpPr>
        <p:spPr>
          <a:xfrm>
            <a:off x="6056708" y="6019801"/>
            <a:ext cx="1047195" cy="228600"/>
          </a:xfrm>
          <a:prstGeom prst="rect">
            <a:avLst/>
          </a:prstGeom>
        </p:spPr>
        <p:txBody>
          <a:bodyPr vert="horz" lIns="91440" tIns="45720" rIns="91440" bIns="45720" rtlCol="0" anchor="ctr"/>
          <a:lstStyle>
            <a:lvl1pPr algn="l" rtl="0">
              <a:defRPr sz="825">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pPr defTabSz="685800"/>
            <a:fld id="{27D914FD-5CA8-45C1-915F-680DA1912D0A}" type="datetime1">
              <a:rPr lang="vi-VN" smtClean="0">
                <a:solidFill>
                  <a:srgbClr val="9A5315"/>
                </a:solidFill>
              </a:rPr>
              <a:pPr defTabSz="685800"/>
              <a:t>24/12/2021</a:t>
            </a:fld>
            <a:endParaRPr lang="vi-VN" dirty="0">
              <a:solidFill>
                <a:srgbClr val="9A5315"/>
              </a:solidFill>
            </a:endParaRPr>
          </a:p>
        </p:txBody>
      </p:sp>
    </p:spTree>
    <p:extLst>
      <p:ext uri="{BB962C8B-B14F-4D97-AF65-F5344CB8AC3E}">
        <p14:creationId xmlns:p14="http://schemas.microsoft.com/office/powerpoint/2010/main" val="165596168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260604" indent="-260604" algn="l" defTabSz="685800" rtl="0" eaLnBrk="1" latinLnBrk="0" hangingPunct="1">
        <a:lnSpc>
          <a:spcPct val="100000"/>
        </a:lnSpc>
        <a:spcBef>
          <a:spcPts val="135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555498" indent="-212598" algn="l" defTabSz="685800" rtl="0" eaLnBrk="1" latinLnBrk="0" hangingPunct="1">
        <a:lnSpc>
          <a:spcPct val="100000"/>
        </a:lnSpc>
        <a:spcBef>
          <a:spcPts val="900"/>
        </a:spcBef>
        <a:buFont typeface="Arial" panose="020B0604020202020204" pitchFamily="34" charset="0"/>
        <a:buChar char="•"/>
        <a:defRPr sz="15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857250" indent="-171450" algn="l" defTabSz="685800" rtl="0" eaLnBrk="1" latinLnBrk="0" hangingPunct="1">
        <a:lnSpc>
          <a:spcPct val="100000"/>
        </a:lnSpc>
        <a:spcBef>
          <a:spcPts val="600"/>
        </a:spcBef>
        <a:buFont typeface="Arial" panose="020B0604020202020204" pitchFamily="34" charset="0"/>
        <a:buChar char="•"/>
        <a:defRPr sz="135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2001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1543050" indent="-171450"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8pPr>
      <a:lvl9pPr marL="2914650" indent="-171450" algn="l" defTabSz="685800" rtl="0" eaLnBrk="1" latinLnBrk="0" hangingPunct="1">
        <a:lnSpc>
          <a:spcPct val="90000"/>
        </a:lnSpc>
        <a:spcBef>
          <a:spcPts val="450"/>
        </a:spcBef>
        <a:buFont typeface="Arial" panose="020B0604020202020204" pitchFamily="34" charset="0"/>
        <a:buChar char="•"/>
        <a:defRPr sz="1200" kern="1200" baseline="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35.jpeg"/><Relationship Id="rId2" Type="http://schemas.openxmlformats.org/officeDocument/2006/relationships/image" Target="../media/image18.jpg"/><Relationship Id="rId1" Type="http://schemas.openxmlformats.org/officeDocument/2006/relationships/slideLayout" Target="../slideLayouts/slideLayout24.xml"/><Relationship Id="rId6" Type="http://schemas.openxmlformats.org/officeDocument/2006/relationships/image" Target="../media/image34.jpeg"/><Relationship Id="rId5" Type="http://schemas.microsoft.com/office/2007/relationships/hdphoto" Target="../media/hdphoto6.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37.jpeg"/><Relationship Id="rId2" Type="http://schemas.openxmlformats.org/officeDocument/2006/relationships/image" Target="../media/image18.jpg"/><Relationship Id="rId1" Type="http://schemas.openxmlformats.org/officeDocument/2006/relationships/slideLayout" Target="../slideLayouts/slideLayout13.xml"/><Relationship Id="rId6" Type="http://schemas.openxmlformats.org/officeDocument/2006/relationships/image" Target="../media/image36.jpeg"/><Relationship Id="rId5" Type="http://schemas.microsoft.com/office/2007/relationships/hdphoto" Target="../media/hdphoto7.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8.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slideLayout" Target="../slideLayouts/slideLayout108.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oleObject" Target="../embeddings/oleObject1.bin"/><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 Target="slide5.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18" Type="http://schemas.openxmlformats.org/officeDocument/2006/relationships/slide" Target="slide11.xml"/><Relationship Id="rId26" Type="http://schemas.microsoft.com/office/2007/relationships/hdphoto" Target="../media/hdphoto9.wdp"/><Relationship Id="rId3" Type="http://schemas.openxmlformats.org/officeDocument/2006/relationships/slide" Target="slide6.xml"/><Relationship Id="rId21" Type="http://schemas.openxmlformats.org/officeDocument/2006/relationships/slide" Target="slide12.xml"/><Relationship Id="rId7" Type="http://schemas.openxmlformats.org/officeDocument/2006/relationships/image" Target="../media/image20.png"/><Relationship Id="rId12" Type="http://schemas.openxmlformats.org/officeDocument/2006/relationships/slide" Target="slide9.xml"/><Relationship Id="rId17" Type="http://schemas.microsoft.com/office/2007/relationships/hdphoto" Target="../media/hdphoto6.wdp"/><Relationship Id="rId25" Type="http://schemas.openxmlformats.org/officeDocument/2006/relationships/image" Target="../media/image26.png"/><Relationship Id="rId2" Type="http://schemas.openxmlformats.org/officeDocument/2006/relationships/image" Target="../media/image18.jpg"/><Relationship Id="rId16" Type="http://schemas.openxmlformats.org/officeDocument/2006/relationships/image" Target="../media/image23.png"/><Relationship Id="rId20"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slide" Target="slide7.xml"/><Relationship Id="rId11" Type="http://schemas.microsoft.com/office/2007/relationships/hdphoto" Target="../media/hdphoto4.wdp"/><Relationship Id="rId24" Type="http://schemas.openxmlformats.org/officeDocument/2006/relationships/slide" Target="slide13.xml"/><Relationship Id="rId5" Type="http://schemas.microsoft.com/office/2007/relationships/hdphoto" Target="../media/hdphoto2.wdp"/><Relationship Id="rId15" Type="http://schemas.openxmlformats.org/officeDocument/2006/relationships/slide" Target="slide10.xml"/><Relationship Id="rId23" Type="http://schemas.microsoft.com/office/2007/relationships/hdphoto" Target="../media/hdphoto8.wdp"/><Relationship Id="rId10" Type="http://schemas.openxmlformats.org/officeDocument/2006/relationships/image" Target="../media/image21.png"/><Relationship Id="rId19"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slide" Target="slide8.xml"/><Relationship Id="rId14" Type="http://schemas.microsoft.com/office/2007/relationships/hdphoto" Target="../media/hdphoto5.wdp"/><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7" Type="http://schemas.microsoft.com/office/2007/relationships/hdphoto" Target="../media/hdphoto10.wdp"/><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29.jpeg"/><Relationship Id="rId2" Type="http://schemas.openxmlformats.org/officeDocument/2006/relationships/image" Target="../media/image18.jpg"/><Relationship Id="rId1" Type="http://schemas.openxmlformats.org/officeDocument/2006/relationships/slideLayout" Target="../slideLayouts/slideLayout57.xml"/><Relationship Id="rId6" Type="http://schemas.openxmlformats.org/officeDocument/2006/relationships/image" Target="../media/image28.jpeg"/><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31.png"/><Relationship Id="rId2" Type="http://schemas.openxmlformats.org/officeDocument/2006/relationships/image" Target="../media/image18.jpg"/><Relationship Id="rId1" Type="http://schemas.openxmlformats.org/officeDocument/2006/relationships/slideLayout" Target="../slideLayouts/slideLayout46.xml"/><Relationship Id="rId6" Type="http://schemas.openxmlformats.org/officeDocument/2006/relationships/image" Target="../media/image30.jpeg"/><Relationship Id="rId5" Type="http://schemas.microsoft.com/office/2007/relationships/hdphoto" Target="../media/hdphoto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33.jpeg"/><Relationship Id="rId2" Type="http://schemas.openxmlformats.org/officeDocument/2006/relationships/image" Target="../media/image18.jpg"/><Relationship Id="rId1" Type="http://schemas.openxmlformats.org/officeDocument/2006/relationships/slideLayout" Target="../slideLayouts/slideLayout35.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ctrTitle" idx="4294967295"/>
          </p:nvPr>
        </p:nvSpPr>
        <p:spPr>
          <a:xfrm>
            <a:off x="1275150" y="2212000"/>
            <a:ext cx="6593700" cy="852600"/>
          </a:xfrm>
          <a:prstGeom prst="rect">
            <a:avLst/>
          </a:prstGeom>
          <a:noFill/>
          <a:ln>
            <a:noFill/>
          </a:ln>
        </p:spPr>
        <p:txBody>
          <a:bodyPr lIns="91425" tIns="91425" rIns="91425" bIns="91425" anchor="t" anchorCtr="0">
            <a:noAutofit/>
          </a:bodyPr>
          <a:lstStyle/>
          <a:p>
            <a:pPr algn="ctr"/>
            <a:r>
              <a:rPr lang="en-GB" sz="6000" dirty="0" smtClean="0">
                <a:solidFill>
                  <a:srgbClr val="CC4125"/>
                </a:solidFill>
                <a:latin typeface="Times New Roman" panose="02020603050405020304" pitchFamily="18" charset="0"/>
                <a:cs typeface="Times New Roman" panose="02020603050405020304" pitchFamily="18" charset="0"/>
              </a:rPr>
              <a:t>CHÀO MỪNG CÁC EM!</a:t>
            </a:r>
            <a:endParaRPr lang="en-GB" sz="6000" dirty="0">
              <a:solidFill>
                <a:srgbClr val="CC412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317404"/>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7543800" y="4800600"/>
            <a:ext cx="1341025" cy="1842655"/>
          </a:xfrm>
          <a:prstGeom prst="rect">
            <a:avLst/>
          </a:prstGeom>
        </p:spPr>
      </p:pic>
      <p:pic>
        <p:nvPicPr>
          <p:cNvPr id="2050" name="Picture 2" descr="Ý nghĩa tà áo dài truyền thống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9" y="1470314"/>
            <a:ext cx="4114801" cy="3733800"/>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2362200" y="-53686"/>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2362199" y="183560"/>
            <a:ext cx="5230977" cy="1077218"/>
          </a:xfrm>
          <a:prstGeom prst="rect">
            <a:avLst/>
          </a:prstGeom>
          <a:noFill/>
        </p:spPr>
        <p:txBody>
          <a:bodyPr wrap="square" rtlCol="0">
            <a:spAutoFit/>
          </a:bodyPr>
          <a:lstStyle/>
          <a:p>
            <a:r>
              <a:rPr lang="en-US" sz="3200" dirty="0">
                <a:latin typeface="Times New Roman" pitchFamily="18" charset="0"/>
                <a:cs typeface="Times New Roman" pitchFamily="18" charset="0"/>
              </a:rPr>
              <a:t>Gọi tên và nêu vai trò của các vật có trong ảnh?</a:t>
            </a:r>
          </a:p>
        </p:txBody>
      </p:sp>
      <p:sp>
        <p:nvSpPr>
          <p:cNvPr id="16" name="Rounded Rectangle 15"/>
          <p:cNvSpPr/>
          <p:nvPr/>
        </p:nvSpPr>
        <p:spPr>
          <a:xfrm>
            <a:off x="6927" y="5334000"/>
            <a:ext cx="68311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smtClean="0">
                <a:solidFill>
                  <a:srgbClr val="FF0000"/>
                </a:solidFill>
                <a:latin typeface="Times New Roman" panose="02020603050405020304" pitchFamily="18" charset="0"/>
                <a:cs typeface="Times New Roman" panose="02020603050405020304" pitchFamily="18" charset="0"/>
              </a:rPr>
              <a:t>Tên gọi: </a:t>
            </a:r>
            <a:r>
              <a:rPr lang="en-US" sz="3200" dirty="0" smtClean="0">
                <a:solidFill>
                  <a:prstClr val="black"/>
                </a:solidFill>
                <a:latin typeface="Times New Roman" panose="02020603050405020304" pitchFamily="18" charset="0"/>
                <a:cs typeface="Times New Roman" panose="02020603050405020304" pitchFamily="18" charset="0"/>
              </a:rPr>
              <a:t>Áo dài</a:t>
            </a:r>
          </a:p>
          <a:p>
            <a:r>
              <a:rPr lang="en-US" sz="3200" dirty="0" smtClean="0">
                <a:solidFill>
                  <a:srgbClr val="FF0000"/>
                </a:solidFill>
                <a:latin typeface="Times New Roman" panose="02020603050405020304" pitchFamily="18" charset="0"/>
                <a:cs typeface="Times New Roman" panose="02020603050405020304" pitchFamily="18" charset="0"/>
              </a:rPr>
              <a:t>Công dụng:  </a:t>
            </a:r>
            <a:r>
              <a:rPr lang="en-US" sz="3200" dirty="0" smtClean="0">
                <a:solidFill>
                  <a:prstClr val="black"/>
                </a:solidFill>
                <a:latin typeface="Times New Roman" panose="02020603050405020304" pitchFamily="18" charset="0"/>
                <a:cs typeface="Times New Roman" panose="02020603050405020304" pitchFamily="18" charset="0"/>
              </a:rPr>
              <a:t>Dùng mặc vào ngày lễ, hội …</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2052" name="Picture 4" descr="Bế mạc Ngày hội Áo dài và Lễ hội Ẩm thực Huế 20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2510" y="1498024"/>
            <a:ext cx="5001489" cy="370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0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7576202" y="4969293"/>
            <a:ext cx="1547016" cy="1881780"/>
          </a:xfrm>
          <a:prstGeom prst="rect">
            <a:avLst/>
          </a:prstGeom>
        </p:spPr>
      </p:pic>
      <p:sp>
        <p:nvSpPr>
          <p:cNvPr id="14" name="Rounded Rectangle 13"/>
          <p:cNvSpPr/>
          <p:nvPr/>
        </p:nvSpPr>
        <p:spPr>
          <a:xfrm>
            <a:off x="2362200" y="-53686"/>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2362199" y="183560"/>
            <a:ext cx="5230977" cy="1077218"/>
          </a:xfrm>
          <a:prstGeom prst="rect">
            <a:avLst/>
          </a:prstGeom>
          <a:noFill/>
        </p:spPr>
        <p:txBody>
          <a:bodyPr wrap="square" rtlCol="0">
            <a:spAutoFit/>
          </a:bodyPr>
          <a:lstStyle/>
          <a:p>
            <a:r>
              <a:rPr lang="en-US" sz="3200" dirty="0">
                <a:latin typeface="Times New Roman" pitchFamily="18" charset="0"/>
                <a:cs typeface="Times New Roman" pitchFamily="18" charset="0"/>
              </a:rPr>
              <a:t>Gọi tên và nêu vai trò của các vật có trong ảnh?</a:t>
            </a:r>
          </a:p>
        </p:txBody>
      </p:sp>
      <p:sp>
        <p:nvSpPr>
          <p:cNvPr id="16" name="Rounded Rectangle 15"/>
          <p:cNvSpPr/>
          <p:nvPr/>
        </p:nvSpPr>
        <p:spPr>
          <a:xfrm>
            <a:off x="6927" y="5334000"/>
            <a:ext cx="68311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smtClean="0">
                <a:solidFill>
                  <a:srgbClr val="FF0000"/>
                </a:solidFill>
                <a:latin typeface="Times New Roman" panose="02020603050405020304" pitchFamily="18" charset="0"/>
                <a:cs typeface="Times New Roman" panose="02020603050405020304" pitchFamily="18" charset="0"/>
              </a:rPr>
              <a:t>Tên gọi: </a:t>
            </a:r>
            <a:r>
              <a:rPr lang="en-US" sz="3200" dirty="0" smtClean="0">
                <a:solidFill>
                  <a:prstClr val="black"/>
                </a:solidFill>
                <a:latin typeface="Times New Roman" panose="02020603050405020304" pitchFamily="18" charset="0"/>
                <a:cs typeface="Times New Roman" panose="02020603050405020304" pitchFamily="18" charset="0"/>
              </a:rPr>
              <a:t>Áo váy biểu diễn</a:t>
            </a:r>
          </a:p>
          <a:p>
            <a:r>
              <a:rPr lang="en-US" sz="3200" dirty="0" smtClean="0">
                <a:solidFill>
                  <a:srgbClr val="FF0000"/>
                </a:solidFill>
                <a:latin typeface="Times New Roman" panose="02020603050405020304" pitchFamily="18" charset="0"/>
                <a:cs typeface="Times New Roman" panose="02020603050405020304" pitchFamily="18" charset="0"/>
              </a:rPr>
              <a:t>Công dụng:  </a:t>
            </a:r>
            <a:r>
              <a:rPr lang="en-US" sz="3200" dirty="0" smtClean="0">
                <a:solidFill>
                  <a:prstClr val="black"/>
                </a:solidFill>
                <a:latin typeface="Times New Roman" panose="02020603050405020304" pitchFamily="18" charset="0"/>
                <a:cs typeface="Times New Roman" panose="02020603050405020304" pitchFamily="18" charset="0"/>
              </a:rPr>
              <a:t>Dùng mặc để tham gia thi sắc đẹp, lễ hội, biểu diễn…</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3076" name="Picture 4" descr="VGP News :. | Cấm hát nhép, trang phục biểu diễn không phù hợp | BÁO ĐIỆN  TỬ CHÍNH PHỦ NƯỚC CHXHCN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6" y="1498024"/>
            <a:ext cx="4433455" cy="383597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rang phục truyền thống: Tin tức, clip, video hình ảnh, tin mới nhất về trang  phục truyền thố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3455" y="1470315"/>
            <a:ext cx="4710546" cy="3863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0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hlinkClick r:id="" action="ppaction://hlinkshowjump?jump=nextslide"/>
          </p:cNvPr>
          <p:cNvSpPr/>
          <p:nvPr/>
        </p:nvSpPr>
        <p:spPr>
          <a:xfrm>
            <a:off x="2514600" y="34636"/>
            <a:ext cx="4095750" cy="17526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dirty="0" smtClean="0">
                <a:solidFill>
                  <a:srgbClr val="FF0000"/>
                </a:solidFill>
                <a:latin typeface="Times New Roman" pitchFamily="18" charset="0"/>
                <a:cs typeface="Times New Roman" pitchFamily="18" charset="0"/>
              </a:rPr>
              <a:t>BÀI MỚI</a:t>
            </a:r>
            <a:endParaRPr lang="en-US" sz="4800" dirty="0">
              <a:solidFill>
                <a:srgbClr val="FF0000"/>
              </a:solidFill>
              <a:latin typeface="Times New Roman" pitchFamily="18" charset="0"/>
              <a:cs typeface="Times New Roman" pitchFamily="18" charset="0"/>
            </a:endParaRPr>
          </a:p>
        </p:txBody>
      </p:sp>
      <p:sp>
        <p:nvSpPr>
          <p:cNvPr id="7" name="Tiêu đề 1"/>
          <p:cNvSpPr txBox="1">
            <a:spLocks/>
          </p:cNvSpPr>
          <p:nvPr/>
        </p:nvSpPr>
        <p:spPr>
          <a:xfrm>
            <a:off x="152400" y="2133600"/>
            <a:ext cx="8534400" cy="18288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0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957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l="54900" t="29282" r="26283" b="16298"/>
          <a:stretch>
            <a:fillRect/>
          </a:stretch>
        </p:blipFill>
        <p:spPr bwMode="auto">
          <a:xfrm>
            <a:off x="0" y="1676400"/>
            <a:ext cx="5410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p:nvPr/>
        </p:nvSpPr>
        <p:spPr>
          <a:xfrm>
            <a:off x="5562600" y="1905000"/>
            <a:ext cx="3200400" cy="3886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Học sinh hoạt động theo nhóm </a:t>
            </a:r>
            <a:r>
              <a:rPr lang="en-US" sz="3600" dirty="0" smtClean="0">
                <a:latin typeface="Times New Roman" panose="02020603050405020304" pitchFamily="18" charset="0"/>
                <a:cs typeface="Times New Roman" panose="02020603050405020304" pitchFamily="18" charset="0"/>
              </a:rPr>
              <a:t>nhỏ 4</a:t>
            </a:r>
            <a:endParaRPr lang="en-US" sz="3600" dirty="0"/>
          </a:p>
        </p:txBody>
      </p:sp>
    </p:spTree>
    <p:extLst>
      <p:ext uri="{BB962C8B-B14F-4D97-AF65-F5344CB8AC3E}">
        <p14:creationId xmlns:p14="http://schemas.microsoft.com/office/powerpoint/2010/main" val="334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524000"/>
            <a:ext cx="6529352" cy="707886"/>
          </a:xfrm>
          <a:prstGeom prst="rect">
            <a:avLst/>
          </a:prstGeom>
        </p:spPr>
        <p:txBody>
          <a:bodyPr wrap="none">
            <a:spAutoFit/>
          </a:bodyPr>
          <a:lstStyle/>
          <a:p>
            <a:r>
              <a:rPr lang="en-US" sz="4000" b="1" i="1" dirty="0" smtClean="0">
                <a:latin typeface="Times New Roman" panose="02020603050405020304" pitchFamily="18" charset="0"/>
                <a:ea typeface="Times New Roman" panose="02020603050405020304" pitchFamily="18" charset="0"/>
              </a:rPr>
              <a:t>III.  </a:t>
            </a:r>
            <a:r>
              <a:rPr lang="en-US" sz="4000" b="1" i="1" dirty="0">
                <a:latin typeface="Times New Roman" panose="02020603050405020304" pitchFamily="18" charset="0"/>
                <a:ea typeface="Times New Roman" panose="02020603050405020304" pitchFamily="18" charset="0"/>
              </a:rPr>
              <a:t>Đ</a:t>
            </a:r>
            <a:r>
              <a:rPr lang="en-US" sz="4000" b="1" i="1" dirty="0" smtClean="0">
                <a:latin typeface="Times New Roman" panose="02020603050405020304" pitchFamily="18" charset="0"/>
                <a:ea typeface="Times New Roman" panose="02020603050405020304" pitchFamily="18" charset="0"/>
              </a:rPr>
              <a:t>ặc </a:t>
            </a:r>
            <a:r>
              <a:rPr lang="en-US" sz="4000" b="1" i="1" dirty="0">
                <a:latin typeface="Times New Roman" panose="02020603050405020304" pitchFamily="18" charset="0"/>
                <a:ea typeface="Times New Roman" panose="02020603050405020304" pitchFamily="18" charset="0"/>
              </a:rPr>
              <a:t>điểm của trang phục</a:t>
            </a:r>
            <a:endParaRPr lang="en-US" sz="4000" dirty="0"/>
          </a:p>
        </p:txBody>
      </p:sp>
      <p:sp>
        <p:nvSpPr>
          <p:cNvPr id="6" name="Rectangle 5"/>
          <p:cNvSpPr/>
          <p:nvPr/>
        </p:nvSpPr>
        <p:spPr>
          <a:xfrm>
            <a:off x="209579" y="3365827"/>
            <a:ext cx="2735044" cy="707886"/>
          </a:xfrm>
          <a:prstGeom prst="rect">
            <a:avLst/>
          </a:prstGeom>
        </p:spPr>
        <p:txBody>
          <a:bodyPr wrap="none">
            <a:spAutoFit/>
          </a:bodyPr>
          <a:lstStyle/>
          <a:p>
            <a:r>
              <a:rPr lang="vi-VN" sz="40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Kiểu dáng</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209579" y="4470461"/>
            <a:ext cx="2366353" cy="707886"/>
          </a:xfrm>
          <a:prstGeom prst="rect">
            <a:avLst/>
          </a:prstGeom>
        </p:spPr>
        <p:txBody>
          <a:bodyPr wrap="none">
            <a:spAutoFit/>
          </a:bodyPr>
          <a:lstStyle/>
          <a:p>
            <a:r>
              <a:rPr lang="vi-VN" sz="40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Màu sắc</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a:off x="209579" y="5410200"/>
            <a:ext cx="4615366" cy="707886"/>
          </a:xfrm>
          <a:prstGeom prst="rect">
            <a:avLst/>
          </a:prstGeom>
        </p:spPr>
        <p:txBody>
          <a:bodyPr wrap="none">
            <a:spAutoFit/>
          </a:bodyPr>
          <a:lstStyle/>
          <a:p>
            <a:r>
              <a:rPr lang="vi-VN" sz="40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Đường nét, hoạ tiết</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209579" y="2261194"/>
            <a:ext cx="2507418" cy="707886"/>
          </a:xfrm>
          <a:prstGeom prst="rect">
            <a:avLst/>
          </a:prstGeom>
        </p:spPr>
        <p:txBody>
          <a:bodyPr wrap="none">
            <a:spAutoFit/>
          </a:bodyPr>
          <a:lstStyle/>
          <a:p>
            <a:r>
              <a:rPr lang="vi-VN" sz="40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Chất liệu</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06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524000"/>
            <a:ext cx="6529352" cy="707886"/>
          </a:xfrm>
          <a:prstGeom prst="rect">
            <a:avLst/>
          </a:prstGeom>
        </p:spPr>
        <p:txBody>
          <a:bodyPr wrap="none">
            <a:spAutoFit/>
          </a:bodyPr>
          <a:lstStyle/>
          <a:p>
            <a:r>
              <a:rPr lang="en-US" sz="4000" b="1" i="1" dirty="0" smtClean="0">
                <a:latin typeface="Times New Roman" panose="02020603050405020304" pitchFamily="18" charset="0"/>
                <a:ea typeface="Times New Roman" panose="02020603050405020304" pitchFamily="18" charset="0"/>
              </a:rPr>
              <a:t>III.  </a:t>
            </a:r>
            <a:r>
              <a:rPr lang="en-US" sz="4000" b="1" i="1" dirty="0">
                <a:latin typeface="Times New Roman" panose="02020603050405020304" pitchFamily="18" charset="0"/>
                <a:ea typeface="Times New Roman" panose="02020603050405020304" pitchFamily="18" charset="0"/>
              </a:rPr>
              <a:t>Đ</a:t>
            </a:r>
            <a:r>
              <a:rPr lang="en-US" sz="4000" b="1" i="1" dirty="0" smtClean="0">
                <a:latin typeface="Times New Roman" panose="02020603050405020304" pitchFamily="18" charset="0"/>
                <a:ea typeface="Times New Roman" panose="02020603050405020304" pitchFamily="18" charset="0"/>
              </a:rPr>
              <a:t>ặc </a:t>
            </a:r>
            <a:r>
              <a:rPr lang="en-US" sz="4000" b="1" i="1" dirty="0">
                <a:latin typeface="Times New Roman" panose="02020603050405020304" pitchFamily="18" charset="0"/>
                <a:ea typeface="Times New Roman" panose="02020603050405020304" pitchFamily="18" charset="0"/>
              </a:rPr>
              <a:t>điểm của trang phục</a:t>
            </a:r>
            <a:endParaRPr lang="en-US" sz="4000" dirty="0"/>
          </a:p>
        </p:txBody>
      </p:sp>
      <p:sp>
        <p:nvSpPr>
          <p:cNvPr id="6" name="Rectangle 5"/>
          <p:cNvSpPr/>
          <p:nvPr/>
        </p:nvSpPr>
        <p:spPr>
          <a:xfrm>
            <a:off x="163735" y="2182505"/>
            <a:ext cx="2507418" cy="707886"/>
          </a:xfrm>
          <a:prstGeom prst="rect">
            <a:avLst/>
          </a:prstGeom>
        </p:spPr>
        <p:txBody>
          <a:bodyPr wrap="none">
            <a:spAutoFit/>
          </a:bodyPr>
          <a:lstStyle/>
          <a:p>
            <a:r>
              <a:rPr lang="vi-VN" sz="40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Chất liệu</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5490478" y="2266936"/>
            <a:ext cx="2735044" cy="707886"/>
          </a:xfrm>
          <a:prstGeom prst="rect">
            <a:avLst/>
          </a:prstGeom>
        </p:spPr>
        <p:txBody>
          <a:bodyPr wrap="none">
            <a:spAutoFit/>
          </a:bodyPr>
          <a:lstStyle/>
          <a:p>
            <a:r>
              <a:rPr lang="vi-VN" sz="40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Kiểu dáng</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a:off x="4724400" y="2873568"/>
            <a:ext cx="4267200" cy="2554545"/>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là hình dạng bề ngoài </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của </a:t>
            </a:r>
            <a:r>
              <a:rPr lang="en-US" sz="3200" dirty="0">
                <a:latin typeface="Times New Roman" panose="02020603050405020304" pitchFamily="18" charset="0"/>
                <a:cs typeface="Times New Roman" panose="02020603050405020304" pitchFamily="18" charset="0"/>
              </a:rPr>
              <a:t>trang phục, thể hiện </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tính </a:t>
            </a:r>
            <a:r>
              <a:rPr lang="en-US" sz="3200" dirty="0">
                <a:latin typeface="Times New Roman" panose="02020603050405020304" pitchFamily="18" charset="0"/>
                <a:cs typeface="Times New Roman" panose="02020603050405020304" pitchFamily="18" charset="0"/>
              </a:rPr>
              <a:t>thẩm mĩ, tính đa dạng </a:t>
            </a:r>
            <a:r>
              <a:rPr lang="en-US" sz="3200" dirty="0" smtClean="0">
                <a:latin typeface="Times New Roman" panose="02020603050405020304" pitchFamily="18" charset="0"/>
                <a:cs typeface="Times New Roman" panose="02020603050405020304" pitchFamily="18" charset="0"/>
              </a:rPr>
              <a:t>của </a:t>
            </a:r>
            <a:r>
              <a:rPr lang="en-US" sz="3200" dirty="0">
                <a:latin typeface="Times New Roman" panose="02020603050405020304" pitchFamily="18" charset="0"/>
                <a:cs typeface="Times New Roman" panose="02020603050405020304" pitchFamily="18" charset="0"/>
              </a:rPr>
              <a:t>các bộ trang phục.</a:t>
            </a:r>
          </a:p>
        </p:txBody>
      </p:sp>
      <p:sp>
        <p:nvSpPr>
          <p:cNvPr id="11" name="TextBox 10"/>
          <p:cNvSpPr txBox="1"/>
          <p:nvPr/>
        </p:nvSpPr>
        <p:spPr>
          <a:xfrm>
            <a:off x="300007" y="2799270"/>
            <a:ext cx="3733800" cy="4031873"/>
          </a:xfrm>
          <a:prstGeom prst="rect">
            <a:avLst/>
          </a:prstGeom>
          <a:noFill/>
        </p:spPr>
        <p:txBody>
          <a:bodyPr wrap="square" rtlCol="0">
            <a:spAutoFit/>
          </a:bodyPr>
          <a:lstStyle/>
          <a:p>
            <a:r>
              <a:rPr lang="en-US" sz="3200" dirty="0">
                <a:solidFill>
                  <a:srgbClr val="00B0F0"/>
                </a:solidFill>
                <a:latin typeface="Times New Roman" panose="02020603050405020304" pitchFamily="18" charset="0"/>
                <a:cs typeface="Times New Roman" panose="02020603050405020304" pitchFamily="18" charset="0"/>
              </a:rPr>
              <a:t>là thành phần cơ bản để tạo ra trang phục. Chất liệu may trang phục đa dạng và có sự khác biệt về độ bền, độ dày, mỏng, độ nhàu và độ thấm hút.</a:t>
            </a:r>
          </a:p>
        </p:txBody>
      </p:sp>
    </p:spTree>
    <p:extLst>
      <p:ext uri="{BB962C8B-B14F-4D97-AF65-F5344CB8AC3E}">
        <p14:creationId xmlns:p14="http://schemas.microsoft.com/office/powerpoint/2010/main" val="10013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524000"/>
            <a:ext cx="65293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smtClean="0">
                <a:ln>
                  <a:noFill/>
                </a:ln>
                <a:solidFill>
                  <a:srgbClr val="9A5315"/>
                </a:solidFill>
                <a:effectLst/>
                <a:uLnTx/>
                <a:uFillTx/>
                <a:latin typeface="Times New Roman" panose="02020603050405020304" pitchFamily="18" charset="0"/>
                <a:ea typeface="Times New Roman" panose="02020603050405020304" pitchFamily="18" charset="0"/>
                <a:cs typeface="+mn-cs"/>
              </a:rPr>
              <a:t>III.  </a:t>
            </a:r>
            <a:r>
              <a:rPr kumimoji="0" lang="en-US" sz="4000" b="1" i="1" u="none" strike="noStrike" kern="1200" cap="none" spc="0" normalizeH="0" baseline="0" noProof="0" dirty="0">
                <a:ln>
                  <a:noFill/>
                </a:ln>
                <a:solidFill>
                  <a:srgbClr val="9A5315"/>
                </a:solidFill>
                <a:effectLst/>
                <a:uLnTx/>
                <a:uFillTx/>
                <a:latin typeface="Times New Roman" panose="02020603050405020304" pitchFamily="18" charset="0"/>
                <a:ea typeface="Times New Roman" panose="02020603050405020304" pitchFamily="18" charset="0"/>
                <a:cs typeface="+mn-cs"/>
              </a:rPr>
              <a:t>Đ</a:t>
            </a:r>
            <a:r>
              <a:rPr kumimoji="0" lang="en-US" sz="4000" b="1" i="1" u="none" strike="noStrike" kern="1200" cap="none" spc="0" normalizeH="0" baseline="0" noProof="0" dirty="0" smtClean="0">
                <a:ln>
                  <a:noFill/>
                </a:ln>
                <a:solidFill>
                  <a:srgbClr val="9A5315"/>
                </a:solidFill>
                <a:effectLst/>
                <a:uLnTx/>
                <a:uFillTx/>
                <a:latin typeface="Times New Roman" panose="02020603050405020304" pitchFamily="18" charset="0"/>
                <a:ea typeface="Times New Roman" panose="02020603050405020304" pitchFamily="18" charset="0"/>
                <a:cs typeface="+mn-cs"/>
              </a:rPr>
              <a:t>ặc </a:t>
            </a:r>
            <a:r>
              <a:rPr kumimoji="0" lang="en-US" sz="4000" b="1" i="1" u="none" strike="noStrike" kern="1200" cap="none" spc="0" normalizeH="0" baseline="0" noProof="0" dirty="0">
                <a:ln>
                  <a:noFill/>
                </a:ln>
                <a:solidFill>
                  <a:srgbClr val="9A5315"/>
                </a:solidFill>
                <a:effectLst/>
                <a:uLnTx/>
                <a:uFillTx/>
                <a:latin typeface="Times New Roman" panose="02020603050405020304" pitchFamily="18" charset="0"/>
                <a:ea typeface="Times New Roman" panose="02020603050405020304" pitchFamily="18" charset="0"/>
                <a:cs typeface="+mn-cs"/>
              </a:rPr>
              <a:t>điểm của trang phục</a:t>
            </a:r>
            <a:endParaRPr kumimoji="0" lang="en-US" sz="4000" b="0" i="0" u="none" strike="noStrike" kern="1200" cap="none" spc="0" normalizeH="0" baseline="0" noProof="0" dirty="0">
              <a:ln>
                <a:noFill/>
              </a:ln>
              <a:solidFill>
                <a:srgbClr val="9A5315"/>
              </a:solidFill>
              <a:effectLst/>
              <a:uLnTx/>
              <a:uFillTx/>
              <a:latin typeface="Segoe Print"/>
              <a:ea typeface="+mn-ea"/>
              <a:cs typeface="+mn-cs"/>
            </a:endParaRPr>
          </a:p>
        </p:txBody>
      </p:sp>
      <p:sp>
        <p:nvSpPr>
          <p:cNvPr id="8" name="Rectangle 7"/>
          <p:cNvSpPr/>
          <p:nvPr/>
        </p:nvSpPr>
        <p:spPr>
          <a:xfrm>
            <a:off x="4395752" y="2941402"/>
            <a:ext cx="4267200" cy="3539430"/>
          </a:xfrm>
          <a:prstGeom prst="rect">
            <a:avLst/>
          </a:prstGeom>
        </p:spPr>
        <p:txBody>
          <a:bodyPr wrap="square">
            <a:spAutoFit/>
          </a:bodyPr>
          <a:lstStyle/>
          <a:p>
            <a:pPr lvl="0"/>
            <a:r>
              <a:rPr lang="en-US" sz="3200" dirty="0">
                <a:solidFill>
                  <a:schemeClr val="bg2">
                    <a:lumMod val="75000"/>
                  </a:schemeClr>
                </a:solidFill>
                <a:latin typeface="Times New Roman" panose="02020603050405020304" pitchFamily="18" charset="0"/>
                <a:cs typeface="Times New Roman" panose="02020603050405020304" pitchFamily="18" charset="0"/>
              </a:rPr>
              <a:t>là yếu tố được dùng để trang trí, làm tăng vẻ đẹp và tạo hiệu ứng thẩm mĩ cho trang phục như đường kẻ, đường cong, đăng ten, nơ, ren,...</a:t>
            </a:r>
            <a:endParaRPr kumimoji="0" lang="en-US" sz="3200" b="0" i="0" u="none" strike="noStrike" kern="1200" cap="none" spc="0" normalizeH="0" baseline="0" noProof="0" dirty="0">
              <a:ln>
                <a:noFill/>
              </a:ln>
              <a:solidFill>
                <a:schemeClr val="bg2">
                  <a:lumMod val="75000"/>
                </a:schemeClr>
              </a:solidFill>
              <a:effectLst/>
              <a:uLnTx/>
              <a:uFillTx/>
              <a:latin typeface="Times New Roman" panose="02020603050405020304" pitchFamily="18" charset="0"/>
              <a:cs typeface="Times New Roman" panose="02020603050405020304" pitchFamily="18" charset="0"/>
            </a:endParaRPr>
          </a:p>
        </p:txBody>
      </p:sp>
      <p:sp>
        <p:nvSpPr>
          <p:cNvPr id="11" name="TextBox 10"/>
          <p:cNvSpPr txBox="1"/>
          <p:nvPr/>
        </p:nvSpPr>
        <p:spPr>
          <a:xfrm>
            <a:off x="300007" y="2799270"/>
            <a:ext cx="3733800" cy="3539430"/>
          </a:xfrm>
          <a:prstGeom prst="rect">
            <a:avLst/>
          </a:prstGeom>
          <a:noFill/>
        </p:spPr>
        <p:txBody>
          <a:bodyPr wrap="square" rtlCol="0">
            <a:spAutoFit/>
          </a:bodyPr>
          <a:lstStyle/>
          <a:p>
            <a:pPr lvl="0"/>
            <a:r>
              <a:rPr lang="en-US" sz="3200" dirty="0">
                <a:latin typeface="Times New Roman" panose="02020603050405020304" pitchFamily="18" charset="0"/>
                <a:cs typeface="Times New Roman" panose="02020603050405020304" pitchFamily="18" charset="0"/>
              </a:rPr>
              <a:t>là yếu tố quan trọng tạo nên vẻ đẹp của trang phục. Trang phục có thể sử dụng một màu hoặc phối hợp nhiều màu với nhau.</a:t>
            </a:r>
            <a:endParaRPr kumimoji="0" lang="en-US" sz="3200" b="0" i="0" u="none" strike="noStrike" kern="1200" cap="none" spc="0" normalizeH="0" baseline="0" noProof="0" dirty="0">
              <a:ln>
                <a:noFill/>
              </a:ln>
              <a:solidFill>
                <a:srgbClr val="9A5315"/>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320789" y="2161635"/>
            <a:ext cx="2366353" cy="707886"/>
          </a:xfrm>
          <a:prstGeom prst="rect">
            <a:avLst/>
          </a:prstGeom>
        </p:spPr>
        <p:txBody>
          <a:bodyPr wrap="none">
            <a:spAutoFit/>
          </a:bodyPr>
          <a:lstStyle/>
          <a:p>
            <a:r>
              <a:rPr lang="vi-VN" sz="40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Màu sắc</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10" name="Rectangle 9"/>
          <p:cNvSpPr/>
          <p:nvPr/>
        </p:nvSpPr>
        <p:spPr>
          <a:xfrm>
            <a:off x="4221669" y="2231886"/>
            <a:ext cx="4615366" cy="707886"/>
          </a:xfrm>
          <a:prstGeom prst="rect">
            <a:avLst/>
          </a:prstGeom>
        </p:spPr>
        <p:txBody>
          <a:bodyPr wrap="none">
            <a:spAutoFit/>
          </a:bodyPr>
          <a:lstStyle/>
          <a:p>
            <a:r>
              <a:rPr lang="vi-VN" sz="4000"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Đường nét, hoạ tiết</a:t>
            </a:r>
            <a:r>
              <a:rPr lang="vi-VN" sz="4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60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90" descr="C:\Users\USER\Desktop\anh_chup_man_hinh_2021-03-12_luc_19.21.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600199"/>
            <a:ext cx="5638800" cy="269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5123" name="Picture 391" descr="C:\Users\USER\Desktop\anh_chup_man_hinh_2021-03-12_luc_19.27.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91228"/>
            <a:ext cx="5105400" cy="256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
          <p:cNvPicPr>
            <a:picLocks noChangeAspect="1" noChangeArrowheads="1"/>
          </p:cNvPicPr>
          <p:nvPr/>
        </p:nvPicPr>
        <p:blipFill>
          <a:blip r:embed="rId4">
            <a:extLst>
              <a:ext uri="{28A0092B-C50C-407E-A947-70E740481C1C}">
                <a14:useLocalDpi xmlns:a14="http://schemas.microsoft.com/office/drawing/2010/main" val="0"/>
              </a:ext>
            </a:extLst>
          </a:blip>
          <a:srcRect l="27371" t="64365" r="46812" b="14365"/>
          <a:stretch>
            <a:fillRect/>
          </a:stretch>
        </p:blipFill>
        <p:spPr bwMode="auto">
          <a:xfrm>
            <a:off x="5105400" y="4291227"/>
            <a:ext cx="4038600" cy="256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Callout 11"/>
          <p:cNvSpPr/>
          <p:nvPr/>
        </p:nvSpPr>
        <p:spPr>
          <a:xfrm>
            <a:off x="0" y="1600198"/>
            <a:ext cx="3276600" cy="243840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Học sinh quan sát hình sau và điền vào PHT 1 nhóm 8</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75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1000"/>
                                        <p:tgtEl>
                                          <p:spTgt spid="5123"/>
                                        </p:tgtEl>
                                      </p:cBhvr>
                                    </p:animEffect>
                                    <p:anim calcmode="lin" valueType="num">
                                      <p:cBhvr>
                                        <p:cTn id="13" dur="1000" fill="hold"/>
                                        <p:tgtEl>
                                          <p:spTgt spid="5123"/>
                                        </p:tgtEl>
                                        <p:attrNameLst>
                                          <p:attrName>ppt_x</p:attrName>
                                        </p:attrNameLst>
                                      </p:cBhvr>
                                      <p:tavLst>
                                        <p:tav tm="0">
                                          <p:val>
                                            <p:strVal val="#ppt_x"/>
                                          </p:val>
                                        </p:tav>
                                        <p:tav tm="100000">
                                          <p:val>
                                            <p:strVal val="#ppt_x"/>
                                          </p:val>
                                        </p:tav>
                                      </p:tavLst>
                                    </p:anim>
                                    <p:anim calcmode="lin" valueType="num">
                                      <p:cBhvr>
                                        <p:cTn id="14"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131"/>
                                        </p:tgtEl>
                                        <p:attrNameLst>
                                          <p:attrName>style.visibility</p:attrName>
                                        </p:attrNameLst>
                                      </p:cBhvr>
                                      <p:to>
                                        <p:strVal val="visible"/>
                                      </p:to>
                                    </p:set>
                                    <p:animEffect transition="in" filter="wipe(down)">
                                      <p:cBhvr>
                                        <p:cTn id="19" dur="500"/>
                                        <p:tgtEl>
                                          <p:spTgt spid="51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57088" y="41819"/>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48366312"/>
              </p:ext>
            </p:extLst>
          </p:nvPr>
        </p:nvGraphicFramePr>
        <p:xfrm>
          <a:off x="0" y="1828800"/>
          <a:ext cx="9228289" cy="5084262"/>
        </p:xfrm>
        <a:graphic>
          <a:graphicData uri="http://schemas.openxmlformats.org/drawingml/2006/table">
            <a:tbl>
              <a:tblPr firstRow="1" bandRow="1">
                <a:tableStyleId>{5C22544A-7EE6-4342-B048-85BDC9FD1C3A}</a:tableStyleId>
              </a:tblPr>
              <a:tblGrid>
                <a:gridCol w="2893616">
                  <a:extLst>
                    <a:ext uri="{9D8B030D-6E8A-4147-A177-3AD203B41FA5}">
                      <a16:colId xmlns:a16="http://schemas.microsoft.com/office/drawing/2014/main" val="1512687275"/>
                    </a:ext>
                  </a:extLst>
                </a:gridCol>
                <a:gridCol w="3441057">
                  <a:extLst>
                    <a:ext uri="{9D8B030D-6E8A-4147-A177-3AD203B41FA5}">
                      <a16:colId xmlns:a16="http://schemas.microsoft.com/office/drawing/2014/main" val="1435288392"/>
                    </a:ext>
                  </a:extLst>
                </a:gridCol>
                <a:gridCol w="2893616">
                  <a:extLst>
                    <a:ext uri="{9D8B030D-6E8A-4147-A177-3AD203B41FA5}">
                      <a16:colId xmlns:a16="http://schemas.microsoft.com/office/drawing/2014/main" val="4045234695"/>
                    </a:ext>
                  </a:extLst>
                </a:gridCol>
              </a:tblGrid>
              <a:tr h="549633">
                <a:tc>
                  <a:txBody>
                    <a:bodyPr/>
                    <a:lstStyle/>
                    <a:p>
                      <a:r>
                        <a:rPr lang="en-US" sz="3200" dirty="0" smtClean="0">
                          <a:latin typeface="Times New Roman" panose="02020603050405020304" pitchFamily="18" charset="0"/>
                          <a:cs typeface="Times New Roman" panose="02020603050405020304" pitchFamily="18" charset="0"/>
                        </a:rPr>
                        <a:t>Tên</a:t>
                      </a:r>
                      <a:r>
                        <a:rPr lang="en-US" sz="3200" baseline="0" dirty="0" smtClean="0">
                          <a:latin typeface="Times New Roman" panose="02020603050405020304" pitchFamily="18" charset="0"/>
                          <a:cs typeface="Times New Roman" panose="02020603050405020304" pitchFamily="18" charset="0"/>
                        </a:rPr>
                        <a:t> vải sợi</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smtClean="0">
                          <a:latin typeface="Times New Roman" panose="02020603050405020304" pitchFamily="18" charset="0"/>
                          <a:cs typeface="Times New Roman" panose="02020603050405020304" pitchFamily="18" charset="0"/>
                        </a:rPr>
                        <a:t>Nguồn</a:t>
                      </a:r>
                      <a:r>
                        <a:rPr lang="en-US" sz="3200" baseline="0" dirty="0" smtClean="0">
                          <a:latin typeface="Times New Roman" panose="02020603050405020304" pitchFamily="18" charset="0"/>
                          <a:cs typeface="Times New Roman" panose="02020603050405020304" pitchFamily="18" charset="0"/>
                        </a:rPr>
                        <a:t> gốc</a:t>
                      </a:r>
                      <a:endParaRPr lang="en-US" sz="3200" dirty="0">
                        <a:latin typeface="Times New Roman" panose="02020603050405020304" pitchFamily="18" charset="0"/>
                        <a:cs typeface="Times New Roman" panose="02020603050405020304" pitchFamily="18"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Đặc điểm</a:t>
                      </a:r>
                    </a:p>
                  </a:txBody>
                  <a:tcPr/>
                </a:tc>
                <a:extLst>
                  <a:ext uri="{0D108BD9-81ED-4DB2-BD59-A6C34878D82A}">
                    <a16:rowId xmlns:a16="http://schemas.microsoft.com/office/drawing/2014/main" val="1779004518"/>
                  </a:ext>
                </a:extLst>
              </a:tr>
              <a:tr h="147533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vi-VN" sz="3200" b="0" i="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n-US" sz="3200" b="0" i="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3200" b="0" i="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Vải sợi thiên nhiên:</a:t>
                      </a:r>
                      <a:r>
                        <a:rPr lang="vi-VN" sz="3200" kern="1200" dirty="0" smtClean="0">
                          <a:solidFill>
                            <a:schemeClr val="dk1"/>
                          </a:solidFill>
                          <a:effectLst/>
                          <a:latin typeface="Times New Roman" panose="02020603050405020304" pitchFamily="18" charset="0"/>
                          <a:ea typeface="+mn-ea"/>
                          <a:cs typeface="Times New Roman" panose="02020603050405020304" pitchFamily="18" charset="0"/>
                        </a:rPr>
                        <a:t> </a:t>
                      </a:r>
                      <a:endParaRPr lang="en-US" sz="320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2550232"/>
                  </a:ext>
                </a:extLst>
              </a:tr>
              <a:tr h="1475331">
                <a:tc>
                  <a:txBody>
                    <a:bodyPr/>
                    <a:lstStyle/>
                    <a:p>
                      <a:pPr marL="0" indent="0">
                        <a:buFont typeface="Arial" panose="020B0604020202020204" pitchFamily="34" charset="0"/>
                        <a:buNone/>
                      </a:pPr>
                      <a:r>
                        <a:rPr lang="en-US" sz="3200" b="0" i="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vi-VN" sz="3200" b="0" i="1"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Vải sợi hoá học:</a:t>
                      </a:r>
                      <a:r>
                        <a:rPr lang="vi-VN" sz="3200" kern="1200" dirty="0" smtClean="0">
                          <a:solidFill>
                            <a:schemeClr val="dk1"/>
                          </a:solidFill>
                          <a:effectLst/>
                          <a:latin typeface="Times New Roman" panose="02020603050405020304" pitchFamily="18" charset="0"/>
                          <a:ea typeface="+mn-ea"/>
                          <a:cs typeface="Times New Roman" panose="02020603050405020304" pitchFamily="18" charset="0"/>
                        </a:rPr>
                        <a:t> </a:t>
                      </a:r>
                      <a:endParaRPr lang="en-US" sz="3200" kern="1200" dirty="0" smtClean="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91778614"/>
                  </a:ext>
                </a:extLst>
              </a:tr>
              <a:tr h="1475331">
                <a:tc>
                  <a:txBody>
                    <a:bodyPr/>
                    <a:lstStyle/>
                    <a:p>
                      <a:pPr marL="0" indent="0">
                        <a:buFont typeface="Arial" panose="020B0604020202020204" pitchFamily="34" charset="0"/>
                        <a:buNone/>
                      </a:pPr>
                      <a:r>
                        <a:rPr lang="en-US" sz="3200" kern="1200" dirty="0" smtClean="0">
                          <a:solidFill>
                            <a:schemeClr val="dk1"/>
                          </a:solidFill>
                          <a:effectLst/>
                          <a:latin typeface="Times New Roman" panose="02020603050405020304" pitchFamily="18" charset="0"/>
                          <a:ea typeface="+mn-ea"/>
                          <a:cs typeface="Times New Roman" panose="02020603050405020304" pitchFamily="18" charset="0"/>
                        </a:rPr>
                        <a:t>* Vải sợi pha: </a:t>
                      </a:r>
                    </a:p>
                    <a:p>
                      <a:pPr marL="457200" indent="-457200">
                        <a:buFont typeface="Arial" panose="020B0604020202020204" pitchFamily="34" charset="0"/>
                        <a:buChar char="•"/>
                      </a:pPr>
                      <a:endParaRPr lang="en-US" sz="32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indent="0">
                        <a:buFont typeface="Arial" panose="020B0604020202020204" pitchFamily="34" charset="0"/>
                        <a:buNone/>
                      </a:pP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20425365"/>
                  </a:ext>
                </a:extLst>
              </a:tr>
            </a:tbl>
          </a:graphicData>
        </a:graphic>
      </p:graphicFrame>
      <p:sp>
        <p:nvSpPr>
          <p:cNvPr id="6" name="TextBox 5"/>
          <p:cNvSpPr txBox="1"/>
          <p:nvPr/>
        </p:nvSpPr>
        <p:spPr>
          <a:xfrm>
            <a:off x="3006434" y="2332213"/>
            <a:ext cx="3318165" cy="1200329"/>
          </a:xfrm>
          <a:prstGeom prst="rect">
            <a:avLst/>
          </a:prstGeom>
          <a:noFill/>
        </p:spPr>
        <p:txBody>
          <a:bodyPr wrap="square" rtlCol="0">
            <a:spAutoFit/>
          </a:bodyPr>
          <a:lstStyle/>
          <a:p>
            <a:r>
              <a:rPr lang="en-US" sz="2400" dirty="0">
                <a:solidFill>
                  <a:srgbClr val="00B0F0"/>
                </a:solidFill>
                <a:latin typeface="Times New Roman" panose="02020603050405020304" pitchFamily="18" charset="0"/>
                <a:cs typeface="Times New Roman" panose="02020603050405020304" pitchFamily="18" charset="0"/>
              </a:rPr>
              <a:t>sợi có nguồn gốc từ thiên nhiên như sợi bông (cotton), sợi tơ </a:t>
            </a:r>
            <a:r>
              <a:rPr lang="en-US" sz="2400" dirty="0" smtClean="0">
                <a:solidFill>
                  <a:srgbClr val="00B0F0"/>
                </a:solidFill>
                <a:latin typeface="Times New Roman" panose="02020603050405020304" pitchFamily="18" charset="0"/>
                <a:cs typeface="Times New Roman" panose="02020603050405020304" pitchFamily="18" charset="0"/>
              </a:rPr>
              <a:t>tằm,…</a:t>
            </a:r>
            <a:endParaRPr lang="en-US" sz="2400" dirty="0">
              <a:solidFill>
                <a:srgbClr val="00B0F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458544" y="2424545"/>
            <a:ext cx="2685456"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độ hút ẩm cao, mặc thoáng mát nhưng dễ bị nhàu. </a:t>
            </a:r>
          </a:p>
        </p:txBody>
      </p:sp>
      <p:sp>
        <p:nvSpPr>
          <p:cNvPr id="8" name="TextBox 7"/>
          <p:cNvSpPr txBox="1"/>
          <p:nvPr/>
        </p:nvSpPr>
        <p:spPr>
          <a:xfrm>
            <a:off x="2971802" y="4032745"/>
            <a:ext cx="3318165" cy="954107"/>
          </a:xfrm>
          <a:prstGeom prst="rect">
            <a:avLst/>
          </a:prstGeom>
          <a:noFill/>
        </p:spPr>
        <p:txBody>
          <a:bodyPr wrap="square" rtlCol="0">
            <a:spAutoFit/>
          </a:bodyPr>
          <a:lstStyle/>
          <a:p>
            <a:r>
              <a:rPr lang="en-US" sz="2800" dirty="0">
                <a:solidFill>
                  <a:srgbClr val="00B0F0"/>
                </a:solidFill>
                <a:latin typeface="Times New Roman" panose="02020603050405020304" pitchFamily="18" charset="0"/>
                <a:cs typeface="Times New Roman" panose="02020603050405020304" pitchFamily="18" charset="0"/>
              </a:rPr>
              <a:t>vải sợi nhân tạo và vải sợi tổng hợp</a:t>
            </a:r>
            <a:r>
              <a:rPr lang="en-US" sz="2800" dirty="0" smtClean="0">
                <a:solidFill>
                  <a:srgbClr val="00B0F0"/>
                </a:solidFill>
                <a:latin typeface="Times New Roman" panose="02020603050405020304" pitchFamily="18" charset="0"/>
                <a:cs typeface="Times New Roman" panose="02020603050405020304" pitchFamily="18" charset="0"/>
              </a:rPr>
              <a:t>.</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140379" y="5419431"/>
            <a:ext cx="3318165" cy="1384995"/>
          </a:xfrm>
          <a:prstGeom prst="rect">
            <a:avLst/>
          </a:prstGeom>
          <a:noFill/>
        </p:spPr>
        <p:txBody>
          <a:bodyPr wrap="square" rtlCol="0">
            <a:spAutoFit/>
          </a:bodyPr>
          <a:lstStyle/>
          <a:p>
            <a:r>
              <a:rPr lang="en-US" sz="2800" dirty="0">
                <a:solidFill>
                  <a:srgbClr val="00B0F0"/>
                </a:solidFill>
                <a:latin typeface="Times New Roman" panose="02020603050405020304" pitchFamily="18" charset="0"/>
                <a:cs typeface="Times New Roman" panose="02020603050405020304" pitchFamily="18" charset="0"/>
              </a:rPr>
              <a:t>sợi có sự kết hợp từ hai hoặc nhiều loại sợi khác nhau. </a:t>
            </a:r>
          </a:p>
        </p:txBody>
      </p:sp>
      <p:sp>
        <p:nvSpPr>
          <p:cNvPr id="12" name="TextBox 11"/>
          <p:cNvSpPr txBox="1"/>
          <p:nvPr/>
        </p:nvSpPr>
        <p:spPr>
          <a:xfrm>
            <a:off x="6374256" y="3971188"/>
            <a:ext cx="2854032"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có độ hút ẩm cao, mặc thoáng mát, ít nhàu, bền đẹp,…</a:t>
            </a:r>
          </a:p>
        </p:txBody>
      </p:sp>
      <p:sp>
        <p:nvSpPr>
          <p:cNvPr id="13" name="TextBox 12"/>
          <p:cNvSpPr txBox="1"/>
          <p:nvPr/>
        </p:nvSpPr>
        <p:spPr>
          <a:xfrm>
            <a:off x="6504702" y="5439983"/>
            <a:ext cx="276052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có ưu điểm của các loại sợi thành phần.</a:t>
            </a:r>
          </a:p>
        </p:txBody>
      </p:sp>
      <p:sp>
        <p:nvSpPr>
          <p:cNvPr id="14" name="TextBox 13"/>
          <p:cNvSpPr txBox="1"/>
          <p:nvPr/>
        </p:nvSpPr>
        <p:spPr>
          <a:xfrm>
            <a:off x="0" y="1169349"/>
            <a:ext cx="8991600" cy="861774"/>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IV. Một số loại vải thông dụng để may quần áo</a:t>
            </a:r>
            <a:endParaRPr lang="en-US" sz="3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9923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6000 mẫu Tag, mác quần áo đẹp và đa dạng kích thước phù hợp mọi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3733800"/>
            <a:ext cx="4468091"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ột số mẫu hình ảnh nhãn mác quần áo – Túi &amp;amp; Hộp Qùa Tặng + In Card Tem Nhãn  Lấy Ng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733800"/>
            <a:ext cx="4648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381000" y="1676400"/>
            <a:ext cx="3733800" cy="1752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Em cho biết hình ảnh dưới là gì?</a:t>
            </a:r>
            <a:endParaRPr lang="en-US" sz="2400" dirty="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4495800" y="1676400"/>
            <a:ext cx="4151711" cy="17526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Đọc thông tin hình </a:t>
            </a:r>
            <a:r>
              <a:rPr lang="en-US" sz="3200" dirty="0">
                <a:latin typeface="Times New Roman" panose="02020603050405020304" pitchFamily="18" charset="0"/>
                <a:cs typeface="Times New Roman" panose="02020603050405020304" pitchFamily="18" charset="0"/>
              </a:rPr>
              <a:t>dưới cho chúng ta biết điều </a:t>
            </a:r>
            <a:r>
              <a:rPr lang="en-US" sz="3200" dirty="0" smtClean="0">
                <a:latin typeface="Times New Roman" panose="02020603050405020304" pitchFamily="18" charset="0"/>
                <a:cs typeface="Times New Roman" panose="02020603050405020304" pitchFamily="18" charset="0"/>
              </a:rPr>
              <a:t>gì?</a:t>
            </a:r>
            <a:endParaRPr lang="en-US" sz="3200" dirty="0">
              <a:latin typeface="Times New Roman" panose="02020603050405020304" pitchFamily="18" charset="0"/>
              <a:cs typeface="Times New Roman" panose="02020603050405020304" pitchFamily="18" charset="0"/>
            </a:endParaRPr>
          </a:p>
        </p:txBody>
      </p:sp>
      <p:sp>
        <p:nvSpPr>
          <p:cNvPr id="14" name="Tiêu đề 1"/>
          <p:cNvSpPr txBox="1">
            <a:spLocks noGrp="1"/>
          </p:cNvSpPr>
          <p:nvPr>
            <p:ph type="title"/>
          </p:nvPr>
        </p:nvSpPr>
        <p:spPr>
          <a:xfrm>
            <a:off x="533400" y="304800"/>
            <a:ext cx="8382002"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28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a:xfrm>
            <a:off x="228600" y="0"/>
            <a:ext cx="8534400" cy="1828800"/>
          </a:xfrm>
        </p:spPr>
        <p:txBody>
          <a:bodyPr rtlCol="0"/>
          <a:lstStyle/>
          <a:p>
            <a:pPr algn="ctr" rtl="0"/>
            <a:r>
              <a:rPr lang="en-US" dirty="0" smtClean="0">
                <a:latin typeface="Times New Roman" panose="02020603050405020304" pitchFamily="18" charset="0"/>
                <a:cs typeface="Times New Roman" panose="02020603050405020304" pitchFamily="18" charset="0"/>
              </a:rPr>
              <a:t>BÀI 7 – TIẾT </a:t>
            </a:r>
            <a:r>
              <a:rPr lang="vi-VN" dirty="0" smtClean="0">
                <a:latin typeface="Times New Roman" panose="02020603050405020304" pitchFamily="18" charset="0"/>
                <a:cs typeface="Times New Roman" panose="02020603050405020304" pitchFamily="18" charset="0"/>
              </a:rPr>
              <a:t>16</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743200" y="3200400"/>
            <a:ext cx="4876800" cy="1323439"/>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Giáo viên:</a:t>
            </a:r>
          </a:p>
          <a:p>
            <a:r>
              <a:rPr lang="en-US" sz="4000" dirty="0" smtClean="0">
                <a:latin typeface="Times New Roman" panose="02020603050405020304" pitchFamily="18" charset="0"/>
                <a:cs typeface="Times New Roman" panose="02020603050405020304" pitchFamily="18" charset="0"/>
              </a:rPr>
              <a:t>Lớp:</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13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
          <p:cNvPicPr>
            <a:picLocks noChangeAspect="1" noChangeArrowheads="1"/>
          </p:cNvPicPr>
          <p:nvPr/>
        </p:nvPicPr>
        <p:blipFill>
          <a:blip r:embed="rId2">
            <a:extLst>
              <a:ext uri="{28A0092B-C50C-407E-A947-70E740481C1C}">
                <a14:useLocalDpi xmlns:a14="http://schemas.microsoft.com/office/drawing/2010/main" val="0"/>
              </a:ext>
            </a:extLst>
          </a:blip>
          <a:srcRect l="69208" t="43095" r="3732" b="15746"/>
          <a:stretch>
            <a:fillRect/>
          </a:stretch>
        </p:blipFill>
        <p:spPr bwMode="auto">
          <a:xfrm>
            <a:off x="27709" y="2071255"/>
            <a:ext cx="381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êu đề 1"/>
          <p:cNvSpPr txBox="1">
            <a:spLocks noGrp="1"/>
          </p:cNvSpPr>
          <p:nvPr>
            <p:ph type="title"/>
          </p:nvPr>
        </p:nvSpPr>
        <p:spPr>
          <a:xfrm>
            <a:off x="437554" y="135083"/>
            <a:ext cx="811649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11268" name="Picture 1"/>
          <p:cNvPicPr>
            <a:picLocks noChangeAspect="1" noChangeArrowheads="1"/>
          </p:cNvPicPr>
          <p:nvPr/>
        </p:nvPicPr>
        <p:blipFill>
          <a:blip r:embed="rId3">
            <a:extLst>
              <a:ext uri="{28A0092B-C50C-407E-A947-70E740481C1C}">
                <a14:useLocalDpi xmlns:a14="http://schemas.microsoft.com/office/drawing/2010/main" val="0"/>
              </a:ext>
            </a:extLst>
          </a:blip>
          <a:srcRect l="58942" t="25967" r="24106" b="10220"/>
          <a:stretch>
            <a:fillRect/>
          </a:stretch>
        </p:blipFill>
        <p:spPr bwMode="auto">
          <a:xfrm>
            <a:off x="4495800" y="2071255"/>
            <a:ext cx="4648200" cy="478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04800" y="5410200"/>
            <a:ext cx="3733800" cy="12954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Đọc theo nhóm 4 hình 7.6</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75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1000"/>
                                        <p:tgtEl>
                                          <p:spTgt spid="11267"/>
                                        </p:tgtEl>
                                      </p:cBhvr>
                                    </p:animEffect>
                                    <p:anim calcmode="lin" valueType="num">
                                      <p:cBhvr>
                                        <p:cTn id="8" dur="1000" fill="hold"/>
                                        <p:tgtEl>
                                          <p:spTgt spid="11267"/>
                                        </p:tgtEl>
                                        <p:attrNameLst>
                                          <p:attrName>ppt_x</p:attrName>
                                        </p:attrNameLst>
                                      </p:cBhvr>
                                      <p:tavLst>
                                        <p:tav tm="0">
                                          <p:val>
                                            <p:strVal val="#ppt_x"/>
                                          </p:val>
                                        </p:tav>
                                        <p:tav tm="100000">
                                          <p:val>
                                            <p:strVal val="#ppt_x"/>
                                          </p:val>
                                        </p:tav>
                                      </p:tavLst>
                                    </p:anim>
                                    <p:anim calcmode="lin" valueType="num">
                                      <p:cBhvr>
                                        <p:cTn id="9"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barn(inVertical)">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circle(in)">
                                      <p:cBhvr>
                                        <p:cTn id="19"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437554" y="135083"/>
            <a:ext cx="811649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13314" name="Picture 393" descr="C:\Users\USER\Desktop\ao-polo-nam-ao-thun-nam-owen-pat22376-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102427"/>
            <a:ext cx="4391891" cy="376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95" descr="C:\Users\USER\Desktop\vai-soi-pha-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5" y="2157844"/>
            <a:ext cx="3616036" cy="262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466377319"/>
              </p:ext>
            </p:extLst>
          </p:nvPr>
        </p:nvGraphicFramePr>
        <p:xfrm>
          <a:off x="3616037" y="2590801"/>
          <a:ext cx="1108363" cy="1447800"/>
        </p:xfrm>
        <a:graphic>
          <a:graphicData uri="http://schemas.openxmlformats.org/presentationml/2006/ole">
            <mc:AlternateContent xmlns:mc="http://schemas.openxmlformats.org/markup-compatibility/2006">
              <mc:Choice xmlns:v="urn:schemas-microsoft-com:vml" Requires="v">
                <p:oleObj spid="_x0000_s13331" name="Bitmap Image" r:id="rId5" imgW="1000000" imgH="542857" progId="Paint.Picture">
                  <p:embed/>
                </p:oleObj>
              </mc:Choice>
              <mc:Fallback>
                <p:oleObj name="Bitmap Image" r:id="rId5" imgW="1000000" imgH="542857"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037" y="2590801"/>
                        <a:ext cx="1108363" cy="1447800"/>
                      </a:xfrm>
                      <a:prstGeom prst="rect">
                        <a:avLst/>
                      </a:prstGeom>
                      <a:noFill/>
                    </p:spPr>
                  </p:pic>
                </p:oleObj>
              </mc:Fallback>
            </mc:AlternateContent>
          </a:graphicData>
        </a:graphic>
      </p:graphicFrame>
      <p:sp>
        <p:nvSpPr>
          <p:cNvPr id="7" name="Rectangle 6"/>
          <p:cNvSpPr/>
          <p:nvPr/>
        </p:nvSpPr>
        <p:spPr>
          <a:xfrm>
            <a:off x="437554" y="1447800"/>
            <a:ext cx="741104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600" dirty="0">
                <a:latin typeface="Times New Roman" panose="02020603050405020304" pitchFamily="18" charset="0"/>
                <a:cs typeface="Times New Roman" panose="02020603050405020304" pitchFamily="18" charset="0"/>
              </a:rPr>
              <a:t>H</a:t>
            </a:r>
            <a:r>
              <a:rPr lang="nl-NL" sz="3600" dirty="0" smtClean="0">
                <a:latin typeface="Times New Roman" panose="02020603050405020304" pitchFamily="18" charset="0"/>
                <a:cs typeface="Times New Roman" panose="02020603050405020304" pitchFamily="18" charset="0"/>
              </a:rPr>
              <a:t>oàn </a:t>
            </a:r>
            <a:r>
              <a:rPr lang="nl-NL" sz="3600" dirty="0">
                <a:latin typeface="Times New Roman" panose="02020603050405020304" pitchFamily="18" charset="0"/>
                <a:cs typeface="Times New Roman" panose="02020603050405020304" pitchFamily="18" charset="0"/>
              </a:rPr>
              <a:t>thành bài tập </a:t>
            </a:r>
            <a:r>
              <a:rPr lang="nl-NL" sz="3600" dirty="0" smtClean="0">
                <a:latin typeface="Times New Roman" panose="02020603050405020304" pitchFamily="18" charset="0"/>
                <a:cs typeface="Times New Roman" panose="02020603050405020304" pitchFamily="18" charset="0"/>
              </a:rPr>
              <a:t>sau:</a:t>
            </a:r>
            <a:endParaRPr lang="en-US" sz="3600" dirty="0">
              <a:latin typeface="Times New Roman" panose="02020603050405020304" pitchFamily="18" charset="0"/>
              <a:cs typeface="Times New Roman" panose="02020603050405020304" pitchFamily="18" charset="0"/>
            </a:endParaRPr>
          </a:p>
        </p:txBody>
      </p:sp>
      <p:sp>
        <p:nvSpPr>
          <p:cNvPr id="8"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p:cNvPicPr>
            <a:picLocks noChangeAspect="1"/>
          </p:cNvPicPr>
          <p:nvPr/>
        </p:nvPicPr>
        <p:blipFill>
          <a:blip r:embed="rId7"/>
          <a:stretch>
            <a:fillRect/>
          </a:stretch>
        </p:blipFill>
        <p:spPr>
          <a:xfrm>
            <a:off x="0" y="4648200"/>
            <a:ext cx="4724400" cy="2316588"/>
          </a:xfrm>
          <a:prstGeom prst="rect">
            <a:avLst/>
          </a:prstGeom>
        </p:spPr>
      </p:pic>
      <p:sp>
        <p:nvSpPr>
          <p:cNvPr id="11" name="Oval 10"/>
          <p:cNvSpPr/>
          <p:nvPr/>
        </p:nvSpPr>
        <p:spPr>
          <a:xfrm>
            <a:off x="3616037" y="5209309"/>
            <a:ext cx="5715000" cy="1967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cho biết trang phục đó được làm từ loại vải </a:t>
            </a:r>
            <a:r>
              <a:rPr lang="en-US" sz="2400" dirty="0" err="1" smtClean="0">
                <a:latin typeface="Times New Roman" panose="02020603050405020304" pitchFamily="18" charset="0"/>
                <a:cs typeface="Times New Roman" panose="02020603050405020304" pitchFamily="18" charset="0"/>
              </a:rPr>
              <a:t>nào?Trong</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 loại vải này, em thích chọn áo được làm từ loại vải nào </a:t>
            </a:r>
            <a:r>
              <a:rPr lang="en-US" sz="2400" dirty="0" smtClean="0">
                <a:latin typeface="Times New Roman" panose="02020603050405020304" pitchFamily="18" charset="0"/>
                <a:cs typeface="Times New Roman" panose="02020603050405020304" pitchFamily="18" charset="0"/>
              </a:rPr>
              <a:t>hơn? Tại </a:t>
            </a:r>
            <a:r>
              <a:rPr lang="en-US" sz="2400" dirty="0">
                <a:latin typeface="Times New Roman" panose="02020603050405020304" pitchFamily="18" charset="0"/>
                <a:cs typeface="Times New Roman" panose="02020603050405020304" pitchFamily="18" charset="0"/>
              </a:rPr>
              <a:t>sao?</a:t>
            </a:r>
            <a:endParaRPr lang="en-US" sz="2400" i="1"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49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arn(inVertical)">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314"/>
                                        </p:tgtEl>
                                        <p:attrNameLst>
                                          <p:attrName>style.visibility</p:attrName>
                                        </p:attrNameLst>
                                      </p:cBhvr>
                                      <p:to>
                                        <p:strVal val="visible"/>
                                      </p:to>
                                    </p:set>
                                    <p:anim calcmode="lin" valueType="num">
                                      <p:cBhvr additive="base">
                                        <p:cTn id="23" dur="500" fill="hold"/>
                                        <p:tgtEl>
                                          <p:spTgt spid="13314"/>
                                        </p:tgtEl>
                                        <p:attrNameLst>
                                          <p:attrName>ppt_x</p:attrName>
                                        </p:attrNameLst>
                                      </p:cBhvr>
                                      <p:tavLst>
                                        <p:tav tm="0">
                                          <p:val>
                                            <p:strVal val="#ppt_x"/>
                                          </p:val>
                                        </p:tav>
                                        <p:tav tm="100000">
                                          <p:val>
                                            <p:strVal val="#ppt_x"/>
                                          </p:val>
                                        </p:tav>
                                      </p:tavLst>
                                    </p:anim>
                                    <p:anim calcmode="lin" valueType="num">
                                      <p:cBhvr additive="base">
                                        <p:cTn id="24"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pic>
        <p:nvPicPr>
          <p:cNvPr id="12294" name="Picture 6" descr="Kon Tum: Bảo tồn nghề dệt thổ cẩm của người Ba Na | Báo Dân tộc và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9963"/>
            <a:ext cx="9067800" cy="4419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 y="1752600"/>
            <a:ext cx="861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Quan sát hình ảnh sau</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498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294"/>
                                        </p:tgtEl>
                                        <p:attrNameLst>
                                          <p:attrName>style.visibility</p:attrName>
                                        </p:attrNameLst>
                                      </p:cBhvr>
                                      <p:to>
                                        <p:strVal val="visible"/>
                                      </p:to>
                                    </p:set>
                                    <p:anim calcmode="lin" valueType="num">
                                      <p:cBhvr additive="base">
                                        <p:cTn id="12" dur="500" fill="hold"/>
                                        <p:tgtEl>
                                          <p:spTgt spid="12294"/>
                                        </p:tgtEl>
                                        <p:attrNameLst>
                                          <p:attrName>ppt_x</p:attrName>
                                        </p:attrNameLst>
                                      </p:cBhvr>
                                      <p:tavLst>
                                        <p:tav tm="0">
                                          <p:val>
                                            <p:strVal val="#ppt_x"/>
                                          </p:val>
                                        </p:tav>
                                        <p:tav tm="100000">
                                          <p:val>
                                            <p:strVal val="#ppt_x"/>
                                          </p:val>
                                        </p:tav>
                                      </p:tavLst>
                                    </p:anim>
                                    <p:anim calcmode="lin" valueType="num">
                                      <p:cBhvr additive="base">
                                        <p:cTn id="13" dur="500" fill="hold"/>
                                        <p:tgtEl>
                                          <p:spTgt spid="12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4800" y="1752600"/>
            <a:ext cx="861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Quan sát hình ảnh sau</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14338" name="Picture 2" descr="Phụ nữ Thái ở Sơn La gìn giữ nghề dệt thổ cẩ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 y="2438400"/>
            <a:ext cx="9137073"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6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4800" y="1752600"/>
            <a:ext cx="861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Quan sát hình ảnh sau</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15362" name="Picture 2" descr="Lụa Vạn Phúc: Nét đẹp văn hóa đi ra từ truyền thuyết - Bao Kiem To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9144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14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fade">
                                      <p:cBhvr>
                                        <p:cTn id="11" dur="1000"/>
                                        <p:tgtEl>
                                          <p:spTgt spid="15362"/>
                                        </p:tgtEl>
                                      </p:cBhvr>
                                    </p:animEffect>
                                    <p:anim calcmode="lin" valueType="num">
                                      <p:cBhvr>
                                        <p:cTn id="12" dur="1000" fill="hold"/>
                                        <p:tgtEl>
                                          <p:spTgt spid="15362"/>
                                        </p:tgtEl>
                                        <p:attrNameLst>
                                          <p:attrName>ppt_x</p:attrName>
                                        </p:attrNameLst>
                                      </p:cBhvr>
                                      <p:tavLst>
                                        <p:tav tm="0">
                                          <p:val>
                                            <p:strVal val="#ppt_x"/>
                                          </p:val>
                                        </p:tav>
                                        <p:tav tm="100000">
                                          <p:val>
                                            <p:strVal val="#ppt_x"/>
                                          </p:val>
                                        </p:tav>
                                      </p:tavLst>
                                    </p:anim>
                                    <p:anim calcmode="lin" valueType="num">
                                      <p:cBhvr>
                                        <p:cTn id="13"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533400" y="304800"/>
            <a:ext cx="811411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4800" y="1752600"/>
            <a:ext cx="861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srgbClr val="FFFFFF"/>
                </a:solidFill>
                <a:latin typeface="Times New Roman" panose="02020603050405020304" pitchFamily="18" charset="0"/>
                <a:cs typeface="Times New Roman" panose="02020603050405020304" pitchFamily="18" charset="0"/>
              </a:rPr>
              <a:t>Định hướng nghề nghiệp</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323255" y="2667000"/>
            <a:ext cx="8534400" cy="353943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*Nghề dệt lụa</a:t>
            </a:r>
            <a:endParaRPr lang="en-US" sz="3200"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 Nghệ dệt lụa </a:t>
            </a:r>
            <a:r>
              <a:rPr lang="en-US" sz="3200" dirty="0">
                <a:latin typeface="Times New Roman" panose="02020603050405020304" pitchFamily="18" charset="0"/>
                <a:cs typeface="Times New Roman" panose="02020603050405020304" pitchFamily="18" charset="0"/>
              </a:rPr>
              <a:t>là một nghề lâu đời ở Việt Nam, với những làng nghề truyền thống như làng lụa Vạn Phúc, Bảo Lộc, Mã Châu, Tân Châu, Nha Xá,... Đây vừa là nơi sản xuất ra các sản phẩm lụa nôi tiêng, vừa là các </a:t>
            </a:r>
            <a:r>
              <a:rPr lang="en-US" sz="3200" dirty="0" smtClean="0">
                <a:latin typeface="Times New Roman" panose="02020603050405020304" pitchFamily="18" charset="0"/>
                <a:cs typeface="Times New Roman" panose="02020603050405020304" pitchFamily="18" charset="0"/>
              </a:rPr>
              <a:t>điểm </a:t>
            </a:r>
            <a:r>
              <a:rPr lang="en-US" sz="3200" dirty="0">
                <a:latin typeface="Times New Roman" panose="02020603050405020304" pitchFamily="18" charset="0"/>
                <a:cs typeface="Times New Roman" panose="02020603050405020304" pitchFamily="18" charset="0"/>
              </a:rPr>
              <a:t>tham quan du lịch văn hoá đặc sắc</a:t>
            </a:r>
          </a:p>
        </p:txBody>
      </p:sp>
    </p:spTree>
    <p:extLst>
      <p:ext uri="{BB962C8B-B14F-4D97-AF65-F5344CB8AC3E}">
        <p14:creationId xmlns:p14="http://schemas.microsoft.com/office/powerpoint/2010/main" val="111620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p:cNvSpPr txBox="1">
            <a:spLocks noGrp="1"/>
          </p:cNvSpPr>
          <p:nvPr>
            <p:ph type="title"/>
          </p:nvPr>
        </p:nvSpPr>
        <p:spPr>
          <a:xfrm>
            <a:off x="798908" y="304800"/>
            <a:ext cx="7964091" cy="1219200"/>
          </a:xfrm>
          <a:prstGeom prst="rect">
            <a:avLst/>
          </a:prstGeom>
        </p:spPr>
        <p:txBody>
          <a:bodyPr vert="horz" lIns="91440" tIns="45720" rIns="91440" bIns="45720" rtlCol="0" anchor="b">
            <a:normAutofit fontScale="90000"/>
          </a:bodyPr>
          <a:lstStyle>
            <a:lvl1pPr algn="l" defTabSz="685800" rtl="0" eaLnBrk="1" latinLnBrk="0" hangingPunct="1">
              <a:lnSpc>
                <a:spcPct val="90000"/>
              </a:lnSpc>
              <a:spcBef>
                <a:spcPct val="0"/>
              </a:spcBef>
              <a:buNone/>
              <a:defRPr sz="27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a:lstStyle>
          <a:p>
            <a:pPr algn="ct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TIẾT 15</a:t>
            </a:r>
            <a:br>
              <a:rPr lang="en-US" sz="4000" dirty="0" smtClean="0">
                <a:latin typeface="Times New Roman" panose="02020603050405020304" pitchFamily="18" charset="0"/>
                <a:cs typeface="Times New Roman" panose="02020603050405020304" pitchFamily="18" charset="0"/>
              </a:rPr>
            </a:br>
            <a:r>
              <a:rPr lang="en-US" sz="4400" dirty="0" smtClean="0">
                <a:solidFill>
                  <a:srgbClr val="FF0000"/>
                </a:solidFill>
                <a:latin typeface="Times New Roman" panose="02020603050405020304" pitchFamily="18" charset="0"/>
                <a:cs typeface="Times New Roman" panose="02020603050405020304" pitchFamily="18" charset="0"/>
              </a:rPr>
              <a:t>TRANG PHỤC TRONG ĐỜI SỐNG</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81000" y="1600200"/>
            <a:ext cx="8763000" cy="5078313"/>
          </a:xfrm>
          <a:prstGeom prst="rect">
            <a:avLst/>
          </a:prstGeom>
          <a:noFill/>
        </p:spPr>
        <p:txBody>
          <a:bodyPr wrap="square" rtlCol="0">
            <a:spAutoFit/>
          </a:bodyPr>
          <a:lstStyle/>
          <a:p>
            <a:r>
              <a:rPr lang="nl-NL" sz="3600" dirty="0">
                <a:latin typeface="Times New Roman" panose="02020603050405020304" pitchFamily="18" charset="0"/>
                <a:cs typeface="Times New Roman" panose="02020603050405020304" pitchFamily="18" charset="0"/>
              </a:rPr>
              <a:t>V</a:t>
            </a:r>
            <a:r>
              <a:rPr lang="nl-NL" sz="3600" dirty="0" smtClean="0">
                <a:latin typeface="Times New Roman" panose="02020603050405020304" pitchFamily="18" charset="0"/>
                <a:cs typeface="Times New Roman" panose="02020603050405020304" pitchFamily="18" charset="0"/>
              </a:rPr>
              <a:t>ề </a:t>
            </a:r>
            <a:r>
              <a:rPr lang="nl-NL" sz="3600" dirty="0">
                <a:latin typeface="Times New Roman" panose="02020603050405020304" pitchFamily="18" charset="0"/>
                <a:cs typeface="Times New Roman" panose="02020603050405020304" pitchFamily="18" charset="0"/>
              </a:rPr>
              <a:t>nhà  hoàn thành yêu cầu sau: </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1. Hãy kể tên một số loại trang phục thường mặc của em và tìm hiểu loại vải để may các trang phục đó. Với thời tiết mùa hè, em sẽ chọn quần áo làm từ loại vải nào?</a:t>
            </a:r>
          </a:p>
          <a:p>
            <a:r>
              <a:rPr lang="en-US" sz="3600" dirty="0">
                <a:latin typeface="Times New Roman" panose="02020603050405020304" pitchFamily="18" charset="0"/>
                <a:cs typeface="Times New Roman" panose="02020603050405020304" pitchFamily="18" charset="0"/>
              </a:rPr>
              <a:t> 2. Hãy tìm hiểu loại vải thường dùng để may trang phục truyền thống đặc trưng cho dân tộc của em hoặc nơi em đang sinh sống.</a:t>
            </a:r>
          </a:p>
          <a:p>
            <a:r>
              <a:rPr lang="nl-NL" sz="3600" dirty="0">
                <a:latin typeface="Times New Roman" panose="02020603050405020304" pitchFamily="18" charset="0"/>
                <a:cs typeface="Times New Roman" panose="02020603050405020304" pitchFamily="18" charset="0"/>
              </a:rPr>
              <a:t>Ghi trên giấy A4. Giờ sau nộp lại cho GV.</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32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ctrTitle"/>
          </p:nvPr>
        </p:nvSpPr>
        <p:spPr>
          <a:xfrm>
            <a:off x="1905000" y="2895600"/>
            <a:ext cx="5295900" cy="1159799"/>
          </a:xfrm>
          <a:prstGeom prst="rect">
            <a:avLst/>
          </a:prstGeom>
        </p:spPr>
        <p:txBody>
          <a:bodyPr lIns="91425" tIns="91425" rIns="91425" bIns="91425" anchor="t" anchorCtr="0">
            <a:noAutofit/>
          </a:bodyPr>
          <a:lstStyle/>
          <a:p>
            <a:r>
              <a:rPr lang="en-GB" dirty="0" smtClean="0"/>
              <a:t>CHÀO TẠM BIỆT CÁC EM</a:t>
            </a:r>
            <a:endParaRPr lang="en-GB" dirty="0"/>
          </a:p>
        </p:txBody>
      </p:sp>
    </p:spTree>
    <p:extLst>
      <p:ext uri="{BB962C8B-B14F-4D97-AF65-F5344CB8AC3E}">
        <p14:creationId xmlns:p14="http://schemas.microsoft.com/office/powerpoint/2010/main" val="112915275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êu đề 12"/>
          <p:cNvSpPr>
            <a:spLocks noGrp="1"/>
          </p:cNvSpPr>
          <p:nvPr>
            <p:ph type="title"/>
          </p:nvPr>
        </p:nvSpPr>
        <p:spPr/>
        <p:txBody>
          <a:bodyPr rtlCol="0">
            <a:normAutofit/>
          </a:bodyPr>
          <a:lstStyle/>
          <a:p>
            <a:pPr algn="ctr" rtl="0"/>
            <a:r>
              <a:rPr lang="en-US" sz="4000" dirty="0" smtClean="0">
                <a:solidFill>
                  <a:srgbClr val="FF0000"/>
                </a:solidFill>
                <a:latin typeface="Times New Roman" panose="02020603050405020304" pitchFamily="18" charset="0"/>
                <a:cs typeface="Times New Roman" panose="02020603050405020304" pitchFamily="18" charset="0"/>
              </a:rPr>
              <a:t>KHỞI ĐỘNG</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1000" y="2514600"/>
            <a:ext cx="8458200" cy="1261884"/>
          </a:xfrm>
          <a:prstGeom prst="rect">
            <a:avLst/>
          </a:prstGeom>
          <a:noFill/>
        </p:spPr>
        <p:txBody>
          <a:bodyPr wrap="square" rtlCol="0">
            <a:spAutoFit/>
          </a:bodyPr>
          <a:lstStyle/>
          <a:p>
            <a:r>
              <a:rPr lang="en-US" sz="3600" dirty="0" smtClean="0">
                <a:solidFill>
                  <a:schemeClr val="bg2">
                    <a:lumMod val="50000"/>
                  </a:schemeClr>
                </a:solidFill>
                <a:latin typeface="Times New Roman" panose="02020603050405020304" pitchFamily="18" charset="0"/>
                <a:cs typeface="Times New Roman" panose="02020603050405020304" pitchFamily="18" charset="0"/>
              </a:rPr>
              <a:t>TRÒ CHƠI: </a:t>
            </a:r>
          </a:p>
          <a:p>
            <a:pPr algn="ctr"/>
            <a:r>
              <a:rPr lang="en-US" sz="4000" dirty="0" smtClean="0">
                <a:latin typeface="Times New Roman" panose="02020603050405020304" pitchFamily="18" charset="0"/>
                <a:cs typeface="Times New Roman" panose="02020603050405020304" pitchFamily="18" charset="0"/>
              </a:rPr>
              <a:t>CHIM CÁNH CỤT HỌC BÀI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0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4814455" y="152400"/>
            <a:ext cx="4191000" cy="1600200"/>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TextBox 2"/>
          <p:cNvSpPr txBox="1"/>
          <p:nvPr/>
        </p:nvSpPr>
        <p:spPr>
          <a:xfrm>
            <a:off x="5084618" y="376553"/>
            <a:ext cx="3650673" cy="1354217"/>
          </a:xfrm>
          <a:prstGeom prst="rect">
            <a:avLst/>
          </a:prstGeom>
          <a:noFill/>
        </p:spPr>
        <p:txBody>
          <a:bodyPr wrap="square" rtlCol="0">
            <a:spAutoFit/>
          </a:bodyPr>
          <a:lstStyle/>
          <a:p>
            <a:r>
              <a:rPr lang="en-US" sz="3200">
                <a:latin typeface="Times New Roman" pitchFamily="18" charset="0"/>
                <a:cs typeface="Times New Roman" pitchFamily="18" charset="0"/>
              </a:rPr>
              <a:t>Chim cánh cụt học </a:t>
            </a:r>
            <a:r>
              <a:rPr lang="en-US" sz="3200" smtClean="0">
                <a:latin typeface="Times New Roman" pitchFamily="18" charset="0"/>
                <a:cs typeface="Times New Roman" pitchFamily="18" charset="0"/>
              </a:rPr>
              <a:t>bài.</a:t>
            </a:r>
            <a:endParaRPr lang="en-US" sz="3200">
              <a:latin typeface="Times New Roman" pitchFamily="18" charset="0"/>
              <a:cs typeface="Times New Roman" pitchFamily="18" charset="0"/>
            </a:endParaRPr>
          </a:p>
          <a:p>
            <a:endParaRPr lang="en-US"/>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97800" y="5691454"/>
            <a:ext cx="1385888" cy="1180571"/>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55418"/>
            <a:ext cx="431971" cy="431971"/>
          </a:xfrm>
          <a:prstGeom prst="rect">
            <a:avLst/>
          </a:prstGeom>
        </p:spPr>
      </p:pic>
    </p:spTree>
    <p:extLst>
      <p:ext uri="{BB962C8B-B14F-4D97-AF65-F5344CB8AC3E}">
        <p14:creationId xmlns:p14="http://schemas.microsoft.com/office/powerpoint/2010/main" val="393582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117764" y="914400"/>
            <a:ext cx="1855623" cy="1627909"/>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2606162" y="914400"/>
            <a:ext cx="1499306" cy="1905000"/>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4953000" y="914400"/>
            <a:ext cx="1697183" cy="1775381"/>
          </a:xfrm>
          <a:prstGeom prst="rect">
            <a:avLst/>
          </a:prstGeom>
        </p:spPr>
      </p:pic>
      <p:pic>
        <p:nvPicPr>
          <p:cNvPr id="5" name="Picture 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7086600" y="803831"/>
            <a:ext cx="1422400" cy="1885950"/>
          </a:xfrm>
          <a:prstGeom prst="rect">
            <a:avLst/>
          </a:prstGeom>
        </p:spPr>
      </p:pic>
      <p:pic>
        <p:nvPicPr>
          <p:cNvPr id="6" name="Picture 5">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foregroundMark x1="62400" y1="74722" x2="44100" y2="23426"/>
                        <a14:foregroundMark x1="41900" y1="71759" x2="62900" y2="30278"/>
                        <a14:foregroundMark x1="31500" y1="15556" x2="33200" y2="16574"/>
                      </a14:backgroundRemoval>
                    </a14:imgEffect>
                  </a14:imgLayer>
                </a14:imgProps>
              </a:ext>
              <a:ext uri="{28A0092B-C50C-407E-A947-70E740481C1C}">
                <a14:useLocalDpi xmlns:a14="http://schemas.microsoft.com/office/drawing/2010/main" val="0"/>
              </a:ext>
            </a:extLst>
          </a:blip>
          <a:srcRect l="19042" t="13334" r="28400" b="19797"/>
          <a:stretch/>
        </p:blipFill>
        <p:spPr>
          <a:xfrm>
            <a:off x="375062" y="3650673"/>
            <a:ext cx="1341025" cy="1842655"/>
          </a:xfrm>
          <a:prstGeom prst="rect">
            <a:avLst/>
          </a:prstGeom>
        </p:spPr>
      </p:pic>
      <p:pic>
        <p:nvPicPr>
          <p:cNvPr id="7" name="Picture 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4375" l="10000" r="90000">
                        <a14:foregroundMark x1="33594" y1="21875" x2="56094" y2="21875"/>
                        <a14:foregroundMark x1="49063" y1="77344" x2="47344" y2="38906"/>
                        <a14:foregroundMark x1="61563" y1="73281" x2="47969" y2="33594"/>
                        <a14:foregroundMark x1="59375" y1="91094" x2="67969" y2="87188"/>
                        <a14:foregroundMark x1="28438" y1="92813" x2="39375" y2="92813"/>
                      </a14:backgroundRemoval>
                    </a14:imgEffect>
                  </a14:imgLayer>
                </a14:imgProps>
              </a:ext>
              <a:ext uri="{28A0092B-C50C-407E-A947-70E740481C1C}">
                <a14:useLocalDpi xmlns:a14="http://schemas.microsoft.com/office/drawing/2010/main" val="0"/>
              </a:ext>
            </a:extLst>
          </a:blip>
          <a:srcRect l="14773" t="8751" r="15909" b="6931"/>
          <a:stretch/>
        </p:blipFill>
        <p:spPr>
          <a:xfrm>
            <a:off x="2558452" y="3650673"/>
            <a:ext cx="1547016" cy="1881780"/>
          </a:xfrm>
          <a:prstGeom prst="rect">
            <a:avLst/>
          </a:prstGeom>
        </p:spPr>
      </p:pic>
      <p:pic>
        <p:nvPicPr>
          <p:cNvPr id="8" name="Picture 7">
            <a:hlinkClick r:id="rId21" action="ppaction://hlinksldjump"/>
          </p:cNvPr>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72846" l="69540" r="97155">
                        <a14:foregroundMark x1="86109" y1="67154" x2="77741" y2="38000"/>
                        <a14:foregroundMark x1="79916" y1="66231" x2="89791" y2="40000"/>
                        <a14:foregroundMark x1="85607" y1="39615" x2="79163" y2="51769"/>
                        <a14:foregroundMark x1="83598" y1="50000" x2="85858" y2="46615"/>
                        <a14:foregroundMark x1="91967" y1="45000" x2="75230" y2="40692"/>
                        <a14:foregroundMark x1="72050" y1="47077" x2="75230" y2="47462"/>
                      </a14:backgroundRemoval>
                    </a14:imgEffect>
                  </a14:imgLayer>
                </a14:imgProps>
              </a:ext>
              <a:ext uri="{28A0092B-C50C-407E-A947-70E740481C1C}">
                <a14:useLocalDpi xmlns:a14="http://schemas.microsoft.com/office/drawing/2010/main" val="0"/>
              </a:ext>
            </a:extLst>
          </a:blip>
          <a:srcRect l="69341" t="34037" r="3350" b="28307"/>
          <a:stretch/>
        </p:blipFill>
        <p:spPr>
          <a:xfrm>
            <a:off x="4952999" y="3650673"/>
            <a:ext cx="1341583" cy="2012375"/>
          </a:xfrm>
          <a:prstGeom prst="rect">
            <a:avLst/>
          </a:prstGeom>
        </p:spPr>
      </p:pic>
      <p:pic>
        <p:nvPicPr>
          <p:cNvPr id="9" name="Picture 8">
            <a:hlinkClick r:id="rId24" action="ppaction://hlinksldjump"/>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0000" b="90000" l="2427" r="26109">
                        <a14:foregroundMark x1="18828" y1="74385" x2="12050" y2="48769"/>
                      </a14:backgroundRemoval>
                    </a14:imgEffect>
                  </a14:imgLayer>
                </a14:imgProps>
              </a:ext>
              <a:ext uri="{28A0092B-C50C-407E-A947-70E740481C1C}">
                <a14:useLocalDpi xmlns:a14="http://schemas.microsoft.com/office/drawing/2010/main" val="0"/>
              </a:ext>
            </a:extLst>
          </a:blip>
          <a:srcRect t="41245" r="75087" b="23726"/>
          <a:stretch/>
        </p:blipFill>
        <p:spPr>
          <a:xfrm>
            <a:off x="7153564" y="3633356"/>
            <a:ext cx="1326939" cy="2029692"/>
          </a:xfrm>
          <a:prstGeom prst="rect">
            <a:avLst/>
          </a:prstGeom>
        </p:spPr>
      </p:pic>
    </p:spTree>
    <p:extLst>
      <p:ext uri="{BB962C8B-B14F-4D97-AF65-F5344CB8AC3E}">
        <p14:creationId xmlns:p14="http://schemas.microsoft.com/office/powerpoint/2010/main" val="1674221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7288377" y="5230091"/>
            <a:ext cx="1855623" cy="1627909"/>
          </a:xfrm>
          <a:prstGeom prst="rect">
            <a:avLst/>
          </a:prstGeom>
        </p:spPr>
      </p:pic>
      <p:sp>
        <p:nvSpPr>
          <p:cNvPr id="8" name="Rounded Rectangle 7"/>
          <p:cNvSpPr/>
          <p:nvPr/>
        </p:nvSpPr>
        <p:spPr>
          <a:xfrm>
            <a:off x="2909011" y="630356"/>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Rounded Rectangle 8"/>
          <p:cNvSpPr/>
          <p:nvPr/>
        </p:nvSpPr>
        <p:spPr>
          <a:xfrm>
            <a:off x="3913023" y="320040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0" y="1731819"/>
            <a:ext cx="3757226" cy="2542310"/>
          </a:xfrm>
          <a:prstGeom prst="rect">
            <a:avLst/>
          </a:prstGeom>
        </p:spPr>
      </p:pic>
      <p:sp>
        <p:nvSpPr>
          <p:cNvPr id="11" name="TextBox 10"/>
          <p:cNvSpPr txBox="1"/>
          <p:nvPr/>
        </p:nvSpPr>
        <p:spPr>
          <a:xfrm>
            <a:off x="3200400" y="640746"/>
            <a:ext cx="4648200" cy="1569660"/>
          </a:xfrm>
          <a:prstGeom prst="rect">
            <a:avLst/>
          </a:prstGeom>
          <a:noFill/>
        </p:spPr>
        <p:txBody>
          <a:bodyPr wrap="square" rtlCol="0">
            <a:spAutoFit/>
          </a:bodyPr>
          <a:lstStyle/>
          <a:p>
            <a:r>
              <a:rPr lang="en-US" sz="3200" dirty="0" smtClean="0">
                <a:latin typeface="Times New Roman" pitchFamily="18" charset="0"/>
                <a:cs typeface="Times New Roman" pitchFamily="18" charset="0"/>
              </a:rPr>
              <a:t>Các bạn hãy giúp các chú chim cánh cụt nhé qua câu hỏi sau nhé</a:t>
            </a:r>
            <a:endParaRPr lang="en-US" sz="3200" dirty="0">
              <a:latin typeface="Times New Roman" pitchFamily="18" charset="0"/>
              <a:cs typeface="Times New Roman" pitchFamily="18" charset="0"/>
            </a:endParaRPr>
          </a:p>
        </p:txBody>
      </p:sp>
      <p:sp>
        <p:nvSpPr>
          <p:cNvPr id="12" name="TextBox 11"/>
          <p:cNvSpPr txBox="1"/>
          <p:nvPr/>
        </p:nvSpPr>
        <p:spPr>
          <a:xfrm>
            <a:off x="4280611" y="3401264"/>
            <a:ext cx="4495800" cy="1077218"/>
          </a:xfrm>
          <a:prstGeom prst="rect">
            <a:avLst/>
          </a:prstGeom>
          <a:noFill/>
        </p:spPr>
        <p:txBody>
          <a:bodyPr wrap="square" rtlCol="0">
            <a:spAutoFit/>
          </a:bodyPr>
          <a:lstStyle/>
          <a:p>
            <a:r>
              <a:rPr lang="en-US" sz="3200" dirty="0">
                <a:latin typeface="Times New Roman" pitchFamily="18" charset="0"/>
                <a:cs typeface="Times New Roman" pitchFamily="18" charset="0"/>
              </a:rPr>
              <a:t>Gọi tên và nêu vai trò của các vật có trong ảnh?</a:t>
            </a:r>
          </a:p>
        </p:txBody>
      </p:sp>
    </p:spTree>
    <p:extLst>
      <p:ext uri="{BB962C8B-B14F-4D97-AF65-F5344CB8AC3E}">
        <p14:creationId xmlns:p14="http://schemas.microsoft.com/office/powerpoint/2010/main" val="169452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981200" y="-47076"/>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9" name="Rounded Rectangle 8"/>
          <p:cNvSpPr/>
          <p:nvPr/>
        </p:nvSpPr>
        <p:spPr>
          <a:xfrm>
            <a:off x="6927" y="5334000"/>
            <a:ext cx="68311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smtClean="0">
                <a:solidFill>
                  <a:srgbClr val="FF0000"/>
                </a:solidFill>
                <a:latin typeface="Times New Roman" panose="02020603050405020304" pitchFamily="18" charset="0"/>
                <a:cs typeface="Times New Roman" panose="02020603050405020304" pitchFamily="18" charset="0"/>
              </a:rPr>
              <a:t>Tên gọi: </a:t>
            </a:r>
            <a:r>
              <a:rPr lang="en-US" sz="3200" dirty="0">
                <a:solidFill>
                  <a:prstClr val="black"/>
                </a:solidFill>
                <a:latin typeface="Times New Roman" panose="02020603050405020304" pitchFamily="18" charset="0"/>
                <a:cs typeface="Times New Roman" panose="02020603050405020304" pitchFamily="18" charset="0"/>
              </a:rPr>
              <a:t>Á</a:t>
            </a:r>
            <a:r>
              <a:rPr lang="en-US" sz="3200" dirty="0" smtClean="0">
                <a:solidFill>
                  <a:prstClr val="black"/>
                </a:solidFill>
                <a:latin typeface="Times New Roman" panose="02020603050405020304" pitchFamily="18" charset="0"/>
                <a:cs typeface="Times New Roman" panose="02020603050405020304" pitchFamily="18" charset="0"/>
              </a:rPr>
              <a:t>o mưa</a:t>
            </a:r>
          </a:p>
          <a:p>
            <a:r>
              <a:rPr lang="en-US" sz="3200" dirty="0" smtClean="0">
                <a:solidFill>
                  <a:srgbClr val="FF0000"/>
                </a:solidFill>
                <a:latin typeface="Times New Roman" panose="02020603050405020304" pitchFamily="18" charset="0"/>
                <a:cs typeface="Times New Roman" panose="02020603050405020304" pitchFamily="18" charset="0"/>
              </a:rPr>
              <a:t>Công dụng:  </a:t>
            </a:r>
            <a:r>
              <a:rPr lang="en-US" sz="3200" dirty="0">
                <a:solidFill>
                  <a:prstClr val="black"/>
                </a:solidFill>
                <a:latin typeface="Times New Roman" panose="02020603050405020304" pitchFamily="18" charset="0"/>
                <a:cs typeface="Times New Roman" panose="02020603050405020304" pitchFamily="18" charset="0"/>
              </a:rPr>
              <a:t>D</a:t>
            </a:r>
            <a:r>
              <a:rPr lang="en-US" sz="3200" dirty="0" smtClean="0">
                <a:solidFill>
                  <a:prstClr val="black"/>
                </a:solidFill>
                <a:latin typeface="Times New Roman" panose="02020603050405020304" pitchFamily="18" charset="0"/>
                <a:cs typeface="Times New Roman" panose="02020603050405020304" pitchFamily="18" charset="0"/>
              </a:rPr>
              <a:t>ùng khi trời mưa giúp người mặc không bị ướt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189904" y="176315"/>
            <a:ext cx="4648200" cy="1077218"/>
          </a:xfrm>
          <a:prstGeom prst="rect">
            <a:avLst/>
          </a:prstGeom>
          <a:noFill/>
        </p:spPr>
        <p:txBody>
          <a:bodyPr wrap="square" rtlCol="0">
            <a:spAutoFit/>
          </a:bodyPr>
          <a:lstStyle/>
          <a:p>
            <a:r>
              <a:rPr lang="en-US" sz="3200" dirty="0">
                <a:latin typeface="Times New Roman" pitchFamily="18" charset="0"/>
                <a:cs typeface="Times New Roman" pitchFamily="18" charset="0"/>
              </a:rPr>
              <a:t>Gọi tên và nêu vai trò của các vật có trong ảnh?</a:t>
            </a:r>
          </a:p>
        </p:txBody>
      </p:sp>
      <p:pic>
        <p:nvPicPr>
          <p:cNvPr id="13" name="Picture 12">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7644694" y="5004955"/>
            <a:ext cx="1499306" cy="1905000"/>
          </a:xfrm>
          <a:prstGeom prst="rect">
            <a:avLst/>
          </a:prstGeom>
        </p:spPr>
      </p:pic>
      <p:pic>
        <p:nvPicPr>
          <p:cNvPr id="1026" name="Picture 2" descr="Áo mưa trẻ em công ty sản xuất áo mưa giá rẻ - Áo mưa 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0"/>
            <a:ext cx="44196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HÚ MỸ CHUYÊN SẢN XUẤT ÁO MƯA CÓ IN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6527" y="1528879"/>
            <a:ext cx="471143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0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362200" y="0"/>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2653588" y="223391"/>
            <a:ext cx="4648200" cy="1077218"/>
          </a:xfrm>
          <a:prstGeom prst="rect">
            <a:avLst/>
          </a:prstGeom>
          <a:noFill/>
        </p:spPr>
        <p:txBody>
          <a:bodyPr wrap="square" rtlCol="0">
            <a:spAutoFit/>
          </a:bodyPr>
          <a:lstStyle/>
          <a:p>
            <a:r>
              <a:rPr lang="en-US" sz="3200" dirty="0">
                <a:latin typeface="Times New Roman" pitchFamily="18" charset="0"/>
                <a:cs typeface="Times New Roman" pitchFamily="18" charset="0"/>
              </a:rPr>
              <a:t>Gọi tên và nêu vai trò của các vật có trong ảnh?</a:t>
            </a:r>
          </a:p>
        </p:txBody>
      </p:sp>
      <p:pic>
        <p:nvPicPr>
          <p:cNvPr id="13" name="Picture 12">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7446817" y="4953000"/>
            <a:ext cx="1697183" cy="1775381"/>
          </a:xfrm>
          <a:prstGeom prst="rect">
            <a:avLst/>
          </a:prstGeom>
        </p:spPr>
      </p:pic>
      <p:sp>
        <p:nvSpPr>
          <p:cNvPr id="15" name="Rounded Rectangle 14"/>
          <p:cNvSpPr/>
          <p:nvPr/>
        </p:nvSpPr>
        <p:spPr>
          <a:xfrm>
            <a:off x="6927" y="5334000"/>
            <a:ext cx="68311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smtClean="0">
                <a:solidFill>
                  <a:srgbClr val="FF0000"/>
                </a:solidFill>
                <a:latin typeface="Times New Roman" panose="02020603050405020304" pitchFamily="18" charset="0"/>
                <a:cs typeface="Times New Roman" panose="02020603050405020304" pitchFamily="18" charset="0"/>
              </a:rPr>
              <a:t>Tên gọi: </a:t>
            </a:r>
            <a:r>
              <a:rPr lang="en-US" sz="3200" dirty="0" smtClean="0">
                <a:solidFill>
                  <a:prstClr val="black"/>
                </a:solidFill>
                <a:latin typeface="Times New Roman" panose="02020603050405020304" pitchFamily="18" charset="0"/>
                <a:cs typeface="Times New Roman" panose="02020603050405020304" pitchFamily="18" charset="0"/>
              </a:rPr>
              <a:t>Áo khoác</a:t>
            </a:r>
          </a:p>
          <a:p>
            <a:r>
              <a:rPr lang="en-US" sz="3200" dirty="0" smtClean="0">
                <a:solidFill>
                  <a:srgbClr val="FF0000"/>
                </a:solidFill>
                <a:latin typeface="Times New Roman" panose="02020603050405020304" pitchFamily="18" charset="0"/>
                <a:cs typeface="Times New Roman" panose="02020603050405020304" pitchFamily="18" charset="0"/>
              </a:rPr>
              <a:t>Công dụng:  </a:t>
            </a:r>
            <a:r>
              <a:rPr lang="en-US" sz="3200" dirty="0">
                <a:solidFill>
                  <a:prstClr val="black"/>
                </a:solidFill>
                <a:latin typeface="Times New Roman" panose="02020603050405020304" pitchFamily="18" charset="0"/>
                <a:cs typeface="Times New Roman" panose="02020603050405020304" pitchFamily="18" charset="0"/>
              </a:rPr>
              <a:t>D</a:t>
            </a:r>
            <a:r>
              <a:rPr lang="en-US" sz="3200" dirty="0" smtClean="0">
                <a:solidFill>
                  <a:prstClr val="black"/>
                </a:solidFill>
                <a:latin typeface="Times New Roman" panose="02020603050405020304" pitchFamily="18" charset="0"/>
                <a:cs typeface="Times New Roman" panose="02020603050405020304" pitchFamily="18" charset="0"/>
              </a:rPr>
              <a:t>ùng khi trời lạnh giúp người mặc giữ ấm cơ thể</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2050" name="Picture 2" descr="SIÊU RẺ] Áo khoác cho bé gái siêu ngộ nghĩnh hình THỎ CON đáng yêu - size  từ 7-32 kg, Giá siêu rẻ 99,000đ! Mua liền tay! - SaleZone St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4753" y="1599458"/>
            <a:ext cx="4396174" cy="35180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0" y="1599458"/>
            <a:ext cx="4747826" cy="3512869"/>
          </a:xfrm>
          <a:prstGeom prst="rect">
            <a:avLst/>
          </a:prstGeom>
        </p:spPr>
      </p:pic>
    </p:spTree>
    <p:extLst>
      <p:ext uri="{BB962C8B-B14F-4D97-AF65-F5344CB8AC3E}">
        <p14:creationId xmlns:p14="http://schemas.microsoft.com/office/powerpoint/2010/main" val="23260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362200" y="-53686"/>
            <a:ext cx="52309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2819400" y="183560"/>
            <a:ext cx="4648200" cy="1077218"/>
          </a:xfrm>
          <a:prstGeom prst="rect">
            <a:avLst/>
          </a:prstGeom>
          <a:noFill/>
        </p:spPr>
        <p:txBody>
          <a:bodyPr wrap="square" rtlCol="0">
            <a:spAutoFit/>
          </a:bodyPr>
          <a:lstStyle/>
          <a:p>
            <a:r>
              <a:rPr lang="en-US" sz="3200" dirty="0">
                <a:latin typeface="Times New Roman" pitchFamily="18" charset="0"/>
                <a:cs typeface="Times New Roman" pitchFamily="18" charset="0"/>
              </a:rPr>
              <a:t>Gọi tên và nêu vai trò của các vật có trong ảnh?</a:t>
            </a:r>
          </a:p>
        </p:txBody>
      </p:sp>
      <p:pic>
        <p:nvPicPr>
          <p:cNvPr id="13" name="Picture 12">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000" b="99667" l="10000" r="90000">
                        <a14:foregroundMark x1="56667" y1="85000" x2="50000" y2="21667"/>
                        <a14:foregroundMark x1="48000" y1="81333" x2="60000" y2="26333"/>
                        <a14:foregroundMark x1="39000" y1="82667" x2="43000" y2="26333"/>
                        <a14:foregroundMark x1="34333" y1="48333" x2="51000" y2="24000"/>
                        <a14:foregroundMark x1="32000" y1="76333" x2="59333" y2="25000"/>
                      </a14:backgroundRemoval>
                    </a14:imgEffect>
                  </a14:imgLayer>
                </a14:imgProps>
              </a:ext>
              <a:ext uri="{28A0092B-C50C-407E-A947-70E740481C1C}">
                <a14:useLocalDpi xmlns:a14="http://schemas.microsoft.com/office/drawing/2010/main" val="0"/>
              </a:ext>
            </a:extLst>
          </a:blip>
          <a:srcRect l="12907" r="11671"/>
          <a:stretch/>
        </p:blipFill>
        <p:spPr>
          <a:xfrm>
            <a:off x="7721600" y="4972050"/>
            <a:ext cx="1422400" cy="1885950"/>
          </a:xfrm>
          <a:prstGeom prst="rect">
            <a:avLst/>
          </a:prstGeom>
        </p:spPr>
      </p:pic>
      <p:sp>
        <p:nvSpPr>
          <p:cNvPr id="14" name="Rounded Rectangle 13"/>
          <p:cNvSpPr/>
          <p:nvPr/>
        </p:nvSpPr>
        <p:spPr>
          <a:xfrm>
            <a:off x="6927" y="5334000"/>
            <a:ext cx="6831177"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3200" dirty="0" smtClean="0">
                <a:solidFill>
                  <a:srgbClr val="FF0000"/>
                </a:solidFill>
                <a:latin typeface="Times New Roman" panose="02020603050405020304" pitchFamily="18" charset="0"/>
                <a:cs typeface="Times New Roman" panose="02020603050405020304" pitchFamily="18" charset="0"/>
              </a:rPr>
              <a:t>Tên gọi: </a:t>
            </a:r>
            <a:r>
              <a:rPr lang="en-US" sz="3200" dirty="0" smtClean="0">
                <a:solidFill>
                  <a:prstClr val="black"/>
                </a:solidFill>
                <a:latin typeface="Times New Roman" panose="02020603050405020304" pitchFamily="18" charset="0"/>
                <a:cs typeface="Times New Roman" panose="02020603050405020304" pitchFamily="18" charset="0"/>
              </a:rPr>
              <a:t>Áo bảo hộ lao động</a:t>
            </a:r>
          </a:p>
          <a:p>
            <a:r>
              <a:rPr lang="en-US" sz="3200" dirty="0" smtClean="0">
                <a:solidFill>
                  <a:srgbClr val="FF0000"/>
                </a:solidFill>
                <a:latin typeface="Times New Roman" panose="02020603050405020304" pitchFamily="18" charset="0"/>
                <a:cs typeface="Times New Roman" panose="02020603050405020304" pitchFamily="18" charset="0"/>
              </a:rPr>
              <a:t>Công dụng:  </a:t>
            </a:r>
            <a:r>
              <a:rPr lang="en-US" sz="3200" dirty="0">
                <a:solidFill>
                  <a:prstClr val="black"/>
                </a:solidFill>
                <a:latin typeface="Times New Roman" panose="02020603050405020304" pitchFamily="18" charset="0"/>
                <a:cs typeface="Times New Roman" panose="02020603050405020304" pitchFamily="18" charset="0"/>
              </a:rPr>
              <a:t>D</a:t>
            </a:r>
            <a:r>
              <a:rPr lang="en-US" sz="3200" dirty="0" smtClean="0">
                <a:solidFill>
                  <a:prstClr val="black"/>
                </a:solidFill>
                <a:latin typeface="Times New Roman" panose="02020603050405020304" pitchFamily="18" charset="0"/>
                <a:cs typeface="Times New Roman" panose="02020603050405020304" pitchFamily="18" charset="0"/>
              </a:rPr>
              <a:t>ùng khi thực hiện lao động phù hợp theo công việc.</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Quần áo bảo hộ"/>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82" y="1484169"/>
            <a:ext cx="4703618" cy="38498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ộ quần áo bảo hộ y tế phòng dịch Y02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110" y="1484169"/>
            <a:ext cx="4416425" cy="384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03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65&quot;/&gt;&lt;/object&gt;&lt;object type=&quot;3&quot; unique_id=&quot;10007&quot;&gt;&lt;property id=&quot;20148&quot; value=&quot;5&quot;/&gt;&lt;property id=&quot;20300&quot; value=&quot;Slide 5&quot;/&gt;&lt;property id=&quot;20307&quot; value=&quot;264&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1&quot;/&gt;&lt;/object&gt;&lt;object type=&quot;3&quot; unique_id=&quot;10011&quot;&gt;&lt;property id=&quot;20148&quot; value=&quot;5&quot;/&gt;&lt;property id=&quot;20300&quot; value=&quot;Slide 9&quot;/&gt;&lt;property id=&quot;20307&quot; value=&quot;260&quot;/&gt;&lt;/object&gt;&lt;object type=&quot;3&quot; unique_id=&quot;10012&quot;&gt;&lt;property id=&quot;20148&quot; value=&quot;5&quot;/&gt;&lt;property id=&quot;20300&quot; value=&quot;Slide 10&quot;/&gt;&lt;property id=&quot;20307&quot; value=&quot;259&quot;/&gt;&lt;/object&gt;&lt;object type=&quot;3&quot; unique_id=&quot;10049&quot;&gt;&lt;property id=&quot;20148&quot; value=&quot;5&quot;/&gt;&lt;property id=&quot;20300&quot; value=&quot;Slide 11&quot;/&gt;&lt;property id=&quot;20307&quot; value=&quot;266&quot;/&gt;&lt;/object&gt;&lt;/object&gt;&lt;object type=&quot;8&quot; unique_id=&quot;10024&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ppt/theme/theme11.xml><?xml version="1.0" encoding="utf-8"?>
<a:theme xmlns:a="http://schemas.openxmlformats.org/drawingml/2006/main" name="1_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ppt/theme/theme8.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docProps/app.xml><?xml version="1.0" encoding="utf-8"?>
<Properties xmlns="http://schemas.openxmlformats.org/officeDocument/2006/extended-properties" xmlns:vt="http://schemas.openxmlformats.org/officeDocument/2006/docPropsVTypes">
  <TotalTime>410</TotalTime>
  <Words>841</Words>
  <Application>Microsoft Office PowerPoint</Application>
  <PresentationFormat>On-screen Show (4:3)</PresentationFormat>
  <Paragraphs>94</Paragraphs>
  <Slides>27</Slides>
  <Notes>7</Notes>
  <HiddenSlides>0</HiddenSlides>
  <MMClips>1</MMClips>
  <ScaleCrop>false</ScaleCrop>
  <HeadingPairs>
    <vt:vector size="8" baseType="variant">
      <vt:variant>
        <vt:lpstr>Fonts Used</vt:lpstr>
      </vt:variant>
      <vt:variant>
        <vt:i4>7</vt:i4>
      </vt:variant>
      <vt:variant>
        <vt:lpstr>Theme</vt:lpstr>
      </vt:variant>
      <vt:variant>
        <vt:i4>11</vt:i4>
      </vt:variant>
      <vt:variant>
        <vt:lpstr>Embedded OLE Servers</vt:lpstr>
      </vt:variant>
      <vt:variant>
        <vt:i4>1</vt:i4>
      </vt:variant>
      <vt:variant>
        <vt:lpstr>Slide Titles</vt:lpstr>
      </vt:variant>
      <vt:variant>
        <vt:i4>27</vt:i4>
      </vt:variant>
    </vt:vector>
  </HeadingPairs>
  <TitlesOfParts>
    <vt:vector size="46" baseType="lpstr">
      <vt:lpstr>Arial</vt:lpstr>
      <vt:lpstr>Calibri</vt:lpstr>
      <vt:lpstr>Playfair Display</vt:lpstr>
      <vt:lpstr>Segoe Print</vt:lpstr>
      <vt:lpstr>Tahoma</vt:lpstr>
      <vt:lpstr>Times New Roman</vt:lpstr>
      <vt:lpstr>Tinos</vt:lpstr>
      <vt:lpstr>Office Theme</vt:lpstr>
      <vt:lpstr>3_Office Theme</vt:lpstr>
      <vt:lpstr>4_Office Theme</vt:lpstr>
      <vt:lpstr>5_Office Theme</vt:lpstr>
      <vt:lpstr>6_Office Theme</vt:lpstr>
      <vt:lpstr>7_Office Theme</vt:lpstr>
      <vt:lpstr>Minh họa Thiên nhiên 16x9</vt:lpstr>
      <vt:lpstr>Constance template</vt:lpstr>
      <vt:lpstr>1_Minh họa Thiên nhiên 16x9</vt:lpstr>
      <vt:lpstr>2_Minh họa Thiên nhiên 16x9</vt:lpstr>
      <vt:lpstr>1_Constance template</vt:lpstr>
      <vt:lpstr>Bitmap Image</vt:lpstr>
      <vt:lpstr>CHÀO MỪNG CÁC EM!</vt:lpstr>
      <vt:lpstr>BÀI 7 – TIẾT 16 TRANG PHỤC TRONG ĐỜI SỐNG</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 TIẾT 15 TRANG PHỤC TRONG ĐỜI SỐNG</vt:lpstr>
      <vt:lpstr>CHÀO 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Pham Nhan</cp:lastModifiedBy>
  <cp:revision>44</cp:revision>
  <dcterms:created xsi:type="dcterms:W3CDTF">2020-08-07T08:14:36Z</dcterms:created>
  <dcterms:modified xsi:type="dcterms:W3CDTF">2021-12-24T02:12:45Z</dcterms:modified>
</cp:coreProperties>
</file>