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1"/>
  </p:notesMasterIdLst>
  <p:sldIdLst>
    <p:sldId id="256" r:id="rId2"/>
    <p:sldId id="259" r:id="rId3"/>
    <p:sldId id="309" r:id="rId4"/>
    <p:sldId id="310" r:id="rId5"/>
    <p:sldId id="262" r:id="rId6"/>
    <p:sldId id="312" r:id="rId7"/>
    <p:sldId id="311" r:id="rId8"/>
    <p:sldId id="261" r:id="rId9"/>
    <p:sldId id="313" r:id="rId10"/>
    <p:sldId id="264" r:id="rId11"/>
    <p:sldId id="314" r:id="rId12"/>
    <p:sldId id="263" r:id="rId13"/>
    <p:sldId id="265" r:id="rId14"/>
    <p:sldId id="308" r:id="rId15"/>
    <p:sldId id="266" r:id="rId16"/>
    <p:sldId id="315" r:id="rId17"/>
    <p:sldId id="316" r:id="rId18"/>
    <p:sldId id="267" r:id="rId19"/>
    <p:sldId id="317" r:id="rId20"/>
    <p:sldId id="318" r:id="rId21"/>
    <p:sldId id="320" r:id="rId22"/>
    <p:sldId id="269" r:id="rId23"/>
    <p:sldId id="319" r:id="rId24"/>
    <p:sldId id="322" r:id="rId25"/>
    <p:sldId id="270" r:id="rId26"/>
    <p:sldId id="323" r:id="rId27"/>
    <p:sldId id="324" r:id="rId28"/>
    <p:sldId id="271" r:id="rId29"/>
    <p:sldId id="327" r:id="rId30"/>
  </p:sldIdLst>
  <p:sldSz cx="9144000" cy="5143500" type="screen16x9"/>
  <p:notesSz cx="6858000" cy="9144000"/>
  <p:embeddedFontLst>
    <p:embeddedFont>
      <p:font typeface="Tahoma" panose="020B0604030504040204" pitchFamily="34" charset="0"/>
      <p:regular r:id="rId32"/>
      <p:bold r:id="rId33"/>
    </p:embeddedFont>
    <p:embeddedFont>
      <p:font typeface="Signika" panose="020B0604020202020204" charset="0"/>
      <p:regular r:id="rId34"/>
      <p:bold r:id="rId35"/>
    </p:embeddedFont>
    <p:embeddedFont>
      <p:font typeface="Segoe UI" panose="020B0502040204020203" pitchFamily="34" charset="0"/>
      <p:regular r:id="rId36"/>
      <p:bold r:id="rId37"/>
      <p:italic r:id="rId38"/>
      <p:boldItalic r:id="rId39"/>
    </p:embeddedFont>
    <p:embeddedFont>
      <p:font typeface="Fira Sans"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CB9BE7-845A-4493-89D3-66608DE2A9F9}">
  <a:tblStyle styleId="{F6CB9BE7-845A-4493-89D3-66608DE2A9F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577248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636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e3d732822f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e3d732822f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530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667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e3d207c742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e3d207c742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31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e3d732822f_1_1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e3d732822f_1_1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2432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e3d732822f_1_8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e3d732822f_1_8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574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e3d732822f_1_4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e3d732822f_1_4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5708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e3d732822f_1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e3d732822f_1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371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b82266e53f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b82266e53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54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ge3d207c742_1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 name="Google Shape;877;ge3d207c742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9148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e3d207c742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e3d207c742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371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3d207c742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3d207c742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486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e3d207c742_1_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e3d207c742_1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287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e3d207c742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e3d207c742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84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ge3d732822f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0" name="Google Shape;940;ge3d732822f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e3d732822f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e3d732822f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4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1449525"/>
            <a:ext cx="4150200" cy="1503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4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835825" y="3115875"/>
            <a:ext cx="4028700" cy="4326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220445" y="4095580"/>
            <a:ext cx="1573097" cy="1573097"/>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149356" y="4166760"/>
            <a:ext cx="1427033" cy="1427033"/>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130567" y="4264858"/>
            <a:ext cx="1389546" cy="1233366"/>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21990" y="4364492"/>
            <a:ext cx="1172393" cy="103599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112872" y="4458074"/>
            <a:ext cx="902668" cy="84431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240147" y="4556263"/>
            <a:ext cx="648027" cy="648027"/>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262640" y="4653639"/>
            <a:ext cx="528160" cy="456076"/>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rgbClr val="EDD5AE"/>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390005" y="4751014"/>
            <a:ext cx="305948" cy="26015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rot="-2248267" flipH="1">
            <a:off x="214889" y="-505488"/>
            <a:ext cx="2001943" cy="2110165"/>
            <a:chOff x="-964175" y="331275"/>
            <a:chExt cx="2092260" cy="2205041"/>
          </a:xfrm>
        </p:grpSpPr>
        <p:sp>
          <p:nvSpPr>
            <p:cNvPr id="20" name="Google Shape;20;p2"/>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5033350"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14239" y="4154890"/>
            <a:ext cx="1510646" cy="548662"/>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flipH="1">
            <a:off x="929552" y="4556503"/>
            <a:ext cx="1203333" cy="1203333"/>
            <a:chOff x="4250500" y="2411775"/>
            <a:chExt cx="435375" cy="435375"/>
          </a:xfrm>
        </p:grpSpPr>
        <p:sp>
          <p:nvSpPr>
            <p:cNvPr id="40" name="Google Shape;40;p2"/>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48;p2"/>
          <p:cNvSpPr/>
          <p:nvPr/>
        </p:nvSpPr>
        <p:spPr>
          <a:xfrm>
            <a:off x="3104414" y="505728"/>
            <a:ext cx="1510646" cy="548662"/>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CUSTOM_2_2">
    <p:spTree>
      <p:nvGrpSpPr>
        <p:cNvPr id="1" name="Shape 482"/>
        <p:cNvGrpSpPr/>
        <p:nvPr/>
      </p:nvGrpSpPr>
      <p:grpSpPr>
        <a:xfrm>
          <a:off x="0" y="0"/>
          <a:ext cx="0" cy="0"/>
          <a:chOff x="0" y="0"/>
          <a:chExt cx="0" cy="0"/>
        </a:xfrm>
      </p:grpSpPr>
      <p:sp>
        <p:nvSpPr>
          <p:cNvPr id="483" name="Google Shape;483;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4" name="Google Shape;484;p17"/>
          <p:cNvSpPr txBox="1">
            <a:spLocks noGrp="1"/>
          </p:cNvSpPr>
          <p:nvPr>
            <p:ph type="title" idx="2"/>
          </p:nvPr>
        </p:nvSpPr>
        <p:spPr>
          <a:xfrm>
            <a:off x="713288" y="1947225"/>
            <a:ext cx="2293500" cy="41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85" name="Google Shape;485;p17"/>
          <p:cNvSpPr txBox="1">
            <a:spLocks noGrp="1"/>
          </p:cNvSpPr>
          <p:nvPr>
            <p:ph type="subTitle" idx="1"/>
          </p:nvPr>
        </p:nvSpPr>
        <p:spPr>
          <a:xfrm>
            <a:off x="713288" y="2363325"/>
            <a:ext cx="22935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17"/>
          <p:cNvSpPr txBox="1">
            <a:spLocks noGrp="1"/>
          </p:cNvSpPr>
          <p:nvPr>
            <p:ph type="title" idx="3"/>
          </p:nvPr>
        </p:nvSpPr>
        <p:spPr>
          <a:xfrm>
            <a:off x="713283" y="3419150"/>
            <a:ext cx="2293500" cy="416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87" name="Google Shape;487;p17"/>
          <p:cNvSpPr txBox="1">
            <a:spLocks noGrp="1"/>
          </p:cNvSpPr>
          <p:nvPr>
            <p:ph type="subTitle" idx="4"/>
          </p:nvPr>
        </p:nvSpPr>
        <p:spPr>
          <a:xfrm>
            <a:off x="713283" y="3835250"/>
            <a:ext cx="2293500" cy="76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8" name="Google Shape;488;p17"/>
          <p:cNvSpPr txBox="1">
            <a:spLocks noGrp="1"/>
          </p:cNvSpPr>
          <p:nvPr>
            <p:ph type="title" idx="5"/>
          </p:nvPr>
        </p:nvSpPr>
        <p:spPr>
          <a:xfrm>
            <a:off x="6136191" y="3419150"/>
            <a:ext cx="2293500" cy="4161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89" name="Google Shape;489;p17"/>
          <p:cNvSpPr txBox="1">
            <a:spLocks noGrp="1"/>
          </p:cNvSpPr>
          <p:nvPr>
            <p:ph type="subTitle" idx="6"/>
          </p:nvPr>
        </p:nvSpPr>
        <p:spPr>
          <a:xfrm>
            <a:off x="6136191" y="3835250"/>
            <a:ext cx="2293500" cy="7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0" name="Google Shape;490;p17"/>
          <p:cNvSpPr txBox="1">
            <a:spLocks noGrp="1"/>
          </p:cNvSpPr>
          <p:nvPr>
            <p:ph type="title" idx="7"/>
          </p:nvPr>
        </p:nvSpPr>
        <p:spPr>
          <a:xfrm>
            <a:off x="6136191" y="1947225"/>
            <a:ext cx="2293500" cy="4161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91" name="Google Shape;491;p17"/>
          <p:cNvSpPr txBox="1">
            <a:spLocks noGrp="1"/>
          </p:cNvSpPr>
          <p:nvPr>
            <p:ph type="subTitle" idx="8"/>
          </p:nvPr>
        </p:nvSpPr>
        <p:spPr>
          <a:xfrm>
            <a:off x="6136191" y="2363325"/>
            <a:ext cx="2293500" cy="7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2" name="Google Shape;492;p17"/>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17"/>
          <p:cNvGrpSpPr/>
          <p:nvPr/>
        </p:nvGrpSpPr>
        <p:grpSpPr>
          <a:xfrm rot="3565323">
            <a:off x="6685965" y="19753"/>
            <a:ext cx="2195452" cy="2314175"/>
            <a:chOff x="-964175" y="331275"/>
            <a:chExt cx="2092260" cy="2205041"/>
          </a:xfrm>
        </p:grpSpPr>
        <p:sp>
          <p:nvSpPr>
            <p:cNvPr id="494" name="Google Shape;494;p17"/>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7"/>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7"/>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7"/>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7"/>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7"/>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CUSTOM_2_1">
    <p:spTree>
      <p:nvGrpSpPr>
        <p:cNvPr id="1" name="Shape 511"/>
        <p:cNvGrpSpPr/>
        <p:nvPr/>
      </p:nvGrpSpPr>
      <p:grpSpPr>
        <a:xfrm>
          <a:off x="0" y="0"/>
          <a:ext cx="0" cy="0"/>
          <a:chOff x="0" y="0"/>
          <a:chExt cx="0" cy="0"/>
        </a:xfrm>
      </p:grpSpPr>
      <p:sp>
        <p:nvSpPr>
          <p:cNvPr id="512" name="Google Shape;512;p18"/>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13" name="Google Shape;513;p18"/>
          <p:cNvSpPr txBox="1">
            <a:spLocks noGrp="1"/>
          </p:cNvSpPr>
          <p:nvPr>
            <p:ph type="title" idx="2"/>
          </p:nvPr>
        </p:nvSpPr>
        <p:spPr>
          <a:xfrm>
            <a:off x="714300"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4" name="Google Shape;514;p18"/>
          <p:cNvSpPr txBox="1">
            <a:spLocks noGrp="1"/>
          </p:cNvSpPr>
          <p:nvPr>
            <p:ph type="subTitle" idx="1"/>
          </p:nvPr>
        </p:nvSpPr>
        <p:spPr>
          <a:xfrm>
            <a:off x="714300"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18"/>
          <p:cNvSpPr txBox="1">
            <a:spLocks noGrp="1"/>
          </p:cNvSpPr>
          <p:nvPr>
            <p:ph type="title" idx="3"/>
          </p:nvPr>
        </p:nvSpPr>
        <p:spPr>
          <a:xfrm>
            <a:off x="3425247"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6" name="Google Shape;516;p18"/>
          <p:cNvSpPr txBox="1">
            <a:spLocks noGrp="1"/>
          </p:cNvSpPr>
          <p:nvPr>
            <p:ph type="subTitle" idx="4"/>
          </p:nvPr>
        </p:nvSpPr>
        <p:spPr>
          <a:xfrm>
            <a:off x="3425247"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18"/>
          <p:cNvSpPr txBox="1">
            <a:spLocks noGrp="1"/>
          </p:cNvSpPr>
          <p:nvPr>
            <p:ph type="title" idx="5"/>
          </p:nvPr>
        </p:nvSpPr>
        <p:spPr>
          <a:xfrm>
            <a:off x="6136194" y="36517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18" name="Google Shape;518;p18"/>
          <p:cNvSpPr txBox="1">
            <a:spLocks noGrp="1"/>
          </p:cNvSpPr>
          <p:nvPr>
            <p:ph type="subTitle" idx="6"/>
          </p:nvPr>
        </p:nvSpPr>
        <p:spPr>
          <a:xfrm>
            <a:off x="6136194" y="40314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9" name="Google Shape;519;p18"/>
          <p:cNvSpPr txBox="1">
            <a:spLocks noGrp="1"/>
          </p:cNvSpPr>
          <p:nvPr>
            <p:ph type="title" idx="7"/>
          </p:nvPr>
        </p:nvSpPr>
        <p:spPr>
          <a:xfrm>
            <a:off x="714300"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0" name="Google Shape;520;p18"/>
          <p:cNvSpPr txBox="1">
            <a:spLocks noGrp="1"/>
          </p:cNvSpPr>
          <p:nvPr>
            <p:ph type="subTitle" idx="8"/>
          </p:nvPr>
        </p:nvSpPr>
        <p:spPr>
          <a:xfrm>
            <a:off x="714300"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1" name="Google Shape;521;p18"/>
          <p:cNvSpPr txBox="1">
            <a:spLocks noGrp="1"/>
          </p:cNvSpPr>
          <p:nvPr>
            <p:ph type="title" idx="9"/>
          </p:nvPr>
        </p:nvSpPr>
        <p:spPr>
          <a:xfrm>
            <a:off x="3425247"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2" name="Google Shape;522;p18"/>
          <p:cNvSpPr txBox="1">
            <a:spLocks noGrp="1"/>
          </p:cNvSpPr>
          <p:nvPr>
            <p:ph type="subTitle" idx="13"/>
          </p:nvPr>
        </p:nvSpPr>
        <p:spPr>
          <a:xfrm>
            <a:off x="3425247"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3" name="Google Shape;523;p18"/>
          <p:cNvSpPr txBox="1">
            <a:spLocks noGrp="1"/>
          </p:cNvSpPr>
          <p:nvPr>
            <p:ph type="title" idx="14"/>
          </p:nvPr>
        </p:nvSpPr>
        <p:spPr>
          <a:xfrm>
            <a:off x="6136194" y="1896392"/>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24" name="Google Shape;524;p18"/>
          <p:cNvSpPr txBox="1">
            <a:spLocks noGrp="1"/>
          </p:cNvSpPr>
          <p:nvPr>
            <p:ph type="subTitle" idx="15"/>
          </p:nvPr>
        </p:nvSpPr>
        <p:spPr>
          <a:xfrm>
            <a:off x="6136194" y="2276050"/>
            <a:ext cx="2293500" cy="57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5" name="Google Shape;525;p18"/>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 name="Google Shape;526;p18"/>
          <p:cNvGrpSpPr/>
          <p:nvPr/>
        </p:nvGrpSpPr>
        <p:grpSpPr>
          <a:xfrm rot="10800000">
            <a:off x="6912920" y="-999324"/>
            <a:ext cx="1788172" cy="1788172"/>
            <a:chOff x="4250500" y="2411775"/>
            <a:chExt cx="435375" cy="435375"/>
          </a:xfrm>
        </p:grpSpPr>
        <p:sp>
          <p:nvSpPr>
            <p:cNvPr id="527" name="Google Shape;527;p1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8"/>
          <p:cNvGrpSpPr/>
          <p:nvPr/>
        </p:nvGrpSpPr>
        <p:grpSpPr>
          <a:xfrm rot="10800000">
            <a:off x="8258647" y="-182945"/>
            <a:ext cx="1276607" cy="1276607"/>
            <a:chOff x="4250500" y="2411775"/>
            <a:chExt cx="435375" cy="435375"/>
          </a:xfrm>
        </p:grpSpPr>
        <p:sp>
          <p:nvSpPr>
            <p:cNvPr id="536" name="Google Shape;536;p1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CUSTOM_3">
    <p:spTree>
      <p:nvGrpSpPr>
        <p:cNvPr id="1" name="Shape 544"/>
        <p:cNvGrpSpPr/>
        <p:nvPr/>
      </p:nvGrpSpPr>
      <p:grpSpPr>
        <a:xfrm>
          <a:off x="0" y="0"/>
          <a:ext cx="0" cy="0"/>
          <a:chOff x="0" y="0"/>
          <a:chExt cx="0" cy="0"/>
        </a:xfrm>
      </p:grpSpPr>
      <p:sp>
        <p:nvSpPr>
          <p:cNvPr id="545" name="Google Shape;545;p19"/>
          <p:cNvSpPr txBox="1">
            <a:spLocks noGrp="1"/>
          </p:cNvSpPr>
          <p:nvPr>
            <p:ph type="title"/>
          </p:nvPr>
        </p:nvSpPr>
        <p:spPr>
          <a:xfrm>
            <a:off x="714300" y="3347075"/>
            <a:ext cx="3857700" cy="4326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546" name="Google Shape;546;p19"/>
          <p:cNvSpPr txBox="1">
            <a:spLocks noGrp="1"/>
          </p:cNvSpPr>
          <p:nvPr>
            <p:ph type="subTitle" idx="1"/>
          </p:nvPr>
        </p:nvSpPr>
        <p:spPr>
          <a:xfrm>
            <a:off x="714300" y="1639375"/>
            <a:ext cx="3857700" cy="147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600"/>
              <a:buNone/>
              <a:defRPr sz="2000"/>
            </a:lvl1pPr>
            <a:lvl2pPr lvl="1" algn="ctr" rtl="0">
              <a:lnSpc>
                <a:spcPct val="100000"/>
              </a:lnSpc>
              <a:spcBef>
                <a:spcPts val="0"/>
              </a:spcBef>
              <a:spcAft>
                <a:spcPts val="0"/>
              </a:spcAft>
              <a:buSzPts val="2600"/>
              <a:buNone/>
              <a:defRPr sz="2600"/>
            </a:lvl2pPr>
            <a:lvl3pPr lvl="2" algn="ctr" rtl="0">
              <a:lnSpc>
                <a:spcPct val="100000"/>
              </a:lnSpc>
              <a:spcBef>
                <a:spcPts val="0"/>
              </a:spcBef>
              <a:spcAft>
                <a:spcPts val="0"/>
              </a:spcAft>
              <a:buSzPts val="2600"/>
              <a:buNone/>
              <a:defRPr sz="2600"/>
            </a:lvl3pPr>
            <a:lvl4pPr lvl="3" algn="ctr" rtl="0">
              <a:lnSpc>
                <a:spcPct val="100000"/>
              </a:lnSpc>
              <a:spcBef>
                <a:spcPts val="0"/>
              </a:spcBef>
              <a:spcAft>
                <a:spcPts val="0"/>
              </a:spcAft>
              <a:buSzPts val="2600"/>
              <a:buNone/>
              <a:defRPr sz="2600"/>
            </a:lvl4pPr>
            <a:lvl5pPr lvl="4" algn="ctr" rtl="0">
              <a:lnSpc>
                <a:spcPct val="100000"/>
              </a:lnSpc>
              <a:spcBef>
                <a:spcPts val="0"/>
              </a:spcBef>
              <a:spcAft>
                <a:spcPts val="0"/>
              </a:spcAft>
              <a:buSzPts val="2600"/>
              <a:buNone/>
              <a:defRPr sz="2600"/>
            </a:lvl5pPr>
            <a:lvl6pPr lvl="5" algn="ctr" rtl="0">
              <a:lnSpc>
                <a:spcPct val="100000"/>
              </a:lnSpc>
              <a:spcBef>
                <a:spcPts val="0"/>
              </a:spcBef>
              <a:spcAft>
                <a:spcPts val="0"/>
              </a:spcAft>
              <a:buSzPts val="2600"/>
              <a:buNone/>
              <a:defRPr sz="2600"/>
            </a:lvl6pPr>
            <a:lvl7pPr lvl="6" algn="ctr" rtl="0">
              <a:lnSpc>
                <a:spcPct val="100000"/>
              </a:lnSpc>
              <a:spcBef>
                <a:spcPts val="0"/>
              </a:spcBef>
              <a:spcAft>
                <a:spcPts val="0"/>
              </a:spcAft>
              <a:buSzPts val="2600"/>
              <a:buNone/>
              <a:defRPr sz="2600"/>
            </a:lvl7pPr>
            <a:lvl8pPr lvl="7" algn="ctr" rtl="0">
              <a:lnSpc>
                <a:spcPct val="100000"/>
              </a:lnSpc>
              <a:spcBef>
                <a:spcPts val="0"/>
              </a:spcBef>
              <a:spcAft>
                <a:spcPts val="0"/>
              </a:spcAft>
              <a:buSzPts val="2600"/>
              <a:buNone/>
              <a:defRPr sz="2600"/>
            </a:lvl8pPr>
            <a:lvl9pPr lvl="8" algn="ctr" rtl="0">
              <a:lnSpc>
                <a:spcPct val="100000"/>
              </a:lnSpc>
              <a:spcBef>
                <a:spcPts val="0"/>
              </a:spcBef>
              <a:spcAft>
                <a:spcPts val="0"/>
              </a:spcAft>
              <a:buSzPts val="2600"/>
              <a:buNone/>
              <a:defRPr sz="2600"/>
            </a:lvl9pPr>
          </a:lstStyle>
          <a:p>
            <a:endParaRPr/>
          </a:p>
        </p:txBody>
      </p:sp>
      <p:grpSp>
        <p:nvGrpSpPr>
          <p:cNvPr id="547" name="Google Shape;547;p19"/>
          <p:cNvGrpSpPr/>
          <p:nvPr/>
        </p:nvGrpSpPr>
        <p:grpSpPr>
          <a:xfrm rot="-2248267" flipH="1">
            <a:off x="214889" y="-543729"/>
            <a:ext cx="2001943" cy="2110165"/>
            <a:chOff x="-964175" y="331275"/>
            <a:chExt cx="2092260" cy="2205041"/>
          </a:xfrm>
        </p:grpSpPr>
        <p:sp>
          <p:nvSpPr>
            <p:cNvPr id="548" name="Google Shape;548;p19"/>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5" name="Google Shape;565;p19"/>
          <p:cNvSpPr/>
          <p:nvPr/>
        </p:nvSpPr>
        <p:spPr>
          <a:xfrm>
            <a:off x="499632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1">
    <p:spTree>
      <p:nvGrpSpPr>
        <p:cNvPr id="1" name="Shape 696"/>
        <p:cNvGrpSpPr/>
        <p:nvPr/>
      </p:nvGrpSpPr>
      <p:grpSpPr>
        <a:xfrm>
          <a:off x="0" y="0"/>
          <a:ext cx="0" cy="0"/>
          <a:chOff x="0" y="0"/>
          <a:chExt cx="0" cy="0"/>
        </a:xfrm>
      </p:grpSpPr>
      <p:sp>
        <p:nvSpPr>
          <p:cNvPr id="697" name="Google Shape;697;p2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8" name="Google Shape;698;p23"/>
          <p:cNvSpPr/>
          <p:nvPr/>
        </p:nvSpPr>
        <p:spPr>
          <a:xfrm>
            <a:off x="8670600" y="230540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7933510" y="53126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7456590" y="298493"/>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_1">
    <p:spTree>
      <p:nvGrpSpPr>
        <p:cNvPr id="1" name="Shape 701"/>
        <p:cNvGrpSpPr/>
        <p:nvPr/>
      </p:nvGrpSpPr>
      <p:grpSpPr>
        <a:xfrm>
          <a:off x="0" y="0"/>
          <a:ext cx="0" cy="0"/>
          <a:chOff x="0" y="0"/>
          <a:chExt cx="0" cy="0"/>
        </a:xfrm>
      </p:grpSpPr>
      <p:sp>
        <p:nvSpPr>
          <p:cNvPr id="702" name="Google Shape;702;p2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3" name="Google Shape;703;p24"/>
          <p:cNvSpPr/>
          <p:nvPr/>
        </p:nvSpPr>
        <p:spPr>
          <a:xfrm>
            <a:off x="784015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flipH="1">
            <a:off x="68795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236700" y="-12"/>
            <a:ext cx="236700" cy="15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733"/>
        <p:cNvGrpSpPr/>
        <p:nvPr/>
      </p:nvGrpSpPr>
      <p:grpSpPr>
        <a:xfrm>
          <a:off x="0" y="0"/>
          <a:ext cx="0" cy="0"/>
          <a:chOff x="0" y="0"/>
          <a:chExt cx="0" cy="0"/>
        </a:xfrm>
      </p:grpSpPr>
      <p:sp>
        <p:nvSpPr>
          <p:cNvPr id="734" name="Google Shape;734;p27"/>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8670600" y="0"/>
            <a:ext cx="236700" cy="2838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7"/>
          <p:cNvSpPr/>
          <p:nvPr/>
        </p:nvSpPr>
        <p:spPr>
          <a:xfrm>
            <a:off x="694132"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7"/>
          <p:cNvSpPr/>
          <p:nvPr/>
        </p:nvSpPr>
        <p:spPr>
          <a:xfrm flipH="1">
            <a:off x="-266522"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738"/>
        <p:cNvGrpSpPr/>
        <p:nvPr/>
      </p:nvGrpSpPr>
      <p:grpSpPr>
        <a:xfrm>
          <a:off x="0" y="0"/>
          <a:ext cx="0" cy="0"/>
          <a:chOff x="0" y="0"/>
          <a:chExt cx="0" cy="0"/>
        </a:xfrm>
      </p:grpSpPr>
      <p:sp>
        <p:nvSpPr>
          <p:cNvPr id="739" name="Google Shape;739;p28"/>
          <p:cNvSpPr/>
          <p:nvPr/>
        </p:nvSpPr>
        <p:spPr>
          <a:xfrm>
            <a:off x="7575857" y="487824"/>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8"/>
          <p:cNvSpPr/>
          <p:nvPr/>
        </p:nvSpPr>
        <p:spPr>
          <a:xfrm flipH="1">
            <a:off x="7082778"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8"/>
          <p:cNvGrpSpPr/>
          <p:nvPr/>
        </p:nvGrpSpPr>
        <p:grpSpPr>
          <a:xfrm rot="-4455861" flipH="1">
            <a:off x="-15167" y="3356190"/>
            <a:ext cx="2002000" cy="2110281"/>
            <a:chOff x="-964175" y="331275"/>
            <a:chExt cx="2092260" cy="2205041"/>
          </a:xfrm>
        </p:grpSpPr>
        <p:sp>
          <p:nvSpPr>
            <p:cNvPr id="742" name="Google Shape;742;p28"/>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8"/>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8"/>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8"/>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8_1_1">
    <p:spTree>
      <p:nvGrpSpPr>
        <p:cNvPr id="1" name="Shape 759"/>
        <p:cNvGrpSpPr/>
        <p:nvPr/>
      </p:nvGrpSpPr>
      <p:grpSpPr>
        <a:xfrm>
          <a:off x="0" y="0"/>
          <a:ext cx="0" cy="0"/>
          <a:chOff x="0" y="0"/>
          <a:chExt cx="0" cy="0"/>
        </a:xfrm>
      </p:grpSpPr>
      <p:grpSp>
        <p:nvGrpSpPr>
          <p:cNvPr id="760" name="Google Shape;760;p29"/>
          <p:cNvGrpSpPr/>
          <p:nvPr/>
        </p:nvGrpSpPr>
        <p:grpSpPr>
          <a:xfrm rot="10800000">
            <a:off x="8541488" y="716121"/>
            <a:ext cx="979376" cy="979376"/>
            <a:chOff x="4250500" y="2411775"/>
            <a:chExt cx="435375" cy="435375"/>
          </a:xfrm>
        </p:grpSpPr>
        <p:sp>
          <p:nvSpPr>
            <p:cNvPr id="761" name="Google Shape;761;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9" name="Google Shape;769;p29"/>
          <p:cNvSpPr/>
          <p:nvPr/>
        </p:nvSpPr>
        <p:spPr>
          <a:xfrm>
            <a:off x="243950" y="230540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29"/>
          <p:cNvGrpSpPr/>
          <p:nvPr/>
        </p:nvGrpSpPr>
        <p:grpSpPr>
          <a:xfrm rot="10800000">
            <a:off x="7535608" y="-584124"/>
            <a:ext cx="1788172" cy="1788172"/>
            <a:chOff x="4250500" y="2411775"/>
            <a:chExt cx="435375" cy="435375"/>
          </a:xfrm>
        </p:grpSpPr>
        <p:sp>
          <p:nvSpPr>
            <p:cNvPr id="771" name="Google Shape;771;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 name="Google Shape;779;p29"/>
          <p:cNvGrpSpPr/>
          <p:nvPr/>
        </p:nvGrpSpPr>
        <p:grpSpPr>
          <a:xfrm rot="10800000">
            <a:off x="6678872" y="-328333"/>
            <a:ext cx="1276607" cy="1276607"/>
            <a:chOff x="4250500" y="2411775"/>
            <a:chExt cx="435375" cy="435375"/>
          </a:xfrm>
        </p:grpSpPr>
        <p:sp>
          <p:nvSpPr>
            <p:cNvPr id="780" name="Google Shape;780;p29"/>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9"/>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9"/>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9"/>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3"/>
          <p:cNvSpPr txBox="1">
            <a:spLocks noGrp="1"/>
          </p:cNvSpPr>
          <p:nvPr>
            <p:ph type="title"/>
          </p:nvPr>
        </p:nvSpPr>
        <p:spPr>
          <a:xfrm>
            <a:off x="714300" y="2244150"/>
            <a:ext cx="2711400" cy="1377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1" name="Google Shape;51;p3"/>
          <p:cNvSpPr txBox="1">
            <a:spLocks noGrp="1"/>
          </p:cNvSpPr>
          <p:nvPr>
            <p:ph type="subTitle" idx="1"/>
          </p:nvPr>
        </p:nvSpPr>
        <p:spPr>
          <a:xfrm>
            <a:off x="714300" y="3770375"/>
            <a:ext cx="4218000" cy="4623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3"/>
          <p:cNvSpPr txBox="1">
            <a:spLocks noGrp="1"/>
          </p:cNvSpPr>
          <p:nvPr>
            <p:ph type="title" idx="2" hasCustomPrompt="1"/>
          </p:nvPr>
        </p:nvSpPr>
        <p:spPr>
          <a:xfrm>
            <a:off x="714300" y="910825"/>
            <a:ext cx="980400" cy="11841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10000"/>
              <a:buNone/>
              <a:defRPr sz="4200">
                <a:solidFill>
                  <a:schemeClr val="accent1"/>
                </a:solidFill>
              </a:defRPr>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grpSp>
        <p:nvGrpSpPr>
          <p:cNvPr id="53" name="Google Shape;53;p3"/>
          <p:cNvGrpSpPr/>
          <p:nvPr/>
        </p:nvGrpSpPr>
        <p:grpSpPr>
          <a:xfrm rot="-772893" flipH="1">
            <a:off x="1597913" y="-531274"/>
            <a:ext cx="2241141" cy="2362211"/>
            <a:chOff x="-964175" y="331275"/>
            <a:chExt cx="2092260" cy="2205041"/>
          </a:xfrm>
        </p:grpSpPr>
        <p:sp>
          <p:nvSpPr>
            <p:cNvPr id="54" name="Google Shape;54;p3"/>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Google Shape;71;p3"/>
          <p:cNvSpPr/>
          <p:nvPr/>
        </p:nvSpPr>
        <p:spPr>
          <a:xfrm>
            <a:off x="4996325" y="0"/>
            <a:ext cx="236700" cy="28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367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073861" y="2162348"/>
            <a:ext cx="1429455" cy="519145"/>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4"/>
          <p:cNvSpPr txBox="1">
            <a:spLocks noGrp="1"/>
          </p:cNvSpPr>
          <p:nvPr>
            <p:ph type="subTitle" idx="1"/>
          </p:nvPr>
        </p:nvSpPr>
        <p:spPr>
          <a:xfrm>
            <a:off x="714300" y="1215725"/>
            <a:ext cx="7715400" cy="33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76" name="Google Shape;76;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4"/>
          <p:cNvSpPr/>
          <p:nvPr/>
        </p:nvSpPr>
        <p:spPr>
          <a:xfrm>
            <a:off x="784015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flipH="1">
            <a:off x="68795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4"/>
          <p:cNvGrpSpPr/>
          <p:nvPr/>
        </p:nvGrpSpPr>
        <p:grpSpPr>
          <a:xfrm rot="4467178" flipH="1">
            <a:off x="8301616" y="4007820"/>
            <a:ext cx="1386550" cy="1386550"/>
            <a:chOff x="4250500" y="2411775"/>
            <a:chExt cx="435375" cy="435375"/>
          </a:xfrm>
        </p:grpSpPr>
        <p:sp>
          <p:nvSpPr>
            <p:cNvPr id="80" name="Google Shape;80;p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4"/>
          <p:cNvGrpSpPr/>
          <p:nvPr/>
        </p:nvGrpSpPr>
        <p:grpSpPr>
          <a:xfrm rot="4467079" flipH="1">
            <a:off x="7446311" y="4411315"/>
            <a:ext cx="1276611" cy="1276611"/>
            <a:chOff x="4250500" y="2411775"/>
            <a:chExt cx="435375" cy="435375"/>
          </a:xfrm>
        </p:grpSpPr>
        <p:sp>
          <p:nvSpPr>
            <p:cNvPr id="89" name="Google Shape;89;p4"/>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
        <p:cNvGrpSpPr/>
        <p:nvPr/>
      </p:nvGrpSpPr>
      <p:grpSpPr>
        <a:xfrm>
          <a:off x="0" y="0"/>
          <a:ext cx="0" cy="0"/>
          <a:chOff x="0" y="0"/>
          <a:chExt cx="0" cy="0"/>
        </a:xfrm>
      </p:grpSpPr>
      <p:sp>
        <p:nvSpPr>
          <p:cNvPr id="105" name="Google Shape;10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6" name="Google Shape;106;p6"/>
          <p:cNvSpPr/>
          <p:nvPr/>
        </p:nvSpPr>
        <p:spPr>
          <a:xfrm>
            <a:off x="8670600" y="-12"/>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6436810" y="6091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flipH="1">
            <a:off x="7369090" y="831656"/>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196410" y="4411856"/>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5"/>
        <p:cNvGrpSpPr/>
        <p:nvPr/>
      </p:nvGrpSpPr>
      <p:grpSpPr>
        <a:xfrm>
          <a:off x="0" y="0"/>
          <a:ext cx="0" cy="0"/>
          <a:chOff x="0" y="0"/>
          <a:chExt cx="0" cy="0"/>
        </a:xfrm>
      </p:grpSpPr>
      <p:sp>
        <p:nvSpPr>
          <p:cNvPr id="116" name="Google Shape;116;p8"/>
          <p:cNvSpPr txBox="1">
            <a:spLocks noGrp="1"/>
          </p:cNvSpPr>
          <p:nvPr>
            <p:ph type="title"/>
          </p:nvPr>
        </p:nvSpPr>
        <p:spPr>
          <a:xfrm>
            <a:off x="1662450" y="935100"/>
            <a:ext cx="5819100" cy="32733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4800"/>
              <a:buNone/>
              <a:defRPr sz="8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17" name="Google Shape;117;p8"/>
          <p:cNvGrpSpPr/>
          <p:nvPr/>
        </p:nvGrpSpPr>
        <p:grpSpPr>
          <a:xfrm rot="10800000" flipH="1">
            <a:off x="443189" y="4476249"/>
            <a:ext cx="1628215" cy="1628215"/>
            <a:chOff x="4250500" y="2411775"/>
            <a:chExt cx="435375" cy="435375"/>
          </a:xfrm>
        </p:grpSpPr>
        <p:sp>
          <p:nvSpPr>
            <p:cNvPr id="118" name="Google Shape;118;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8"/>
          <p:cNvGrpSpPr/>
          <p:nvPr/>
        </p:nvGrpSpPr>
        <p:grpSpPr>
          <a:xfrm rot="10800000" flipH="1">
            <a:off x="7072589" y="4476249"/>
            <a:ext cx="1628215" cy="1628215"/>
            <a:chOff x="4250500" y="2411775"/>
            <a:chExt cx="435375" cy="435375"/>
          </a:xfrm>
        </p:grpSpPr>
        <p:sp>
          <p:nvSpPr>
            <p:cNvPr id="127" name="Google Shape;127;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8"/>
          <p:cNvGrpSpPr/>
          <p:nvPr/>
        </p:nvGrpSpPr>
        <p:grpSpPr>
          <a:xfrm rot="10800000" flipH="1">
            <a:off x="-417269" y="1776336"/>
            <a:ext cx="1074418" cy="1074418"/>
            <a:chOff x="4250500" y="2411775"/>
            <a:chExt cx="435375" cy="435375"/>
          </a:xfrm>
        </p:grpSpPr>
        <p:sp>
          <p:nvSpPr>
            <p:cNvPr id="136" name="Google Shape;136;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8"/>
          <p:cNvGrpSpPr/>
          <p:nvPr/>
        </p:nvGrpSpPr>
        <p:grpSpPr>
          <a:xfrm rot="10800000" flipH="1">
            <a:off x="-672931" y="3412489"/>
            <a:ext cx="1788172" cy="1788172"/>
            <a:chOff x="4250500" y="2411775"/>
            <a:chExt cx="435375" cy="435375"/>
          </a:xfrm>
        </p:grpSpPr>
        <p:sp>
          <p:nvSpPr>
            <p:cNvPr id="145" name="Google Shape;145;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8"/>
          <p:cNvGrpSpPr/>
          <p:nvPr/>
        </p:nvGrpSpPr>
        <p:grpSpPr>
          <a:xfrm rot="10800000" flipH="1">
            <a:off x="-161355" y="2484792"/>
            <a:ext cx="1276607" cy="1276607"/>
            <a:chOff x="4250500" y="2411775"/>
            <a:chExt cx="435375" cy="435375"/>
          </a:xfrm>
        </p:grpSpPr>
        <p:sp>
          <p:nvSpPr>
            <p:cNvPr id="154" name="Google Shape;154;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0800000">
            <a:off x="8491021" y="1776336"/>
            <a:ext cx="1074418" cy="1074418"/>
            <a:chOff x="4250500" y="2411775"/>
            <a:chExt cx="435375" cy="435375"/>
          </a:xfrm>
        </p:grpSpPr>
        <p:sp>
          <p:nvSpPr>
            <p:cNvPr id="163" name="Google Shape;163;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71;p8"/>
          <p:cNvGrpSpPr/>
          <p:nvPr/>
        </p:nvGrpSpPr>
        <p:grpSpPr>
          <a:xfrm rot="10800000">
            <a:off x="8032930" y="3412489"/>
            <a:ext cx="1788172" cy="1788172"/>
            <a:chOff x="4250500" y="2411775"/>
            <a:chExt cx="435375" cy="435375"/>
          </a:xfrm>
        </p:grpSpPr>
        <p:sp>
          <p:nvSpPr>
            <p:cNvPr id="172" name="Google Shape;172;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8"/>
          <p:cNvGrpSpPr/>
          <p:nvPr/>
        </p:nvGrpSpPr>
        <p:grpSpPr>
          <a:xfrm rot="10800000">
            <a:off x="8032919" y="2484792"/>
            <a:ext cx="1276607" cy="1276607"/>
            <a:chOff x="4250500" y="2411775"/>
            <a:chExt cx="435375" cy="435375"/>
          </a:xfrm>
        </p:grpSpPr>
        <p:sp>
          <p:nvSpPr>
            <p:cNvPr id="181" name="Google Shape;181;p8"/>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8"/>
          <p:cNvSpPr/>
          <p:nvPr/>
        </p:nvSpPr>
        <p:spPr>
          <a:xfrm>
            <a:off x="-452593"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7675207" y="200699"/>
            <a:ext cx="1921401" cy="697809"/>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flipH="1">
            <a:off x="692060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flipH="1">
            <a:off x="1262753" y="138929"/>
            <a:ext cx="960659" cy="348890"/>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15"/>
        <p:cNvGrpSpPr/>
        <p:nvPr/>
      </p:nvGrpSpPr>
      <p:grpSpPr>
        <a:xfrm>
          <a:off x="0" y="0"/>
          <a:ext cx="0" cy="0"/>
          <a:chOff x="0" y="0"/>
          <a:chExt cx="0" cy="0"/>
        </a:xfrm>
      </p:grpSpPr>
      <p:sp>
        <p:nvSpPr>
          <p:cNvPr id="216" name="Google Shape;216;p10"/>
          <p:cNvSpPr txBox="1">
            <a:spLocks noGrp="1"/>
          </p:cNvSpPr>
          <p:nvPr>
            <p:ph type="title"/>
          </p:nvPr>
        </p:nvSpPr>
        <p:spPr>
          <a:xfrm>
            <a:off x="3998700" y="549600"/>
            <a:ext cx="4431000" cy="11121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a:solidFill>
                  <a:schemeClr val="dk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7" name="Google Shape;217;p10"/>
          <p:cNvSpPr/>
          <p:nvPr/>
        </p:nvSpPr>
        <p:spPr>
          <a:xfrm>
            <a:off x="2367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14"/>
        <p:cNvGrpSpPr/>
        <p:nvPr/>
      </p:nvGrpSpPr>
      <p:grpSpPr>
        <a:xfrm>
          <a:off x="0" y="0"/>
          <a:ext cx="0" cy="0"/>
          <a:chOff x="0" y="0"/>
          <a:chExt cx="0" cy="0"/>
        </a:xfrm>
      </p:grpSpPr>
      <p:sp>
        <p:nvSpPr>
          <p:cNvPr id="315" name="Google Shape;315;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6" name="Google Shape;316;p13"/>
          <p:cNvSpPr txBox="1">
            <a:spLocks noGrp="1"/>
          </p:cNvSpPr>
          <p:nvPr>
            <p:ph type="title" idx="2"/>
          </p:nvPr>
        </p:nvSpPr>
        <p:spPr>
          <a:xfrm>
            <a:off x="1571400" y="1792000"/>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17" name="Google Shape;317;p13"/>
          <p:cNvSpPr txBox="1">
            <a:spLocks noGrp="1"/>
          </p:cNvSpPr>
          <p:nvPr>
            <p:ph type="subTitle" idx="1"/>
          </p:nvPr>
        </p:nvSpPr>
        <p:spPr>
          <a:xfrm>
            <a:off x="1571400" y="2142400"/>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8" name="Google Shape;318;p13"/>
          <p:cNvSpPr txBox="1">
            <a:spLocks noGrp="1"/>
          </p:cNvSpPr>
          <p:nvPr>
            <p:ph type="title" idx="3" hasCustomPrompt="1"/>
          </p:nvPr>
        </p:nvSpPr>
        <p:spPr>
          <a:xfrm>
            <a:off x="714300" y="1844739"/>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19" name="Google Shape;319;p13"/>
          <p:cNvSpPr txBox="1">
            <a:spLocks noGrp="1"/>
          </p:cNvSpPr>
          <p:nvPr>
            <p:ph type="title" idx="4"/>
          </p:nvPr>
        </p:nvSpPr>
        <p:spPr>
          <a:xfrm>
            <a:off x="5429126" y="1782338"/>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0" name="Google Shape;320;p13"/>
          <p:cNvSpPr txBox="1">
            <a:spLocks noGrp="1"/>
          </p:cNvSpPr>
          <p:nvPr>
            <p:ph type="subTitle" idx="5"/>
          </p:nvPr>
        </p:nvSpPr>
        <p:spPr>
          <a:xfrm>
            <a:off x="5429125" y="2132738"/>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1" name="Google Shape;321;p13"/>
          <p:cNvSpPr txBox="1">
            <a:spLocks noGrp="1"/>
          </p:cNvSpPr>
          <p:nvPr>
            <p:ph type="title" idx="6" hasCustomPrompt="1"/>
          </p:nvPr>
        </p:nvSpPr>
        <p:spPr>
          <a:xfrm>
            <a:off x="4572000" y="184475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22" name="Google Shape;322;p13"/>
          <p:cNvSpPr txBox="1">
            <a:spLocks noGrp="1"/>
          </p:cNvSpPr>
          <p:nvPr>
            <p:ph type="title" idx="7"/>
          </p:nvPr>
        </p:nvSpPr>
        <p:spPr>
          <a:xfrm>
            <a:off x="1571400" y="3461225"/>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3" name="Google Shape;323;p13"/>
          <p:cNvSpPr txBox="1">
            <a:spLocks noGrp="1"/>
          </p:cNvSpPr>
          <p:nvPr>
            <p:ph type="subTitle" idx="8"/>
          </p:nvPr>
        </p:nvSpPr>
        <p:spPr>
          <a:xfrm>
            <a:off x="1571400" y="3811625"/>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4" name="Google Shape;324;p13"/>
          <p:cNvSpPr txBox="1">
            <a:spLocks noGrp="1"/>
          </p:cNvSpPr>
          <p:nvPr>
            <p:ph type="title" idx="9" hasCustomPrompt="1"/>
          </p:nvPr>
        </p:nvSpPr>
        <p:spPr>
          <a:xfrm>
            <a:off x="714300" y="351440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sp>
        <p:nvSpPr>
          <p:cNvPr id="325" name="Google Shape;325;p13"/>
          <p:cNvSpPr txBox="1">
            <a:spLocks noGrp="1"/>
          </p:cNvSpPr>
          <p:nvPr>
            <p:ph type="title" idx="13"/>
          </p:nvPr>
        </p:nvSpPr>
        <p:spPr>
          <a:xfrm>
            <a:off x="5429126" y="3461225"/>
            <a:ext cx="2258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1900"/>
              <a:buNone/>
              <a:defRPr sz="20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a:endParaRPr/>
          </a:p>
        </p:txBody>
      </p:sp>
      <p:sp>
        <p:nvSpPr>
          <p:cNvPr id="326" name="Google Shape;326;p13"/>
          <p:cNvSpPr txBox="1">
            <a:spLocks noGrp="1"/>
          </p:cNvSpPr>
          <p:nvPr>
            <p:ph type="subTitle" idx="14"/>
          </p:nvPr>
        </p:nvSpPr>
        <p:spPr>
          <a:xfrm>
            <a:off x="5429125" y="3811625"/>
            <a:ext cx="2258700" cy="5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27" name="Google Shape;327;p13"/>
          <p:cNvSpPr txBox="1">
            <a:spLocks noGrp="1"/>
          </p:cNvSpPr>
          <p:nvPr>
            <p:ph type="title" idx="15" hasCustomPrompt="1"/>
          </p:nvPr>
        </p:nvSpPr>
        <p:spPr>
          <a:xfrm>
            <a:off x="4572000" y="3514400"/>
            <a:ext cx="704700" cy="8370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accen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t>xx%</a:t>
            </a:r>
          </a:p>
        </p:txBody>
      </p:sp>
      <p:grpSp>
        <p:nvGrpSpPr>
          <p:cNvPr id="328" name="Google Shape;328;p13"/>
          <p:cNvGrpSpPr/>
          <p:nvPr/>
        </p:nvGrpSpPr>
        <p:grpSpPr>
          <a:xfrm rot="10800000">
            <a:off x="8004209" y="779272"/>
            <a:ext cx="1386539" cy="1386539"/>
            <a:chOff x="4250500" y="2411775"/>
            <a:chExt cx="435375" cy="435375"/>
          </a:xfrm>
        </p:grpSpPr>
        <p:sp>
          <p:nvSpPr>
            <p:cNvPr id="329" name="Google Shape;329;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 name="Google Shape;337;p13"/>
          <p:cNvGrpSpPr/>
          <p:nvPr/>
        </p:nvGrpSpPr>
        <p:grpSpPr>
          <a:xfrm rot="10800000">
            <a:off x="8258645" y="1860038"/>
            <a:ext cx="1060617" cy="1060617"/>
            <a:chOff x="4250500" y="2411775"/>
            <a:chExt cx="435375" cy="435375"/>
          </a:xfrm>
        </p:grpSpPr>
        <p:sp>
          <p:nvSpPr>
            <p:cNvPr id="338" name="Google Shape;338;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13"/>
          <p:cNvGrpSpPr/>
          <p:nvPr/>
        </p:nvGrpSpPr>
        <p:grpSpPr>
          <a:xfrm rot="10800000">
            <a:off x="6795295" y="-647374"/>
            <a:ext cx="1788172" cy="1788172"/>
            <a:chOff x="4250500" y="2411775"/>
            <a:chExt cx="435375" cy="435375"/>
          </a:xfrm>
        </p:grpSpPr>
        <p:sp>
          <p:nvSpPr>
            <p:cNvPr id="347" name="Google Shape;347;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355;p13"/>
          <p:cNvGrpSpPr/>
          <p:nvPr/>
        </p:nvGrpSpPr>
        <p:grpSpPr>
          <a:xfrm rot="10800000">
            <a:off x="8150647" y="-135795"/>
            <a:ext cx="1276607" cy="1276607"/>
            <a:chOff x="4250500" y="2411775"/>
            <a:chExt cx="435375" cy="435375"/>
          </a:xfrm>
        </p:grpSpPr>
        <p:sp>
          <p:nvSpPr>
            <p:cNvPr id="356" name="Google Shape;356;p13"/>
            <p:cNvSpPr/>
            <p:nvPr/>
          </p:nvSpPr>
          <p:spPr>
            <a:xfrm>
              <a:off x="4250500" y="2411775"/>
              <a:ext cx="435375" cy="435375"/>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4271250" y="2431475"/>
              <a:ext cx="394950" cy="394950"/>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4276425" y="2458625"/>
              <a:ext cx="384575" cy="341350"/>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4306475" y="2486200"/>
              <a:ext cx="324475" cy="286725"/>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4343800" y="2512100"/>
              <a:ext cx="249825" cy="233675"/>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4379050" y="2539275"/>
              <a:ext cx="179350" cy="179350"/>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4406000" y="2566225"/>
              <a:ext cx="146175" cy="126225"/>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4432250" y="2593175"/>
              <a:ext cx="84675" cy="72000"/>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solidFill>
              <a:schemeClr val="accent1"/>
            </a:solidFill>
            <a:ln w="19050"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4" name="Google Shape;364;p13"/>
          <p:cNvSpPr/>
          <p:nvPr/>
        </p:nvSpPr>
        <p:spPr>
          <a:xfrm>
            <a:off x="8670600" y="3639888"/>
            <a:ext cx="236700" cy="1503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5424010" y="779263"/>
            <a:ext cx="1610772" cy="584996"/>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4937515" y="164418"/>
            <a:ext cx="1060619" cy="385193"/>
          </a:xfrm>
          <a:custGeom>
            <a:avLst/>
            <a:gdLst/>
            <a:ahLst/>
            <a:cxnLst/>
            <a:rect l="l" t="t" r="r" b="b"/>
            <a:pathLst>
              <a:path w="33072" h="12011" extrusionOk="0">
                <a:moveTo>
                  <a:pt x="17344" y="1"/>
                </a:moveTo>
                <a:cubicBezTo>
                  <a:pt x="15856" y="1"/>
                  <a:pt x="14452" y="1323"/>
                  <a:pt x="14828" y="3090"/>
                </a:cubicBezTo>
                <a:cubicBezTo>
                  <a:pt x="14508" y="2995"/>
                  <a:pt x="14182" y="2947"/>
                  <a:pt x="13858" y="2947"/>
                </a:cubicBezTo>
                <a:cubicBezTo>
                  <a:pt x="13049" y="2947"/>
                  <a:pt x="12258" y="3244"/>
                  <a:pt x="11636" y="3836"/>
                </a:cubicBezTo>
                <a:cubicBezTo>
                  <a:pt x="10806" y="4665"/>
                  <a:pt x="10475" y="5868"/>
                  <a:pt x="10765" y="7029"/>
                </a:cubicBezTo>
                <a:cubicBezTo>
                  <a:pt x="10093" y="6260"/>
                  <a:pt x="9124" y="5838"/>
                  <a:pt x="8126" y="5838"/>
                </a:cubicBezTo>
                <a:cubicBezTo>
                  <a:pt x="7831" y="5838"/>
                  <a:pt x="7534" y="5875"/>
                  <a:pt x="7241" y="5951"/>
                </a:cubicBezTo>
                <a:cubicBezTo>
                  <a:pt x="6577" y="6158"/>
                  <a:pt x="5955" y="6490"/>
                  <a:pt x="5375" y="6904"/>
                </a:cubicBezTo>
                <a:cubicBezTo>
                  <a:pt x="4836" y="7360"/>
                  <a:pt x="4255" y="7733"/>
                  <a:pt x="3633" y="8065"/>
                </a:cubicBezTo>
                <a:cubicBezTo>
                  <a:pt x="3202" y="8267"/>
                  <a:pt x="2730" y="8388"/>
                  <a:pt x="2260" y="8388"/>
                </a:cubicBezTo>
                <a:cubicBezTo>
                  <a:pt x="2053" y="8388"/>
                  <a:pt x="1846" y="8365"/>
                  <a:pt x="1643" y="8314"/>
                </a:cubicBezTo>
                <a:cubicBezTo>
                  <a:pt x="938" y="8148"/>
                  <a:pt x="399" y="7609"/>
                  <a:pt x="316" y="6904"/>
                </a:cubicBezTo>
                <a:lnTo>
                  <a:pt x="316" y="6904"/>
                </a:lnTo>
                <a:cubicBezTo>
                  <a:pt x="1" y="8642"/>
                  <a:pt x="1377" y="10191"/>
                  <a:pt x="3121" y="10191"/>
                </a:cubicBezTo>
                <a:cubicBezTo>
                  <a:pt x="3208" y="10191"/>
                  <a:pt x="3296" y="10188"/>
                  <a:pt x="3385" y="10180"/>
                </a:cubicBezTo>
                <a:cubicBezTo>
                  <a:pt x="4530" y="10065"/>
                  <a:pt x="5569" y="9248"/>
                  <a:pt x="6697" y="9248"/>
                </a:cubicBezTo>
                <a:cubicBezTo>
                  <a:pt x="6795" y="9248"/>
                  <a:pt x="6893" y="9254"/>
                  <a:pt x="6992" y="9268"/>
                </a:cubicBezTo>
                <a:cubicBezTo>
                  <a:pt x="7946" y="9392"/>
                  <a:pt x="8650" y="10138"/>
                  <a:pt x="9438" y="10677"/>
                </a:cubicBezTo>
                <a:cubicBezTo>
                  <a:pt x="10392" y="11382"/>
                  <a:pt x="11511" y="11797"/>
                  <a:pt x="12672" y="11963"/>
                </a:cubicBezTo>
                <a:cubicBezTo>
                  <a:pt x="12889" y="11995"/>
                  <a:pt x="13109" y="12011"/>
                  <a:pt x="13329" y="12011"/>
                </a:cubicBezTo>
                <a:cubicBezTo>
                  <a:pt x="13951" y="12011"/>
                  <a:pt x="14578" y="11887"/>
                  <a:pt x="15160" y="11672"/>
                </a:cubicBezTo>
                <a:cubicBezTo>
                  <a:pt x="15948" y="11341"/>
                  <a:pt x="16570" y="10677"/>
                  <a:pt x="16818" y="9889"/>
                </a:cubicBezTo>
                <a:cubicBezTo>
                  <a:pt x="16984" y="9309"/>
                  <a:pt x="16943" y="8687"/>
                  <a:pt x="16735" y="8107"/>
                </a:cubicBezTo>
                <a:cubicBezTo>
                  <a:pt x="16487" y="7443"/>
                  <a:pt x="16031" y="6904"/>
                  <a:pt x="15409" y="6572"/>
                </a:cubicBezTo>
                <a:cubicBezTo>
                  <a:pt x="15151" y="6460"/>
                  <a:pt x="14880" y="6403"/>
                  <a:pt x="14612" y="6403"/>
                </a:cubicBezTo>
                <a:cubicBezTo>
                  <a:pt x="14190" y="6403"/>
                  <a:pt x="13773" y="6543"/>
                  <a:pt x="13419" y="6821"/>
                </a:cubicBezTo>
                <a:cubicBezTo>
                  <a:pt x="12879" y="7277"/>
                  <a:pt x="12797" y="8065"/>
                  <a:pt x="13170" y="8687"/>
                </a:cubicBezTo>
                <a:cubicBezTo>
                  <a:pt x="13402" y="8983"/>
                  <a:pt x="13742" y="9128"/>
                  <a:pt x="14080" y="9128"/>
                </a:cubicBezTo>
                <a:cubicBezTo>
                  <a:pt x="14405" y="9128"/>
                  <a:pt x="14729" y="8993"/>
                  <a:pt x="14953" y="8729"/>
                </a:cubicBezTo>
                <a:lnTo>
                  <a:pt x="14953" y="8729"/>
                </a:lnTo>
                <a:cubicBezTo>
                  <a:pt x="14828" y="9268"/>
                  <a:pt x="14331" y="9641"/>
                  <a:pt x="13792" y="9682"/>
                </a:cubicBezTo>
                <a:cubicBezTo>
                  <a:pt x="13211" y="9641"/>
                  <a:pt x="12714" y="9350"/>
                  <a:pt x="12423" y="8853"/>
                </a:cubicBezTo>
                <a:cubicBezTo>
                  <a:pt x="12175" y="8355"/>
                  <a:pt x="12133" y="7775"/>
                  <a:pt x="12340" y="7277"/>
                </a:cubicBezTo>
                <a:cubicBezTo>
                  <a:pt x="12589" y="6738"/>
                  <a:pt x="12962" y="6324"/>
                  <a:pt x="13419" y="6075"/>
                </a:cubicBezTo>
                <a:cubicBezTo>
                  <a:pt x="13875" y="5824"/>
                  <a:pt x="14393" y="5699"/>
                  <a:pt x="14913" y="5699"/>
                </a:cubicBezTo>
                <a:cubicBezTo>
                  <a:pt x="15338" y="5699"/>
                  <a:pt x="15763" y="5783"/>
                  <a:pt x="16155" y="5951"/>
                </a:cubicBezTo>
                <a:cubicBezTo>
                  <a:pt x="16984" y="6324"/>
                  <a:pt x="17689" y="7070"/>
                  <a:pt x="18021" y="7941"/>
                </a:cubicBezTo>
                <a:cubicBezTo>
                  <a:pt x="18352" y="8811"/>
                  <a:pt x="18394" y="9807"/>
                  <a:pt x="18104" y="10719"/>
                </a:cubicBezTo>
                <a:cubicBezTo>
                  <a:pt x="18755" y="11077"/>
                  <a:pt x="19484" y="11256"/>
                  <a:pt x="20228" y="11256"/>
                </a:cubicBezTo>
                <a:cubicBezTo>
                  <a:pt x="20432" y="11256"/>
                  <a:pt x="20636" y="11243"/>
                  <a:pt x="20840" y="11216"/>
                </a:cubicBezTo>
                <a:cubicBezTo>
                  <a:pt x="21794" y="11092"/>
                  <a:pt x="22706" y="10760"/>
                  <a:pt x="23535" y="10263"/>
                </a:cubicBezTo>
                <a:cubicBezTo>
                  <a:pt x="24107" y="9958"/>
                  <a:pt x="24748" y="9548"/>
                  <a:pt x="25428" y="9548"/>
                </a:cubicBezTo>
                <a:cubicBezTo>
                  <a:pt x="25488" y="9548"/>
                  <a:pt x="25548" y="9551"/>
                  <a:pt x="25608" y="9558"/>
                </a:cubicBezTo>
                <a:cubicBezTo>
                  <a:pt x="26230" y="9599"/>
                  <a:pt x="26769" y="9972"/>
                  <a:pt x="27391" y="10055"/>
                </a:cubicBezTo>
                <a:cubicBezTo>
                  <a:pt x="27442" y="10058"/>
                  <a:pt x="27493" y="10060"/>
                  <a:pt x="27544" y="10060"/>
                </a:cubicBezTo>
                <a:cubicBezTo>
                  <a:pt x="28192" y="10060"/>
                  <a:pt x="28802" y="9818"/>
                  <a:pt x="29340" y="9433"/>
                </a:cubicBezTo>
                <a:cubicBezTo>
                  <a:pt x="29920" y="9019"/>
                  <a:pt x="30418" y="8563"/>
                  <a:pt x="31040" y="8189"/>
                </a:cubicBezTo>
                <a:cubicBezTo>
                  <a:pt x="31440" y="7950"/>
                  <a:pt x="31874" y="7830"/>
                  <a:pt x="32320" y="7830"/>
                </a:cubicBezTo>
                <a:cubicBezTo>
                  <a:pt x="32568" y="7830"/>
                  <a:pt x="32820" y="7867"/>
                  <a:pt x="33072" y="7941"/>
                </a:cubicBezTo>
                <a:cubicBezTo>
                  <a:pt x="32502" y="7457"/>
                  <a:pt x="31776" y="7188"/>
                  <a:pt x="31041" y="7188"/>
                </a:cubicBezTo>
                <a:cubicBezTo>
                  <a:pt x="30706" y="7188"/>
                  <a:pt x="30369" y="7243"/>
                  <a:pt x="30045" y="7360"/>
                </a:cubicBezTo>
                <a:cubicBezTo>
                  <a:pt x="29630" y="7485"/>
                  <a:pt x="29257" y="7733"/>
                  <a:pt x="28884" y="7858"/>
                </a:cubicBezTo>
                <a:cubicBezTo>
                  <a:pt x="28650" y="7975"/>
                  <a:pt x="28417" y="8026"/>
                  <a:pt x="28183" y="8026"/>
                </a:cubicBezTo>
                <a:cubicBezTo>
                  <a:pt x="28002" y="8026"/>
                  <a:pt x="27821" y="7995"/>
                  <a:pt x="27640" y="7941"/>
                </a:cubicBezTo>
                <a:cubicBezTo>
                  <a:pt x="27101" y="7692"/>
                  <a:pt x="26811" y="7029"/>
                  <a:pt x="26313" y="6697"/>
                </a:cubicBezTo>
                <a:cubicBezTo>
                  <a:pt x="26002" y="6531"/>
                  <a:pt x="25660" y="6448"/>
                  <a:pt x="25318" y="6448"/>
                </a:cubicBezTo>
                <a:cubicBezTo>
                  <a:pt x="24976" y="6448"/>
                  <a:pt x="24634" y="6531"/>
                  <a:pt x="24323" y="6697"/>
                </a:cubicBezTo>
                <a:cubicBezTo>
                  <a:pt x="23701" y="6987"/>
                  <a:pt x="23121" y="7402"/>
                  <a:pt x="22457" y="7609"/>
                </a:cubicBezTo>
                <a:cubicBezTo>
                  <a:pt x="22138" y="7710"/>
                  <a:pt x="21805" y="7763"/>
                  <a:pt x="21473" y="7763"/>
                </a:cubicBezTo>
                <a:cubicBezTo>
                  <a:pt x="20984" y="7763"/>
                  <a:pt x="20496" y="7648"/>
                  <a:pt x="20052" y="7402"/>
                </a:cubicBezTo>
                <a:cubicBezTo>
                  <a:pt x="19306" y="6987"/>
                  <a:pt x="18850" y="6241"/>
                  <a:pt x="18767" y="5412"/>
                </a:cubicBezTo>
                <a:cubicBezTo>
                  <a:pt x="18726" y="4541"/>
                  <a:pt x="19182" y="3753"/>
                  <a:pt x="19970" y="3380"/>
                </a:cubicBezTo>
                <a:cubicBezTo>
                  <a:pt x="20180" y="3274"/>
                  <a:pt x="20413" y="3224"/>
                  <a:pt x="20646" y="3224"/>
                </a:cubicBezTo>
                <a:cubicBezTo>
                  <a:pt x="21054" y="3224"/>
                  <a:pt x="21462" y="3380"/>
                  <a:pt x="21752" y="3670"/>
                </a:cubicBezTo>
                <a:cubicBezTo>
                  <a:pt x="22208" y="4126"/>
                  <a:pt x="22208" y="5163"/>
                  <a:pt x="21379" y="5246"/>
                </a:cubicBezTo>
                <a:cubicBezTo>
                  <a:pt x="21587" y="4873"/>
                  <a:pt x="21462" y="4416"/>
                  <a:pt x="21130" y="4168"/>
                </a:cubicBezTo>
                <a:cubicBezTo>
                  <a:pt x="20987" y="4104"/>
                  <a:pt x="20837" y="4071"/>
                  <a:pt x="20690" y="4071"/>
                </a:cubicBezTo>
                <a:cubicBezTo>
                  <a:pt x="20456" y="4071"/>
                  <a:pt x="20231" y="4155"/>
                  <a:pt x="20052" y="4334"/>
                </a:cubicBezTo>
                <a:cubicBezTo>
                  <a:pt x="19762" y="4624"/>
                  <a:pt x="19679" y="5038"/>
                  <a:pt x="19804" y="5412"/>
                </a:cubicBezTo>
                <a:cubicBezTo>
                  <a:pt x="19887" y="5785"/>
                  <a:pt x="20135" y="6116"/>
                  <a:pt x="20426" y="6324"/>
                </a:cubicBezTo>
                <a:cubicBezTo>
                  <a:pt x="20807" y="6583"/>
                  <a:pt x="21238" y="6706"/>
                  <a:pt x="21669" y="6706"/>
                </a:cubicBezTo>
                <a:cubicBezTo>
                  <a:pt x="22270" y="6706"/>
                  <a:pt x="22869" y="6468"/>
                  <a:pt x="23328" y="6033"/>
                </a:cubicBezTo>
                <a:cubicBezTo>
                  <a:pt x="24033" y="5246"/>
                  <a:pt x="24199" y="4043"/>
                  <a:pt x="23701" y="3090"/>
                </a:cubicBezTo>
                <a:cubicBezTo>
                  <a:pt x="23162" y="2177"/>
                  <a:pt x="22167" y="1597"/>
                  <a:pt x="21089" y="1597"/>
                </a:cubicBezTo>
                <a:cubicBezTo>
                  <a:pt x="21047" y="1593"/>
                  <a:pt x="21004" y="1592"/>
                  <a:pt x="20962" y="1592"/>
                </a:cubicBezTo>
                <a:cubicBezTo>
                  <a:pt x="20508" y="1592"/>
                  <a:pt x="20062" y="1791"/>
                  <a:pt x="19721" y="2095"/>
                </a:cubicBezTo>
                <a:cubicBezTo>
                  <a:pt x="19721" y="1597"/>
                  <a:pt x="19513" y="1141"/>
                  <a:pt x="19182" y="809"/>
                </a:cubicBezTo>
                <a:cubicBezTo>
                  <a:pt x="18644" y="247"/>
                  <a:pt x="17987" y="1"/>
                  <a:pt x="17344" y="1"/>
                </a:cubicBezTo>
                <a:close/>
              </a:path>
            </a:pathLst>
          </a:cu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427"/>
        <p:cNvGrpSpPr/>
        <p:nvPr/>
      </p:nvGrpSpPr>
      <p:grpSpPr>
        <a:xfrm>
          <a:off x="0" y="0"/>
          <a:ext cx="0" cy="0"/>
          <a:chOff x="0" y="0"/>
          <a:chExt cx="0" cy="0"/>
        </a:xfrm>
      </p:grpSpPr>
      <p:sp>
        <p:nvSpPr>
          <p:cNvPr id="428" name="Google Shape;428;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9" name="Google Shape;429;p15"/>
          <p:cNvSpPr txBox="1">
            <a:spLocks noGrp="1"/>
          </p:cNvSpPr>
          <p:nvPr>
            <p:ph type="title" idx="2"/>
          </p:nvPr>
        </p:nvSpPr>
        <p:spPr>
          <a:xfrm>
            <a:off x="714300"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0" name="Google Shape;430;p15"/>
          <p:cNvSpPr txBox="1">
            <a:spLocks noGrp="1"/>
          </p:cNvSpPr>
          <p:nvPr>
            <p:ph type="subTitle" idx="1"/>
          </p:nvPr>
        </p:nvSpPr>
        <p:spPr>
          <a:xfrm>
            <a:off x="714300"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15"/>
          <p:cNvSpPr txBox="1">
            <a:spLocks noGrp="1"/>
          </p:cNvSpPr>
          <p:nvPr>
            <p:ph type="title" idx="3"/>
          </p:nvPr>
        </p:nvSpPr>
        <p:spPr>
          <a:xfrm>
            <a:off x="3425246"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2" name="Google Shape;432;p15"/>
          <p:cNvSpPr txBox="1">
            <a:spLocks noGrp="1"/>
          </p:cNvSpPr>
          <p:nvPr>
            <p:ph type="subTitle" idx="4"/>
          </p:nvPr>
        </p:nvSpPr>
        <p:spPr>
          <a:xfrm>
            <a:off x="3425246"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5"/>
          <p:cNvSpPr txBox="1">
            <a:spLocks noGrp="1"/>
          </p:cNvSpPr>
          <p:nvPr>
            <p:ph type="title" idx="5"/>
          </p:nvPr>
        </p:nvSpPr>
        <p:spPr>
          <a:xfrm>
            <a:off x="6136191" y="2834150"/>
            <a:ext cx="2293500" cy="416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900"/>
              <a:buNone/>
              <a:defRPr sz="2000"/>
            </a:lvl1pPr>
            <a:lvl2pPr lvl="1" algn="ctr" rtl="0">
              <a:spcBef>
                <a:spcPts val="0"/>
              </a:spcBef>
              <a:spcAft>
                <a:spcPts val="0"/>
              </a:spcAft>
              <a:buSzPts val="1900"/>
              <a:buNone/>
              <a:defRPr sz="1900"/>
            </a:lvl2pPr>
            <a:lvl3pPr lvl="2" algn="ctr" rtl="0">
              <a:spcBef>
                <a:spcPts val="0"/>
              </a:spcBef>
              <a:spcAft>
                <a:spcPts val="0"/>
              </a:spcAft>
              <a:buSzPts val="1900"/>
              <a:buNone/>
              <a:defRPr sz="1900"/>
            </a:lvl3pPr>
            <a:lvl4pPr lvl="3" algn="ctr" rtl="0">
              <a:spcBef>
                <a:spcPts val="0"/>
              </a:spcBef>
              <a:spcAft>
                <a:spcPts val="0"/>
              </a:spcAft>
              <a:buSzPts val="1900"/>
              <a:buNone/>
              <a:defRPr sz="1900"/>
            </a:lvl4pPr>
            <a:lvl5pPr lvl="4" algn="ctr" rtl="0">
              <a:spcBef>
                <a:spcPts val="0"/>
              </a:spcBef>
              <a:spcAft>
                <a:spcPts val="0"/>
              </a:spcAft>
              <a:buSzPts val="1900"/>
              <a:buNone/>
              <a:defRPr sz="1900"/>
            </a:lvl5pPr>
            <a:lvl6pPr lvl="5" algn="ctr" rtl="0">
              <a:spcBef>
                <a:spcPts val="0"/>
              </a:spcBef>
              <a:spcAft>
                <a:spcPts val="0"/>
              </a:spcAft>
              <a:buSzPts val="1900"/>
              <a:buNone/>
              <a:defRPr sz="1900"/>
            </a:lvl6pPr>
            <a:lvl7pPr lvl="6" algn="ctr" rtl="0">
              <a:spcBef>
                <a:spcPts val="0"/>
              </a:spcBef>
              <a:spcAft>
                <a:spcPts val="0"/>
              </a:spcAft>
              <a:buSzPts val="1900"/>
              <a:buNone/>
              <a:defRPr sz="1900"/>
            </a:lvl7pPr>
            <a:lvl8pPr lvl="7" algn="ctr" rtl="0">
              <a:spcBef>
                <a:spcPts val="0"/>
              </a:spcBef>
              <a:spcAft>
                <a:spcPts val="0"/>
              </a:spcAft>
              <a:buSzPts val="1900"/>
              <a:buNone/>
              <a:defRPr sz="1900"/>
            </a:lvl8pPr>
            <a:lvl9pPr lvl="8" algn="ctr" rtl="0">
              <a:spcBef>
                <a:spcPts val="0"/>
              </a:spcBef>
              <a:spcAft>
                <a:spcPts val="0"/>
              </a:spcAft>
              <a:buSzPts val="1900"/>
              <a:buNone/>
              <a:defRPr sz="1900"/>
            </a:lvl9pPr>
          </a:lstStyle>
          <a:p>
            <a:endParaRPr/>
          </a:p>
        </p:txBody>
      </p:sp>
      <p:sp>
        <p:nvSpPr>
          <p:cNvPr id="434" name="Google Shape;434;p15"/>
          <p:cNvSpPr txBox="1">
            <a:spLocks noGrp="1"/>
          </p:cNvSpPr>
          <p:nvPr>
            <p:ph type="subTitle" idx="6"/>
          </p:nvPr>
        </p:nvSpPr>
        <p:spPr>
          <a:xfrm>
            <a:off x="6136191" y="3347300"/>
            <a:ext cx="2293500" cy="76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35" name="Google Shape;435;p15"/>
          <p:cNvGrpSpPr/>
          <p:nvPr/>
        </p:nvGrpSpPr>
        <p:grpSpPr>
          <a:xfrm rot="3565323">
            <a:off x="6628815" y="-332672"/>
            <a:ext cx="2195452" cy="2314175"/>
            <a:chOff x="-964175" y="331275"/>
            <a:chExt cx="2092260" cy="2205041"/>
          </a:xfrm>
        </p:grpSpPr>
        <p:sp>
          <p:nvSpPr>
            <p:cNvPr id="436" name="Google Shape;436;p15"/>
            <p:cNvSpPr/>
            <p:nvPr/>
          </p:nvSpPr>
          <p:spPr>
            <a:xfrm>
              <a:off x="-817825" y="331275"/>
              <a:ext cx="1945910" cy="2205041"/>
            </a:xfrm>
            <a:custGeom>
              <a:avLst/>
              <a:gdLst/>
              <a:ahLst/>
              <a:cxnLst/>
              <a:rect l="l" t="t" r="r" b="b"/>
              <a:pathLst>
                <a:path w="33627" h="38105" extrusionOk="0">
                  <a:moveTo>
                    <a:pt x="31968" y="1"/>
                  </a:moveTo>
                  <a:cubicBezTo>
                    <a:pt x="31968" y="1"/>
                    <a:pt x="28236" y="6676"/>
                    <a:pt x="23302" y="8169"/>
                  </a:cubicBezTo>
                  <a:cubicBezTo>
                    <a:pt x="20276" y="8957"/>
                    <a:pt x="17788" y="9330"/>
                    <a:pt x="17788" y="9330"/>
                  </a:cubicBezTo>
                  <a:cubicBezTo>
                    <a:pt x="13394" y="11881"/>
                    <a:pt x="10247" y="12633"/>
                    <a:pt x="7973" y="12633"/>
                  </a:cubicBezTo>
                  <a:cubicBezTo>
                    <a:pt x="5590" y="12633"/>
                    <a:pt x="4167" y="11807"/>
                    <a:pt x="3276" y="11362"/>
                  </a:cubicBezTo>
                  <a:lnTo>
                    <a:pt x="3276" y="11362"/>
                  </a:lnTo>
                  <a:cubicBezTo>
                    <a:pt x="4597" y="12526"/>
                    <a:pt x="6543" y="13034"/>
                    <a:pt x="8649" y="13034"/>
                  </a:cubicBezTo>
                  <a:cubicBezTo>
                    <a:pt x="11569" y="13034"/>
                    <a:pt x="14795" y="12056"/>
                    <a:pt x="17083" y="10491"/>
                  </a:cubicBezTo>
                  <a:cubicBezTo>
                    <a:pt x="17746" y="10242"/>
                    <a:pt x="18493" y="10076"/>
                    <a:pt x="19239" y="10035"/>
                  </a:cubicBezTo>
                  <a:lnTo>
                    <a:pt x="19239" y="10035"/>
                  </a:lnTo>
                  <a:cubicBezTo>
                    <a:pt x="18783" y="10325"/>
                    <a:pt x="18327" y="10657"/>
                    <a:pt x="17871" y="10988"/>
                  </a:cubicBezTo>
                  <a:cubicBezTo>
                    <a:pt x="17539" y="11237"/>
                    <a:pt x="17207" y="11527"/>
                    <a:pt x="16917" y="11818"/>
                  </a:cubicBezTo>
                  <a:lnTo>
                    <a:pt x="16834" y="11859"/>
                  </a:lnTo>
                  <a:lnTo>
                    <a:pt x="16544" y="12108"/>
                  </a:lnTo>
                  <a:cubicBezTo>
                    <a:pt x="16544" y="12149"/>
                    <a:pt x="16502" y="12149"/>
                    <a:pt x="16502" y="12191"/>
                  </a:cubicBezTo>
                  <a:cubicBezTo>
                    <a:pt x="16212" y="12440"/>
                    <a:pt x="15922" y="12730"/>
                    <a:pt x="15632" y="13061"/>
                  </a:cubicBezTo>
                  <a:lnTo>
                    <a:pt x="15507" y="13186"/>
                  </a:lnTo>
                  <a:lnTo>
                    <a:pt x="15259" y="13435"/>
                  </a:lnTo>
                  <a:lnTo>
                    <a:pt x="15134" y="13559"/>
                  </a:lnTo>
                  <a:cubicBezTo>
                    <a:pt x="15010" y="13766"/>
                    <a:pt x="14844" y="13932"/>
                    <a:pt x="14720" y="14098"/>
                  </a:cubicBezTo>
                  <a:lnTo>
                    <a:pt x="14554" y="14264"/>
                  </a:lnTo>
                  <a:lnTo>
                    <a:pt x="14346" y="14513"/>
                  </a:lnTo>
                  <a:lnTo>
                    <a:pt x="14181" y="14720"/>
                  </a:lnTo>
                  <a:lnTo>
                    <a:pt x="13973" y="14969"/>
                  </a:lnTo>
                  <a:lnTo>
                    <a:pt x="13766" y="15259"/>
                  </a:lnTo>
                  <a:cubicBezTo>
                    <a:pt x="13683" y="15342"/>
                    <a:pt x="13600" y="15466"/>
                    <a:pt x="13517" y="15591"/>
                  </a:cubicBezTo>
                  <a:lnTo>
                    <a:pt x="13310" y="15881"/>
                  </a:lnTo>
                  <a:lnTo>
                    <a:pt x="13144" y="16130"/>
                  </a:lnTo>
                  <a:cubicBezTo>
                    <a:pt x="13061" y="16254"/>
                    <a:pt x="12978" y="16337"/>
                    <a:pt x="12937" y="16420"/>
                  </a:cubicBezTo>
                  <a:lnTo>
                    <a:pt x="12771" y="16669"/>
                  </a:lnTo>
                  <a:lnTo>
                    <a:pt x="12439" y="17166"/>
                  </a:lnTo>
                  <a:lnTo>
                    <a:pt x="12315" y="17374"/>
                  </a:lnTo>
                  <a:lnTo>
                    <a:pt x="12108" y="17747"/>
                  </a:lnTo>
                  <a:cubicBezTo>
                    <a:pt x="12066" y="17830"/>
                    <a:pt x="12025" y="17913"/>
                    <a:pt x="11942" y="17995"/>
                  </a:cubicBezTo>
                  <a:lnTo>
                    <a:pt x="11734" y="18410"/>
                  </a:lnTo>
                  <a:lnTo>
                    <a:pt x="11610" y="18576"/>
                  </a:lnTo>
                  <a:cubicBezTo>
                    <a:pt x="11486" y="18783"/>
                    <a:pt x="11403" y="18949"/>
                    <a:pt x="11278" y="19156"/>
                  </a:cubicBezTo>
                  <a:cubicBezTo>
                    <a:pt x="11278" y="19239"/>
                    <a:pt x="11237" y="19281"/>
                    <a:pt x="11195" y="19364"/>
                  </a:cubicBezTo>
                  <a:cubicBezTo>
                    <a:pt x="11112" y="19488"/>
                    <a:pt x="11029" y="19654"/>
                    <a:pt x="10947" y="19820"/>
                  </a:cubicBezTo>
                  <a:lnTo>
                    <a:pt x="10864" y="20027"/>
                  </a:lnTo>
                  <a:cubicBezTo>
                    <a:pt x="10739" y="20193"/>
                    <a:pt x="10656" y="20359"/>
                    <a:pt x="10573" y="20566"/>
                  </a:cubicBezTo>
                  <a:cubicBezTo>
                    <a:pt x="10573" y="20608"/>
                    <a:pt x="10532" y="20608"/>
                    <a:pt x="10532" y="20649"/>
                  </a:cubicBezTo>
                  <a:cubicBezTo>
                    <a:pt x="10408" y="20898"/>
                    <a:pt x="10325" y="21105"/>
                    <a:pt x="10200" y="21312"/>
                  </a:cubicBezTo>
                  <a:lnTo>
                    <a:pt x="10117" y="21520"/>
                  </a:lnTo>
                  <a:lnTo>
                    <a:pt x="9910" y="22059"/>
                  </a:lnTo>
                  <a:cubicBezTo>
                    <a:pt x="9869" y="22100"/>
                    <a:pt x="9827" y="22183"/>
                    <a:pt x="9827" y="22266"/>
                  </a:cubicBezTo>
                  <a:cubicBezTo>
                    <a:pt x="9703" y="22515"/>
                    <a:pt x="9620" y="22722"/>
                    <a:pt x="9495" y="22971"/>
                  </a:cubicBezTo>
                  <a:cubicBezTo>
                    <a:pt x="6054" y="30849"/>
                    <a:pt x="3069" y="31098"/>
                    <a:pt x="1" y="31180"/>
                  </a:cubicBezTo>
                  <a:cubicBezTo>
                    <a:pt x="1" y="31180"/>
                    <a:pt x="622" y="31413"/>
                    <a:pt x="1601" y="31413"/>
                  </a:cubicBezTo>
                  <a:cubicBezTo>
                    <a:pt x="3769" y="31413"/>
                    <a:pt x="7691" y="30271"/>
                    <a:pt x="10490" y="22929"/>
                  </a:cubicBezTo>
                  <a:cubicBezTo>
                    <a:pt x="11320" y="20815"/>
                    <a:pt x="12398" y="18783"/>
                    <a:pt x="13725" y="16959"/>
                  </a:cubicBezTo>
                  <a:cubicBezTo>
                    <a:pt x="13890" y="16752"/>
                    <a:pt x="14015" y="16544"/>
                    <a:pt x="14181" y="16378"/>
                  </a:cubicBezTo>
                  <a:lnTo>
                    <a:pt x="14181" y="16378"/>
                  </a:lnTo>
                  <a:cubicBezTo>
                    <a:pt x="14139" y="16503"/>
                    <a:pt x="14056" y="16669"/>
                    <a:pt x="14015" y="16835"/>
                  </a:cubicBezTo>
                  <a:lnTo>
                    <a:pt x="13973" y="16959"/>
                  </a:lnTo>
                  <a:cubicBezTo>
                    <a:pt x="13932" y="17083"/>
                    <a:pt x="13932" y="17208"/>
                    <a:pt x="13890" y="17291"/>
                  </a:cubicBezTo>
                  <a:lnTo>
                    <a:pt x="13849" y="17415"/>
                  </a:lnTo>
                  <a:cubicBezTo>
                    <a:pt x="13807" y="17581"/>
                    <a:pt x="13766" y="17747"/>
                    <a:pt x="13766" y="17871"/>
                  </a:cubicBezTo>
                  <a:cubicBezTo>
                    <a:pt x="13766" y="17913"/>
                    <a:pt x="13766" y="17913"/>
                    <a:pt x="13766" y="17995"/>
                  </a:cubicBezTo>
                  <a:cubicBezTo>
                    <a:pt x="13725" y="18120"/>
                    <a:pt x="13725" y="18286"/>
                    <a:pt x="13683" y="18327"/>
                  </a:cubicBezTo>
                  <a:cubicBezTo>
                    <a:pt x="13683" y="18369"/>
                    <a:pt x="13725" y="18369"/>
                    <a:pt x="13683" y="18493"/>
                  </a:cubicBezTo>
                  <a:cubicBezTo>
                    <a:pt x="13600" y="18617"/>
                    <a:pt x="13600" y="18783"/>
                    <a:pt x="13600" y="18825"/>
                  </a:cubicBezTo>
                  <a:lnTo>
                    <a:pt x="13600" y="18991"/>
                  </a:lnTo>
                  <a:lnTo>
                    <a:pt x="13600" y="19322"/>
                  </a:lnTo>
                  <a:lnTo>
                    <a:pt x="13600" y="19530"/>
                  </a:lnTo>
                  <a:lnTo>
                    <a:pt x="13600" y="19778"/>
                  </a:lnTo>
                  <a:lnTo>
                    <a:pt x="13600" y="19944"/>
                  </a:lnTo>
                  <a:lnTo>
                    <a:pt x="13600" y="20317"/>
                  </a:lnTo>
                  <a:lnTo>
                    <a:pt x="13600" y="20483"/>
                  </a:lnTo>
                  <a:lnTo>
                    <a:pt x="13600" y="20732"/>
                  </a:lnTo>
                  <a:lnTo>
                    <a:pt x="13600" y="20898"/>
                  </a:lnTo>
                  <a:lnTo>
                    <a:pt x="13600" y="21147"/>
                  </a:lnTo>
                  <a:cubicBezTo>
                    <a:pt x="13600" y="21230"/>
                    <a:pt x="13600" y="21271"/>
                    <a:pt x="13600" y="21354"/>
                  </a:cubicBezTo>
                  <a:cubicBezTo>
                    <a:pt x="13642" y="21478"/>
                    <a:pt x="13642" y="21603"/>
                    <a:pt x="13642" y="21644"/>
                  </a:cubicBezTo>
                  <a:cubicBezTo>
                    <a:pt x="13683" y="21686"/>
                    <a:pt x="13642" y="21727"/>
                    <a:pt x="13683" y="21810"/>
                  </a:cubicBezTo>
                  <a:cubicBezTo>
                    <a:pt x="13725" y="21893"/>
                    <a:pt x="13725" y="21976"/>
                    <a:pt x="13725" y="22017"/>
                  </a:cubicBezTo>
                  <a:cubicBezTo>
                    <a:pt x="13725" y="22059"/>
                    <a:pt x="13683" y="22059"/>
                    <a:pt x="13725" y="22183"/>
                  </a:cubicBezTo>
                  <a:cubicBezTo>
                    <a:pt x="13725" y="22266"/>
                    <a:pt x="13807" y="22390"/>
                    <a:pt x="13807" y="22515"/>
                  </a:cubicBezTo>
                  <a:cubicBezTo>
                    <a:pt x="13766" y="22515"/>
                    <a:pt x="13766" y="22556"/>
                    <a:pt x="13807" y="22556"/>
                  </a:cubicBezTo>
                  <a:cubicBezTo>
                    <a:pt x="13807" y="22681"/>
                    <a:pt x="13849" y="22764"/>
                    <a:pt x="13849" y="22888"/>
                  </a:cubicBezTo>
                  <a:lnTo>
                    <a:pt x="13849" y="22929"/>
                  </a:lnTo>
                  <a:cubicBezTo>
                    <a:pt x="13932" y="23178"/>
                    <a:pt x="14015" y="23386"/>
                    <a:pt x="14098" y="23634"/>
                  </a:cubicBezTo>
                  <a:cubicBezTo>
                    <a:pt x="14098" y="24546"/>
                    <a:pt x="14015" y="25459"/>
                    <a:pt x="13932" y="26412"/>
                  </a:cubicBezTo>
                  <a:cubicBezTo>
                    <a:pt x="13144" y="27863"/>
                    <a:pt x="10988" y="31388"/>
                    <a:pt x="8625" y="32632"/>
                  </a:cubicBezTo>
                  <a:lnTo>
                    <a:pt x="8625" y="32632"/>
                  </a:lnTo>
                  <a:cubicBezTo>
                    <a:pt x="8625" y="32632"/>
                    <a:pt x="11195" y="31678"/>
                    <a:pt x="13849" y="27200"/>
                  </a:cubicBezTo>
                  <a:lnTo>
                    <a:pt x="13849" y="27200"/>
                  </a:lnTo>
                  <a:cubicBezTo>
                    <a:pt x="13393" y="30683"/>
                    <a:pt x="12273" y="35493"/>
                    <a:pt x="9910" y="38105"/>
                  </a:cubicBezTo>
                  <a:cubicBezTo>
                    <a:pt x="9910" y="38105"/>
                    <a:pt x="13932" y="35617"/>
                    <a:pt x="14554" y="24629"/>
                  </a:cubicBezTo>
                  <a:cubicBezTo>
                    <a:pt x="14678" y="24837"/>
                    <a:pt x="14844" y="25044"/>
                    <a:pt x="14968" y="25251"/>
                  </a:cubicBezTo>
                  <a:cubicBezTo>
                    <a:pt x="15010" y="25293"/>
                    <a:pt x="15051" y="25334"/>
                    <a:pt x="15093" y="25417"/>
                  </a:cubicBezTo>
                  <a:lnTo>
                    <a:pt x="15342" y="25666"/>
                  </a:lnTo>
                  <a:lnTo>
                    <a:pt x="15383" y="25707"/>
                  </a:lnTo>
                  <a:lnTo>
                    <a:pt x="15549" y="25915"/>
                  </a:lnTo>
                  <a:lnTo>
                    <a:pt x="15590" y="25956"/>
                  </a:lnTo>
                  <a:lnTo>
                    <a:pt x="15756" y="26205"/>
                  </a:lnTo>
                  <a:cubicBezTo>
                    <a:pt x="16005" y="26537"/>
                    <a:pt x="16254" y="26868"/>
                    <a:pt x="16461" y="27242"/>
                  </a:cubicBezTo>
                  <a:cubicBezTo>
                    <a:pt x="16337" y="26537"/>
                    <a:pt x="16046" y="25873"/>
                    <a:pt x="15507" y="25334"/>
                  </a:cubicBezTo>
                  <a:cubicBezTo>
                    <a:pt x="14264" y="23842"/>
                    <a:pt x="14264" y="21644"/>
                    <a:pt x="14471" y="19778"/>
                  </a:cubicBezTo>
                  <a:lnTo>
                    <a:pt x="14471" y="19778"/>
                  </a:lnTo>
                  <a:cubicBezTo>
                    <a:pt x="15713" y="21999"/>
                    <a:pt x="17228" y="22101"/>
                    <a:pt x="17497" y="22101"/>
                  </a:cubicBezTo>
                  <a:cubicBezTo>
                    <a:pt x="17525" y="22101"/>
                    <a:pt x="17539" y="22100"/>
                    <a:pt x="17539" y="22100"/>
                  </a:cubicBezTo>
                  <a:cubicBezTo>
                    <a:pt x="16129" y="21934"/>
                    <a:pt x="15051" y="20359"/>
                    <a:pt x="14512" y="19239"/>
                  </a:cubicBezTo>
                  <a:cubicBezTo>
                    <a:pt x="14803" y="17125"/>
                    <a:pt x="15507" y="15052"/>
                    <a:pt x="16420" y="13808"/>
                  </a:cubicBezTo>
                  <a:cubicBezTo>
                    <a:pt x="18659" y="11569"/>
                    <a:pt x="21271" y="9993"/>
                    <a:pt x="23966" y="9454"/>
                  </a:cubicBezTo>
                  <a:cubicBezTo>
                    <a:pt x="29522" y="8293"/>
                    <a:pt x="33626" y="2447"/>
                    <a:pt x="33626" y="2447"/>
                  </a:cubicBezTo>
                  <a:lnTo>
                    <a:pt x="319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796240" y="849544"/>
              <a:ext cx="335169" cy="328803"/>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41907" y="1151849"/>
              <a:ext cx="234537" cy="227998"/>
            </a:xfrm>
            <a:custGeom>
              <a:avLst/>
              <a:gdLst/>
              <a:ahLst/>
              <a:cxnLst/>
              <a:rect l="l" t="t" r="r" b="b"/>
              <a:pathLst>
                <a:path w="4053" h="3940" extrusionOk="0">
                  <a:moveTo>
                    <a:pt x="1162" y="1"/>
                  </a:moveTo>
                  <a:cubicBezTo>
                    <a:pt x="913" y="664"/>
                    <a:pt x="913" y="1162"/>
                    <a:pt x="1079" y="1411"/>
                  </a:cubicBezTo>
                  <a:cubicBezTo>
                    <a:pt x="1063" y="1409"/>
                    <a:pt x="1048" y="1408"/>
                    <a:pt x="1032" y="1408"/>
                  </a:cubicBezTo>
                  <a:cubicBezTo>
                    <a:pt x="705" y="1408"/>
                    <a:pt x="278" y="1812"/>
                    <a:pt x="1" y="2406"/>
                  </a:cubicBezTo>
                  <a:cubicBezTo>
                    <a:pt x="309" y="2645"/>
                    <a:pt x="674" y="2800"/>
                    <a:pt x="1048" y="2800"/>
                  </a:cubicBezTo>
                  <a:cubicBezTo>
                    <a:pt x="1127" y="2800"/>
                    <a:pt x="1207" y="2793"/>
                    <a:pt x="1286" y="2779"/>
                  </a:cubicBezTo>
                  <a:lnTo>
                    <a:pt x="1286" y="2779"/>
                  </a:lnTo>
                  <a:cubicBezTo>
                    <a:pt x="1162" y="3152"/>
                    <a:pt x="1245" y="3608"/>
                    <a:pt x="1452" y="3940"/>
                  </a:cubicBezTo>
                  <a:cubicBezTo>
                    <a:pt x="2323" y="3898"/>
                    <a:pt x="2737" y="3401"/>
                    <a:pt x="2654" y="3028"/>
                  </a:cubicBezTo>
                  <a:lnTo>
                    <a:pt x="2654" y="3028"/>
                  </a:lnTo>
                  <a:cubicBezTo>
                    <a:pt x="2740" y="3199"/>
                    <a:pt x="2947" y="3282"/>
                    <a:pt x="3197" y="3282"/>
                  </a:cubicBezTo>
                  <a:cubicBezTo>
                    <a:pt x="3430" y="3282"/>
                    <a:pt x="3699" y="3209"/>
                    <a:pt x="3940" y="3069"/>
                  </a:cubicBezTo>
                  <a:cubicBezTo>
                    <a:pt x="4053" y="2391"/>
                    <a:pt x="3721" y="1850"/>
                    <a:pt x="3348" y="1850"/>
                  </a:cubicBezTo>
                  <a:cubicBezTo>
                    <a:pt x="3311" y="1850"/>
                    <a:pt x="3273" y="1855"/>
                    <a:pt x="3235" y="1867"/>
                  </a:cubicBezTo>
                  <a:cubicBezTo>
                    <a:pt x="3235" y="1825"/>
                    <a:pt x="3235" y="1825"/>
                    <a:pt x="3235" y="1784"/>
                  </a:cubicBezTo>
                  <a:cubicBezTo>
                    <a:pt x="3649" y="1784"/>
                    <a:pt x="3857" y="1120"/>
                    <a:pt x="3815" y="581"/>
                  </a:cubicBezTo>
                  <a:cubicBezTo>
                    <a:pt x="3619" y="505"/>
                    <a:pt x="3428" y="472"/>
                    <a:pt x="3253" y="472"/>
                  </a:cubicBezTo>
                  <a:cubicBezTo>
                    <a:pt x="2763" y="472"/>
                    <a:pt x="2395" y="732"/>
                    <a:pt x="2364" y="1037"/>
                  </a:cubicBezTo>
                  <a:lnTo>
                    <a:pt x="2364" y="996"/>
                  </a:lnTo>
                  <a:cubicBezTo>
                    <a:pt x="2488" y="581"/>
                    <a:pt x="1908" y="125"/>
                    <a:pt x="11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424318" y="2109223"/>
              <a:ext cx="186796" cy="182398"/>
            </a:xfrm>
            <a:custGeom>
              <a:avLst/>
              <a:gdLst/>
              <a:ahLst/>
              <a:cxnLst/>
              <a:rect l="l" t="t" r="r" b="b"/>
              <a:pathLst>
                <a:path w="3228" h="3152" extrusionOk="0">
                  <a:moveTo>
                    <a:pt x="913" y="0"/>
                  </a:moveTo>
                  <a:cubicBezTo>
                    <a:pt x="705" y="539"/>
                    <a:pt x="705" y="913"/>
                    <a:pt x="830" y="1120"/>
                  </a:cubicBezTo>
                  <a:cubicBezTo>
                    <a:pt x="814" y="1117"/>
                    <a:pt x="798" y="1116"/>
                    <a:pt x="781" y="1116"/>
                  </a:cubicBezTo>
                  <a:cubicBezTo>
                    <a:pt x="534" y="1116"/>
                    <a:pt x="195" y="1403"/>
                    <a:pt x="0" y="1908"/>
                  </a:cubicBezTo>
                  <a:cubicBezTo>
                    <a:pt x="197" y="2104"/>
                    <a:pt x="498" y="2223"/>
                    <a:pt x="800" y="2223"/>
                  </a:cubicBezTo>
                  <a:cubicBezTo>
                    <a:pt x="879" y="2223"/>
                    <a:pt x="959" y="2215"/>
                    <a:pt x="1037" y="2198"/>
                  </a:cubicBezTo>
                  <a:lnTo>
                    <a:pt x="1037" y="2198"/>
                  </a:lnTo>
                  <a:cubicBezTo>
                    <a:pt x="913" y="2530"/>
                    <a:pt x="954" y="2861"/>
                    <a:pt x="1161" y="3151"/>
                  </a:cubicBezTo>
                  <a:cubicBezTo>
                    <a:pt x="1825" y="3069"/>
                    <a:pt x="2156" y="2695"/>
                    <a:pt x="2115" y="2405"/>
                  </a:cubicBezTo>
                  <a:lnTo>
                    <a:pt x="2115" y="2405"/>
                  </a:lnTo>
                  <a:cubicBezTo>
                    <a:pt x="2177" y="2530"/>
                    <a:pt x="2333" y="2592"/>
                    <a:pt x="2524" y="2592"/>
                  </a:cubicBezTo>
                  <a:cubicBezTo>
                    <a:pt x="2716" y="2592"/>
                    <a:pt x="2944" y="2530"/>
                    <a:pt x="3151" y="2405"/>
                  </a:cubicBezTo>
                  <a:cubicBezTo>
                    <a:pt x="3228" y="1871"/>
                    <a:pt x="2953" y="1442"/>
                    <a:pt x="2650" y="1442"/>
                  </a:cubicBezTo>
                  <a:cubicBezTo>
                    <a:pt x="2624" y="1442"/>
                    <a:pt x="2597" y="1445"/>
                    <a:pt x="2571" y="1452"/>
                  </a:cubicBezTo>
                  <a:lnTo>
                    <a:pt x="2571" y="1410"/>
                  </a:lnTo>
                  <a:cubicBezTo>
                    <a:pt x="2903" y="1369"/>
                    <a:pt x="3069" y="830"/>
                    <a:pt x="3027" y="456"/>
                  </a:cubicBezTo>
                  <a:cubicBezTo>
                    <a:pt x="2865" y="387"/>
                    <a:pt x="2706" y="356"/>
                    <a:pt x="2560" y="356"/>
                  </a:cubicBezTo>
                  <a:cubicBezTo>
                    <a:pt x="2184" y="356"/>
                    <a:pt x="1896" y="561"/>
                    <a:pt x="1866" y="830"/>
                  </a:cubicBezTo>
                  <a:lnTo>
                    <a:pt x="1866" y="788"/>
                  </a:lnTo>
                  <a:cubicBezTo>
                    <a:pt x="1949" y="456"/>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683454" y="2325130"/>
              <a:ext cx="186796" cy="182456"/>
            </a:xfrm>
            <a:custGeom>
              <a:avLst/>
              <a:gdLst/>
              <a:ahLst/>
              <a:cxnLst/>
              <a:rect l="l" t="t" r="r" b="b"/>
              <a:pathLst>
                <a:path w="3228" h="3153" extrusionOk="0">
                  <a:moveTo>
                    <a:pt x="913" y="1"/>
                  </a:moveTo>
                  <a:cubicBezTo>
                    <a:pt x="705" y="540"/>
                    <a:pt x="705" y="913"/>
                    <a:pt x="830" y="1120"/>
                  </a:cubicBezTo>
                  <a:cubicBezTo>
                    <a:pt x="814" y="1118"/>
                    <a:pt x="798" y="1117"/>
                    <a:pt x="781" y="1117"/>
                  </a:cubicBezTo>
                  <a:cubicBezTo>
                    <a:pt x="535" y="1117"/>
                    <a:pt x="195" y="1403"/>
                    <a:pt x="0" y="1908"/>
                  </a:cubicBezTo>
                  <a:cubicBezTo>
                    <a:pt x="197" y="2105"/>
                    <a:pt x="498" y="2224"/>
                    <a:pt x="800" y="2224"/>
                  </a:cubicBezTo>
                  <a:cubicBezTo>
                    <a:pt x="879" y="2224"/>
                    <a:pt x="959" y="2216"/>
                    <a:pt x="1037" y="2198"/>
                  </a:cubicBezTo>
                  <a:lnTo>
                    <a:pt x="1037" y="2198"/>
                  </a:lnTo>
                  <a:cubicBezTo>
                    <a:pt x="913" y="2530"/>
                    <a:pt x="954" y="2862"/>
                    <a:pt x="1161" y="3152"/>
                  </a:cubicBezTo>
                  <a:cubicBezTo>
                    <a:pt x="1825" y="3069"/>
                    <a:pt x="2156" y="2696"/>
                    <a:pt x="2115" y="2406"/>
                  </a:cubicBezTo>
                  <a:lnTo>
                    <a:pt x="2115" y="2406"/>
                  </a:lnTo>
                  <a:cubicBezTo>
                    <a:pt x="2194" y="2525"/>
                    <a:pt x="2340" y="2577"/>
                    <a:pt x="2515" y="2577"/>
                  </a:cubicBezTo>
                  <a:cubicBezTo>
                    <a:pt x="2707" y="2577"/>
                    <a:pt x="2935" y="2514"/>
                    <a:pt x="3152" y="2406"/>
                  </a:cubicBezTo>
                  <a:cubicBezTo>
                    <a:pt x="3227" y="1837"/>
                    <a:pt x="2956" y="1442"/>
                    <a:pt x="2656" y="1442"/>
                  </a:cubicBezTo>
                  <a:cubicBezTo>
                    <a:pt x="2628" y="1442"/>
                    <a:pt x="2599" y="1445"/>
                    <a:pt x="2571" y="1452"/>
                  </a:cubicBezTo>
                  <a:lnTo>
                    <a:pt x="2571" y="1369"/>
                  </a:lnTo>
                  <a:cubicBezTo>
                    <a:pt x="2903" y="1369"/>
                    <a:pt x="3069" y="830"/>
                    <a:pt x="3027" y="416"/>
                  </a:cubicBezTo>
                  <a:cubicBezTo>
                    <a:pt x="2880" y="363"/>
                    <a:pt x="2735" y="340"/>
                    <a:pt x="2601" y="340"/>
                  </a:cubicBezTo>
                  <a:cubicBezTo>
                    <a:pt x="2224" y="340"/>
                    <a:pt x="1926" y="523"/>
                    <a:pt x="1872" y="754"/>
                  </a:cubicBezTo>
                  <a:lnTo>
                    <a:pt x="1872" y="754"/>
                  </a:lnTo>
                  <a:cubicBezTo>
                    <a:pt x="1921" y="395"/>
                    <a:pt x="1475" y="81"/>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609093" y="2389943"/>
              <a:ext cx="52833" cy="39061"/>
            </a:xfrm>
            <a:custGeom>
              <a:avLst/>
              <a:gdLst/>
              <a:ahLst/>
              <a:cxnLst/>
              <a:rect l="l" t="t" r="r" b="b"/>
              <a:pathLst>
                <a:path w="913" h="675" extrusionOk="0">
                  <a:moveTo>
                    <a:pt x="457" y="0"/>
                  </a:moveTo>
                  <a:cubicBezTo>
                    <a:pt x="167" y="0"/>
                    <a:pt x="1" y="374"/>
                    <a:pt x="208" y="581"/>
                  </a:cubicBezTo>
                  <a:cubicBezTo>
                    <a:pt x="291" y="643"/>
                    <a:pt x="384" y="674"/>
                    <a:pt x="472" y="674"/>
                  </a:cubicBezTo>
                  <a:cubicBezTo>
                    <a:pt x="561" y="674"/>
                    <a:pt x="643" y="643"/>
                    <a:pt x="706" y="581"/>
                  </a:cubicBezTo>
                  <a:cubicBezTo>
                    <a:pt x="913" y="374"/>
                    <a:pt x="747" y="0"/>
                    <a:pt x="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445903" y="1243049"/>
              <a:ext cx="52833" cy="39061"/>
            </a:xfrm>
            <a:custGeom>
              <a:avLst/>
              <a:gdLst/>
              <a:ahLst/>
              <a:cxnLst/>
              <a:rect l="l" t="t" r="r" b="b"/>
              <a:pathLst>
                <a:path w="913" h="675" extrusionOk="0">
                  <a:moveTo>
                    <a:pt x="456" y="1"/>
                  </a:moveTo>
                  <a:cubicBezTo>
                    <a:pt x="166" y="1"/>
                    <a:pt x="0" y="374"/>
                    <a:pt x="208" y="581"/>
                  </a:cubicBezTo>
                  <a:cubicBezTo>
                    <a:pt x="290" y="643"/>
                    <a:pt x="384" y="674"/>
                    <a:pt x="472" y="674"/>
                  </a:cubicBezTo>
                  <a:cubicBezTo>
                    <a:pt x="560" y="674"/>
                    <a:pt x="643" y="643"/>
                    <a:pt x="705" y="581"/>
                  </a:cubicBezTo>
                  <a:cubicBezTo>
                    <a:pt x="912" y="374"/>
                    <a:pt x="747" y="1"/>
                    <a:pt x="4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265989" y="609622"/>
              <a:ext cx="186854" cy="182398"/>
            </a:xfrm>
            <a:custGeom>
              <a:avLst/>
              <a:gdLst/>
              <a:ahLst/>
              <a:cxnLst/>
              <a:rect l="l" t="t" r="r" b="b"/>
              <a:pathLst>
                <a:path w="3229" h="3152" extrusionOk="0">
                  <a:moveTo>
                    <a:pt x="913" y="0"/>
                  </a:moveTo>
                  <a:cubicBezTo>
                    <a:pt x="706" y="539"/>
                    <a:pt x="706" y="913"/>
                    <a:pt x="872" y="1120"/>
                  </a:cubicBezTo>
                  <a:cubicBezTo>
                    <a:pt x="853" y="1117"/>
                    <a:pt x="835" y="1116"/>
                    <a:pt x="816" y="1116"/>
                  </a:cubicBezTo>
                  <a:cubicBezTo>
                    <a:pt x="540" y="1116"/>
                    <a:pt x="234" y="1403"/>
                    <a:pt x="1" y="1908"/>
                  </a:cubicBezTo>
                  <a:cubicBezTo>
                    <a:pt x="231" y="2105"/>
                    <a:pt x="512" y="2224"/>
                    <a:pt x="805" y="2224"/>
                  </a:cubicBezTo>
                  <a:cubicBezTo>
                    <a:pt x="882" y="2224"/>
                    <a:pt x="960" y="2215"/>
                    <a:pt x="1037" y="2198"/>
                  </a:cubicBezTo>
                  <a:lnTo>
                    <a:pt x="1037" y="2198"/>
                  </a:lnTo>
                  <a:cubicBezTo>
                    <a:pt x="954" y="2530"/>
                    <a:pt x="996" y="2861"/>
                    <a:pt x="1203" y="3152"/>
                  </a:cubicBezTo>
                  <a:cubicBezTo>
                    <a:pt x="1867" y="3069"/>
                    <a:pt x="2198" y="2696"/>
                    <a:pt x="2115" y="2405"/>
                  </a:cubicBezTo>
                  <a:lnTo>
                    <a:pt x="2115" y="2405"/>
                  </a:lnTo>
                  <a:cubicBezTo>
                    <a:pt x="2198" y="2530"/>
                    <a:pt x="2364" y="2592"/>
                    <a:pt x="2556" y="2592"/>
                  </a:cubicBezTo>
                  <a:cubicBezTo>
                    <a:pt x="2748" y="2592"/>
                    <a:pt x="2965" y="2530"/>
                    <a:pt x="3152" y="2405"/>
                  </a:cubicBezTo>
                  <a:cubicBezTo>
                    <a:pt x="3228" y="1871"/>
                    <a:pt x="2953" y="1442"/>
                    <a:pt x="2650" y="1442"/>
                  </a:cubicBezTo>
                  <a:cubicBezTo>
                    <a:pt x="2624" y="1442"/>
                    <a:pt x="2598" y="1445"/>
                    <a:pt x="2572" y="1452"/>
                  </a:cubicBezTo>
                  <a:lnTo>
                    <a:pt x="2572" y="1410"/>
                  </a:lnTo>
                  <a:cubicBezTo>
                    <a:pt x="2945" y="1369"/>
                    <a:pt x="3111" y="830"/>
                    <a:pt x="3028" y="457"/>
                  </a:cubicBezTo>
                  <a:cubicBezTo>
                    <a:pt x="2865" y="387"/>
                    <a:pt x="2710" y="356"/>
                    <a:pt x="2568" y="356"/>
                  </a:cubicBezTo>
                  <a:cubicBezTo>
                    <a:pt x="2202" y="356"/>
                    <a:pt x="1926" y="561"/>
                    <a:pt x="1867" y="830"/>
                  </a:cubicBezTo>
                  <a:lnTo>
                    <a:pt x="1867" y="788"/>
                  </a:lnTo>
                  <a:cubicBezTo>
                    <a:pt x="1950" y="457"/>
                    <a:pt x="1493" y="83"/>
                    <a:pt x="9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91570" y="673856"/>
              <a:ext cx="49072" cy="39581"/>
            </a:xfrm>
            <a:custGeom>
              <a:avLst/>
              <a:gdLst/>
              <a:ahLst/>
              <a:cxnLst/>
              <a:rect l="l" t="t" r="r" b="b"/>
              <a:pathLst>
                <a:path w="848" h="684" extrusionOk="0">
                  <a:moveTo>
                    <a:pt x="356" y="0"/>
                  </a:moveTo>
                  <a:cubicBezTo>
                    <a:pt x="279" y="0"/>
                    <a:pt x="199" y="28"/>
                    <a:pt x="125" y="93"/>
                  </a:cubicBezTo>
                  <a:cubicBezTo>
                    <a:pt x="0" y="259"/>
                    <a:pt x="0" y="466"/>
                    <a:pt x="125" y="590"/>
                  </a:cubicBezTo>
                  <a:cubicBezTo>
                    <a:pt x="207" y="653"/>
                    <a:pt x="301" y="684"/>
                    <a:pt x="389" y="684"/>
                  </a:cubicBezTo>
                  <a:cubicBezTo>
                    <a:pt x="477" y="684"/>
                    <a:pt x="560" y="653"/>
                    <a:pt x="622" y="590"/>
                  </a:cubicBezTo>
                  <a:cubicBezTo>
                    <a:pt x="847" y="333"/>
                    <a:pt x="623" y="0"/>
                    <a:pt x="3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342723" y="2171606"/>
              <a:ext cx="50403" cy="39061"/>
            </a:xfrm>
            <a:custGeom>
              <a:avLst/>
              <a:gdLst/>
              <a:ahLst/>
              <a:cxnLst/>
              <a:rect l="l" t="t" r="r" b="b"/>
              <a:pathLst>
                <a:path w="871" h="675" extrusionOk="0">
                  <a:moveTo>
                    <a:pt x="415" y="0"/>
                  </a:moveTo>
                  <a:cubicBezTo>
                    <a:pt x="124" y="0"/>
                    <a:pt x="0" y="374"/>
                    <a:pt x="207" y="581"/>
                  </a:cubicBezTo>
                  <a:cubicBezTo>
                    <a:pt x="270" y="643"/>
                    <a:pt x="352" y="674"/>
                    <a:pt x="435" y="674"/>
                  </a:cubicBezTo>
                  <a:cubicBezTo>
                    <a:pt x="518" y="674"/>
                    <a:pt x="601" y="643"/>
                    <a:pt x="663" y="581"/>
                  </a:cubicBezTo>
                  <a:cubicBezTo>
                    <a:pt x="871" y="374"/>
                    <a:pt x="746"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964175" y="2032432"/>
              <a:ext cx="184424" cy="182398"/>
            </a:xfrm>
            <a:custGeom>
              <a:avLst/>
              <a:gdLst/>
              <a:ahLst/>
              <a:cxnLst/>
              <a:rect l="l" t="t" r="r" b="b"/>
              <a:pathLst>
                <a:path w="3187" h="3152" extrusionOk="0">
                  <a:moveTo>
                    <a:pt x="913" y="1"/>
                  </a:moveTo>
                  <a:cubicBezTo>
                    <a:pt x="664" y="540"/>
                    <a:pt x="705" y="913"/>
                    <a:pt x="830" y="1120"/>
                  </a:cubicBezTo>
                  <a:cubicBezTo>
                    <a:pt x="816" y="1118"/>
                    <a:pt x="801" y="1117"/>
                    <a:pt x="786" y="1117"/>
                  </a:cubicBezTo>
                  <a:cubicBezTo>
                    <a:pt x="539" y="1117"/>
                    <a:pt x="196" y="1438"/>
                    <a:pt x="0" y="1908"/>
                  </a:cubicBezTo>
                  <a:cubicBezTo>
                    <a:pt x="197" y="2105"/>
                    <a:pt x="498" y="2224"/>
                    <a:pt x="800" y="2224"/>
                  </a:cubicBezTo>
                  <a:cubicBezTo>
                    <a:pt x="879" y="2224"/>
                    <a:pt x="959" y="2215"/>
                    <a:pt x="1037" y="2198"/>
                  </a:cubicBezTo>
                  <a:lnTo>
                    <a:pt x="1037" y="2198"/>
                  </a:lnTo>
                  <a:cubicBezTo>
                    <a:pt x="913" y="2530"/>
                    <a:pt x="954" y="2861"/>
                    <a:pt x="1161" y="3152"/>
                  </a:cubicBezTo>
                  <a:cubicBezTo>
                    <a:pt x="1825" y="3069"/>
                    <a:pt x="2156" y="2696"/>
                    <a:pt x="2073" y="2405"/>
                  </a:cubicBezTo>
                  <a:lnTo>
                    <a:pt x="2073" y="2405"/>
                  </a:lnTo>
                  <a:cubicBezTo>
                    <a:pt x="2156" y="2530"/>
                    <a:pt x="2322" y="2592"/>
                    <a:pt x="2514" y="2592"/>
                  </a:cubicBezTo>
                  <a:cubicBezTo>
                    <a:pt x="2706" y="2592"/>
                    <a:pt x="2923" y="2530"/>
                    <a:pt x="3110" y="2405"/>
                  </a:cubicBezTo>
                  <a:cubicBezTo>
                    <a:pt x="3186" y="1871"/>
                    <a:pt x="2946" y="1442"/>
                    <a:pt x="2649" y="1442"/>
                  </a:cubicBezTo>
                  <a:cubicBezTo>
                    <a:pt x="2623" y="1442"/>
                    <a:pt x="2597" y="1445"/>
                    <a:pt x="2571" y="1452"/>
                  </a:cubicBezTo>
                  <a:lnTo>
                    <a:pt x="2571" y="1410"/>
                  </a:lnTo>
                  <a:cubicBezTo>
                    <a:pt x="2903" y="1369"/>
                    <a:pt x="3069" y="830"/>
                    <a:pt x="3027" y="457"/>
                  </a:cubicBezTo>
                  <a:cubicBezTo>
                    <a:pt x="2865" y="387"/>
                    <a:pt x="2706" y="357"/>
                    <a:pt x="2560" y="357"/>
                  </a:cubicBezTo>
                  <a:cubicBezTo>
                    <a:pt x="2184" y="357"/>
                    <a:pt x="1896" y="561"/>
                    <a:pt x="1866" y="830"/>
                  </a:cubicBezTo>
                  <a:lnTo>
                    <a:pt x="1866" y="788"/>
                  </a:lnTo>
                  <a:cubicBezTo>
                    <a:pt x="1949" y="457"/>
                    <a:pt x="1493" y="83"/>
                    <a:pt x="9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887383" y="2103842"/>
              <a:ext cx="43227" cy="39003"/>
            </a:xfrm>
            <a:custGeom>
              <a:avLst/>
              <a:gdLst/>
              <a:ahLst/>
              <a:cxnLst/>
              <a:rect l="l" t="t" r="r" b="b"/>
              <a:pathLst>
                <a:path w="747" h="674" extrusionOk="0">
                  <a:moveTo>
                    <a:pt x="389" y="0"/>
                  </a:moveTo>
                  <a:cubicBezTo>
                    <a:pt x="301" y="0"/>
                    <a:pt x="207" y="31"/>
                    <a:pt x="125" y="93"/>
                  </a:cubicBezTo>
                  <a:cubicBezTo>
                    <a:pt x="0" y="218"/>
                    <a:pt x="0" y="425"/>
                    <a:pt x="125" y="549"/>
                  </a:cubicBezTo>
                  <a:cubicBezTo>
                    <a:pt x="207" y="632"/>
                    <a:pt x="301" y="674"/>
                    <a:pt x="389" y="674"/>
                  </a:cubicBezTo>
                  <a:cubicBezTo>
                    <a:pt x="477" y="674"/>
                    <a:pt x="560" y="632"/>
                    <a:pt x="622" y="549"/>
                  </a:cubicBezTo>
                  <a:cubicBezTo>
                    <a:pt x="746" y="425"/>
                    <a:pt x="746" y="218"/>
                    <a:pt x="622" y="93"/>
                  </a:cubicBezTo>
                  <a:cubicBezTo>
                    <a:pt x="560" y="31"/>
                    <a:pt x="47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669045" y="981542"/>
              <a:ext cx="91199" cy="66605"/>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91523" y="1461387"/>
              <a:ext cx="280773" cy="278401"/>
            </a:xfrm>
            <a:custGeom>
              <a:avLst/>
              <a:gdLst/>
              <a:ahLst/>
              <a:cxnLst/>
              <a:rect l="l" t="t" r="r" b="b"/>
              <a:pathLst>
                <a:path w="4852" h="4811" extrusionOk="0">
                  <a:moveTo>
                    <a:pt x="2613" y="1"/>
                  </a:moveTo>
                  <a:cubicBezTo>
                    <a:pt x="1908" y="498"/>
                    <a:pt x="1618" y="996"/>
                    <a:pt x="1659" y="1369"/>
                  </a:cubicBezTo>
                  <a:cubicBezTo>
                    <a:pt x="1546" y="1284"/>
                    <a:pt x="1396" y="1243"/>
                    <a:pt x="1219" y="1243"/>
                  </a:cubicBezTo>
                  <a:cubicBezTo>
                    <a:pt x="877" y="1243"/>
                    <a:pt x="439" y="1399"/>
                    <a:pt x="1" y="1701"/>
                  </a:cubicBezTo>
                  <a:cubicBezTo>
                    <a:pt x="125" y="2240"/>
                    <a:pt x="498" y="2654"/>
                    <a:pt x="1037" y="2903"/>
                  </a:cubicBezTo>
                  <a:cubicBezTo>
                    <a:pt x="664" y="3193"/>
                    <a:pt x="457" y="3691"/>
                    <a:pt x="457" y="4188"/>
                  </a:cubicBezTo>
                  <a:cubicBezTo>
                    <a:pt x="814" y="4367"/>
                    <a:pt x="1140" y="4444"/>
                    <a:pt x="1413" y="4444"/>
                  </a:cubicBezTo>
                  <a:cubicBezTo>
                    <a:pt x="1838" y="4444"/>
                    <a:pt x="2139" y="4258"/>
                    <a:pt x="2240" y="3981"/>
                  </a:cubicBezTo>
                  <a:cubicBezTo>
                    <a:pt x="2240" y="4437"/>
                    <a:pt x="2862" y="4810"/>
                    <a:pt x="3525" y="4810"/>
                  </a:cubicBezTo>
                  <a:cubicBezTo>
                    <a:pt x="4064" y="4105"/>
                    <a:pt x="4023" y="3318"/>
                    <a:pt x="3525" y="3152"/>
                  </a:cubicBezTo>
                  <a:cubicBezTo>
                    <a:pt x="3525" y="3110"/>
                    <a:pt x="3525" y="3069"/>
                    <a:pt x="3525" y="3069"/>
                  </a:cubicBezTo>
                  <a:cubicBezTo>
                    <a:pt x="3603" y="3112"/>
                    <a:pt x="3687" y="3131"/>
                    <a:pt x="3772" y="3131"/>
                  </a:cubicBezTo>
                  <a:cubicBezTo>
                    <a:pt x="4184" y="3131"/>
                    <a:pt x="4646" y="2679"/>
                    <a:pt x="4852" y="2198"/>
                  </a:cubicBezTo>
                  <a:cubicBezTo>
                    <a:pt x="4517" y="1760"/>
                    <a:pt x="4055" y="1547"/>
                    <a:pt x="3692" y="1547"/>
                  </a:cubicBezTo>
                  <a:cubicBezTo>
                    <a:pt x="3471" y="1547"/>
                    <a:pt x="3288" y="1626"/>
                    <a:pt x="3193" y="1783"/>
                  </a:cubicBezTo>
                  <a:lnTo>
                    <a:pt x="3193" y="1742"/>
                  </a:lnTo>
                  <a:cubicBezTo>
                    <a:pt x="3608" y="1369"/>
                    <a:pt x="3276" y="581"/>
                    <a:pt x="26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7527" y="1590954"/>
              <a:ext cx="72045" cy="54627"/>
            </a:xfrm>
            <a:custGeom>
              <a:avLst/>
              <a:gdLst/>
              <a:ahLst/>
              <a:cxnLst/>
              <a:rect l="l" t="t" r="r" b="b"/>
              <a:pathLst>
                <a:path w="1245" h="944" extrusionOk="0">
                  <a:moveTo>
                    <a:pt x="622" y="1"/>
                  </a:moveTo>
                  <a:cubicBezTo>
                    <a:pt x="207" y="1"/>
                    <a:pt x="0" y="498"/>
                    <a:pt x="290" y="788"/>
                  </a:cubicBezTo>
                  <a:cubicBezTo>
                    <a:pt x="373" y="892"/>
                    <a:pt x="498" y="944"/>
                    <a:pt x="622" y="944"/>
                  </a:cubicBezTo>
                  <a:cubicBezTo>
                    <a:pt x="747" y="944"/>
                    <a:pt x="871" y="892"/>
                    <a:pt x="954" y="788"/>
                  </a:cubicBezTo>
                  <a:cubicBezTo>
                    <a:pt x="1244" y="498"/>
                    <a:pt x="1037" y="1"/>
                    <a:pt x="6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741033" y="1578975"/>
              <a:ext cx="337541" cy="331118"/>
            </a:xfrm>
            <a:custGeom>
              <a:avLst/>
              <a:gdLst/>
              <a:ahLst/>
              <a:cxnLst/>
              <a:rect l="l" t="t" r="r" b="b"/>
              <a:pathLst>
                <a:path w="5833" h="5722" extrusionOk="0">
                  <a:moveTo>
                    <a:pt x="1659" y="0"/>
                  </a:moveTo>
                  <a:cubicBezTo>
                    <a:pt x="1286" y="995"/>
                    <a:pt x="1286" y="1700"/>
                    <a:pt x="1576" y="2032"/>
                  </a:cubicBezTo>
                  <a:cubicBezTo>
                    <a:pt x="1558" y="2030"/>
                    <a:pt x="1540" y="2030"/>
                    <a:pt x="1521" y="2030"/>
                  </a:cubicBezTo>
                  <a:cubicBezTo>
                    <a:pt x="995" y="2030"/>
                    <a:pt x="401" y="2600"/>
                    <a:pt x="0" y="3442"/>
                  </a:cubicBezTo>
                  <a:cubicBezTo>
                    <a:pt x="426" y="3832"/>
                    <a:pt x="1004" y="4040"/>
                    <a:pt x="1577" y="4040"/>
                  </a:cubicBezTo>
                  <a:cubicBezTo>
                    <a:pt x="1674" y="4040"/>
                    <a:pt x="1770" y="4034"/>
                    <a:pt x="1866" y="4022"/>
                  </a:cubicBezTo>
                  <a:lnTo>
                    <a:pt x="1866" y="4022"/>
                  </a:lnTo>
                  <a:cubicBezTo>
                    <a:pt x="1659" y="4603"/>
                    <a:pt x="1783" y="5224"/>
                    <a:pt x="2115" y="5722"/>
                  </a:cubicBezTo>
                  <a:cubicBezTo>
                    <a:pt x="3317" y="5598"/>
                    <a:pt x="3939" y="4934"/>
                    <a:pt x="3773" y="4395"/>
                  </a:cubicBezTo>
                  <a:lnTo>
                    <a:pt x="3773" y="4395"/>
                  </a:lnTo>
                  <a:cubicBezTo>
                    <a:pt x="3943" y="4629"/>
                    <a:pt x="4254" y="4743"/>
                    <a:pt x="4612" y="4743"/>
                  </a:cubicBezTo>
                  <a:cubicBezTo>
                    <a:pt x="4953" y="4743"/>
                    <a:pt x="5337" y="4639"/>
                    <a:pt x="5681" y="4437"/>
                  </a:cubicBezTo>
                  <a:cubicBezTo>
                    <a:pt x="5832" y="3451"/>
                    <a:pt x="5326" y="2674"/>
                    <a:pt x="4794" y="2674"/>
                  </a:cubicBezTo>
                  <a:cubicBezTo>
                    <a:pt x="4744" y="2674"/>
                    <a:pt x="4694" y="2681"/>
                    <a:pt x="4644" y="2695"/>
                  </a:cubicBezTo>
                  <a:lnTo>
                    <a:pt x="4644" y="2612"/>
                  </a:lnTo>
                  <a:cubicBezTo>
                    <a:pt x="5266" y="2571"/>
                    <a:pt x="5598" y="1576"/>
                    <a:pt x="5473" y="871"/>
                  </a:cubicBezTo>
                  <a:cubicBezTo>
                    <a:pt x="5184" y="755"/>
                    <a:pt x="4898" y="704"/>
                    <a:pt x="4635" y="704"/>
                  </a:cubicBezTo>
                  <a:cubicBezTo>
                    <a:pt x="3955" y="704"/>
                    <a:pt x="3430" y="1045"/>
                    <a:pt x="3400" y="1493"/>
                  </a:cubicBezTo>
                  <a:cubicBezTo>
                    <a:pt x="3400" y="1493"/>
                    <a:pt x="3400" y="1451"/>
                    <a:pt x="3400" y="1451"/>
                  </a:cubicBezTo>
                  <a:cubicBezTo>
                    <a:pt x="3566" y="829"/>
                    <a:pt x="2737" y="208"/>
                    <a:pt x="1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609093" y="1703740"/>
              <a:ext cx="86454" cy="64233"/>
            </a:xfrm>
            <a:custGeom>
              <a:avLst/>
              <a:gdLst/>
              <a:ahLst/>
              <a:cxnLst/>
              <a:rect l="l" t="t" r="r" b="b"/>
              <a:pathLst>
                <a:path w="1494" h="1110" extrusionOk="0">
                  <a:moveTo>
                    <a:pt x="747" y="0"/>
                  </a:moveTo>
                  <a:cubicBezTo>
                    <a:pt x="250" y="0"/>
                    <a:pt x="1" y="622"/>
                    <a:pt x="332" y="954"/>
                  </a:cubicBezTo>
                  <a:cubicBezTo>
                    <a:pt x="457" y="1058"/>
                    <a:pt x="602" y="1109"/>
                    <a:pt x="742" y="1109"/>
                  </a:cubicBezTo>
                  <a:cubicBezTo>
                    <a:pt x="882" y="1109"/>
                    <a:pt x="1017" y="1058"/>
                    <a:pt x="1120" y="954"/>
                  </a:cubicBezTo>
                  <a:cubicBezTo>
                    <a:pt x="1493" y="622"/>
                    <a:pt x="1245" y="0"/>
                    <a:pt x="7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15"/>
          <p:cNvSpPr/>
          <p:nvPr/>
        </p:nvSpPr>
        <p:spPr>
          <a:xfrm>
            <a:off x="236700" y="3639888"/>
            <a:ext cx="236700" cy="1503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1pPr>
            <a:lvl2pPr lvl="1">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2pPr>
            <a:lvl3pPr lvl="2">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3pPr>
            <a:lvl4pPr lvl="3">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4pPr>
            <a:lvl5pPr lvl="4">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5pPr>
            <a:lvl6pPr lvl="5">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6pPr>
            <a:lvl7pPr lvl="6">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7pPr>
            <a:lvl8pPr lvl="7">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8pPr>
            <a:lvl9pPr lvl="8">
              <a:lnSpc>
                <a:spcPct val="100000"/>
              </a:lnSpc>
              <a:spcBef>
                <a:spcPts val="0"/>
              </a:spcBef>
              <a:spcAft>
                <a:spcPts val="0"/>
              </a:spcAft>
              <a:buClr>
                <a:schemeClr val="dk2"/>
              </a:buClr>
              <a:buSzPts val="3000"/>
              <a:buFont typeface="Signika"/>
              <a:buNone/>
              <a:defRPr sz="3000" b="1">
                <a:solidFill>
                  <a:schemeClr val="dk2"/>
                </a:solidFill>
                <a:latin typeface="Signika"/>
                <a:ea typeface="Signika"/>
                <a:cs typeface="Signika"/>
                <a:sym typeface="Signika"/>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Fira Sans"/>
              <a:buChar char="●"/>
              <a:defRPr sz="1800">
                <a:solidFill>
                  <a:schemeClr val="dk1"/>
                </a:solidFill>
                <a:latin typeface="Fira Sans"/>
                <a:ea typeface="Fira Sans"/>
                <a:cs typeface="Fira Sans"/>
                <a:sym typeface="Fira Sans"/>
              </a:defRPr>
            </a:lvl1pPr>
            <a:lvl2pPr marL="914400" lvl="1"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2pPr>
            <a:lvl3pPr marL="1371600" lvl="2"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3pPr>
            <a:lvl4pPr marL="1828800" lvl="3"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4pPr>
            <a:lvl5pPr marL="2286000" lvl="4"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5pPr>
            <a:lvl6pPr marL="2743200" lvl="5"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6pPr>
            <a:lvl7pPr marL="3200400" lvl="6"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7pPr>
            <a:lvl8pPr marL="3657600" lvl="7"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8pPr>
            <a:lvl9pPr marL="4114800" lvl="8" indent="-317500">
              <a:lnSpc>
                <a:spcPct val="100000"/>
              </a:lnSpc>
              <a:spcBef>
                <a:spcPts val="0"/>
              </a:spcBef>
              <a:spcAft>
                <a:spcPts val="0"/>
              </a:spcAft>
              <a:buClr>
                <a:schemeClr val="dk1"/>
              </a:buClr>
              <a:buSzPts val="1400"/>
              <a:buFont typeface="Fira Sans"/>
              <a:buChar char="■"/>
              <a:defRPr>
                <a:solidFill>
                  <a:schemeClr val="dk1"/>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6" r:id="rId6"/>
    <p:sldLayoutId id="2147483658" r:id="rId7"/>
    <p:sldLayoutId id="2147483659" r:id="rId8"/>
    <p:sldLayoutId id="2147483661" r:id="rId9"/>
    <p:sldLayoutId id="2147483663" r:id="rId10"/>
    <p:sldLayoutId id="2147483664" r:id="rId11"/>
    <p:sldLayoutId id="2147483665" r:id="rId12"/>
    <p:sldLayoutId id="2147483669" r:id="rId13"/>
    <p:sldLayoutId id="2147483670" r:id="rId14"/>
    <p:sldLayoutId id="2147483673" r:id="rId15"/>
    <p:sldLayoutId id="2147483674" r:id="rId16"/>
    <p:sldLayoutId id="214748367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32"/>
          <p:cNvSpPr txBox="1">
            <a:spLocks noGrp="1"/>
          </p:cNvSpPr>
          <p:nvPr>
            <p:ph type="ctrTitle"/>
          </p:nvPr>
        </p:nvSpPr>
        <p:spPr>
          <a:xfrm>
            <a:off x="95693" y="2559788"/>
            <a:ext cx="5305647" cy="150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smtClean="0"/>
              <a:t>BẢO QUẢN VÀ CHẾ B</a:t>
            </a:r>
            <a:r>
              <a:rPr lang="en-US" sz="3600" dirty="0" smtClean="0"/>
              <a:t>IẾN</a:t>
            </a:r>
            <a:r>
              <a:rPr lang="en" sz="3600" dirty="0" smtClean="0"/>
              <a:t> THỰC PHẨM</a:t>
            </a:r>
            <a:endParaRPr sz="3600" dirty="0"/>
          </a:p>
        </p:txBody>
      </p:sp>
      <p:sp>
        <p:nvSpPr>
          <p:cNvPr id="797" name="Google Shape;797;p32"/>
          <p:cNvSpPr txBox="1">
            <a:spLocks noGrp="1"/>
          </p:cNvSpPr>
          <p:nvPr>
            <p:ph type="subTitle" idx="1"/>
          </p:nvPr>
        </p:nvSpPr>
        <p:spPr>
          <a:xfrm>
            <a:off x="308345" y="1541568"/>
            <a:ext cx="4503020" cy="432600"/>
          </a:xfrm>
          <a:prstGeom prst="rect">
            <a:avLst/>
          </a:prstGeom>
        </p:spPr>
        <p:txBody>
          <a:bodyPr spcFirstLastPara="1" wrap="square" lIns="91425" tIns="91425" rIns="91425" bIns="91425" anchor="t" anchorCtr="0">
            <a:noAutofit/>
          </a:bodyPr>
          <a:lstStyle/>
          <a:p>
            <a:pPr algn="ctr"/>
            <a:r>
              <a:rPr lang="en-US" sz="2000" b="1" dirty="0">
                <a:solidFill>
                  <a:srgbClr val="002060"/>
                </a:solidFill>
              </a:rPr>
              <a:t>CHƯƠNG II. BỮA ĂN TRONG GIA ĐÌNH</a:t>
            </a:r>
            <a:endParaRPr lang="en-US" sz="2000" dirty="0">
              <a:solidFill>
                <a:srgbClr val="002060"/>
              </a:solidFill>
            </a:endParaRPr>
          </a:p>
        </p:txBody>
      </p:sp>
      <p:pic>
        <p:nvPicPr>
          <p:cNvPr id="798" name="Google Shape;798;p32"/>
          <p:cNvPicPr preferRelativeResize="0"/>
          <p:nvPr/>
        </p:nvPicPr>
        <p:blipFill rotWithShape="1">
          <a:blip r:embed="rId3">
            <a:alphaModFix/>
          </a:blip>
          <a:srcRect/>
          <a:stretch/>
        </p:blipFill>
        <p:spPr>
          <a:xfrm>
            <a:off x="5506750" y="0"/>
            <a:ext cx="3674273" cy="5143501"/>
          </a:xfrm>
          <a:prstGeom prst="rect">
            <a:avLst/>
          </a:prstGeom>
          <a:noFill/>
          <a:ln>
            <a:noFill/>
          </a:ln>
        </p:spPr>
      </p:pic>
      <p:sp>
        <p:nvSpPr>
          <p:cNvPr id="799" name="Google Shape;799;p32"/>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2105246" y="2169042"/>
            <a:ext cx="1286540" cy="51036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dirty="0" smtClean="0"/>
              <a:t>BÀI 5</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31"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sp>
        <p:nvSpPr>
          <p:cNvPr id="32" name="Google Shape;885;p38"/>
          <p:cNvSpPr txBox="1"/>
          <p:nvPr/>
        </p:nvSpPr>
        <p:spPr>
          <a:xfrm>
            <a:off x="102085" y="739382"/>
            <a:ext cx="9113834" cy="406200"/>
          </a:xfrm>
          <a:prstGeom prst="rect">
            <a:avLst/>
          </a:prstGeom>
          <a:noFill/>
          <a:ln>
            <a:noFill/>
          </a:ln>
        </p:spPr>
        <p:txBody>
          <a:bodyPr spcFirstLastPara="1" wrap="square" lIns="91425" tIns="91425" rIns="91425" bIns="91425" anchor="t" anchorCtr="0">
            <a:noAutofit/>
          </a:bodyPr>
          <a:lstStyle/>
          <a:p>
            <a:r>
              <a:rPr lang="en-US" sz="2400" b="1">
                <a:solidFill>
                  <a:srgbClr val="FF0000"/>
                </a:solidFill>
              </a:rPr>
              <a:t>2</a:t>
            </a:r>
            <a:r>
              <a:rPr lang="en-US" sz="2400" b="1" smtClean="0">
                <a:solidFill>
                  <a:srgbClr val="FF0000"/>
                </a:solidFill>
              </a:rPr>
              <a:t>. An </a:t>
            </a:r>
            <a:r>
              <a:rPr lang="en-US" sz="2400" b="1">
                <a:solidFill>
                  <a:srgbClr val="FF0000"/>
                </a:solidFill>
              </a:rPr>
              <a:t>toàn thực phẩm trong bảo quản và chế biến thực phẩm</a:t>
            </a:r>
            <a:endParaRPr lang="en-US" sz="2400">
              <a:solidFill>
                <a:srgbClr val="FF0000"/>
              </a:solidFill>
            </a:endParaRPr>
          </a:p>
        </p:txBody>
      </p:sp>
      <p:sp>
        <p:nvSpPr>
          <p:cNvPr id="37" name="Google Shape;920;p40"/>
          <p:cNvSpPr/>
          <p:nvPr/>
        </p:nvSpPr>
        <p:spPr>
          <a:xfrm>
            <a:off x="218118" y="1303088"/>
            <a:ext cx="1005000" cy="1005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923;p40"/>
          <p:cNvGrpSpPr/>
          <p:nvPr/>
        </p:nvGrpSpPr>
        <p:grpSpPr>
          <a:xfrm>
            <a:off x="485818" y="1585507"/>
            <a:ext cx="469600" cy="440160"/>
            <a:chOff x="2037000" y="2132100"/>
            <a:chExt cx="541950" cy="507975"/>
          </a:xfrm>
        </p:grpSpPr>
        <p:sp>
          <p:nvSpPr>
            <p:cNvPr id="39" name="Google Shape;924;p40"/>
            <p:cNvSpPr/>
            <p:nvPr/>
          </p:nvSpPr>
          <p:spPr>
            <a:xfrm>
              <a:off x="2037000" y="2322400"/>
              <a:ext cx="541950" cy="317675"/>
            </a:xfrm>
            <a:custGeom>
              <a:avLst/>
              <a:gdLst/>
              <a:ahLst/>
              <a:cxnLst/>
              <a:rect l="l" t="t" r="r" b="b"/>
              <a:pathLst>
                <a:path w="21678" h="12707" extrusionOk="0">
                  <a:moveTo>
                    <a:pt x="17233" y="1279"/>
                  </a:moveTo>
                  <a:cubicBezTo>
                    <a:pt x="18978" y="1279"/>
                    <a:pt x="20420" y="2700"/>
                    <a:pt x="20420" y="4445"/>
                  </a:cubicBezTo>
                  <a:cubicBezTo>
                    <a:pt x="20420" y="6211"/>
                    <a:pt x="18978" y="7632"/>
                    <a:pt x="17233" y="7632"/>
                  </a:cubicBezTo>
                  <a:lnTo>
                    <a:pt x="4445" y="7632"/>
                  </a:lnTo>
                  <a:cubicBezTo>
                    <a:pt x="2679" y="7632"/>
                    <a:pt x="1259" y="6211"/>
                    <a:pt x="1259" y="4445"/>
                  </a:cubicBezTo>
                  <a:cubicBezTo>
                    <a:pt x="1259" y="2700"/>
                    <a:pt x="2679" y="1279"/>
                    <a:pt x="4445" y="1279"/>
                  </a:cubicBezTo>
                  <a:cubicBezTo>
                    <a:pt x="4039" y="1807"/>
                    <a:pt x="3796" y="2456"/>
                    <a:pt x="3796" y="3187"/>
                  </a:cubicBezTo>
                  <a:cubicBezTo>
                    <a:pt x="3796" y="4933"/>
                    <a:pt x="5237" y="6353"/>
                    <a:pt x="6982" y="6353"/>
                  </a:cubicBezTo>
                  <a:lnTo>
                    <a:pt x="15974" y="6353"/>
                  </a:lnTo>
                  <a:cubicBezTo>
                    <a:pt x="17010" y="6353"/>
                    <a:pt x="17862" y="5501"/>
                    <a:pt x="17862" y="4445"/>
                  </a:cubicBezTo>
                  <a:cubicBezTo>
                    <a:pt x="17862" y="3410"/>
                    <a:pt x="17010" y="2537"/>
                    <a:pt x="15974" y="2537"/>
                  </a:cubicBezTo>
                  <a:lnTo>
                    <a:pt x="8261" y="2537"/>
                  </a:lnTo>
                  <a:cubicBezTo>
                    <a:pt x="7896" y="2537"/>
                    <a:pt x="7612" y="2822"/>
                    <a:pt x="7612" y="3187"/>
                  </a:cubicBezTo>
                  <a:cubicBezTo>
                    <a:pt x="7612" y="3532"/>
                    <a:pt x="7896" y="3816"/>
                    <a:pt x="8261" y="3816"/>
                  </a:cubicBezTo>
                  <a:lnTo>
                    <a:pt x="15974" y="3816"/>
                  </a:lnTo>
                  <a:cubicBezTo>
                    <a:pt x="16319" y="3816"/>
                    <a:pt x="16604" y="4100"/>
                    <a:pt x="16604" y="4445"/>
                  </a:cubicBezTo>
                  <a:cubicBezTo>
                    <a:pt x="16604" y="4811"/>
                    <a:pt x="16319" y="5095"/>
                    <a:pt x="15974" y="5095"/>
                  </a:cubicBezTo>
                  <a:lnTo>
                    <a:pt x="6982" y="5095"/>
                  </a:lnTo>
                  <a:cubicBezTo>
                    <a:pt x="5927" y="5095"/>
                    <a:pt x="5075" y="4242"/>
                    <a:pt x="5075" y="3187"/>
                  </a:cubicBezTo>
                  <a:cubicBezTo>
                    <a:pt x="5075" y="2131"/>
                    <a:pt x="5927" y="1279"/>
                    <a:pt x="6982" y="1279"/>
                  </a:cubicBezTo>
                  <a:close/>
                  <a:moveTo>
                    <a:pt x="20420" y="7571"/>
                  </a:moveTo>
                  <a:lnTo>
                    <a:pt x="20420" y="8261"/>
                  </a:lnTo>
                  <a:cubicBezTo>
                    <a:pt x="20420" y="10027"/>
                    <a:pt x="18978" y="11448"/>
                    <a:pt x="17233" y="11448"/>
                  </a:cubicBezTo>
                  <a:lnTo>
                    <a:pt x="4445" y="11448"/>
                  </a:lnTo>
                  <a:cubicBezTo>
                    <a:pt x="2679" y="11448"/>
                    <a:pt x="1259" y="10027"/>
                    <a:pt x="1259" y="8261"/>
                  </a:cubicBezTo>
                  <a:lnTo>
                    <a:pt x="1259" y="7571"/>
                  </a:lnTo>
                  <a:cubicBezTo>
                    <a:pt x="2070" y="8383"/>
                    <a:pt x="3187" y="8911"/>
                    <a:pt x="4445" y="8911"/>
                  </a:cubicBezTo>
                  <a:lnTo>
                    <a:pt x="17233" y="8911"/>
                  </a:lnTo>
                  <a:cubicBezTo>
                    <a:pt x="18471" y="8911"/>
                    <a:pt x="19608" y="8383"/>
                    <a:pt x="20420" y="7571"/>
                  </a:cubicBezTo>
                  <a:close/>
                  <a:moveTo>
                    <a:pt x="4445" y="0"/>
                  </a:moveTo>
                  <a:cubicBezTo>
                    <a:pt x="1989" y="0"/>
                    <a:pt x="0" y="1989"/>
                    <a:pt x="0" y="4445"/>
                  </a:cubicBezTo>
                  <a:lnTo>
                    <a:pt x="0" y="8261"/>
                  </a:lnTo>
                  <a:cubicBezTo>
                    <a:pt x="0" y="10717"/>
                    <a:pt x="1989" y="12706"/>
                    <a:pt x="4445" y="12706"/>
                  </a:cubicBezTo>
                  <a:lnTo>
                    <a:pt x="17233" y="12706"/>
                  </a:lnTo>
                  <a:cubicBezTo>
                    <a:pt x="19689" y="12706"/>
                    <a:pt x="21678" y="10717"/>
                    <a:pt x="21678" y="8261"/>
                  </a:cubicBezTo>
                  <a:lnTo>
                    <a:pt x="21678" y="4445"/>
                  </a:lnTo>
                  <a:cubicBezTo>
                    <a:pt x="21678" y="2111"/>
                    <a:pt x="19831" y="41"/>
                    <a:pt x="17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25;p40"/>
            <p:cNvSpPr/>
            <p:nvPr/>
          </p:nvSpPr>
          <p:spPr>
            <a:xfrm>
              <a:off x="2276500" y="2132100"/>
              <a:ext cx="62950" cy="158850"/>
            </a:xfrm>
            <a:custGeom>
              <a:avLst/>
              <a:gdLst/>
              <a:ahLst/>
              <a:cxnLst/>
              <a:rect l="l" t="t" r="r" b="b"/>
              <a:pathLst>
                <a:path w="2518" h="6354" extrusionOk="0">
                  <a:moveTo>
                    <a:pt x="1259" y="1"/>
                  </a:moveTo>
                  <a:cubicBezTo>
                    <a:pt x="1097" y="1"/>
                    <a:pt x="934" y="62"/>
                    <a:pt x="812" y="183"/>
                  </a:cubicBezTo>
                  <a:cubicBezTo>
                    <a:pt x="285" y="711"/>
                    <a:pt x="1" y="1300"/>
                    <a:pt x="1" y="1888"/>
                  </a:cubicBezTo>
                  <a:cubicBezTo>
                    <a:pt x="1" y="2497"/>
                    <a:pt x="264" y="3086"/>
                    <a:pt x="812" y="3634"/>
                  </a:cubicBezTo>
                  <a:cubicBezTo>
                    <a:pt x="1097" y="3918"/>
                    <a:pt x="1239" y="4182"/>
                    <a:pt x="1239" y="4446"/>
                  </a:cubicBezTo>
                  <a:cubicBezTo>
                    <a:pt x="1259" y="4689"/>
                    <a:pt x="1097" y="4974"/>
                    <a:pt x="812" y="5278"/>
                  </a:cubicBezTo>
                  <a:cubicBezTo>
                    <a:pt x="569" y="5522"/>
                    <a:pt x="569" y="5928"/>
                    <a:pt x="812" y="6171"/>
                  </a:cubicBezTo>
                  <a:cubicBezTo>
                    <a:pt x="934" y="6293"/>
                    <a:pt x="1097" y="6354"/>
                    <a:pt x="1259" y="6354"/>
                  </a:cubicBezTo>
                  <a:cubicBezTo>
                    <a:pt x="1421" y="6354"/>
                    <a:pt x="1584" y="6293"/>
                    <a:pt x="1706" y="6171"/>
                  </a:cubicBezTo>
                  <a:cubicBezTo>
                    <a:pt x="2254" y="5623"/>
                    <a:pt x="2517" y="5034"/>
                    <a:pt x="2517" y="4425"/>
                  </a:cubicBezTo>
                  <a:cubicBezTo>
                    <a:pt x="2517" y="3837"/>
                    <a:pt x="2233" y="3269"/>
                    <a:pt x="1706" y="2720"/>
                  </a:cubicBezTo>
                  <a:cubicBezTo>
                    <a:pt x="1421" y="2436"/>
                    <a:pt x="1259" y="2152"/>
                    <a:pt x="1259" y="1909"/>
                  </a:cubicBezTo>
                  <a:cubicBezTo>
                    <a:pt x="1279" y="1645"/>
                    <a:pt x="1421" y="1381"/>
                    <a:pt x="1706" y="1076"/>
                  </a:cubicBezTo>
                  <a:cubicBezTo>
                    <a:pt x="1949" y="833"/>
                    <a:pt x="1949" y="427"/>
                    <a:pt x="1706" y="183"/>
                  </a:cubicBezTo>
                  <a:cubicBezTo>
                    <a:pt x="1584" y="62"/>
                    <a:pt x="1421" y="1"/>
                    <a:pt x="12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26;p40"/>
            <p:cNvSpPr/>
            <p:nvPr/>
          </p:nvSpPr>
          <p:spPr>
            <a:xfrm>
              <a:off x="2403350" y="2132100"/>
              <a:ext cx="63475" cy="158850"/>
            </a:xfrm>
            <a:custGeom>
              <a:avLst/>
              <a:gdLst/>
              <a:ahLst/>
              <a:cxnLst/>
              <a:rect l="l" t="t" r="r" b="b"/>
              <a:pathLst>
                <a:path w="2539" h="6354" extrusionOk="0">
                  <a:moveTo>
                    <a:pt x="1270" y="1"/>
                  </a:moveTo>
                  <a:cubicBezTo>
                    <a:pt x="1107" y="1"/>
                    <a:pt x="945" y="62"/>
                    <a:pt x="813" y="183"/>
                  </a:cubicBezTo>
                  <a:cubicBezTo>
                    <a:pt x="285" y="711"/>
                    <a:pt x="21" y="1300"/>
                    <a:pt x="1" y="1888"/>
                  </a:cubicBezTo>
                  <a:cubicBezTo>
                    <a:pt x="1" y="2497"/>
                    <a:pt x="265" y="3086"/>
                    <a:pt x="813" y="3634"/>
                  </a:cubicBezTo>
                  <a:cubicBezTo>
                    <a:pt x="1117" y="3918"/>
                    <a:pt x="1259" y="4182"/>
                    <a:pt x="1259" y="4446"/>
                  </a:cubicBezTo>
                  <a:cubicBezTo>
                    <a:pt x="1259" y="4689"/>
                    <a:pt x="1117" y="4974"/>
                    <a:pt x="813" y="5278"/>
                  </a:cubicBezTo>
                  <a:cubicBezTo>
                    <a:pt x="569" y="5522"/>
                    <a:pt x="569" y="5928"/>
                    <a:pt x="813" y="6171"/>
                  </a:cubicBezTo>
                  <a:cubicBezTo>
                    <a:pt x="945" y="6293"/>
                    <a:pt x="1107" y="6354"/>
                    <a:pt x="1270" y="6354"/>
                  </a:cubicBezTo>
                  <a:cubicBezTo>
                    <a:pt x="1432" y="6354"/>
                    <a:pt x="1594" y="6293"/>
                    <a:pt x="1726" y="6171"/>
                  </a:cubicBezTo>
                  <a:cubicBezTo>
                    <a:pt x="2254" y="5623"/>
                    <a:pt x="2538" y="5034"/>
                    <a:pt x="2538" y="4425"/>
                  </a:cubicBezTo>
                  <a:cubicBezTo>
                    <a:pt x="2518" y="3837"/>
                    <a:pt x="2254" y="3269"/>
                    <a:pt x="1726" y="2720"/>
                  </a:cubicBezTo>
                  <a:cubicBezTo>
                    <a:pt x="1422" y="2436"/>
                    <a:pt x="1280" y="2152"/>
                    <a:pt x="1280" y="1909"/>
                  </a:cubicBezTo>
                  <a:cubicBezTo>
                    <a:pt x="1280" y="1645"/>
                    <a:pt x="1422" y="1381"/>
                    <a:pt x="1726" y="1076"/>
                  </a:cubicBezTo>
                  <a:cubicBezTo>
                    <a:pt x="1970" y="833"/>
                    <a:pt x="1970" y="427"/>
                    <a:pt x="1726" y="183"/>
                  </a:cubicBezTo>
                  <a:cubicBezTo>
                    <a:pt x="1594" y="62"/>
                    <a:pt x="1432"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27;p40"/>
            <p:cNvSpPr/>
            <p:nvPr/>
          </p:nvSpPr>
          <p:spPr>
            <a:xfrm>
              <a:off x="2149125" y="2132100"/>
              <a:ext cx="63475" cy="158850"/>
            </a:xfrm>
            <a:custGeom>
              <a:avLst/>
              <a:gdLst/>
              <a:ahLst/>
              <a:cxnLst/>
              <a:rect l="l" t="t" r="r" b="b"/>
              <a:pathLst>
                <a:path w="2539" h="6354" extrusionOk="0">
                  <a:moveTo>
                    <a:pt x="1269" y="1"/>
                  </a:moveTo>
                  <a:cubicBezTo>
                    <a:pt x="1107" y="1"/>
                    <a:pt x="945" y="62"/>
                    <a:pt x="813" y="183"/>
                  </a:cubicBezTo>
                  <a:cubicBezTo>
                    <a:pt x="285" y="711"/>
                    <a:pt x="21" y="1300"/>
                    <a:pt x="1" y="1888"/>
                  </a:cubicBezTo>
                  <a:cubicBezTo>
                    <a:pt x="1" y="2497"/>
                    <a:pt x="265" y="3086"/>
                    <a:pt x="813" y="3634"/>
                  </a:cubicBezTo>
                  <a:cubicBezTo>
                    <a:pt x="1117" y="3918"/>
                    <a:pt x="1259" y="4182"/>
                    <a:pt x="1259" y="4446"/>
                  </a:cubicBezTo>
                  <a:cubicBezTo>
                    <a:pt x="1259" y="4689"/>
                    <a:pt x="1117" y="4974"/>
                    <a:pt x="813" y="5278"/>
                  </a:cubicBezTo>
                  <a:cubicBezTo>
                    <a:pt x="569" y="5522"/>
                    <a:pt x="569" y="5928"/>
                    <a:pt x="813" y="6171"/>
                  </a:cubicBezTo>
                  <a:cubicBezTo>
                    <a:pt x="945" y="6293"/>
                    <a:pt x="1107" y="6354"/>
                    <a:pt x="1269" y="6354"/>
                  </a:cubicBezTo>
                  <a:cubicBezTo>
                    <a:pt x="1432" y="6354"/>
                    <a:pt x="1594" y="6293"/>
                    <a:pt x="1726" y="6171"/>
                  </a:cubicBezTo>
                  <a:cubicBezTo>
                    <a:pt x="2254" y="5623"/>
                    <a:pt x="2538" y="5034"/>
                    <a:pt x="2538" y="4425"/>
                  </a:cubicBezTo>
                  <a:cubicBezTo>
                    <a:pt x="2518" y="3837"/>
                    <a:pt x="2254" y="3269"/>
                    <a:pt x="1726" y="2720"/>
                  </a:cubicBezTo>
                  <a:cubicBezTo>
                    <a:pt x="1422" y="2436"/>
                    <a:pt x="1280" y="2152"/>
                    <a:pt x="1280" y="1909"/>
                  </a:cubicBezTo>
                  <a:cubicBezTo>
                    <a:pt x="1280" y="1645"/>
                    <a:pt x="1422" y="1381"/>
                    <a:pt x="1726" y="1076"/>
                  </a:cubicBezTo>
                  <a:cubicBezTo>
                    <a:pt x="1970" y="833"/>
                    <a:pt x="1970" y="427"/>
                    <a:pt x="1726" y="183"/>
                  </a:cubicBezTo>
                  <a:cubicBezTo>
                    <a:pt x="1594" y="62"/>
                    <a:pt x="1432" y="1"/>
                    <a:pt x="1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490818" y="1502160"/>
            <a:ext cx="4354077" cy="49648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nSpc>
                <a:spcPct val="120000"/>
              </a:lnSpc>
            </a:pPr>
            <a:r>
              <a:rPr lang="en-US" sz="2400" b="1">
                <a:latin typeface="Times New Roman" panose="02020603050405020304" pitchFamily="18" charset="0"/>
                <a:ea typeface="Arial" panose="020B0604020202020204" pitchFamily="34" charset="0"/>
              </a:rPr>
              <a:t>* </a:t>
            </a:r>
            <a:r>
              <a:rPr lang="en-US" sz="2400" b="1">
                <a:solidFill>
                  <a:schemeClr val="accent1">
                    <a:lumMod val="75000"/>
                  </a:schemeClr>
                </a:solidFill>
                <a:latin typeface="Times New Roman" panose="02020603050405020304" pitchFamily="18" charset="0"/>
                <a:ea typeface="Arial" panose="020B0604020202020204" pitchFamily="34" charset="0"/>
              </a:rPr>
              <a:t>Khái niệm an toàn thực phẩm</a:t>
            </a:r>
            <a:endParaRPr lang="en-US" sz="2400">
              <a:solidFill>
                <a:schemeClr val="accent1">
                  <a:lumMod val="75000"/>
                </a:schemeClr>
              </a:solidFill>
              <a:effectLst/>
              <a:latin typeface="Arial" panose="020B0604020202020204" pitchFamily="34" charset="0"/>
              <a:ea typeface="Arial" panose="020B0604020202020204" pitchFamily="34" charset="0"/>
            </a:endParaRPr>
          </a:p>
        </p:txBody>
      </p:sp>
      <p:sp>
        <p:nvSpPr>
          <p:cNvPr id="10" name="Rectangle 9"/>
          <p:cNvSpPr/>
          <p:nvPr/>
        </p:nvSpPr>
        <p:spPr>
          <a:xfrm>
            <a:off x="1223119" y="2025667"/>
            <a:ext cx="6914014" cy="1569660"/>
          </a:xfrm>
          <a:prstGeom prst="rect">
            <a:avLst/>
          </a:prstGeom>
        </p:spPr>
        <p:txBody>
          <a:bodyPr wrap="square">
            <a:spAutoFit/>
          </a:bodyPr>
          <a:lstStyle/>
          <a:p>
            <a:pPr algn="just"/>
            <a:r>
              <a:rPr lang="en-US" sz="2400">
                <a:latin typeface="Times New Roman" panose="02020603050405020304" pitchFamily="18" charset="0"/>
                <a:ea typeface="Times New Roman" panose="02020603050405020304" pitchFamily="18" charset="0"/>
              </a:rPr>
              <a:t>An toàn vệ sinh thực phẩm là các </a:t>
            </a:r>
            <a:r>
              <a:rPr lang="en-US" sz="2400" i="1">
                <a:solidFill>
                  <a:srgbClr val="0070C0"/>
                </a:solidFill>
                <a:latin typeface="Times New Roman" panose="02020603050405020304" pitchFamily="18" charset="0"/>
                <a:ea typeface="Times New Roman" panose="02020603050405020304" pitchFamily="18" charset="0"/>
              </a:rPr>
              <a:t>biện pháp</a:t>
            </a:r>
            <a:r>
              <a:rPr lang="en-US" sz="2400">
                <a:solidFill>
                  <a:srgbClr val="0070C0"/>
                </a:solidFill>
                <a:latin typeface="Times New Roman" panose="02020603050405020304" pitchFamily="18" charset="0"/>
                <a:ea typeface="Times New Roman" panose="02020603050405020304" pitchFamily="18" charset="0"/>
              </a:rPr>
              <a:t>, </a:t>
            </a:r>
            <a:r>
              <a:rPr lang="en-US" sz="2400" i="1">
                <a:solidFill>
                  <a:srgbClr val="0070C0"/>
                </a:solidFill>
                <a:latin typeface="Times New Roman" panose="02020603050405020304" pitchFamily="18" charset="0"/>
                <a:ea typeface="Times New Roman" panose="02020603050405020304" pitchFamily="18" charset="0"/>
              </a:rPr>
              <a:t>điều kiện</a:t>
            </a:r>
            <a:r>
              <a:rPr lang="en-US" sz="2400" b="1" i="1">
                <a:solidFill>
                  <a:srgbClr val="0070C0"/>
                </a:solidFill>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cần thiết để giữ cho thực phẩm không bị biến chất; không bị chất độc, vi khuẩn có hại xâm nhập giúp bảo vệ sức khoẻ con người </a:t>
            </a:r>
            <a:endParaRPr 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9" name="Google Shape;919;p40"/>
          <p:cNvSpPr txBox="1">
            <a:spLocks noGrp="1"/>
          </p:cNvSpPr>
          <p:nvPr>
            <p:ph type="subTitle" idx="6"/>
          </p:nvPr>
        </p:nvSpPr>
        <p:spPr>
          <a:xfrm>
            <a:off x="1470534" y="1382168"/>
            <a:ext cx="6687146" cy="87368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p>
            <a:r>
              <a:rPr lang="en-US" sz="2400" b="1"/>
              <a:t>* Biện pháp đảm bảo an toàn thực phẩm khi bảo quản và chế biến thực phẩm</a:t>
            </a:r>
            <a:endParaRPr lang="en-US" sz="2400"/>
          </a:p>
        </p:txBody>
      </p:sp>
      <p:sp>
        <p:nvSpPr>
          <p:cNvPr id="922" name="Google Shape;922;p40"/>
          <p:cNvSpPr/>
          <p:nvPr/>
        </p:nvSpPr>
        <p:spPr>
          <a:xfrm>
            <a:off x="307722" y="1303088"/>
            <a:ext cx="1005000" cy="1005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2" name="Google Shape;932;p40"/>
          <p:cNvGrpSpPr/>
          <p:nvPr/>
        </p:nvGrpSpPr>
        <p:grpSpPr>
          <a:xfrm>
            <a:off x="575195" y="1570560"/>
            <a:ext cx="470055" cy="470055"/>
            <a:chOff x="4277850" y="2114850"/>
            <a:chExt cx="542475" cy="542475"/>
          </a:xfrm>
        </p:grpSpPr>
        <p:sp>
          <p:nvSpPr>
            <p:cNvPr id="933" name="Google Shape;933;p40"/>
            <p:cNvSpPr/>
            <p:nvPr/>
          </p:nvSpPr>
          <p:spPr>
            <a:xfrm>
              <a:off x="4277850" y="2114850"/>
              <a:ext cx="256800" cy="542475"/>
            </a:xfrm>
            <a:custGeom>
              <a:avLst/>
              <a:gdLst/>
              <a:ahLst/>
              <a:cxnLst/>
              <a:rect l="l" t="t" r="r" b="b"/>
              <a:pathLst>
                <a:path w="10272" h="21699" extrusionOk="0">
                  <a:moveTo>
                    <a:pt x="7632" y="1279"/>
                  </a:moveTo>
                  <a:lnTo>
                    <a:pt x="7632" y="1381"/>
                  </a:lnTo>
                  <a:cubicBezTo>
                    <a:pt x="7632" y="2294"/>
                    <a:pt x="7308" y="3187"/>
                    <a:pt x="6719" y="3857"/>
                  </a:cubicBezTo>
                  <a:lnTo>
                    <a:pt x="3471" y="3857"/>
                  </a:lnTo>
                  <a:cubicBezTo>
                    <a:pt x="2883" y="3187"/>
                    <a:pt x="2558" y="2294"/>
                    <a:pt x="2558" y="1381"/>
                  </a:cubicBezTo>
                  <a:lnTo>
                    <a:pt x="2558" y="1279"/>
                  </a:lnTo>
                  <a:close/>
                  <a:moveTo>
                    <a:pt x="5968" y="5136"/>
                  </a:moveTo>
                  <a:lnTo>
                    <a:pt x="5156" y="6760"/>
                  </a:lnTo>
                  <a:cubicBezTo>
                    <a:pt x="4994" y="7064"/>
                    <a:pt x="5136" y="7450"/>
                    <a:pt x="5440" y="7612"/>
                  </a:cubicBezTo>
                  <a:cubicBezTo>
                    <a:pt x="5533" y="7658"/>
                    <a:pt x="5629" y="7680"/>
                    <a:pt x="5723" y="7680"/>
                  </a:cubicBezTo>
                  <a:cubicBezTo>
                    <a:pt x="5957" y="7680"/>
                    <a:pt x="6177" y="7545"/>
                    <a:pt x="6293" y="7328"/>
                  </a:cubicBezTo>
                  <a:lnTo>
                    <a:pt x="6922" y="6090"/>
                  </a:lnTo>
                  <a:cubicBezTo>
                    <a:pt x="8241" y="9825"/>
                    <a:pt x="8911" y="13722"/>
                    <a:pt x="8911" y="17700"/>
                  </a:cubicBezTo>
                  <a:lnTo>
                    <a:pt x="8911" y="20420"/>
                  </a:lnTo>
                  <a:lnTo>
                    <a:pt x="1279" y="20420"/>
                  </a:lnTo>
                  <a:lnTo>
                    <a:pt x="1279" y="17700"/>
                  </a:lnTo>
                  <a:cubicBezTo>
                    <a:pt x="1279" y="13377"/>
                    <a:pt x="2071" y="9155"/>
                    <a:pt x="3613" y="5136"/>
                  </a:cubicBezTo>
                  <a:close/>
                  <a:moveTo>
                    <a:pt x="1908" y="0"/>
                  </a:moveTo>
                  <a:cubicBezTo>
                    <a:pt x="1563" y="0"/>
                    <a:pt x="1279" y="285"/>
                    <a:pt x="1279" y="650"/>
                  </a:cubicBezTo>
                  <a:lnTo>
                    <a:pt x="1279" y="1381"/>
                  </a:lnTo>
                  <a:cubicBezTo>
                    <a:pt x="1279" y="2578"/>
                    <a:pt x="1705" y="3735"/>
                    <a:pt x="2456" y="4628"/>
                  </a:cubicBezTo>
                  <a:cubicBezTo>
                    <a:pt x="833" y="8810"/>
                    <a:pt x="0" y="13214"/>
                    <a:pt x="0" y="17700"/>
                  </a:cubicBezTo>
                  <a:lnTo>
                    <a:pt x="0" y="21069"/>
                  </a:lnTo>
                  <a:cubicBezTo>
                    <a:pt x="0" y="21414"/>
                    <a:pt x="285" y="21699"/>
                    <a:pt x="650" y="21699"/>
                  </a:cubicBezTo>
                  <a:lnTo>
                    <a:pt x="9540" y="21699"/>
                  </a:lnTo>
                  <a:cubicBezTo>
                    <a:pt x="9885" y="21699"/>
                    <a:pt x="10170" y="21414"/>
                    <a:pt x="10170" y="21069"/>
                  </a:cubicBezTo>
                  <a:lnTo>
                    <a:pt x="10170" y="17700"/>
                  </a:lnTo>
                  <a:cubicBezTo>
                    <a:pt x="10170" y="13620"/>
                    <a:pt x="9500" y="9622"/>
                    <a:pt x="8160" y="5785"/>
                  </a:cubicBezTo>
                  <a:lnTo>
                    <a:pt x="8160" y="5785"/>
                  </a:lnTo>
                  <a:lnTo>
                    <a:pt x="9256" y="6333"/>
                  </a:lnTo>
                  <a:cubicBezTo>
                    <a:pt x="9353" y="6382"/>
                    <a:pt x="9454" y="6405"/>
                    <a:pt x="9551" y="6405"/>
                  </a:cubicBezTo>
                  <a:cubicBezTo>
                    <a:pt x="9781" y="6405"/>
                    <a:pt x="9995" y="6277"/>
                    <a:pt x="10109" y="6049"/>
                  </a:cubicBezTo>
                  <a:cubicBezTo>
                    <a:pt x="10271" y="5745"/>
                    <a:pt x="10149" y="5359"/>
                    <a:pt x="9824" y="5197"/>
                  </a:cubicBezTo>
                  <a:lnTo>
                    <a:pt x="7998" y="4283"/>
                  </a:lnTo>
                  <a:cubicBezTo>
                    <a:pt x="8586" y="3451"/>
                    <a:pt x="8911" y="2436"/>
                    <a:pt x="8911" y="1381"/>
                  </a:cubicBezTo>
                  <a:lnTo>
                    <a:pt x="8911" y="650"/>
                  </a:lnTo>
                  <a:cubicBezTo>
                    <a:pt x="8911" y="285"/>
                    <a:pt x="8627" y="0"/>
                    <a:pt x="8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0"/>
            <p:cNvSpPr/>
            <p:nvPr/>
          </p:nvSpPr>
          <p:spPr>
            <a:xfrm>
              <a:off x="4564050" y="2465500"/>
              <a:ext cx="256275" cy="191825"/>
            </a:xfrm>
            <a:custGeom>
              <a:avLst/>
              <a:gdLst/>
              <a:ahLst/>
              <a:cxnLst/>
              <a:rect l="l" t="t" r="r" b="b"/>
              <a:pathLst>
                <a:path w="10251" h="7673" extrusionOk="0">
                  <a:moveTo>
                    <a:pt x="8992" y="1279"/>
                  </a:moveTo>
                  <a:lnTo>
                    <a:pt x="8992" y="3187"/>
                  </a:lnTo>
                  <a:cubicBezTo>
                    <a:pt x="8992" y="4019"/>
                    <a:pt x="8444" y="4770"/>
                    <a:pt x="7673" y="5034"/>
                  </a:cubicBezTo>
                  <a:cubicBezTo>
                    <a:pt x="7084" y="5237"/>
                    <a:pt x="6638" y="5765"/>
                    <a:pt x="6496" y="6394"/>
                  </a:cubicBezTo>
                  <a:lnTo>
                    <a:pt x="3816" y="6394"/>
                  </a:lnTo>
                  <a:cubicBezTo>
                    <a:pt x="3654" y="5765"/>
                    <a:pt x="3228" y="5237"/>
                    <a:pt x="2619" y="5034"/>
                  </a:cubicBezTo>
                  <a:cubicBezTo>
                    <a:pt x="1827" y="4770"/>
                    <a:pt x="1279" y="3999"/>
                    <a:pt x="1279" y="3187"/>
                  </a:cubicBezTo>
                  <a:lnTo>
                    <a:pt x="1279" y="1279"/>
                  </a:lnTo>
                  <a:close/>
                  <a:moveTo>
                    <a:pt x="630" y="0"/>
                  </a:moveTo>
                  <a:cubicBezTo>
                    <a:pt x="284" y="0"/>
                    <a:pt x="0" y="284"/>
                    <a:pt x="0" y="650"/>
                  </a:cubicBezTo>
                  <a:lnTo>
                    <a:pt x="0" y="3187"/>
                  </a:lnTo>
                  <a:cubicBezTo>
                    <a:pt x="0" y="4547"/>
                    <a:pt x="914" y="5805"/>
                    <a:pt x="2213" y="6231"/>
                  </a:cubicBezTo>
                  <a:cubicBezTo>
                    <a:pt x="2436" y="6313"/>
                    <a:pt x="2578" y="6577"/>
                    <a:pt x="2578" y="6861"/>
                  </a:cubicBezTo>
                  <a:lnTo>
                    <a:pt x="2578" y="7043"/>
                  </a:lnTo>
                  <a:cubicBezTo>
                    <a:pt x="2578" y="7388"/>
                    <a:pt x="2862" y="7673"/>
                    <a:pt x="3228" y="7673"/>
                  </a:cubicBezTo>
                  <a:lnTo>
                    <a:pt x="7084" y="7673"/>
                  </a:lnTo>
                  <a:cubicBezTo>
                    <a:pt x="7429" y="7673"/>
                    <a:pt x="7713" y="7388"/>
                    <a:pt x="7713" y="7043"/>
                  </a:cubicBezTo>
                  <a:lnTo>
                    <a:pt x="7713" y="6861"/>
                  </a:lnTo>
                  <a:cubicBezTo>
                    <a:pt x="7713" y="6577"/>
                    <a:pt x="7876" y="6313"/>
                    <a:pt x="8079" y="6231"/>
                  </a:cubicBezTo>
                  <a:cubicBezTo>
                    <a:pt x="9357" y="5805"/>
                    <a:pt x="10251" y="4547"/>
                    <a:pt x="10251" y="3187"/>
                  </a:cubicBezTo>
                  <a:lnTo>
                    <a:pt x="10251" y="650"/>
                  </a:lnTo>
                  <a:cubicBezTo>
                    <a:pt x="10251" y="284"/>
                    <a:pt x="9966" y="0"/>
                    <a:pt x="9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0"/>
            <p:cNvSpPr/>
            <p:nvPr/>
          </p:nvSpPr>
          <p:spPr>
            <a:xfrm>
              <a:off x="4341775" y="2434025"/>
              <a:ext cx="126900" cy="126900"/>
            </a:xfrm>
            <a:custGeom>
              <a:avLst/>
              <a:gdLst/>
              <a:ahLst/>
              <a:cxnLst/>
              <a:rect l="l" t="t" r="r" b="b"/>
              <a:pathLst>
                <a:path w="5076" h="5076" extrusionOk="0">
                  <a:moveTo>
                    <a:pt x="2538" y="1259"/>
                  </a:moveTo>
                  <a:cubicBezTo>
                    <a:pt x="3228" y="1259"/>
                    <a:pt x="3797" y="1827"/>
                    <a:pt x="3797" y="2538"/>
                  </a:cubicBezTo>
                  <a:cubicBezTo>
                    <a:pt x="3797" y="3228"/>
                    <a:pt x="3228" y="3817"/>
                    <a:pt x="2538" y="3817"/>
                  </a:cubicBezTo>
                  <a:cubicBezTo>
                    <a:pt x="1828" y="3817"/>
                    <a:pt x="1259" y="3228"/>
                    <a:pt x="1259" y="2538"/>
                  </a:cubicBezTo>
                  <a:cubicBezTo>
                    <a:pt x="1259" y="1827"/>
                    <a:pt x="1828" y="1259"/>
                    <a:pt x="2538" y="1259"/>
                  </a:cubicBezTo>
                  <a:close/>
                  <a:moveTo>
                    <a:pt x="2538" y="1"/>
                  </a:moveTo>
                  <a:cubicBezTo>
                    <a:pt x="1138" y="1"/>
                    <a:pt x="1" y="1137"/>
                    <a:pt x="1" y="2538"/>
                  </a:cubicBezTo>
                  <a:cubicBezTo>
                    <a:pt x="1" y="3938"/>
                    <a:pt x="1138" y="5075"/>
                    <a:pt x="2538" y="5075"/>
                  </a:cubicBezTo>
                  <a:cubicBezTo>
                    <a:pt x="3939" y="5075"/>
                    <a:pt x="5075" y="3938"/>
                    <a:pt x="5075" y="2538"/>
                  </a:cubicBezTo>
                  <a:cubicBezTo>
                    <a:pt x="5075" y="1137"/>
                    <a:pt x="3939" y="1"/>
                    <a:pt x="2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0"/>
            <p:cNvSpPr/>
            <p:nvPr/>
          </p:nvSpPr>
          <p:spPr>
            <a:xfrm>
              <a:off x="4621375" y="2274325"/>
              <a:ext cx="70050" cy="159100"/>
            </a:xfrm>
            <a:custGeom>
              <a:avLst/>
              <a:gdLst/>
              <a:ahLst/>
              <a:cxnLst/>
              <a:rect l="l" t="t" r="r" b="b"/>
              <a:pathLst>
                <a:path w="2802" h="6364" extrusionOk="0">
                  <a:moveTo>
                    <a:pt x="1533" y="0"/>
                  </a:moveTo>
                  <a:cubicBezTo>
                    <a:pt x="1371" y="0"/>
                    <a:pt x="1209" y="66"/>
                    <a:pt x="1077" y="198"/>
                  </a:cubicBezTo>
                  <a:cubicBezTo>
                    <a:pt x="1" y="1274"/>
                    <a:pt x="1" y="2552"/>
                    <a:pt x="1077" y="3628"/>
                  </a:cubicBezTo>
                  <a:cubicBezTo>
                    <a:pt x="1381" y="3912"/>
                    <a:pt x="1523" y="4197"/>
                    <a:pt x="1523" y="4440"/>
                  </a:cubicBezTo>
                  <a:cubicBezTo>
                    <a:pt x="1523" y="4704"/>
                    <a:pt x="1381" y="4988"/>
                    <a:pt x="1077" y="5272"/>
                  </a:cubicBezTo>
                  <a:cubicBezTo>
                    <a:pt x="833" y="5516"/>
                    <a:pt x="833" y="5922"/>
                    <a:pt x="1077" y="6165"/>
                  </a:cubicBezTo>
                  <a:cubicBezTo>
                    <a:pt x="1209" y="6297"/>
                    <a:pt x="1371" y="6363"/>
                    <a:pt x="1533" y="6363"/>
                  </a:cubicBezTo>
                  <a:cubicBezTo>
                    <a:pt x="1696" y="6363"/>
                    <a:pt x="1858" y="6297"/>
                    <a:pt x="1990" y="6165"/>
                  </a:cubicBezTo>
                  <a:cubicBezTo>
                    <a:pt x="2518" y="5617"/>
                    <a:pt x="2802" y="5049"/>
                    <a:pt x="2802" y="4440"/>
                  </a:cubicBezTo>
                  <a:cubicBezTo>
                    <a:pt x="2782" y="3831"/>
                    <a:pt x="2518" y="3263"/>
                    <a:pt x="1990" y="2735"/>
                  </a:cubicBezTo>
                  <a:cubicBezTo>
                    <a:pt x="1401" y="2146"/>
                    <a:pt x="1401" y="1680"/>
                    <a:pt x="1990" y="1091"/>
                  </a:cubicBezTo>
                  <a:cubicBezTo>
                    <a:pt x="2234" y="847"/>
                    <a:pt x="2234" y="441"/>
                    <a:pt x="1990" y="198"/>
                  </a:cubicBezTo>
                  <a:cubicBezTo>
                    <a:pt x="1858" y="66"/>
                    <a:pt x="1696" y="0"/>
                    <a:pt x="1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0"/>
            <p:cNvSpPr/>
            <p:nvPr/>
          </p:nvSpPr>
          <p:spPr>
            <a:xfrm>
              <a:off x="4716775" y="2242725"/>
              <a:ext cx="70050" cy="158850"/>
            </a:xfrm>
            <a:custGeom>
              <a:avLst/>
              <a:gdLst/>
              <a:ahLst/>
              <a:cxnLst/>
              <a:rect l="l" t="t" r="r" b="b"/>
              <a:pathLst>
                <a:path w="2802" h="6354" extrusionOk="0">
                  <a:moveTo>
                    <a:pt x="1526" y="0"/>
                  </a:moveTo>
                  <a:cubicBezTo>
                    <a:pt x="1361" y="0"/>
                    <a:pt x="1198" y="61"/>
                    <a:pt x="1077" y="183"/>
                  </a:cubicBezTo>
                  <a:cubicBezTo>
                    <a:pt x="1" y="1259"/>
                    <a:pt x="1" y="2538"/>
                    <a:pt x="1077" y="3613"/>
                  </a:cubicBezTo>
                  <a:cubicBezTo>
                    <a:pt x="1361" y="3918"/>
                    <a:pt x="1523" y="4182"/>
                    <a:pt x="1523" y="4446"/>
                  </a:cubicBezTo>
                  <a:cubicBezTo>
                    <a:pt x="1523" y="4689"/>
                    <a:pt x="1381" y="4973"/>
                    <a:pt x="1077" y="5258"/>
                  </a:cubicBezTo>
                  <a:cubicBezTo>
                    <a:pt x="833" y="5521"/>
                    <a:pt x="833" y="5907"/>
                    <a:pt x="1077" y="6171"/>
                  </a:cubicBezTo>
                  <a:cubicBezTo>
                    <a:pt x="1198" y="6293"/>
                    <a:pt x="1361" y="6354"/>
                    <a:pt x="1526" y="6354"/>
                  </a:cubicBezTo>
                  <a:cubicBezTo>
                    <a:pt x="1691" y="6354"/>
                    <a:pt x="1858" y="6293"/>
                    <a:pt x="1990" y="6171"/>
                  </a:cubicBezTo>
                  <a:cubicBezTo>
                    <a:pt x="2518" y="5623"/>
                    <a:pt x="2802" y="5034"/>
                    <a:pt x="2802" y="4425"/>
                  </a:cubicBezTo>
                  <a:cubicBezTo>
                    <a:pt x="2782" y="3837"/>
                    <a:pt x="2518" y="3248"/>
                    <a:pt x="1990" y="2720"/>
                  </a:cubicBezTo>
                  <a:cubicBezTo>
                    <a:pt x="1401" y="2132"/>
                    <a:pt x="1401" y="1665"/>
                    <a:pt x="1990" y="1076"/>
                  </a:cubicBezTo>
                  <a:cubicBezTo>
                    <a:pt x="2234" y="833"/>
                    <a:pt x="2234" y="427"/>
                    <a:pt x="1990" y="183"/>
                  </a:cubicBezTo>
                  <a:cubicBezTo>
                    <a:pt x="1858" y="61"/>
                    <a:pt x="1691" y="0"/>
                    <a:pt x="15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sp>
        <p:nvSpPr>
          <p:cNvPr id="32" name="Google Shape;885;p38"/>
          <p:cNvSpPr txBox="1"/>
          <p:nvPr/>
        </p:nvSpPr>
        <p:spPr>
          <a:xfrm>
            <a:off x="102085" y="739382"/>
            <a:ext cx="9124108" cy="406200"/>
          </a:xfrm>
          <a:prstGeom prst="rect">
            <a:avLst/>
          </a:prstGeom>
          <a:noFill/>
          <a:ln>
            <a:noFill/>
          </a:ln>
        </p:spPr>
        <p:txBody>
          <a:bodyPr spcFirstLastPara="1" wrap="square" lIns="91425" tIns="91425" rIns="91425" bIns="91425" anchor="t" anchorCtr="0">
            <a:noAutofit/>
          </a:bodyPr>
          <a:lstStyle/>
          <a:p>
            <a:r>
              <a:rPr lang="en-US" sz="2400" b="1">
                <a:solidFill>
                  <a:srgbClr val="FF0000"/>
                </a:solidFill>
              </a:rPr>
              <a:t>2</a:t>
            </a:r>
            <a:r>
              <a:rPr lang="en-US" sz="2400" b="1" smtClean="0">
                <a:solidFill>
                  <a:srgbClr val="FF0000"/>
                </a:solidFill>
              </a:rPr>
              <a:t>. An </a:t>
            </a:r>
            <a:r>
              <a:rPr lang="en-US" sz="2400" b="1">
                <a:solidFill>
                  <a:srgbClr val="FF0000"/>
                </a:solidFill>
              </a:rPr>
              <a:t>toàn thực phẩm trong bảo quản và chế biến thực phẩm</a:t>
            </a:r>
            <a:endParaRPr lang="en-US" sz="2400">
              <a:solidFill>
                <a:srgbClr val="FF0000"/>
              </a:solidFill>
            </a:endParaRPr>
          </a:p>
        </p:txBody>
      </p:sp>
      <p:grpSp>
        <p:nvGrpSpPr>
          <p:cNvPr id="27" name="Google Shape;977;p42"/>
          <p:cNvGrpSpPr/>
          <p:nvPr/>
        </p:nvGrpSpPr>
        <p:grpSpPr>
          <a:xfrm>
            <a:off x="633241" y="2661505"/>
            <a:ext cx="328941" cy="323656"/>
            <a:chOff x="375190" y="4036326"/>
            <a:chExt cx="328941" cy="323656"/>
          </a:xfrm>
          <a:solidFill>
            <a:srgbClr val="00B050"/>
          </a:solidFill>
        </p:grpSpPr>
        <p:sp>
          <p:nvSpPr>
            <p:cNvPr id="28" name="Google Shape;978;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79;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980;p42"/>
          <p:cNvGrpSpPr/>
          <p:nvPr/>
        </p:nvGrpSpPr>
        <p:grpSpPr>
          <a:xfrm>
            <a:off x="4772433" y="2670639"/>
            <a:ext cx="328941" cy="323656"/>
            <a:chOff x="375190" y="4036326"/>
            <a:chExt cx="328941" cy="323656"/>
          </a:xfrm>
        </p:grpSpPr>
        <p:sp>
          <p:nvSpPr>
            <p:cNvPr id="33" name="Google Shape;98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8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87;p42"/>
          <p:cNvGrpSpPr/>
          <p:nvPr/>
        </p:nvGrpSpPr>
        <p:grpSpPr>
          <a:xfrm>
            <a:off x="633241" y="3841533"/>
            <a:ext cx="328941" cy="323656"/>
            <a:chOff x="375190" y="4036326"/>
            <a:chExt cx="328941" cy="323656"/>
          </a:xfrm>
          <a:solidFill>
            <a:srgbClr val="0070C0"/>
          </a:solidFill>
        </p:grpSpPr>
        <p:sp>
          <p:nvSpPr>
            <p:cNvPr id="36" name="Google Shape;988;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89;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990;p42"/>
          <p:cNvGrpSpPr/>
          <p:nvPr/>
        </p:nvGrpSpPr>
        <p:grpSpPr>
          <a:xfrm>
            <a:off x="4772433" y="3850667"/>
            <a:ext cx="328941" cy="323656"/>
            <a:chOff x="375190" y="4036326"/>
            <a:chExt cx="328941" cy="323656"/>
          </a:xfrm>
        </p:grpSpPr>
        <p:sp>
          <p:nvSpPr>
            <p:cNvPr id="39" name="Google Shape;99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tx1">
                <a:lumMod val="95000"/>
                <a:lumOff val="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9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985873" y="2568763"/>
            <a:ext cx="3556249" cy="1015663"/>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Giữ thực phẩm trong môi trường sạch sẽ, có che đậy để tránh bụi bẩn và các loại côn trùng</a:t>
            </a:r>
            <a:endParaRPr lang="en-US" sz="2000"/>
          </a:p>
        </p:txBody>
      </p:sp>
      <p:sp>
        <p:nvSpPr>
          <p:cNvPr id="5" name="Rectangle 4"/>
          <p:cNvSpPr/>
          <p:nvPr/>
        </p:nvSpPr>
        <p:spPr>
          <a:xfrm>
            <a:off x="5217218" y="2589810"/>
            <a:ext cx="3539188" cy="707886"/>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Để riêng thực phẩm sống và thực phẩm chín</a:t>
            </a:r>
            <a:endParaRPr lang="en-US" sz="2000"/>
          </a:p>
        </p:txBody>
      </p:sp>
      <p:sp>
        <p:nvSpPr>
          <p:cNvPr id="6" name="Rectangle 5"/>
          <p:cNvSpPr/>
          <p:nvPr/>
        </p:nvSpPr>
        <p:spPr>
          <a:xfrm>
            <a:off x="952809" y="3752316"/>
            <a:ext cx="3689465" cy="707886"/>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Rửa tay sạch trước khi chế biến thực phẩm</a:t>
            </a:r>
            <a:endParaRPr lang="en-US" sz="2000"/>
          </a:p>
        </p:txBody>
      </p:sp>
      <p:sp>
        <p:nvSpPr>
          <p:cNvPr id="7" name="Rectangle 6"/>
          <p:cNvSpPr/>
          <p:nvPr/>
        </p:nvSpPr>
        <p:spPr>
          <a:xfrm>
            <a:off x="5217218" y="3752316"/>
            <a:ext cx="3539188" cy="1015663"/>
          </a:xfrm>
          <a:prstGeom prst="rect">
            <a:avLst/>
          </a:prstGeom>
        </p:spPr>
        <p:txBody>
          <a:bodyPr wrap="square">
            <a:spAutoFit/>
          </a:bodyPr>
          <a:lstStyle/>
          <a:p>
            <a:pPr algn="just"/>
            <a:r>
              <a:rPr lang="en-US" sz="2000">
                <a:latin typeface="Times New Roman" panose="02020603050405020304" pitchFamily="18" charset="0"/>
                <a:ea typeface="Times New Roman" panose="02020603050405020304" pitchFamily="18" charset="0"/>
              </a:rPr>
              <a:t>Sử dụng riêng các loại dụng cụ dành cho thực phẩm sống và thực phẩm chín.</a:t>
            </a:r>
            <a:endParaRPr lang="en-US" sz="2000"/>
          </a:p>
        </p:txBody>
      </p:sp>
    </p:spTree>
    <p:extLst>
      <p:ext uri="{BB962C8B-B14F-4D97-AF65-F5344CB8AC3E}">
        <p14:creationId xmlns:p14="http://schemas.microsoft.com/office/powerpoint/2010/main" val="2877941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7"/>
        <p:cNvGrpSpPr/>
        <p:nvPr/>
      </p:nvGrpSpPr>
      <p:grpSpPr>
        <a:xfrm>
          <a:off x="0" y="0"/>
          <a:ext cx="0" cy="0"/>
          <a:chOff x="0" y="0"/>
          <a:chExt cx="0" cy="0"/>
        </a:xfrm>
      </p:grpSpPr>
      <p:sp>
        <p:nvSpPr>
          <p:cNvPr id="908" name="Google Shape;908;p39"/>
          <p:cNvSpPr txBox="1">
            <a:spLocks noGrp="1"/>
          </p:cNvSpPr>
          <p:nvPr>
            <p:ph type="title"/>
          </p:nvPr>
        </p:nvSpPr>
        <p:spPr>
          <a:xfrm>
            <a:off x="3998700" y="549600"/>
            <a:ext cx="4431000" cy="11121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A PICTURE IS WORTH A THOUSAND WORDS</a:t>
            </a:r>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pic>
        <p:nvPicPr>
          <p:cNvPr id="944" name="Google Shape;944;p41"/>
          <p:cNvPicPr preferRelativeResize="0"/>
          <p:nvPr/>
        </p:nvPicPr>
        <p:blipFill rotWithShape="1">
          <a:blip r:embed="rId3">
            <a:alphaModFix/>
          </a:blip>
          <a:srcRect t="3279" b="3279"/>
          <a:stretch/>
        </p:blipFill>
        <p:spPr>
          <a:xfrm>
            <a:off x="5469726" y="-12"/>
            <a:ext cx="3674274" cy="5143500"/>
          </a:xfrm>
          <a:prstGeom prst="rect">
            <a:avLst/>
          </a:prstGeom>
          <a:noFill/>
          <a:ln>
            <a:noFill/>
          </a:ln>
        </p:spPr>
      </p:pic>
      <p:grpSp>
        <p:nvGrpSpPr>
          <p:cNvPr id="945" name="Google Shape;945;p41"/>
          <p:cNvGrpSpPr/>
          <p:nvPr/>
        </p:nvGrpSpPr>
        <p:grpSpPr>
          <a:xfrm>
            <a:off x="3997604" y="3998028"/>
            <a:ext cx="2018591" cy="2018591"/>
            <a:chOff x="12054752" y="4556503"/>
            <a:chExt cx="1203333" cy="1203333"/>
          </a:xfrm>
        </p:grpSpPr>
        <p:sp>
          <p:nvSpPr>
            <p:cNvPr id="946" name="Google Shape;946;p41"/>
            <p:cNvSpPr/>
            <p:nvPr/>
          </p:nvSpPr>
          <p:spPr>
            <a:xfrm flipH="1">
              <a:off x="12054752" y="4556503"/>
              <a:ext cx="1203333" cy="1203333"/>
            </a:xfrm>
            <a:custGeom>
              <a:avLst/>
              <a:gdLst/>
              <a:ahLst/>
              <a:cxnLst/>
              <a:rect l="l" t="t" r="r" b="b"/>
              <a:pathLst>
                <a:path w="17415" h="17415" extrusionOk="0">
                  <a:moveTo>
                    <a:pt x="8708" y="0"/>
                  </a:moveTo>
                  <a:cubicBezTo>
                    <a:pt x="3898" y="0"/>
                    <a:pt x="1" y="3898"/>
                    <a:pt x="1" y="8707"/>
                  </a:cubicBezTo>
                  <a:cubicBezTo>
                    <a:pt x="1" y="13517"/>
                    <a:pt x="3898" y="17414"/>
                    <a:pt x="8708" y="17414"/>
                  </a:cubicBezTo>
                  <a:cubicBezTo>
                    <a:pt x="13518" y="17414"/>
                    <a:pt x="17415" y="13517"/>
                    <a:pt x="17415" y="8707"/>
                  </a:cubicBezTo>
                  <a:cubicBezTo>
                    <a:pt x="17415" y="3898"/>
                    <a:pt x="13518" y="0"/>
                    <a:pt x="870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1"/>
            <p:cNvSpPr/>
            <p:nvPr/>
          </p:nvSpPr>
          <p:spPr>
            <a:xfrm flipH="1">
              <a:off x="12109132" y="4610952"/>
              <a:ext cx="1091602" cy="1091602"/>
            </a:xfrm>
            <a:custGeom>
              <a:avLst/>
              <a:gdLst/>
              <a:ahLst/>
              <a:cxnLst/>
              <a:rect l="l" t="t" r="r" b="b"/>
              <a:pathLst>
                <a:path w="15798" h="15798" extrusionOk="0">
                  <a:moveTo>
                    <a:pt x="7878" y="0"/>
                  </a:moveTo>
                  <a:cubicBezTo>
                    <a:pt x="3524" y="0"/>
                    <a:pt x="0" y="3566"/>
                    <a:pt x="0" y="7919"/>
                  </a:cubicBezTo>
                  <a:cubicBezTo>
                    <a:pt x="0" y="12273"/>
                    <a:pt x="3524" y="15797"/>
                    <a:pt x="7878" y="15797"/>
                  </a:cubicBezTo>
                  <a:cubicBezTo>
                    <a:pt x="12231" y="15797"/>
                    <a:pt x="15797" y="12273"/>
                    <a:pt x="15797" y="7919"/>
                  </a:cubicBezTo>
                  <a:cubicBezTo>
                    <a:pt x="15797" y="3566"/>
                    <a:pt x="12231" y="0"/>
                    <a:pt x="787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1"/>
            <p:cNvSpPr/>
            <p:nvPr/>
          </p:nvSpPr>
          <p:spPr>
            <a:xfrm flipH="1">
              <a:off x="12123504" y="4685992"/>
              <a:ext cx="1062927" cy="943457"/>
            </a:xfrm>
            <a:custGeom>
              <a:avLst/>
              <a:gdLst/>
              <a:ahLst/>
              <a:cxnLst/>
              <a:rect l="l" t="t" r="r" b="b"/>
              <a:pathLst>
                <a:path w="15383" h="13654" extrusionOk="0">
                  <a:moveTo>
                    <a:pt x="7690" y="1"/>
                  </a:moveTo>
                  <a:cubicBezTo>
                    <a:pt x="6228" y="1"/>
                    <a:pt x="4757" y="472"/>
                    <a:pt x="3525" y="1443"/>
                  </a:cubicBezTo>
                  <a:cubicBezTo>
                    <a:pt x="539" y="3724"/>
                    <a:pt x="0" y="8036"/>
                    <a:pt x="2281" y="11021"/>
                  </a:cubicBezTo>
                  <a:cubicBezTo>
                    <a:pt x="3637" y="12740"/>
                    <a:pt x="5657" y="13653"/>
                    <a:pt x="7698" y="13653"/>
                  </a:cubicBezTo>
                  <a:cubicBezTo>
                    <a:pt x="9152" y="13653"/>
                    <a:pt x="10616" y="13189"/>
                    <a:pt x="11859" y="12223"/>
                  </a:cubicBezTo>
                  <a:cubicBezTo>
                    <a:pt x="14844" y="9902"/>
                    <a:pt x="15383" y="5631"/>
                    <a:pt x="13061" y="2646"/>
                  </a:cubicBezTo>
                  <a:cubicBezTo>
                    <a:pt x="11735" y="910"/>
                    <a:pt x="9722" y="1"/>
                    <a:pt x="7690" y="1"/>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1"/>
            <p:cNvSpPr/>
            <p:nvPr/>
          </p:nvSpPr>
          <p:spPr>
            <a:xfrm flipH="1">
              <a:off x="12206559" y="4762206"/>
              <a:ext cx="896816" cy="792479"/>
            </a:xfrm>
            <a:custGeom>
              <a:avLst/>
              <a:gdLst/>
              <a:ahLst/>
              <a:cxnLst/>
              <a:rect l="l" t="t" r="r" b="b"/>
              <a:pathLst>
                <a:path w="12979" h="11469" extrusionOk="0">
                  <a:moveTo>
                    <a:pt x="6488" y="1"/>
                  </a:moveTo>
                  <a:cubicBezTo>
                    <a:pt x="5252" y="1"/>
                    <a:pt x="4004" y="395"/>
                    <a:pt x="2945" y="1211"/>
                  </a:cubicBezTo>
                  <a:cubicBezTo>
                    <a:pt x="457" y="3160"/>
                    <a:pt x="1" y="6767"/>
                    <a:pt x="1950" y="9255"/>
                  </a:cubicBezTo>
                  <a:cubicBezTo>
                    <a:pt x="3088" y="10708"/>
                    <a:pt x="4793" y="11468"/>
                    <a:pt x="6511" y="11468"/>
                  </a:cubicBezTo>
                  <a:cubicBezTo>
                    <a:pt x="7732" y="11468"/>
                    <a:pt x="8959" y="11084"/>
                    <a:pt x="9993" y="10291"/>
                  </a:cubicBezTo>
                  <a:cubicBezTo>
                    <a:pt x="12522" y="8342"/>
                    <a:pt x="12978" y="4735"/>
                    <a:pt x="11030" y="2206"/>
                  </a:cubicBezTo>
                  <a:cubicBezTo>
                    <a:pt x="9897" y="760"/>
                    <a:pt x="8204" y="1"/>
                    <a:pt x="6488" y="1"/>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1"/>
            <p:cNvSpPr/>
            <p:nvPr/>
          </p:nvSpPr>
          <p:spPr>
            <a:xfrm flipH="1">
              <a:off x="12309722" y="4833791"/>
              <a:ext cx="690491" cy="645854"/>
            </a:xfrm>
            <a:custGeom>
              <a:avLst/>
              <a:gdLst/>
              <a:ahLst/>
              <a:cxnLst/>
              <a:rect l="l" t="t" r="r" b="b"/>
              <a:pathLst>
                <a:path w="9993" h="9347" extrusionOk="0">
                  <a:moveTo>
                    <a:pt x="4996" y="0"/>
                  </a:moveTo>
                  <a:cubicBezTo>
                    <a:pt x="4770" y="0"/>
                    <a:pt x="4542" y="17"/>
                    <a:pt x="4313" y="51"/>
                  </a:cubicBezTo>
                  <a:cubicBezTo>
                    <a:pt x="1742" y="465"/>
                    <a:pt x="0" y="2829"/>
                    <a:pt x="374" y="5358"/>
                  </a:cubicBezTo>
                  <a:cubicBezTo>
                    <a:pt x="713" y="7695"/>
                    <a:pt x="2732" y="9347"/>
                    <a:pt x="4997" y="9347"/>
                  </a:cubicBezTo>
                  <a:cubicBezTo>
                    <a:pt x="5223" y="9347"/>
                    <a:pt x="5451" y="9330"/>
                    <a:pt x="5681" y="9297"/>
                  </a:cubicBezTo>
                  <a:cubicBezTo>
                    <a:pt x="8210" y="8923"/>
                    <a:pt x="9993" y="6519"/>
                    <a:pt x="9620" y="3989"/>
                  </a:cubicBezTo>
                  <a:cubicBezTo>
                    <a:pt x="9243" y="1652"/>
                    <a:pt x="7255" y="0"/>
                    <a:pt x="4996"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1"/>
            <p:cNvSpPr/>
            <p:nvPr/>
          </p:nvSpPr>
          <p:spPr>
            <a:xfrm flipH="1">
              <a:off x="12407080" y="4908900"/>
              <a:ext cx="495705" cy="495705"/>
            </a:xfrm>
            <a:custGeom>
              <a:avLst/>
              <a:gdLst/>
              <a:ahLst/>
              <a:cxnLst/>
              <a:rect l="l" t="t" r="r" b="b"/>
              <a:pathLst>
                <a:path w="7174" h="7174" extrusionOk="0">
                  <a:moveTo>
                    <a:pt x="3566" y="0"/>
                  </a:moveTo>
                  <a:cubicBezTo>
                    <a:pt x="1576" y="0"/>
                    <a:pt x="0" y="1617"/>
                    <a:pt x="0" y="3607"/>
                  </a:cubicBezTo>
                  <a:cubicBezTo>
                    <a:pt x="0" y="5598"/>
                    <a:pt x="1576" y="7173"/>
                    <a:pt x="3566" y="7173"/>
                  </a:cubicBezTo>
                  <a:cubicBezTo>
                    <a:pt x="5556" y="7173"/>
                    <a:pt x="7173" y="5598"/>
                    <a:pt x="7173" y="3607"/>
                  </a:cubicBezTo>
                  <a:cubicBezTo>
                    <a:pt x="7173" y="1617"/>
                    <a:pt x="5556" y="0"/>
                    <a:pt x="3566"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1"/>
            <p:cNvSpPr/>
            <p:nvPr/>
          </p:nvSpPr>
          <p:spPr>
            <a:xfrm flipH="1">
              <a:off x="12424285" y="4983387"/>
              <a:ext cx="404013" cy="348873"/>
            </a:xfrm>
            <a:custGeom>
              <a:avLst/>
              <a:gdLst/>
              <a:ahLst/>
              <a:cxnLst/>
              <a:rect l="l" t="t" r="r" b="b"/>
              <a:pathLst>
                <a:path w="5847" h="5049" extrusionOk="0">
                  <a:moveTo>
                    <a:pt x="2488" y="0"/>
                  </a:moveTo>
                  <a:cubicBezTo>
                    <a:pt x="1120" y="0"/>
                    <a:pt x="0" y="1120"/>
                    <a:pt x="0" y="2529"/>
                  </a:cubicBezTo>
                  <a:cubicBezTo>
                    <a:pt x="0" y="4046"/>
                    <a:pt x="1236" y="5048"/>
                    <a:pt x="2524" y="5048"/>
                  </a:cubicBezTo>
                  <a:cubicBezTo>
                    <a:pt x="3137" y="5048"/>
                    <a:pt x="3762" y="4821"/>
                    <a:pt x="4271" y="4312"/>
                  </a:cubicBezTo>
                  <a:cubicBezTo>
                    <a:pt x="5846" y="2695"/>
                    <a:pt x="4727" y="0"/>
                    <a:pt x="248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1"/>
            <p:cNvSpPr/>
            <p:nvPr/>
          </p:nvSpPr>
          <p:spPr>
            <a:xfrm flipH="1">
              <a:off x="12521713" y="5057874"/>
              <a:ext cx="234033" cy="199001"/>
            </a:xfrm>
            <a:custGeom>
              <a:avLst/>
              <a:gdLst/>
              <a:ahLst/>
              <a:cxnLst/>
              <a:rect l="l" t="t" r="r" b="b"/>
              <a:pathLst>
                <a:path w="3387" h="2880" extrusionOk="0">
                  <a:moveTo>
                    <a:pt x="1438" y="0"/>
                  </a:moveTo>
                  <a:cubicBezTo>
                    <a:pt x="650" y="0"/>
                    <a:pt x="28" y="664"/>
                    <a:pt x="28" y="1451"/>
                  </a:cubicBezTo>
                  <a:cubicBezTo>
                    <a:pt x="0" y="2315"/>
                    <a:pt x="703" y="2880"/>
                    <a:pt x="1444" y="2880"/>
                  </a:cubicBezTo>
                  <a:cubicBezTo>
                    <a:pt x="1805" y="2880"/>
                    <a:pt x="2175" y="2745"/>
                    <a:pt x="2474" y="2446"/>
                  </a:cubicBezTo>
                  <a:cubicBezTo>
                    <a:pt x="3387" y="1576"/>
                    <a:pt x="2723" y="0"/>
                    <a:pt x="1438" y="0"/>
                  </a:cubicBezTo>
                  <a:close/>
                </a:path>
              </a:pathLst>
            </a:custGeom>
            <a:noFill/>
            <a:ln w="28575" cap="flat" cmpd="sng">
              <a:solidFill>
                <a:schemeClr val="accent2"/>
              </a:solidFill>
              <a:prstDash val="solid"/>
              <a:miter lim="414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41"/>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8;p35"/>
          <p:cNvSpPr txBox="1">
            <a:spLocks noGrp="1"/>
          </p:cNvSpPr>
          <p:nvPr>
            <p:ph type="title"/>
          </p:nvPr>
        </p:nvSpPr>
        <p:spPr>
          <a:xfrm>
            <a:off x="208964" y="2490729"/>
            <a:ext cx="5024063" cy="1377000"/>
          </a:xfrm>
          <a:prstGeom prst="rect">
            <a:avLst/>
          </a:prstGeom>
          <a:ln>
            <a:noFill/>
          </a:ln>
        </p:spPr>
        <p:txBody>
          <a:bodyPr spcFirstLastPara="1" wrap="square" lIns="91425" tIns="91425" rIns="91425" bIns="91425" anchor="ctr" anchorCtr="0">
            <a:noAutofit/>
          </a:bodyPr>
          <a:lstStyle/>
          <a:p>
            <a:pPr algn="ctr"/>
            <a:r>
              <a:rPr lang="pt-BR" sz="3200" smtClean="0"/>
              <a:t>MỘT SỐ PHƯƠNG PHÁP BẢO QUẢN THỰC PHẨM</a:t>
            </a:r>
            <a:endParaRPr lang="en-US" sz="3200"/>
          </a:p>
        </p:txBody>
      </p:sp>
      <p:sp>
        <p:nvSpPr>
          <p:cNvPr id="18" name="Google Shape;830;p35"/>
          <p:cNvSpPr txBox="1">
            <a:spLocks/>
          </p:cNvSpPr>
          <p:nvPr/>
        </p:nvSpPr>
        <p:spPr>
          <a:xfrm>
            <a:off x="621833" y="1064937"/>
            <a:ext cx="980400" cy="11841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smtClean="0">
                <a:solidFill>
                  <a:srgbClr val="0070C0"/>
                </a:solidFill>
              </a:rPr>
              <a:t>II</a:t>
            </a:r>
            <a:endParaRPr lang="en-US" sz="4000" b="1">
              <a:solidFill>
                <a:srgbClr val="0070C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44702" y="498317"/>
            <a:ext cx="8676014" cy="470898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nl-NL" sz="2000" b="1">
                <a:latin typeface="Tahoma" panose="020B0604030504040204" pitchFamily="34" charset="0"/>
                <a:ea typeface="Tahoma" panose="020B0604030504040204" pitchFamily="34" charset="0"/>
                <a:cs typeface="Tahoma" panose="020B0604030504040204" pitchFamily="34" charset="0"/>
              </a:rPr>
              <a:t>Câu 1. Em hãy điền những từ thích hợp vào chỗ trống</a:t>
            </a:r>
            <a:endParaRPr lang="en-US" sz="200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b="1" smtClean="0">
                <a:latin typeface="Tahoma" panose="020B0604030504040204" pitchFamily="34" charset="0"/>
                <a:ea typeface="Tahoma" panose="020B0604030504040204" pitchFamily="34" charset="0"/>
                <a:cs typeface="Tahoma" panose="020B0604030504040204" pitchFamily="34" charset="0"/>
              </a:rPr>
              <a:t>1.</a:t>
            </a:r>
            <a:r>
              <a:rPr lang="nl-NL" sz="2000" smtClean="0">
                <a:latin typeface="Tahoma" panose="020B0604030504040204" pitchFamily="34" charset="0"/>
                <a:ea typeface="Tahoma" panose="020B0604030504040204" pitchFamily="34" charset="0"/>
                <a:cs typeface="Tahoma" panose="020B0604030504040204" pitchFamily="34" charset="0"/>
              </a:rPr>
              <a:t> Làm </a:t>
            </a:r>
            <a:r>
              <a:rPr lang="nl-NL" sz="2000">
                <a:latin typeface="Tahoma" panose="020B0604030504040204" pitchFamily="34" charset="0"/>
                <a:ea typeface="Tahoma" panose="020B0604030504040204" pitchFamily="34" charset="0"/>
                <a:cs typeface="Tahoma" panose="020B0604030504040204" pitchFamily="34" charset="0"/>
              </a:rPr>
              <a:t>lạnh và đông lạnh là phương pháp sử dụng </a:t>
            </a:r>
            <a:r>
              <a:rPr lang="nl-NL" sz="2000" smtClean="0">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r>
              <a:rPr lang="pt-BR" sz="2000" b="1" smtClean="0">
                <a:latin typeface="Tahoma" panose="020B0604030504040204" pitchFamily="34" charset="0"/>
                <a:ea typeface="Tahoma" panose="020B0604030504040204" pitchFamily="34" charset="0"/>
                <a:cs typeface="Tahoma" panose="020B0604030504040204" pitchFamily="34" charset="0"/>
              </a:rPr>
              <a:t>2.</a:t>
            </a:r>
            <a:r>
              <a:rPr lang="pt-BR" sz="2000" smtClean="0">
                <a:latin typeface="Tahoma" panose="020B0604030504040204" pitchFamily="34" charset="0"/>
                <a:ea typeface="Tahoma" panose="020B0604030504040204" pitchFamily="34" charset="0"/>
                <a:cs typeface="Tahoma" panose="020B0604030504040204" pitchFamily="34" charset="0"/>
              </a:rPr>
              <a:t> </a:t>
            </a:r>
            <a:r>
              <a:rPr lang="vi-VN" sz="2000" smtClean="0">
                <a:latin typeface="Tahoma" panose="020B0604030504040204" pitchFamily="34" charset="0"/>
                <a:ea typeface="Tahoma" panose="020B0604030504040204" pitchFamily="34" charset="0"/>
                <a:cs typeface="Tahoma" panose="020B0604030504040204" pitchFamily="34" charset="0"/>
              </a:rPr>
              <a:t>Làm </a:t>
            </a:r>
            <a:r>
              <a:rPr lang="vi-VN" sz="2000">
                <a:latin typeface="Tahoma" panose="020B0604030504040204" pitchFamily="34" charset="0"/>
                <a:ea typeface="Tahoma" panose="020B0604030504040204" pitchFamily="34" charset="0"/>
                <a:cs typeface="Tahoma" panose="020B0604030504040204" pitchFamily="34" charset="0"/>
              </a:rPr>
              <a:t>lạnh</a:t>
            </a:r>
            <a:r>
              <a:rPr lang="vi-VN" sz="2000" i="1">
                <a:latin typeface="Tahoma" panose="020B0604030504040204" pitchFamily="34" charset="0"/>
                <a:ea typeface="Tahoma" panose="020B0604030504040204" pitchFamily="34" charset="0"/>
                <a:cs typeface="Tahoma" panose="020B0604030504040204" pitchFamily="34" charset="0"/>
              </a:rPr>
              <a:t>:</a:t>
            </a:r>
            <a:r>
              <a:rPr lang="en-US" sz="2000">
                <a:latin typeface="Tahoma" panose="020B0604030504040204" pitchFamily="34" charset="0"/>
                <a:ea typeface="Tahoma" panose="020B0604030504040204" pitchFamily="34" charset="0"/>
                <a:cs typeface="Tahoma" panose="020B0604030504040204" pitchFamily="34" charset="0"/>
              </a:rPr>
              <a:t> Bào quản thực phẩm trong khoảng nhiệt độ từ </a:t>
            </a:r>
            <a:r>
              <a:rPr lang="pt-BR" sz="2000" smtClean="0">
                <a:latin typeface="Tahoma" panose="020B0604030504040204" pitchFamily="34" charset="0"/>
                <a:ea typeface="Tahoma" panose="020B0604030504040204" pitchFamily="34" charset="0"/>
                <a:cs typeface="Tahoma" panose="020B0604030504040204" pitchFamily="34" charset="0"/>
              </a:rPr>
              <a:t>1°C </a:t>
            </a:r>
            <a:r>
              <a:rPr lang="en-US" sz="2000">
                <a:latin typeface="Tahoma" panose="020B0604030504040204" pitchFamily="34" charset="0"/>
                <a:ea typeface="Tahoma" panose="020B0604030504040204" pitchFamily="34" charset="0"/>
                <a:cs typeface="Tahoma" panose="020B0604030504040204" pitchFamily="34" charset="0"/>
              </a:rPr>
              <a:t>đến </a:t>
            </a:r>
            <a:r>
              <a:rPr lang="pt-BR" sz="2000" smtClean="0">
                <a:latin typeface="Tahoma" panose="020B0604030504040204" pitchFamily="34" charset="0"/>
                <a:ea typeface="Tahoma" panose="020B0604030504040204" pitchFamily="34" charset="0"/>
                <a:cs typeface="Tahoma" panose="020B0604030504040204" pitchFamily="34" charset="0"/>
              </a:rPr>
              <a:t>7°C, </a:t>
            </a:r>
            <a:r>
              <a:rPr lang="en-US" sz="2000">
                <a:latin typeface="Tahoma" panose="020B0604030504040204" pitchFamily="34" charset="0"/>
                <a:ea typeface="Tahoma" panose="020B0604030504040204" pitchFamily="34" charset="0"/>
                <a:cs typeface="Tahoma" panose="020B0604030504040204" pitchFamily="34" charset="0"/>
              </a:rPr>
              <a:t>thường được dùng để bảo </a:t>
            </a:r>
            <a:r>
              <a:rPr lang="en-US" sz="2000" smtClean="0">
                <a:latin typeface="Tahoma" panose="020B0604030504040204" pitchFamily="34" charset="0"/>
                <a:ea typeface="Tahoma" panose="020B0604030504040204" pitchFamily="34" charset="0"/>
                <a:cs typeface="Tahoma" panose="020B0604030504040204" pitchFamily="34" charset="0"/>
              </a:rPr>
              <a:t>quản … </a:t>
            </a:r>
            <a:r>
              <a:rPr lang="en-US" sz="2000">
                <a:latin typeface="Tahoma" panose="020B0604030504040204" pitchFamily="34" charset="0"/>
                <a:ea typeface="Tahoma" panose="020B0604030504040204" pitchFamily="34" charset="0"/>
                <a:cs typeface="Tahoma" panose="020B0604030504040204" pitchFamily="34" charset="0"/>
              </a:rPr>
              <a:t>trong thời gian ngắn từ </a:t>
            </a:r>
            <a:r>
              <a:rPr lang="en-US" sz="2000" smtClean="0">
                <a:latin typeface="Tahoma" panose="020B0604030504040204" pitchFamily="34" charset="0"/>
                <a:ea typeface="Tahoma" panose="020B0604030504040204" pitchFamily="34" charset="0"/>
                <a:cs typeface="Tahoma" panose="020B0604030504040204" pitchFamily="34" charset="0"/>
              </a:rPr>
              <a:t>…</a:t>
            </a:r>
          </a:p>
          <a:p>
            <a:pPr algn="just">
              <a:lnSpc>
                <a:spcPct val="150000"/>
              </a:lnSpc>
            </a:pPr>
            <a:r>
              <a:rPr lang="vi-VN" sz="2000" b="1" smtClean="0">
                <a:latin typeface="Tahoma" panose="020B0604030504040204" pitchFamily="34" charset="0"/>
                <a:ea typeface="Tahoma" panose="020B0604030504040204" pitchFamily="34" charset="0"/>
                <a:cs typeface="Tahoma" panose="020B0604030504040204" pitchFamily="34" charset="0"/>
              </a:rPr>
              <a:t>3.</a:t>
            </a:r>
            <a:r>
              <a:rPr lang="en-US" sz="2000" smtClean="0">
                <a:latin typeface="Tahoma" panose="020B0604030504040204" pitchFamily="34" charset="0"/>
                <a:ea typeface="Tahoma" panose="020B0604030504040204" pitchFamily="34" charset="0"/>
                <a:cs typeface="Tahoma" panose="020B0604030504040204" pitchFamily="34" charset="0"/>
              </a:rPr>
              <a:t> </a:t>
            </a:r>
            <a:r>
              <a:rPr lang="vi-VN" sz="2000" smtClean="0">
                <a:latin typeface="Tahoma" panose="020B0604030504040204" pitchFamily="34" charset="0"/>
                <a:ea typeface="Tahoma" panose="020B0604030504040204" pitchFamily="34" charset="0"/>
                <a:cs typeface="Tahoma" panose="020B0604030504040204" pitchFamily="34" charset="0"/>
              </a:rPr>
              <a:t>Đông </a:t>
            </a:r>
            <a:r>
              <a:rPr lang="vi-VN" sz="2000">
                <a:latin typeface="Tahoma" panose="020B0604030504040204" pitchFamily="34" charset="0"/>
                <a:ea typeface="Tahoma" panose="020B0604030504040204" pitchFamily="34" charset="0"/>
                <a:cs typeface="Tahoma" panose="020B0604030504040204" pitchFamily="34" charset="0"/>
              </a:rPr>
              <a:t>lạnh:</a:t>
            </a:r>
            <a:r>
              <a:rPr lang="en-US" sz="2000">
                <a:latin typeface="Tahoma" panose="020B0604030504040204" pitchFamily="34" charset="0"/>
                <a:ea typeface="Tahoma" panose="020B0604030504040204" pitchFamily="34" charset="0"/>
                <a:cs typeface="Tahoma" panose="020B0604030504040204" pitchFamily="34" charset="0"/>
              </a:rPr>
              <a:t> Bảo quản thực phẩm trong khoảng nhiệt </a:t>
            </a:r>
            <a:r>
              <a:rPr lang="vi-VN" sz="2000">
                <a:latin typeface="Tahoma" panose="020B0604030504040204" pitchFamily="34" charset="0"/>
                <a:ea typeface="Tahoma" panose="020B0604030504040204" pitchFamily="34" charset="0"/>
                <a:cs typeface="Tahoma" panose="020B0604030504040204" pitchFamily="34" charset="0"/>
              </a:rPr>
              <a:t>độ </a:t>
            </a:r>
            <a:r>
              <a:rPr lang="en-US" sz="2000">
                <a:latin typeface="Tahoma" panose="020B0604030504040204" pitchFamily="34" charset="0"/>
                <a:ea typeface="Tahoma" panose="020B0604030504040204" pitchFamily="34" charset="0"/>
                <a:cs typeface="Tahoma" panose="020B0604030504040204" pitchFamily="34" charset="0"/>
              </a:rPr>
              <a:t>dưới </a:t>
            </a:r>
            <a:r>
              <a:rPr lang="vi-VN" sz="2000">
                <a:latin typeface="Tahoma" panose="020B0604030504040204" pitchFamily="34" charset="0"/>
                <a:ea typeface="Tahoma" panose="020B0604030504040204" pitchFamily="34" charset="0"/>
                <a:cs typeface="Tahoma" panose="020B0604030504040204" pitchFamily="34" charset="0"/>
              </a:rPr>
              <a:t>0°c, </a:t>
            </a:r>
            <a:r>
              <a:rPr lang="en-US" sz="2000">
                <a:latin typeface="Tahoma" panose="020B0604030504040204" pitchFamily="34" charset="0"/>
                <a:ea typeface="Tahoma" panose="020B0604030504040204" pitchFamily="34" charset="0"/>
                <a:cs typeface="Tahoma" panose="020B0604030504040204" pitchFamily="34" charset="0"/>
              </a:rPr>
              <a:t>thường được dùng để bảo </a:t>
            </a:r>
            <a:r>
              <a:rPr lang="en-US" sz="2000" smtClean="0">
                <a:latin typeface="Tahoma" panose="020B0604030504040204" pitchFamily="34" charset="0"/>
                <a:ea typeface="Tahoma" panose="020B0604030504040204" pitchFamily="34" charset="0"/>
                <a:cs typeface="Tahoma" panose="020B0604030504040204" pitchFamily="34" charset="0"/>
              </a:rPr>
              <a:t>quản</a:t>
            </a:r>
            <a:r>
              <a:rPr lang="en-US" sz="2000">
                <a:latin typeface="Tahoma" panose="020B0604030504040204" pitchFamily="34" charset="0"/>
                <a:ea typeface="Tahoma" panose="020B0604030504040204" pitchFamily="34" charset="0"/>
                <a:cs typeface="Tahoma" panose="020B0604030504040204" pitchFamily="34" charset="0"/>
              </a:rPr>
              <a:t> </a:t>
            </a:r>
            <a:r>
              <a:rPr lang="en-US" sz="2000" smtClean="0">
                <a:latin typeface="Tahoma" panose="020B0604030504040204" pitchFamily="34" charset="0"/>
                <a:ea typeface="Tahoma" panose="020B0604030504040204" pitchFamily="34" charset="0"/>
                <a:cs typeface="Tahoma" panose="020B0604030504040204" pitchFamily="34" charset="0"/>
              </a:rPr>
              <a:t>… </a:t>
            </a:r>
            <a:r>
              <a:rPr lang="en-US" sz="2000">
                <a:latin typeface="Tahoma" panose="020B0604030504040204" pitchFamily="34" charset="0"/>
                <a:ea typeface="Tahoma" panose="020B0604030504040204" pitchFamily="34" charset="0"/>
                <a:cs typeface="Tahoma" panose="020B0604030504040204" pitchFamily="34" charset="0"/>
              </a:rPr>
              <a:t>trong thời gian dài </a:t>
            </a:r>
            <a:r>
              <a:rPr lang="en-US" sz="2000" smtClean="0">
                <a:latin typeface="Tahoma" panose="020B0604030504040204" pitchFamily="34" charset="0"/>
                <a:ea typeface="Tahoma" panose="020B0604030504040204" pitchFamily="34" charset="0"/>
                <a:cs typeface="Tahoma" panose="020B0604030504040204" pitchFamily="34" charset="0"/>
              </a:rPr>
              <a:t>từ …</a:t>
            </a:r>
            <a:endParaRPr lang="en-US" sz="200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b="1">
                <a:latin typeface="Tahoma" panose="020B0604030504040204" pitchFamily="34" charset="0"/>
                <a:ea typeface="Tahoma" panose="020B0604030504040204" pitchFamily="34" charset="0"/>
                <a:cs typeface="Tahoma" panose="020B0604030504040204" pitchFamily="34" charset="0"/>
              </a:rPr>
              <a:t>Câu 2. </a:t>
            </a:r>
            <a:r>
              <a:rPr lang="nl-NL" sz="2000">
                <a:latin typeface="Tahoma" panose="020B0604030504040204" pitchFamily="34" charset="0"/>
                <a:ea typeface="Tahoma" panose="020B0604030504040204" pitchFamily="34" charset="0"/>
                <a:cs typeface="Tahoma" panose="020B0604030504040204" pitchFamily="34" charset="0"/>
              </a:rPr>
              <a:t>Em hãy nêu cách tiến hành phương pháp làm khô? </a:t>
            </a:r>
            <a:endParaRPr lang="nl-NL" sz="2000" smtClean="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smtClean="0">
                <a:latin typeface="Tahoma" panose="020B0604030504040204" pitchFamily="34" charset="0"/>
                <a:ea typeface="Tahoma" panose="020B0604030504040204" pitchFamily="34" charset="0"/>
                <a:cs typeface="Tahoma" panose="020B0604030504040204" pitchFamily="34" charset="0"/>
              </a:rPr>
              <a:t>Phương </a:t>
            </a:r>
            <a:r>
              <a:rPr lang="nl-NL" sz="2000">
                <a:latin typeface="Tahoma" panose="020B0604030504040204" pitchFamily="34" charset="0"/>
                <a:ea typeface="Tahoma" panose="020B0604030504040204" pitchFamily="34" charset="0"/>
                <a:cs typeface="Tahoma" panose="020B0604030504040204" pitchFamily="34" charset="0"/>
              </a:rPr>
              <a:t>pháp làm khô được áp dụng để bảo quản loại thực phẩm </a:t>
            </a:r>
            <a:r>
              <a:rPr lang="nl-NL" sz="2000" smtClean="0">
                <a:latin typeface="Tahoma" panose="020B0604030504040204" pitchFamily="34" charset="0"/>
                <a:ea typeface="Tahoma" panose="020B0604030504040204" pitchFamily="34" charset="0"/>
                <a:cs typeface="Tahoma" panose="020B0604030504040204" pitchFamily="34" charset="0"/>
              </a:rPr>
              <a:t>nào?</a:t>
            </a:r>
            <a:endParaRPr lang="en-US" sz="200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b="1" smtClean="0">
                <a:latin typeface="Tahoma" panose="020B0604030504040204" pitchFamily="34" charset="0"/>
                <a:ea typeface="Tahoma" panose="020B0604030504040204" pitchFamily="34" charset="0"/>
                <a:cs typeface="Tahoma" panose="020B0604030504040204" pitchFamily="34" charset="0"/>
              </a:rPr>
              <a:t>Câu </a:t>
            </a:r>
            <a:r>
              <a:rPr lang="nl-NL" sz="2000" b="1">
                <a:latin typeface="Tahoma" panose="020B0604030504040204" pitchFamily="34" charset="0"/>
                <a:ea typeface="Tahoma" panose="020B0604030504040204" pitchFamily="34" charset="0"/>
                <a:cs typeface="Tahoma" panose="020B0604030504040204" pitchFamily="34" charset="0"/>
              </a:rPr>
              <a:t>3. </a:t>
            </a:r>
            <a:r>
              <a:rPr lang="nl-NL" sz="2000">
                <a:latin typeface="Tahoma" panose="020B0604030504040204" pitchFamily="34" charset="0"/>
                <a:ea typeface="Tahoma" panose="020B0604030504040204" pitchFamily="34" charset="0"/>
                <a:cs typeface="Tahoma" panose="020B0604030504040204" pitchFamily="34" charset="0"/>
              </a:rPr>
              <a:t>Em hãy nêu cách tiến hành phương pháp ướp? </a:t>
            </a:r>
            <a:endParaRPr lang="nl-NL" sz="2000" smtClean="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r>
              <a:rPr lang="nl-NL" sz="2000" smtClean="0">
                <a:latin typeface="Tahoma" panose="020B0604030504040204" pitchFamily="34" charset="0"/>
                <a:ea typeface="Tahoma" panose="020B0604030504040204" pitchFamily="34" charset="0"/>
                <a:cs typeface="Tahoma" panose="020B0604030504040204" pitchFamily="34" charset="0"/>
              </a:rPr>
              <a:t>Phương </a:t>
            </a:r>
            <a:r>
              <a:rPr lang="nl-NL" sz="2000">
                <a:latin typeface="Tahoma" panose="020B0604030504040204" pitchFamily="34" charset="0"/>
                <a:ea typeface="Tahoma" panose="020B0604030504040204" pitchFamily="34" charset="0"/>
                <a:cs typeface="Tahoma" panose="020B0604030504040204" pitchFamily="34" charset="0"/>
              </a:rPr>
              <a:t>pháp ướp được áp dụng để bảo quản loại thực phẩm </a:t>
            </a:r>
            <a:r>
              <a:rPr lang="nl-NL" sz="2000" smtClean="0">
                <a:latin typeface="Tahoma" panose="020B0604030504040204" pitchFamily="34" charset="0"/>
                <a:ea typeface="Tahoma" panose="020B0604030504040204" pitchFamily="34" charset="0"/>
                <a:cs typeface="Tahoma" panose="020B0604030504040204" pitchFamily="34" charset="0"/>
              </a:rPr>
              <a:t>nào</a:t>
            </a:r>
            <a:r>
              <a:rPr lang="nl-NL" sz="2000">
                <a:latin typeface="Tahoma" panose="020B0604030504040204" pitchFamily="34" charset="0"/>
                <a:ea typeface="Tahoma" panose="020B0604030504040204" pitchFamily="34" charset="0"/>
                <a:cs typeface="Tahoma" panose="020B0604030504040204" pitchFamily="34" charset="0"/>
              </a:rPr>
              <a:t>?</a:t>
            </a: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2777502" y="-26942"/>
            <a:ext cx="3445174" cy="631711"/>
          </a:xfrm>
          <a:prstGeom prst="rect">
            <a:avLst/>
          </a:prstGeom>
        </p:spPr>
        <p:txBody>
          <a:bodyPr wrap="none">
            <a:spAutoFit/>
          </a:bodyPr>
          <a:lstStyle/>
          <a:p>
            <a:pPr>
              <a:lnSpc>
                <a:spcPct val="120000"/>
              </a:lnSpc>
            </a:pPr>
            <a:r>
              <a:rPr lang="nl-NL" sz="3200" b="1">
                <a:solidFill>
                  <a:srgbClr val="002060"/>
                </a:solidFill>
                <a:latin typeface="Times New Roman" panose="02020603050405020304" pitchFamily="18" charset="0"/>
                <a:ea typeface="Times New Roman" panose="02020603050405020304" pitchFamily="18" charset="0"/>
              </a:rPr>
              <a:t>PHIẾU HỌC TẬP</a:t>
            </a:r>
            <a:endParaRPr lang="en-US" sz="3200">
              <a:solidFill>
                <a:srgbClr val="002060"/>
              </a:solidFill>
              <a:effectLst/>
              <a:latin typeface="Times New Roman" panose="02020603050405020304" pitchFamily="18" charset="0"/>
              <a:ea typeface="Times New Roman" panose="02020603050405020304" pitchFamily="18" charset="0"/>
            </a:endParaRPr>
          </a:p>
        </p:txBody>
      </p:sp>
      <p:pic>
        <p:nvPicPr>
          <p:cNvPr id="11" name="5 Minute Countdown (High Quality)">
            <a:hlinkClick r:id="" action="ppaction://media"/>
            <a:extLst>
              <a:ext uri="{FF2B5EF4-FFF2-40B4-BE49-F238E27FC236}">
                <a16:creationId xmlns:a16="http://schemas.microsoft.com/office/drawing/2014/main" id="{1B33B4AF-3046-4213-91D1-7915350B57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99387" y="124724"/>
            <a:ext cx="1627656" cy="960089"/>
          </a:xfrm>
          <a:prstGeom prst="rect">
            <a:avLst/>
          </a:prstGeom>
        </p:spPr>
      </p:pic>
    </p:spTree>
    <p:extLst>
      <p:ext uri="{BB962C8B-B14F-4D97-AF65-F5344CB8AC3E}">
        <p14:creationId xmlns:p14="http://schemas.microsoft.com/office/powerpoint/2010/main" val="792849495"/>
      </p:ext>
    </p:extLst>
  </p:cSld>
  <p:clrMapOvr>
    <a:masterClrMapping/>
  </p:clrMapOvr>
  <p:timing>
    <p:tnLst>
      <p:par>
        <p:cTn id="1" dur="indefinite" restart="never" nodeType="tmRoot">
          <p:childTnLst>
            <p:video>
              <p:cMediaNode vol="80000">
                <p:cTn id="2" fill="hold" display="0">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a:solidFill>
                  <a:srgbClr val="002060"/>
                </a:solidFill>
              </a:rPr>
              <a:t>II. Một số phương pháp bảo quản thực phẩm</a:t>
            </a:r>
            <a:endParaRPr lang="en-US">
              <a:solidFill>
                <a:srgbClr val="002060"/>
              </a:solidFill>
            </a:endParaRPr>
          </a:p>
        </p:txBody>
      </p:sp>
      <p:grpSp>
        <p:nvGrpSpPr>
          <p:cNvPr id="977" name="Google Shape;977;p42"/>
          <p:cNvGrpSpPr/>
          <p:nvPr/>
        </p:nvGrpSpPr>
        <p:grpSpPr>
          <a:xfrm>
            <a:off x="170381" y="1429534"/>
            <a:ext cx="328941" cy="323656"/>
            <a:chOff x="375190" y="4036326"/>
            <a:chExt cx="328941" cy="323656"/>
          </a:xfrm>
        </p:grpSpPr>
        <p:sp>
          <p:nvSpPr>
            <p:cNvPr id="978" name="Google Shape;978;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42"/>
          <p:cNvGrpSpPr/>
          <p:nvPr/>
        </p:nvGrpSpPr>
        <p:grpSpPr>
          <a:xfrm>
            <a:off x="175970" y="4123345"/>
            <a:ext cx="328941" cy="323656"/>
            <a:chOff x="375190" y="4036326"/>
            <a:chExt cx="328941" cy="323656"/>
          </a:xfrm>
        </p:grpSpPr>
        <p:sp>
          <p:nvSpPr>
            <p:cNvPr id="981" name="Google Shape;98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42"/>
          <p:cNvGrpSpPr/>
          <p:nvPr/>
        </p:nvGrpSpPr>
        <p:grpSpPr>
          <a:xfrm>
            <a:off x="181439" y="2717825"/>
            <a:ext cx="328941" cy="323656"/>
            <a:chOff x="375190" y="4036326"/>
            <a:chExt cx="328941" cy="323656"/>
          </a:xfrm>
        </p:grpSpPr>
        <p:sp>
          <p:nvSpPr>
            <p:cNvPr id="991" name="Google Shape;991;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42"/>
          <p:cNvGrpSpPr/>
          <p:nvPr/>
        </p:nvGrpSpPr>
        <p:grpSpPr>
          <a:xfrm>
            <a:off x="6148046" y="779998"/>
            <a:ext cx="328941" cy="323656"/>
            <a:chOff x="375190" y="4036326"/>
            <a:chExt cx="328941" cy="323656"/>
          </a:xfrm>
        </p:grpSpPr>
        <p:sp>
          <p:nvSpPr>
            <p:cNvPr id="994" name="Google Shape;994;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6" name="Google Shape;996;p42"/>
          <p:cNvGrpSpPr/>
          <p:nvPr/>
        </p:nvGrpSpPr>
        <p:grpSpPr>
          <a:xfrm>
            <a:off x="4133552" y="731004"/>
            <a:ext cx="328941" cy="323656"/>
            <a:chOff x="375190" y="4036326"/>
            <a:chExt cx="328941" cy="323656"/>
          </a:xfrm>
        </p:grpSpPr>
        <p:sp>
          <p:nvSpPr>
            <p:cNvPr id="997" name="Google Shape;997;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 name="Google Shape;999;p42"/>
          <p:cNvGrpSpPr/>
          <p:nvPr/>
        </p:nvGrpSpPr>
        <p:grpSpPr>
          <a:xfrm>
            <a:off x="4809045" y="731004"/>
            <a:ext cx="328941" cy="323656"/>
            <a:chOff x="375190" y="4036326"/>
            <a:chExt cx="328941" cy="323656"/>
          </a:xfrm>
        </p:grpSpPr>
        <p:sp>
          <p:nvSpPr>
            <p:cNvPr id="1000" name="Google Shape;1000;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1002;p42"/>
          <p:cNvGrpSpPr/>
          <p:nvPr/>
        </p:nvGrpSpPr>
        <p:grpSpPr>
          <a:xfrm>
            <a:off x="5484535" y="758139"/>
            <a:ext cx="328941" cy="323656"/>
            <a:chOff x="375190" y="4036326"/>
            <a:chExt cx="328941" cy="323656"/>
          </a:xfrm>
        </p:grpSpPr>
        <p:sp>
          <p:nvSpPr>
            <p:cNvPr id="1003" name="Google Shape;1003;p42"/>
            <p:cNvSpPr/>
            <p:nvPr/>
          </p:nvSpPr>
          <p:spPr>
            <a:xfrm rot="-10534135">
              <a:off x="386352" y="4047721"/>
              <a:ext cx="306618" cy="300866"/>
            </a:xfrm>
            <a:custGeom>
              <a:avLst/>
              <a:gdLst/>
              <a:ahLst/>
              <a:cxnLst/>
              <a:rect l="l" t="t" r="r" b="b"/>
              <a:pathLst>
                <a:path w="5792" h="5682" extrusionOk="0">
                  <a:moveTo>
                    <a:pt x="1659" y="1"/>
                  </a:moveTo>
                  <a:cubicBezTo>
                    <a:pt x="1245" y="954"/>
                    <a:pt x="1286" y="1659"/>
                    <a:pt x="1535" y="1991"/>
                  </a:cubicBezTo>
                  <a:cubicBezTo>
                    <a:pt x="1518" y="1989"/>
                    <a:pt x="1501" y="1989"/>
                    <a:pt x="1484" y="1989"/>
                  </a:cubicBezTo>
                  <a:cubicBezTo>
                    <a:pt x="996" y="1989"/>
                    <a:pt x="401" y="2559"/>
                    <a:pt x="1" y="3401"/>
                  </a:cubicBezTo>
                  <a:cubicBezTo>
                    <a:pt x="547" y="3818"/>
                    <a:pt x="1093" y="4037"/>
                    <a:pt x="1504" y="4037"/>
                  </a:cubicBezTo>
                  <a:cubicBezTo>
                    <a:pt x="1624" y="4037"/>
                    <a:pt x="1732" y="4018"/>
                    <a:pt x="1825" y="3981"/>
                  </a:cubicBezTo>
                  <a:lnTo>
                    <a:pt x="1825" y="3981"/>
                  </a:lnTo>
                  <a:cubicBezTo>
                    <a:pt x="1659" y="4562"/>
                    <a:pt x="1742" y="5183"/>
                    <a:pt x="2074" y="5681"/>
                  </a:cubicBezTo>
                  <a:cubicBezTo>
                    <a:pt x="3318" y="5598"/>
                    <a:pt x="3898" y="4893"/>
                    <a:pt x="3774" y="4354"/>
                  </a:cubicBezTo>
                  <a:lnTo>
                    <a:pt x="3774" y="4354"/>
                  </a:lnTo>
                  <a:cubicBezTo>
                    <a:pt x="3922" y="4588"/>
                    <a:pt x="4234" y="4702"/>
                    <a:pt x="4592" y="4702"/>
                  </a:cubicBezTo>
                  <a:cubicBezTo>
                    <a:pt x="4933" y="4702"/>
                    <a:pt x="5316" y="4598"/>
                    <a:pt x="5640" y="4396"/>
                  </a:cubicBezTo>
                  <a:cubicBezTo>
                    <a:pt x="5791" y="3411"/>
                    <a:pt x="5319" y="2633"/>
                    <a:pt x="4762" y="2633"/>
                  </a:cubicBezTo>
                  <a:cubicBezTo>
                    <a:pt x="4710" y="2633"/>
                    <a:pt x="4657" y="2640"/>
                    <a:pt x="4603" y="2654"/>
                  </a:cubicBezTo>
                  <a:lnTo>
                    <a:pt x="4603" y="2571"/>
                  </a:lnTo>
                  <a:cubicBezTo>
                    <a:pt x="5266" y="2530"/>
                    <a:pt x="5557" y="1576"/>
                    <a:pt x="5474" y="830"/>
                  </a:cubicBezTo>
                  <a:cubicBezTo>
                    <a:pt x="5188" y="727"/>
                    <a:pt x="4906" y="681"/>
                    <a:pt x="4646" y="681"/>
                  </a:cubicBezTo>
                  <a:cubicBezTo>
                    <a:pt x="3962" y="681"/>
                    <a:pt x="3431" y="1001"/>
                    <a:pt x="3401" y="1452"/>
                  </a:cubicBezTo>
                  <a:lnTo>
                    <a:pt x="3359" y="1452"/>
                  </a:lnTo>
                  <a:cubicBezTo>
                    <a:pt x="3359" y="1452"/>
                    <a:pt x="3359" y="1410"/>
                    <a:pt x="3359" y="1410"/>
                  </a:cubicBezTo>
                  <a:cubicBezTo>
                    <a:pt x="3525" y="788"/>
                    <a:pt x="2696" y="167"/>
                    <a:pt x="16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2"/>
            <p:cNvSpPr/>
            <p:nvPr/>
          </p:nvSpPr>
          <p:spPr>
            <a:xfrm rot="-10534135">
              <a:off x="493257" y="4166490"/>
              <a:ext cx="83431" cy="60946"/>
            </a:xfrm>
            <a:custGeom>
              <a:avLst/>
              <a:gdLst/>
              <a:ahLst/>
              <a:cxnLst/>
              <a:rect l="l" t="t" r="r" b="b"/>
              <a:pathLst>
                <a:path w="1576" h="1151" extrusionOk="0">
                  <a:moveTo>
                    <a:pt x="788" y="0"/>
                  </a:moveTo>
                  <a:cubicBezTo>
                    <a:pt x="249" y="0"/>
                    <a:pt x="0" y="622"/>
                    <a:pt x="373" y="995"/>
                  </a:cubicBezTo>
                  <a:cubicBezTo>
                    <a:pt x="498" y="1099"/>
                    <a:pt x="643" y="1151"/>
                    <a:pt x="788" y="1151"/>
                  </a:cubicBezTo>
                  <a:cubicBezTo>
                    <a:pt x="933" y="1151"/>
                    <a:pt x="1078" y="1099"/>
                    <a:pt x="1203" y="995"/>
                  </a:cubicBezTo>
                  <a:cubicBezTo>
                    <a:pt x="1576" y="622"/>
                    <a:pt x="1327" y="0"/>
                    <a:pt x="7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75853" y="607171"/>
            <a:ext cx="3821880" cy="496483"/>
          </a:xfrm>
          <a:prstGeom prst="rect">
            <a:avLst/>
          </a:prstGeom>
        </p:spPr>
        <p:txBody>
          <a:bodyPr wrap="none">
            <a:spAutoFit/>
          </a:bodyPr>
          <a:lstStyle/>
          <a:p>
            <a:pPr>
              <a:lnSpc>
                <a:spcPct val="120000"/>
              </a:lnSpc>
            </a:pPr>
            <a:r>
              <a:rPr lang="pt-BR" sz="2400" b="1">
                <a:solidFill>
                  <a:srgbClr val="FF0000"/>
                </a:solidFill>
                <a:latin typeface="Times New Roman" panose="02020603050405020304" pitchFamily="18" charset="0"/>
                <a:ea typeface="Times New Roman" panose="02020603050405020304" pitchFamily="18" charset="0"/>
              </a:rPr>
              <a:t>1. </a:t>
            </a:r>
            <a:r>
              <a:rPr lang="vi-VN" sz="2400" b="1">
                <a:solidFill>
                  <a:srgbClr val="FF0000"/>
                </a:solidFill>
                <a:latin typeface="Arial" panose="020B0604020202020204" pitchFamily="34" charset="0"/>
                <a:ea typeface="Arial" panose="020B0604020202020204" pitchFamily="34" charset="0"/>
                <a:cs typeface="Arial" panose="020B0604020202020204" pitchFamily="34" charset="0"/>
              </a:rPr>
              <a:t>Làm lạnh và đông lạnh</a:t>
            </a:r>
            <a:endParaRPr lang="en-US" sz="2400" b="1">
              <a:solidFill>
                <a:srgbClr val="FF0000"/>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563485" y="1175864"/>
            <a:ext cx="8193556" cy="830997"/>
          </a:xfrm>
          <a:prstGeom prst="rect">
            <a:avLst/>
          </a:prstGeom>
        </p:spPr>
        <p:txBody>
          <a:bodyPr wrap="square">
            <a:spAutoFit/>
          </a:bodyPr>
          <a:lstStyle/>
          <a:p>
            <a:pPr algn="just"/>
            <a:r>
              <a:rPr lang="pt-BR" sz="2400">
                <a:solidFill>
                  <a:srgbClr val="00B050"/>
                </a:solidFill>
                <a:latin typeface="Times New Roman" panose="02020603050405020304" pitchFamily="18" charset="0"/>
                <a:ea typeface="Times New Roman" panose="02020603050405020304" pitchFamily="18" charset="0"/>
              </a:rPr>
              <a:t>Làm lạnh </a:t>
            </a:r>
            <a:r>
              <a:rPr lang="pt-BR" sz="2400">
                <a:latin typeface="Times New Roman" panose="02020603050405020304" pitchFamily="18" charset="0"/>
                <a:ea typeface="Times New Roman" panose="02020603050405020304" pitchFamily="18" charset="0"/>
              </a:rPr>
              <a:t>và </a:t>
            </a:r>
            <a:r>
              <a:rPr lang="pt-BR" sz="2400">
                <a:solidFill>
                  <a:srgbClr val="00B050"/>
                </a:solidFill>
                <a:latin typeface="Times New Roman" panose="02020603050405020304" pitchFamily="18" charset="0"/>
                <a:ea typeface="Times New Roman" panose="02020603050405020304" pitchFamily="18" charset="0"/>
              </a:rPr>
              <a:t>đông lạnh </a:t>
            </a:r>
            <a:r>
              <a:rPr lang="pt-BR" sz="2400">
                <a:latin typeface="Times New Roman" panose="02020603050405020304" pitchFamily="18" charset="0"/>
                <a:ea typeface="Times New Roman" panose="02020603050405020304" pitchFamily="18" charset="0"/>
              </a:rPr>
              <a:t>là phương pháp sử dụng nhiệt độ thấp ngăn ngừa sự phát triển của vi khuẩn.</a:t>
            </a:r>
            <a:endParaRPr lang="en-US" sz="2400"/>
          </a:p>
        </p:txBody>
      </p:sp>
      <p:sp>
        <p:nvSpPr>
          <p:cNvPr id="4" name="Rectangle 3"/>
          <p:cNvSpPr/>
          <p:nvPr/>
        </p:nvSpPr>
        <p:spPr>
          <a:xfrm>
            <a:off x="563484" y="2140025"/>
            <a:ext cx="8173008" cy="1421928"/>
          </a:xfrm>
          <a:prstGeom prst="rect">
            <a:avLst/>
          </a:prstGeom>
        </p:spPr>
        <p:txBody>
          <a:bodyPr wrap="square">
            <a:spAutoFit/>
          </a:bodyPr>
          <a:lstStyle/>
          <a:p>
            <a:pPr marR="12700" algn="just">
              <a:lnSpc>
                <a:spcPct val="120000"/>
              </a:lnSpc>
            </a:pPr>
            <a:r>
              <a:rPr lang="vi-VN" sz="2400" i="1">
                <a:solidFill>
                  <a:srgbClr val="00B050"/>
                </a:solidFill>
                <a:latin typeface="Times New Roman" panose="02020603050405020304" pitchFamily="18" charset="0"/>
                <a:ea typeface="Arial" panose="020B0604020202020204" pitchFamily="34" charset="0"/>
                <a:cs typeface="Arial" panose="020B0604020202020204" pitchFamily="34" charset="0"/>
              </a:rPr>
              <a:t>Làm lạnh:</a:t>
            </a:r>
            <a:r>
              <a:rPr lang="en-US" sz="2400">
                <a:solidFill>
                  <a:srgbClr val="00B050"/>
                </a:solidFill>
                <a:latin typeface="Times New Roman" panose="02020603050405020304" pitchFamily="18" charset="0"/>
                <a:ea typeface="Arial" panose="020B0604020202020204" pitchFamily="34" charset="0"/>
              </a:rPr>
              <a:t> </a:t>
            </a:r>
            <a:r>
              <a:rPr lang="en-US" sz="2400" smtClean="0">
                <a:latin typeface="Times New Roman" panose="02020603050405020304" pitchFamily="18" charset="0"/>
                <a:ea typeface="Arial" panose="020B0604020202020204" pitchFamily="34" charset="0"/>
              </a:rPr>
              <a:t>Bảo </a:t>
            </a:r>
            <a:r>
              <a:rPr lang="en-US" sz="2400">
                <a:latin typeface="Times New Roman" panose="02020603050405020304" pitchFamily="18" charset="0"/>
                <a:ea typeface="Arial" panose="020B0604020202020204" pitchFamily="34" charset="0"/>
              </a:rPr>
              <a:t>quản thực phẩm trong khoảng nhiệt độ từ </a:t>
            </a:r>
            <a:r>
              <a:rPr lang="pt-BR" sz="2400" smtClean="0">
                <a:latin typeface="Times New Roman" panose="02020603050405020304" pitchFamily="18" charset="0"/>
                <a:ea typeface="Arial" panose="020B0604020202020204" pitchFamily="34" charset="0"/>
                <a:cs typeface="Arial" panose="020B0604020202020204" pitchFamily="34" charset="0"/>
              </a:rPr>
              <a:t>1°C </a:t>
            </a:r>
            <a:r>
              <a:rPr lang="en-US" sz="2400">
                <a:latin typeface="Times New Roman" panose="02020603050405020304" pitchFamily="18" charset="0"/>
                <a:ea typeface="Arial" panose="020B0604020202020204" pitchFamily="34" charset="0"/>
              </a:rPr>
              <a:t>đến </a:t>
            </a:r>
            <a:r>
              <a:rPr lang="pt-BR" sz="2400" smtClean="0">
                <a:latin typeface="Times New Roman" panose="02020603050405020304" pitchFamily="18" charset="0"/>
                <a:ea typeface="Arial" panose="020B0604020202020204" pitchFamily="34" charset="0"/>
                <a:cs typeface="Arial" panose="020B0604020202020204" pitchFamily="34" charset="0"/>
              </a:rPr>
              <a:t>7°C, </a:t>
            </a:r>
            <a:r>
              <a:rPr lang="en-US" sz="2400">
                <a:latin typeface="Times New Roman" panose="02020603050405020304" pitchFamily="18" charset="0"/>
                <a:ea typeface="Arial" panose="020B0604020202020204" pitchFamily="34" charset="0"/>
              </a:rPr>
              <a:t>thường được dùng để bảo quản thịt, cá, trái cây, rau củ,... trong thời gian ngắn từ 3 đến 7 ngày.</a:t>
            </a:r>
            <a:endParaRPr lang="en-US" sz="2400">
              <a:effectLst/>
              <a:latin typeface="Arial" panose="020B0604020202020204" pitchFamily="34" charset="0"/>
              <a:ea typeface="Arial" panose="020B0604020202020204" pitchFamily="34" charset="0"/>
            </a:endParaRPr>
          </a:p>
        </p:txBody>
      </p:sp>
      <p:sp>
        <p:nvSpPr>
          <p:cNvPr id="5" name="Rectangle 4"/>
          <p:cNvSpPr/>
          <p:nvPr/>
        </p:nvSpPr>
        <p:spPr>
          <a:xfrm>
            <a:off x="563484" y="3637406"/>
            <a:ext cx="8286024" cy="1421928"/>
          </a:xfrm>
          <a:prstGeom prst="rect">
            <a:avLst/>
          </a:prstGeom>
        </p:spPr>
        <p:txBody>
          <a:bodyPr wrap="square">
            <a:spAutoFit/>
          </a:bodyPr>
          <a:lstStyle/>
          <a:p>
            <a:pPr marR="12700" algn="just">
              <a:lnSpc>
                <a:spcPct val="120000"/>
              </a:lnSpc>
            </a:pPr>
            <a:r>
              <a:rPr lang="vi-VN" sz="2400" i="1">
                <a:solidFill>
                  <a:srgbClr val="00B050"/>
                </a:solidFill>
                <a:latin typeface="Times New Roman" panose="02020603050405020304" pitchFamily="18" charset="0"/>
                <a:ea typeface="Arial" panose="020B0604020202020204" pitchFamily="34" charset="0"/>
                <a:cs typeface="Arial" panose="020B0604020202020204" pitchFamily="34" charset="0"/>
              </a:rPr>
              <a:t>Đông lạnh:</a:t>
            </a:r>
            <a:r>
              <a:rPr lang="en-US" sz="2400">
                <a:solidFill>
                  <a:srgbClr val="00B050"/>
                </a:solidFill>
                <a:latin typeface="Times New Roman" panose="02020603050405020304" pitchFamily="18" charset="0"/>
                <a:ea typeface="Arial" panose="020B0604020202020204" pitchFamily="34" charset="0"/>
              </a:rPr>
              <a:t> </a:t>
            </a:r>
            <a:r>
              <a:rPr lang="en-US" sz="2400">
                <a:latin typeface="Times New Roman" panose="02020603050405020304" pitchFamily="18" charset="0"/>
                <a:ea typeface="Arial" panose="020B0604020202020204" pitchFamily="34" charset="0"/>
              </a:rPr>
              <a:t>Bảo quản thực phẩm trong khoảng nhiệt </a:t>
            </a:r>
            <a:r>
              <a:rPr lang="vi-VN" sz="2400">
                <a:latin typeface="Times New Roman" panose="02020603050405020304" pitchFamily="18" charset="0"/>
                <a:ea typeface="Arial" panose="020B0604020202020204" pitchFamily="34" charset="0"/>
                <a:cs typeface="Arial" panose="020B0604020202020204" pitchFamily="34" charset="0"/>
              </a:rPr>
              <a:t>độ </a:t>
            </a:r>
            <a:r>
              <a:rPr lang="en-US" sz="2400">
                <a:latin typeface="Times New Roman" panose="02020603050405020304" pitchFamily="18" charset="0"/>
                <a:ea typeface="Arial" panose="020B0604020202020204" pitchFamily="34" charset="0"/>
              </a:rPr>
              <a:t>dưới </a:t>
            </a:r>
            <a:r>
              <a:rPr lang="vi-VN" sz="2400" smtClean="0">
                <a:latin typeface="Times New Roman" panose="02020603050405020304" pitchFamily="18" charset="0"/>
                <a:ea typeface="Arial" panose="020B0604020202020204" pitchFamily="34" charset="0"/>
                <a:cs typeface="Arial" panose="020B0604020202020204" pitchFamily="34" charset="0"/>
              </a:rPr>
              <a:t>0°</a:t>
            </a:r>
            <a:r>
              <a:rPr lang="en-US" sz="2400">
                <a:latin typeface="Times New Roman" panose="02020603050405020304" pitchFamily="18" charset="0"/>
                <a:ea typeface="Arial" panose="020B0604020202020204" pitchFamily="34" charset="0"/>
                <a:cs typeface="Arial" panose="020B0604020202020204" pitchFamily="34" charset="0"/>
              </a:rPr>
              <a:t>C</a:t>
            </a:r>
            <a:r>
              <a:rPr lang="vi-VN" sz="2400" smtClean="0">
                <a:latin typeface="Times New Roman" panose="02020603050405020304" pitchFamily="18" charset="0"/>
                <a:ea typeface="Arial" panose="020B0604020202020204" pitchFamily="34" charset="0"/>
                <a:cs typeface="Arial" panose="020B0604020202020204" pitchFamily="34" charset="0"/>
              </a:rPr>
              <a:t>, </a:t>
            </a:r>
            <a:r>
              <a:rPr lang="en-US" sz="2400">
                <a:latin typeface="Times New Roman" panose="02020603050405020304" pitchFamily="18" charset="0"/>
                <a:ea typeface="Arial" panose="020B0604020202020204" pitchFamily="34" charset="0"/>
              </a:rPr>
              <a:t>thường được dùng để bảo quản thịt, cá,... trong thời gian dài từ vài tuần đến vài tháng.</a:t>
            </a:r>
            <a:endParaRPr lang="en-US" sz="2400">
              <a:effectLst/>
              <a:latin typeface="Arial" panose="020B0604020202020204" pitchFamily="34" charset="0"/>
              <a:ea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a:solidFill>
                  <a:srgbClr val="002060"/>
                </a:solidFill>
              </a:rPr>
              <a:t>II. Một số phương pháp bảo quản thực phẩm</a:t>
            </a:r>
            <a:endParaRPr lang="en-US">
              <a:solidFill>
                <a:srgbClr val="002060"/>
              </a:solidFill>
            </a:endParaRPr>
          </a:p>
        </p:txBody>
      </p:sp>
      <p:sp>
        <p:nvSpPr>
          <p:cNvPr id="4" name="Rectangle 3"/>
          <p:cNvSpPr/>
          <p:nvPr/>
        </p:nvSpPr>
        <p:spPr>
          <a:xfrm>
            <a:off x="222916" y="534961"/>
            <a:ext cx="1896673" cy="487890"/>
          </a:xfrm>
          <a:prstGeom prst="rect">
            <a:avLst/>
          </a:prstGeom>
        </p:spPr>
        <p:txBody>
          <a:bodyPr wrap="none">
            <a:spAutoFit/>
          </a:bodyPr>
          <a:lstStyle/>
          <a:p>
            <a:pPr marR="12700" algn="just">
              <a:lnSpc>
                <a:spcPct val="1200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2. </a:t>
            </a:r>
            <a:r>
              <a:rPr lang="vi-VN" sz="2400" b="1">
                <a:solidFill>
                  <a:srgbClr val="FF0000"/>
                </a:solidFill>
                <a:latin typeface="Tahoma" panose="020B0604030504040204" pitchFamily="34" charset="0"/>
                <a:ea typeface="Tahoma" panose="020B0604030504040204" pitchFamily="34" charset="0"/>
                <a:cs typeface="Tahoma" panose="020B0604030504040204" pitchFamily="34" charset="0"/>
              </a:rPr>
              <a:t>Làm khô</a:t>
            </a:r>
            <a:endParaRPr lang="en-US" sz="2400" b="1">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22916" y="1151465"/>
            <a:ext cx="8551214" cy="1374287"/>
          </a:xfrm>
          <a:prstGeom prst="rect">
            <a:avLst/>
          </a:prstGeom>
        </p:spPr>
        <p:txBody>
          <a:bodyPr wrap="square">
            <a:spAutoFit/>
          </a:bodyPr>
          <a:lstStyle/>
          <a:p>
            <a:pPr marR="25400" algn="just">
              <a:lnSpc>
                <a:spcPct val="120000"/>
              </a:lnSpc>
            </a:pPr>
            <a:r>
              <a:rPr lang="en-US" sz="2400">
                <a:latin typeface="Tahoma" panose="020B0604030504040204" pitchFamily="34" charset="0"/>
                <a:ea typeface="Tahoma" panose="020B0604030504040204" pitchFamily="34" charset="0"/>
                <a:cs typeface="Tahoma" panose="020B0604030504040204" pitchFamily="34" charset="0"/>
              </a:rPr>
              <a:t>Làm khô là phương pháp sử dụng </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nhiệt độ cao </a:t>
            </a:r>
            <a:r>
              <a:rPr lang="en-US" sz="2400">
                <a:latin typeface="Tahoma" panose="020B0604030504040204" pitchFamily="34" charset="0"/>
                <a:ea typeface="Tahoma" panose="020B0604030504040204" pitchFamily="34" charset="0"/>
                <a:cs typeface="Tahoma" panose="020B0604030504040204" pitchFamily="34" charset="0"/>
              </a:rPr>
              <a:t>làm bay hơi nước có trong thực phẩm để ngăn chặn vi khuẩn làm hỏng thực phẩm </a:t>
            </a:r>
            <a:endParaRPr lang="en-US" sz="2400">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67747" y="2606725"/>
            <a:ext cx="7826181" cy="535531"/>
          </a:xfrm>
          <a:prstGeom prst="rect">
            <a:avLst/>
          </a:prstGeom>
        </p:spPr>
        <p:txBody>
          <a:bodyPr wrap="none">
            <a:spAutoFit/>
          </a:bodyPr>
          <a:lstStyle/>
          <a:p>
            <a:pPr algn="just">
              <a:lnSpc>
                <a:spcPct val="120000"/>
              </a:lnSpc>
            </a:pP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Áp dụng: </a:t>
            </a:r>
            <a:r>
              <a:rPr lang="en-US" sz="2400">
                <a:latin typeface="Tahoma" panose="020B0604030504040204" pitchFamily="34" charset="0"/>
                <a:ea typeface="Tahoma" panose="020B0604030504040204" pitchFamily="34" charset="0"/>
                <a:cs typeface="Tahoma" panose="020B0604030504040204" pitchFamily="34" charset="0"/>
              </a:rPr>
              <a:t>dùng để bảo quản nông sản và thuỷ - hải sản.</a:t>
            </a:r>
            <a:endParaRPr lang="en-US" sz="2400">
              <a:effectLst/>
              <a:latin typeface="Tahoma" panose="020B0604030504040204" pitchFamily="34" charset="0"/>
              <a:ea typeface="Tahoma" panose="020B0604030504040204" pitchFamily="34" charset="0"/>
              <a:cs typeface="Tahoma" panose="020B0604030504040204" pitchFamily="34" charset="0"/>
            </a:endParaRPr>
          </a:p>
        </p:txBody>
      </p:sp>
      <p:sp>
        <p:nvSpPr>
          <p:cNvPr id="7" name="Google Shape;1070;p47"/>
          <p:cNvSpPr/>
          <p:nvPr/>
        </p:nvSpPr>
        <p:spPr>
          <a:xfrm>
            <a:off x="222916" y="2525752"/>
            <a:ext cx="620700" cy="6207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88;p47"/>
          <p:cNvSpPr/>
          <p:nvPr/>
        </p:nvSpPr>
        <p:spPr>
          <a:xfrm>
            <a:off x="347047" y="2673130"/>
            <a:ext cx="372438" cy="325943"/>
          </a:xfrm>
          <a:custGeom>
            <a:avLst/>
            <a:gdLst/>
            <a:ahLst/>
            <a:cxnLst/>
            <a:rect l="l" t="t" r="r" b="b"/>
            <a:pathLst>
              <a:path w="21780" h="19061" extrusionOk="0">
                <a:moveTo>
                  <a:pt x="19831" y="1280"/>
                </a:moveTo>
                <a:cubicBezTo>
                  <a:pt x="20176" y="1280"/>
                  <a:pt x="20460" y="1564"/>
                  <a:pt x="20460" y="1909"/>
                </a:cubicBezTo>
                <a:cubicBezTo>
                  <a:pt x="20460" y="2254"/>
                  <a:pt x="20176" y="2538"/>
                  <a:pt x="19831" y="2538"/>
                </a:cubicBezTo>
                <a:cubicBezTo>
                  <a:pt x="19486" y="2538"/>
                  <a:pt x="19202" y="2254"/>
                  <a:pt x="19202" y="1909"/>
                </a:cubicBezTo>
                <a:cubicBezTo>
                  <a:pt x="19202" y="1564"/>
                  <a:pt x="19486" y="1280"/>
                  <a:pt x="19831" y="1280"/>
                </a:cubicBezTo>
                <a:close/>
                <a:moveTo>
                  <a:pt x="5806" y="8891"/>
                </a:moveTo>
                <a:cubicBezTo>
                  <a:pt x="6374" y="8891"/>
                  <a:pt x="6922" y="9054"/>
                  <a:pt x="7389" y="9317"/>
                </a:cubicBezTo>
                <a:cubicBezTo>
                  <a:pt x="7023" y="9805"/>
                  <a:pt x="6739" y="10353"/>
                  <a:pt x="6577" y="10962"/>
                </a:cubicBezTo>
                <a:cubicBezTo>
                  <a:pt x="6329" y="10846"/>
                  <a:pt x="6058" y="10787"/>
                  <a:pt x="5788" y="10787"/>
                </a:cubicBezTo>
                <a:cubicBezTo>
                  <a:pt x="5394" y="10787"/>
                  <a:pt x="5002" y="10912"/>
                  <a:pt x="4689" y="11165"/>
                </a:cubicBezTo>
                <a:cubicBezTo>
                  <a:pt x="4466" y="11347"/>
                  <a:pt x="4182" y="11449"/>
                  <a:pt x="3898" y="11449"/>
                </a:cubicBezTo>
                <a:cubicBezTo>
                  <a:pt x="3471" y="11449"/>
                  <a:pt x="3086" y="11225"/>
                  <a:pt x="2862" y="10901"/>
                </a:cubicBezTo>
                <a:cubicBezTo>
                  <a:pt x="3329" y="9723"/>
                  <a:pt x="4466" y="8891"/>
                  <a:pt x="5806" y="8891"/>
                </a:cubicBezTo>
                <a:close/>
                <a:moveTo>
                  <a:pt x="10900" y="8891"/>
                </a:moveTo>
                <a:cubicBezTo>
                  <a:pt x="12220" y="8891"/>
                  <a:pt x="13377" y="9723"/>
                  <a:pt x="13843" y="10901"/>
                </a:cubicBezTo>
                <a:cubicBezTo>
                  <a:pt x="13600" y="11225"/>
                  <a:pt x="13214" y="11449"/>
                  <a:pt x="12808" y="11449"/>
                </a:cubicBezTo>
                <a:cubicBezTo>
                  <a:pt x="12504" y="11449"/>
                  <a:pt x="12240" y="11347"/>
                  <a:pt x="12017" y="11165"/>
                </a:cubicBezTo>
                <a:cubicBezTo>
                  <a:pt x="11692" y="10911"/>
                  <a:pt x="11291" y="10784"/>
                  <a:pt x="10890" y="10784"/>
                </a:cubicBezTo>
                <a:cubicBezTo>
                  <a:pt x="10489" y="10784"/>
                  <a:pt x="10088" y="10911"/>
                  <a:pt x="9764" y="11165"/>
                </a:cubicBezTo>
                <a:cubicBezTo>
                  <a:pt x="9540" y="11347"/>
                  <a:pt x="9276" y="11449"/>
                  <a:pt x="8992" y="11449"/>
                </a:cubicBezTo>
                <a:cubicBezTo>
                  <a:pt x="8566" y="11449"/>
                  <a:pt x="8180" y="11225"/>
                  <a:pt x="7937" y="10901"/>
                </a:cubicBezTo>
                <a:cubicBezTo>
                  <a:pt x="8404" y="9723"/>
                  <a:pt x="9561" y="8891"/>
                  <a:pt x="10900" y="8891"/>
                </a:cubicBezTo>
                <a:close/>
                <a:moveTo>
                  <a:pt x="15975" y="8891"/>
                </a:moveTo>
                <a:cubicBezTo>
                  <a:pt x="17314" y="8891"/>
                  <a:pt x="18451" y="9723"/>
                  <a:pt x="18918" y="10901"/>
                </a:cubicBezTo>
                <a:cubicBezTo>
                  <a:pt x="18695" y="11225"/>
                  <a:pt x="18309" y="11449"/>
                  <a:pt x="17883" y="11449"/>
                </a:cubicBezTo>
                <a:cubicBezTo>
                  <a:pt x="17598" y="11449"/>
                  <a:pt x="17335" y="11347"/>
                  <a:pt x="17091" y="11165"/>
                </a:cubicBezTo>
                <a:cubicBezTo>
                  <a:pt x="16778" y="10912"/>
                  <a:pt x="16387" y="10787"/>
                  <a:pt x="15993" y="10787"/>
                </a:cubicBezTo>
                <a:cubicBezTo>
                  <a:pt x="15722" y="10787"/>
                  <a:pt x="15451" y="10846"/>
                  <a:pt x="15203" y="10962"/>
                </a:cubicBezTo>
                <a:cubicBezTo>
                  <a:pt x="15041" y="10393"/>
                  <a:pt x="14777" y="9825"/>
                  <a:pt x="14391" y="9317"/>
                </a:cubicBezTo>
                <a:cubicBezTo>
                  <a:pt x="14858" y="9054"/>
                  <a:pt x="15406" y="8891"/>
                  <a:pt x="15975" y="8891"/>
                </a:cubicBezTo>
                <a:close/>
                <a:moveTo>
                  <a:pt x="5806" y="12058"/>
                </a:moveTo>
                <a:cubicBezTo>
                  <a:pt x="5927" y="12058"/>
                  <a:pt x="6049" y="12098"/>
                  <a:pt x="6151" y="12179"/>
                </a:cubicBezTo>
                <a:cubicBezTo>
                  <a:pt x="6252" y="12240"/>
                  <a:pt x="6354" y="12321"/>
                  <a:pt x="6455" y="12382"/>
                </a:cubicBezTo>
                <a:cubicBezTo>
                  <a:pt x="6516" y="13438"/>
                  <a:pt x="6983" y="14412"/>
                  <a:pt x="7673" y="15143"/>
                </a:cubicBezTo>
                <a:cubicBezTo>
                  <a:pt x="6252" y="15041"/>
                  <a:pt x="5034" y="14879"/>
                  <a:pt x="4040" y="14717"/>
                </a:cubicBezTo>
                <a:cubicBezTo>
                  <a:pt x="3228" y="14189"/>
                  <a:pt x="2741" y="13336"/>
                  <a:pt x="2639" y="12382"/>
                </a:cubicBezTo>
                <a:lnTo>
                  <a:pt x="2639" y="12382"/>
                </a:lnTo>
                <a:cubicBezTo>
                  <a:pt x="3025" y="12585"/>
                  <a:pt x="3451" y="12707"/>
                  <a:pt x="3898" y="12707"/>
                </a:cubicBezTo>
                <a:cubicBezTo>
                  <a:pt x="4466" y="12707"/>
                  <a:pt x="5014" y="12524"/>
                  <a:pt x="5461" y="12179"/>
                </a:cubicBezTo>
                <a:cubicBezTo>
                  <a:pt x="5562" y="12098"/>
                  <a:pt x="5684" y="12058"/>
                  <a:pt x="5806" y="12058"/>
                </a:cubicBezTo>
                <a:close/>
                <a:moveTo>
                  <a:pt x="15975" y="12058"/>
                </a:moveTo>
                <a:cubicBezTo>
                  <a:pt x="16096" y="12058"/>
                  <a:pt x="16218" y="12098"/>
                  <a:pt x="16320" y="12179"/>
                </a:cubicBezTo>
                <a:cubicBezTo>
                  <a:pt x="16766" y="12524"/>
                  <a:pt x="17314" y="12707"/>
                  <a:pt x="17883" y="12707"/>
                </a:cubicBezTo>
                <a:cubicBezTo>
                  <a:pt x="18329" y="12707"/>
                  <a:pt x="18755" y="12585"/>
                  <a:pt x="19141" y="12382"/>
                </a:cubicBezTo>
                <a:lnTo>
                  <a:pt x="19141" y="12382"/>
                </a:lnTo>
                <a:cubicBezTo>
                  <a:pt x="19060" y="13336"/>
                  <a:pt x="18552" y="14189"/>
                  <a:pt x="17741" y="14717"/>
                </a:cubicBezTo>
                <a:cubicBezTo>
                  <a:pt x="16746" y="14879"/>
                  <a:pt x="15528" y="15041"/>
                  <a:pt x="14107" y="15143"/>
                </a:cubicBezTo>
                <a:cubicBezTo>
                  <a:pt x="14818" y="14412"/>
                  <a:pt x="15264" y="13438"/>
                  <a:pt x="15325" y="12382"/>
                </a:cubicBezTo>
                <a:cubicBezTo>
                  <a:pt x="15447" y="12321"/>
                  <a:pt x="15548" y="12240"/>
                  <a:pt x="15630" y="12179"/>
                </a:cubicBezTo>
                <a:cubicBezTo>
                  <a:pt x="15731" y="12098"/>
                  <a:pt x="15853" y="12058"/>
                  <a:pt x="15975" y="12058"/>
                </a:cubicBezTo>
                <a:close/>
                <a:moveTo>
                  <a:pt x="10890" y="12058"/>
                </a:moveTo>
                <a:cubicBezTo>
                  <a:pt x="11012" y="12058"/>
                  <a:pt x="11134" y="12098"/>
                  <a:pt x="11225" y="12179"/>
                </a:cubicBezTo>
                <a:cubicBezTo>
                  <a:pt x="11692" y="12524"/>
                  <a:pt x="12220" y="12707"/>
                  <a:pt x="12808" y="12707"/>
                </a:cubicBezTo>
                <a:cubicBezTo>
                  <a:pt x="13255" y="12707"/>
                  <a:pt x="13681" y="12585"/>
                  <a:pt x="14046" y="12382"/>
                </a:cubicBezTo>
                <a:lnTo>
                  <a:pt x="14046" y="12382"/>
                </a:lnTo>
                <a:cubicBezTo>
                  <a:pt x="13904" y="13986"/>
                  <a:pt x="12544" y="15265"/>
                  <a:pt x="10900" y="15265"/>
                </a:cubicBezTo>
                <a:cubicBezTo>
                  <a:pt x="9236" y="15265"/>
                  <a:pt x="7876" y="13986"/>
                  <a:pt x="7734" y="12382"/>
                </a:cubicBezTo>
                <a:lnTo>
                  <a:pt x="7734" y="12382"/>
                </a:lnTo>
                <a:cubicBezTo>
                  <a:pt x="8099" y="12585"/>
                  <a:pt x="8546" y="12707"/>
                  <a:pt x="8992" y="12707"/>
                </a:cubicBezTo>
                <a:cubicBezTo>
                  <a:pt x="9561" y="12707"/>
                  <a:pt x="10109" y="12524"/>
                  <a:pt x="10555" y="12179"/>
                </a:cubicBezTo>
                <a:cubicBezTo>
                  <a:pt x="10647" y="12098"/>
                  <a:pt x="10768" y="12058"/>
                  <a:pt x="10890" y="12058"/>
                </a:cubicBezTo>
                <a:close/>
                <a:moveTo>
                  <a:pt x="2152" y="15650"/>
                </a:moveTo>
                <a:lnTo>
                  <a:pt x="2152" y="15650"/>
                </a:lnTo>
                <a:cubicBezTo>
                  <a:pt x="3877" y="16036"/>
                  <a:pt x="6902" y="16523"/>
                  <a:pt x="10900" y="16523"/>
                </a:cubicBezTo>
                <a:cubicBezTo>
                  <a:pt x="14899" y="16523"/>
                  <a:pt x="17903" y="16036"/>
                  <a:pt x="19628" y="15650"/>
                </a:cubicBezTo>
                <a:lnTo>
                  <a:pt x="19628" y="15650"/>
                </a:lnTo>
                <a:lnTo>
                  <a:pt x="18187" y="17802"/>
                </a:lnTo>
                <a:lnTo>
                  <a:pt x="3593" y="17802"/>
                </a:lnTo>
                <a:lnTo>
                  <a:pt x="2152" y="15650"/>
                </a:lnTo>
                <a:close/>
                <a:moveTo>
                  <a:pt x="19831" y="1"/>
                </a:moveTo>
                <a:cubicBezTo>
                  <a:pt x="18776" y="1"/>
                  <a:pt x="17923" y="853"/>
                  <a:pt x="17923" y="1909"/>
                </a:cubicBezTo>
                <a:cubicBezTo>
                  <a:pt x="17923" y="2416"/>
                  <a:pt x="18126" y="2883"/>
                  <a:pt x="18451" y="3228"/>
                </a:cubicBezTo>
                <a:lnTo>
                  <a:pt x="16218" y="7633"/>
                </a:lnTo>
                <a:lnTo>
                  <a:pt x="15975" y="7633"/>
                </a:lnTo>
                <a:cubicBezTo>
                  <a:pt x="15061" y="7633"/>
                  <a:pt x="14168" y="7917"/>
                  <a:pt x="13437" y="8424"/>
                </a:cubicBezTo>
                <a:cubicBezTo>
                  <a:pt x="12707" y="7917"/>
                  <a:pt x="11834" y="7633"/>
                  <a:pt x="10900" y="7633"/>
                </a:cubicBezTo>
                <a:cubicBezTo>
                  <a:pt x="9946" y="7633"/>
                  <a:pt x="9073" y="7917"/>
                  <a:pt x="8343" y="8424"/>
                </a:cubicBezTo>
                <a:cubicBezTo>
                  <a:pt x="7612" y="7917"/>
                  <a:pt x="6719" y="7633"/>
                  <a:pt x="5806" y="7633"/>
                </a:cubicBezTo>
                <a:cubicBezTo>
                  <a:pt x="3350" y="7633"/>
                  <a:pt x="1360" y="9622"/>
                  <a:pt x="1360" y="12078"/>
                </a:cubicBezTo>
                <a:cubicBezTo>
                  <a:pt x="1360" y="12870"/>
                  <a:pt x="1563" y="13641"/>
                  <a:pt x="1949" y="14311"/>
                </a:cubicBezTo>
                <a:cubicBezTo>
                  <a:pt x="1259" y="14148"/>
                  <a:pt x="894" y="14026"/>
                  <a:pt x="873" y="14006"/>
                </a:cubicBezTo>
                <a:cubicBezTo>
                  <a:pt x="816" y="13987"/>
                  <a:pt x="757" y="13978"/>
                  <a:pt x="697" y="13978"/>
                </a:cubicBezTo>
                <a:cubicBezTo>
                  <a:pt x="502" y="13978"/>
                  <a:pt x="303" y="14074"/>
                  <a:pt x="163" y="14229"/>
                </a:cubicBezTo>
                <a:cubicBezTo>
                  <a:pt x="0" y="14453"/>
                  <a:pt x="0" y="14757"/>
                  <a:pt x="163" y="14980"/>
                </a:cubicBezTo>
                <a:lnTo>
                  <a:pt x="2741" y="18796"/>
                </a:lnTo>
                <a:cubicBezTo>
                  <a:pt x="2862" y="18959"/>
                  <a:pt x="3045" y="19060"/>
                  <a:pt x="3268" y="19060"/>
                </a:cubicBezTo>
                <a:lnTo>
                  <a:pt x="18512" y="19060"/>
                </a:lnTo>
                <a:cubicBezTo>
                  <a:pt x="18735" y="19060"/>
                  <a:pt x="18918" y="18959"/>
                  <a:pt x="19040" y="18796"/>
                </a:cubicBezTo>
                <a:lnTo>
                  <a:pt x="21638" y="14980"/>
                </a:lnTo>
                <a:cubicBezTo>
                  <a:pt x="21780" y="14757"/>
                  <a:pt x="21780" y="14453"/>
                  <a:pt x="21617" y="14229"/>
                </a:cubicBezTo>
                <a:cubicBezTo>
                  <a:pt x="21493" y="14074"/>
                  <a:pt x="21297" y="13978"/>
                  <a:pt x="21094" y="13978"/>
                </a:cubicBezTo>
                <a:cubicBezTo>
                  <a:pt x="21032" y="13978"/>
                  <a:pt x="20969" y="13987"/>
                  <a:pt x="20907" y="14006"/>
                </a:cubicBezTo>
                <a:cubicBezTo>
                  <a:pt x="20887" y="14026"/>
                  <a:pt x="20521" y="14148"/>
                  <a:pt x="19831" y="14311"/>
                </a:cubicBezTo>
                <a:cubicBezTo>
                  <a:pt x="20217" y="13641"/>
                  <a:pt x="20420" y="12870"/>
                  <a:pt x="20420" y="12078"/>
                </a:cubicBezTo>
                <a:cubicBezTo>
                  <a:pt x="20420" y="10170"/>
                  <a:pt x="19222" y="8526"/>
                  <a:pt x="17517" y="7897"/>
                </a:cubicBezTo>
                <a:lnTo>
                  <a:pt x="19588" y="3796"/>
                </a:lnTo>
                <a:cubicBezTo>
                  <a:pt x="19669" y="3817"/>
                  <a:pt x="19750" y="3817"/>
                  <a:pt x="19831" y="3817"/>
                </a:cubicBezTo>
                <a:cubicBezTo>
                  <a:pt x="20887" y="3817"/>
                  <a:pt x="21739" y="2964"/>
                  <a:pt x="21739" y="1909"/>
                </a:cubicBezTo>
                <a:cubicBezTo>
                  <a:pt x="21739" y="853"/>
                  <a:pt x="20887" y="1"/>
                  <a:pt x="198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8" name="Picture 2" descr="Khô cá tra phồng Biển Hồ - Campuchia | Yes, Viet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7753" y="3142256"/>
            <a:ext cx="1874080" cy="187408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Khô mực mua bán giá tố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970" y="3142256"/>
            <a:ext cx="2077746" cy="20777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454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59;p42"/>
          <p:cNvSpPr txBox="1">
            <a:spLocks noGrp="1"/>
          </p:cNvSpPr>
          <p:nvPr>
            <p:ph type="title"/>
          </p:nvPr>
        </p:nvSpPr>
        <p:spPr>
          <a:xfrm>
            <a:off x="148921" y="0"/>
            <a:ext cx="7715400" cy="534961"/>
          </a:xfrm>
          <a:prstGeom prst="rect">
            <a:avLst/>
          </a:prstGeom>
        </p:spPr>
        <p:txBody>
          <a:bodyPr spcFirstLastPara="1" wrap="square" lIns="91425" tIns="91425" rIns="91425" bIns="91425" anchor="t" anchorCtr="0">
            <a:noAutofit/>
          </a:bodyPr>
          <a:lstStyle/>
          <a:p>
            <a:r>
              <a:rPr lang="pt-BR">
                <a:solidFill>
                  <a:srgbClr val="002060"/>
                </a:solidFill>
              </a:rPr>
              <a:t>II. Một số phương pháp bảo quản thực phẩm</a:t>
            </a:r>
            <a:endParaRPr lang="en-US">
              <a:solidFill>
                <a:srgbClr val="002060"/>
              </a:solidFill>
            </a:endParaRPr>
          </a:p>
        </p:txBody>
      </p:sp>
      <p:sp>
        <p:nvSpPr>
          <p:cNvPr id="4" name="Rectangle 3"/>
          <p:cNvSpPr/>
          <p:nvPr/>
        </p:nvSpPr>
        <p:spPr>
          <a:xfrm>
            <a:off x="224654" y="534961"/>
            <a:ext cx="1194558" cy="487890"/>
          </a:xfrm>
          <a:prstGeom prst="rect">
            <a:avLst/>
          </a:prstGeom>
        </p:spPr>
        <p:txBody>
          <a:bodyPr wrap="none">
            <a:spAutoFit/>
          </a:bodyPr>
          <a:lstStyle/>
          <a:p>
            <a:pPr algn="just">
              <a:lnSpc>
                <a:spcPct val="1200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3. </a:t>
            </a:r>
            <a:r>
              <a:rPr lang="vi-VN" sz="2400" b="1">
                <a:solidFill>
                  <a:srgbClr val="FF0000"/>
                </a:solidFill>
                <a:latin typeface="Tahoma" panose="020B0604030504040204" pitchFamily="34" charset="0"/>
                <a:ea typeface="Tahoma" panose="020B0604030504040204" pitchFamily="34" charset="0"/>
                <a:cs typeface="Tahoma" panose="020B0604030504040204" pitchFamily="34" charset="0"/>
              </a:rPr>
              <a:t>Ướp</a:t>
            </a:r>
            <a:endParaRPr lang="en-US" sz="2400" b="1">
              <a:solidFill>
                <a:srgbClr val="FF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224654" y="1069922"/>
            <a:ext cx="8672766" cy="978729"/>
          </a:xfrm>
          <a:prstGeom prst="rect">
            <a:avLst/>
          </a:prstGeom>
        </p:spPr>
        <p:txBody>
          <a:bodyPr wrap="square">
            <a:spAutoFit/>
          </a:bodyPr>
          <a:lstStyle/>
          <a:p>
            <a:pPr marR="25400" algn="just">
              <a:lnSpc>
                <a:spcPct val="120000"/>
              </a:lnSpc>
            </a:pPr>
            <a:r>
              <a:rPr lang="en-US" sz="2400">
                <a:latin typeface="Tahoma" panose="020B0604030504040204" pitchFamily="34" charset="0"/>
                <a:ea typeface="Tahoma" panose="020B0604030504040204" pitchFamily="34" charset="0"/>
                <a:cs typeface="Tahoma" panose="020B0604030504040204" pitchFamily="34" charset="0"/>
              </a:rPr>
              <a:t>Ướp là </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phương pháp trộn </a:t>
            </a:r>
            <a:r>
              <a:rPr lang="en-US" sz="2400">
                <a:latin typeface="Tahoma" panose="020B0604030504040204" pitchFamily="34" charset="0"/>
                <a:ea typeface="Tahoma" panose="020B0604030504040204" pitchFamily="34" charset="0"/>
                <a:cs typeface="Tahoma" panose="020B0604030504040204" pitchFamily="34" charset="0"/>
              </a:rPr>
              <a:t>một số chất vào thực phẩm để diệt và ngăn ngừa sự phát triển của vi khuẩn làm hỏng thực phẩm.</a:t>
            </a:r>
            <a:endParaRPr lang="en-US" sz="2400">
              <a:effectLst/>
              <a:latin typeface="Tahoma" panose="020B0604030504040204" pitchFamily="34" charset="0"/>
              <a:ea typeface="Tahoma" panose="020B0604030504040204" pitchFamily="34" charset="0"/>
              <a:cs typeface="Tahoma" panose="020B0604030504040204" pitchFamily="34" charset="0"/>
            </a:endParaRPr>
          </a:p>
        </p:txBody>
      </p:sp>
      <p:sp>
        <p:nvSpPr>
          <p:cNvPr id="6" name="Google Shape;1069;p47"/>
          <p:cNvSpPr/>
          <p:nvPr/>
        </p:nvSpPr>
        <p:spPr>
          <a:xfrm>
            <a:off x="326644" y="2211618"/>
            <a:ext cx="620700" cy="6207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1084;p47"/>
          <p:cNvGrpSpPr/>
          <p:nvPr/>
        </p:nvGrpSpPr>
        <p:grpSpPr>
          <a:xfrm>
            <a:off x="451468" y="2336433"/>
            <a:ext cx="371053" cy="371070"/>
            <a:chOff x="3530900" y="2855700"/>
            <a:chExt cx="542475" cy="542500"/>
          </a:xfrm>
        </p:grpSpPr>
        <p:sp>
          <p:nvSpPr>
            <p:cNvPr id="8" name="Google Shape;1085;p47"/>
            <p:cNvSpPr/>
            <p:nvPr/>
          </p:nvSpPr>
          <p:spPr>
            <a:xfrm>
              <a:off x="3530900" y="2855700"/>
              <a:ext cx="254250" cy="542500"/>
            </a:xfrm>
            <a:custGeom>
              <a:avLst/>
              <a:gdLst/>
              <a:ahLst/>
              <a:cxnLst/>
              <a:rect l="l" t="t" r="r" b="b"/>
              <a:pathLst>
                <a:path w="10170" h="21700" extrusionOk="0">
                  <a:moveTo>
                    <a:pt x="7490" y="1280"/>
                  </a:moveTo>
                  <a:lnTo>
                    <a:pt x="7247" y="2558"/>
                  </a:lnTo>
                  <a:lnTo>
                    <a:pt x="2943" y="2558"/>
                  </a:lnTo>
                  <a:lnTo>
                    <a:pt x="2680" y="1280"/>
                  </a:lnTo>
                  <a:close/>
                  <a:moveTo>
                    <a:pt x="6983" y="3817"/>
                  </a:moveTo>
                  <a:lnTo>
                    <a:pt x="6374" y="6922"/>
                  </a:lnTo>
                  <a:cubicBezTo>
                    <a:pt x="6353" y="7024"/>
                    <a:pt x="6353" y="7146"/>
                    <a:pt x="6394" y="7267"/>
                  </a:cubicBezTo>
                  <a:cubicBezTo>
                    <a:pt x="6394" y="7288"/>
                    <a:pt x="6638" y="7937"/>
                    <a:pt x="6962" y="9033"/>
                  </a:cubicBezTo>
                  <a:cubicBezTo>
                    <a:pt x="6049" y="9155"/>
                    <a:pt x="5440" y="9399"/>
                    <a:pt x="4851" y="9622"/>
                  </a:cubicBezTo>
                  <a:cubicBezTo>
                    <a:pt x="4283" y="9866"/>
                    <a:pt x="3735" y="10069"/>
                    <a:pt x="2883" y="10170"/>
                  </a:cubicBezTo>
                  <a:cubicBezTo>
                    <a:pt x="3370" y="8404"/>
                    <a:pt x="3776" y="7288"/>
                    <a:pt x="3776" y="7267"/>
                  </a:cubicBezTo>
                  <a:cubicBezTo>
                    <a:pt x="3816" y="7146"/>
                    <a:pt x="3816" y="7024"/>
                    <a:pt x="3796" y="6922"/>
                  </a:cubicBezTo>
                  <a:lnTo>
                    <a:pt x="3187" y="3817"/>
                  </a:lnTo>
                  <a:close/>
                  <a:moveTo>
                    <a:pt x="7307" y="10272"/>
                  </a:moveTo>
                  <a:cubicBezTo>
                    <a:pt x="7977" y="12788"/>
                    <a:pt x="8809" y="16604"/>
                    <a:pt x="8891" y="20441"/>
                  </a:cubicBezTo>
                  <a:lnTo>
                    <a:pt x="1279" y="20441"/>
                  </a:lnTo>
                  <a:cubicBezTo>
                    <a:pt x="1360" y="17173"/>
                    <a:pt x="1969" y="13925"/>
                    <a:pt x="2558" y="11469"/>
                  </a:cubicBezTo>
                  <a:cubicBezTo>
                    <a:pt x="3857" y="11388"/>
                    <a:pt x="4608" y="11104"/>
                    <a:pt x="5318" y="10820"/>
                  </a:cubicBezTo>
                  <a:cubicBezTo>
                    <a:pt x="5907" y="10576"/>
                    <a:pt x="6435" y="10353"/>
                    <a:pt x="7307" y="10272"/>
                  </a:cubicBezTo>
                  <a:close/>
                  <a:moveTo>
                    <a:pt x="630" y="1"/>
                  </a:moveTo>
                  <a:cubicBezTo>
                    <a:pt x="284" y="1"/>
                    <a:pt x="0" y="285"/>
                    <a:pt x="0" y="650"/>
                  </a:cubicBezTo>
                  <a:cubicBezTo>
                    <a:pt x="0" y="996"/>
                    <a:pt x="284" y="1280"/>
                    <a:pt x="630" y="1280"/>
                  </a:cubicBezTo>
                  <a:lnTo>
                    <a:pt x="1381" y="1280"/>
                  </a:lnTo>
                  <a:lnTo>
                    <a:pt x="2517" y="7004"/>
                  </a:lnTo>
                  <a:cubicBezTo>
                    <a:pt x="1157" y="10941"/>
                    <a:pt x="0" y="16483"/>
                    <a:pt x="0" y="21070"/>
                  </a:cubicBezTo>
                  <a:cubicBezTo>
                    <a:pt x="0" y="21415"/>
                    <a:pt x="284" y="21699"/>
                    <a:pt x="630" y="21699"/>
                  </a:cubicBezTo>
                  <a:lnTo>
                    <a:pt x="9540" y="21699"/>
                  </a:lnTo>
                  <a:cubicBezTo>
                    <a:pt x="9885" y="21699"/>
                    <a:pt x="10169" y="21415"/>
                    <a:pt x="10169" y="21070"/>
                  </a:cubicBezTo>
                  <a:cubicBezTo>
                    <a:pt x="10169" y="16401"/>
                    <a:pt x="8972" y="10820"/>
                    <a:pt x="7653" y="7004"/>
                  </a:cubicBezTo>
                  <a:lnTo>
                    <a:pt x="8789" y="1280"/>
                  </a:lnTo>
                  <a:lnTo>
                    <a:pt x="9540" y="1280"/>
                  </a:lnTo>
                  <a:cubicBezTo>
                    <a:pt x="9885" y="1280"/>
                    <a:pt x="10169" y="996"/>
                    <a:pt x="10169" y="650"/>
                  </a:cubicBezTo>
                  <a:cubicBezTo>
                    <a:pt x="10169" y="285"/>
                    <a:pt x="9885" y="1"/>
                    <a:pt x="9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86;p47"/>
            <p:cNvSpPr/>
            <p:nvPr/>
          </p:nvSpPr>
          <p:spPr>
            <a:xfrm>
              <a:off x="3785125" y="3238325"/>
              <a:ext cx="288250" cy="159875"/>
            </a:xfrm>
            <a:custGeom>
              <a:avLst/>
              <a:gdLst/>
              <a:ahLst/>
              <a:cxnLst/>
              <a:rect l="l" t="t" r="r" b="b"/>
              <a:pathLst>
                <a:path w="11530" h="6395" extrusionOk="0">
                  <a:moveTo>
                    <a:pt x="10068" y="1279"/>
                  </a:moveTo>
                  <a:cubicBezTo>
                    <a:pt x="9743" y="1908"/>
                    <a:pt x="9053" y="2720"/>
                    <a:pt x="7998" y="3268"/>
                  </a:cubicBezTo>
                  <a:cubicBezTo>
                    <a:pt x="7795" y="3370"/>
                    <a:pt x="7673" y="3593"/>
                    <a:pt x="7673" y="3837"/>
                  </a:cubicBezTo>
                  <a:lnTo>
                    <a:pt x="7673" y="5136"/>
                  </a:lnTo>
                  <a:lnTo>
                    <a:pt x="3857" y="5136"/>
                  </a:lnTo>
                  <a:lnTo>
                    <a:pt x="3857" y="3837"/>
                  </a:lnTo>
                  <a:cubicBezTo>
                    <a:pt x="3857" y="3593"/>
                    <a:pt x="3735" y="3370"/>
                    <a:pt x="3532" y="3268"/>
                  </a:cubicBezTo>
                  <a:cubicBezTo>
                    <a:pt x="2477" y="2720"/>
                    <a:pt x="1787" y="1908"/>
                    <a:pt x="1462" y="1279"/>
                  </a:cubicBezTo>
                  <a:close/>
                  <a:moveTo>
                    <a:pt x="630" y="0"/>
                  </a:moveTo>
                  <a:cubicBezTo>
                    <a:pt x="285" y="0"/>
                    <a:pt x="0" y="285"/>
                    <a:pt x="0" y="630"/>
                  </a:cubicBezTo>
                  <a:cubicBezTo>
                    <a:pt x="0" y="1787"/>
                    <a:pt x="1096" y="3268"/>
                    <a:pt x="2578" y="4202"/>
                  </a:cubicBezTo>
                  <a:lnTo>
                    <a:pt x="2578" y="5765"/>
                  </a:lnTo>
                  <a:cubicBezTo>
                    <a:pt x="2578" y="6110"/>
                    <a:pt x="2862" y="6394"/>
                    <a:pt x="3228" y="6394"/>
                  </a:cubicBezTo>
                  <a:lnTo>
                    <a:pt x="8302" y="6394"/>
                  </a:lnTo>
                  <a:cubicBezTo>
                    <a:pt x="8668" y="6394"/>
                    <a:pt x="8952" y="6110"/>
                    <a:pt x="8952" y="5765"/>
                  </a:cubicBezTo>
                  <a:lnTo>
                    <a:pt x="8952" y="4202"/>
                  </a:lnTo>
                  <a:cubicBezTo>
                    <a:pt x="10433" y="3268"/>
                    <a:pt x="11529" y="1787"/>
                    <a:pt x="11529" y="630"/>
                  </a:cubicBezTo>
                  <a:cubicBezTo>
                    <a:pt x="11529" y="285"/>
                    <a:pt x="11245" y="0"/>
                    <a:pt x="10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1072168" y="2280860"/>
            <a:ext cx="7213834" cy="461665"/>
          </a:xfrm>
          <a:prstGeom prst="rect">
            <a:avLst/>
          </a:prstGeom>
        </p:spPr>
        <p:txBody>
          <a:bodyPr wrap="none">
            <a:spAutoFit/>
          </a:bodyPr>
          <a:lstStyle/>
          <a:p>
            <a:r>
              <a:rPr lang="vi-VN" sz="2400">
                <a:solidFill>
                  <a:srgbClr val="00B050"/>
                </a:solidFill>
                <a:latin typeface="Tahoma" panose="020B0604030504040204" pitchFamily="34" charset="0"/>
                <a:ea typeface="Tahoma" panose="020B0604030504040204" pitchFamily="34" charset="0"/>
                <a:cs typeface="Tahoma" panose="020B0604030504040204" pitchFamily="34" charset="0"/>
              </a:rPr>
              <a:t>Áp dụng: </a:t>
            </a:r>
            <a:r>
              <a:rPr lang="vi-VN" sz="2400">
                <a:latin typeface="Tahoma" panose="020B0604030504040204" pitchFamily="34" charset="0"/>
                <a:ea typeface="Tahoma" panose="020B0604030504040204" pitchFamily="34" charset="0"/>
                <a:cs typeface="Tahoma" panose="020B0604030504040204" pitchFamily="34" charset="0"/>
              </a:rPr>
              <a:t>bảo quản các loại thực phẩm như thịt, </a:t>
            </a:r>
            <a:r>
              <a:rPr lang="vi-VN" sz="2400" smtClean="0">
                <a:latin typeface="Tahoma" panose="020B0604030504040204" pitchFamily="34" charset="0"/>
                <a:ea typeface="Tahoma" panose="020B0604030504040204" pitchFamily="34" charset="0"/>
                <a:cs typeface="Tahoma" panose="020B0604030504040204" pitchFamily="34" charset="0"/>
              </a:rPr>
              <a:t>cá</a:t>
            </a:r>
            <a:r>
              <a:rPr lang="en-US" sz="2400" smtClean="0">
                <a:latin typeface="Tahoma" panose="020B0604030504040204" pitchFamily="34" charset="0"/>
                <a:ea typeface="Tahoma" panose="020B0604030504040204" pitchFamily="34" charset="0"/>
                <a:cs typeface="Tahoma" panose="020B0604030504040204" pitchFamily="34" charset="0"/>
              </a:rPr>
              <a:t>.</a:t>
            </a:r>
            <a:endParaRPr lang="en-US" sz="2400">
              <a:latin typeface="Tahoma" panose="020B0604030504040204" pitchFamily="34" charset="0"/>
              <a:ea typeface="Tahoma" panose="020B0604030504040204" pitchFamily="34" charset="0"/>
              <a:cs typeface="Tahoma" panose="020B0604030504040204" pitchFamily="34" charset="0"/>
            </a:endParaRPr>
          </a:p>
        </p:txBody>
      </p:sp>
      <p:pic>
        <p:nvPicPr>
          <p:cNvPr id="14338" name="Picture 2" descr="Cách ướp thịt bò nướng đúng vị, đậm đà và thơm ngon khó cư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68" y="2974734"/>
            <a:ext cx="3114540" cy="1946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340" name="Picture 4" descr="Mẹo ướp cá &amp;quot;chuẩn không cần chỉnh&amp;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881" y="2974734"/>
            <a:ext cx="3114540" cy="1946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92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43"/>
          <p:cNvSpPr txBox="1">
            <a:spLocks noGrp="1"/>
          </p:cNvSpPr>
          <p:nvPr>
            <p:ph type="title"/>
          </p:nvPr>
        </p:nvSpPr>
        <p:spPr>
          <a:xfrm>
            <a:off x="596944" y="271141"/>
            <a:ext cx="2213835" cy="5031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LUYỆN TẬP</a:t>
            </a:r>
            <a:endParaRPr/>
          </a:p>
        </p:txBody>
      </p:sp>
      <p:sp>
        <p:nvSpPr>
          <p:cNvPr id="1019" name="Google Shape;1019;p43"/>
          <p:cNvSpPr/>
          <p:nvPr/>
        </p:nvSpPr>
        <p:spPr>
          <a:xfrm>
            <a:off x="1297640" y="2155520"/>
            <a:ext cx="704700" cy="43973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B050"/>
                </a:solidFill>
                <a:latin typeface="Signika"/>
                <a:ea typeface="Signika"/>
                <a:cs typeface="Signika"/>
                <a:sym typeface="Signika"/>
              </a:rPr>
              <a:t>1</a:t>
            </a:r>
            <a:endParaRPr sz="3000" b="1">
              <a:solidFill>
                <a:srgbClr val="00B050"/>
              </a:solidFill>
              <a:latin typeface="Signika"/>
              <a:ea typeface="Signika"/>
              <a:cs typeface="Signika"/>
              <a:sym typeface="Signika"/>
            </a:endParaRPr>
          </a:p>
        </p:txBody>
      </p:sp>
      <p:sp>
        <p:nvSpPr>
          <p:cNvPr id="1020" name="Google Shape;1020;p43"/>
          <p:cNvSpPr/>
          <p:nvPr/>
        </p:nvSpPr>
        <p:spPr>
          <a:xfrm>
            <a:off x="4165772" y="2155520"/>
            <a:ext cx="704700" cy="43973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B050"/>
                </a:solidFill>
                <a:latin typeface="Signika"/>
                <a:ea typeface="Signika"/>
                <a:cs typeface="Signika"/>
                <a:sym typeface="Signika"/>
              </a:rPr>
              <a:t>2</a:t>
            </a:r>
            <a:endParaRPr sz="3000" b="1">
              <a:solidFill>
                <a:srgbClr val="00B050"/>
              </a:solidFill>
              <a:latin typeface="Signika"/>
              <a:ea typeface="Signika"/>
              <a:cs typeface="Signika"/>
              <a:sym typeface="Signika"/>
            </a:endParaRPr>
          </a:p>
        </p:txBody>
      </p:sp>
      <p:sp>
        <p:nvSpPr>
          <p:cNvPr id="1021" name="Google Shape;1021;p43"/>
          <p:cNvSpPr/>
          <p:nvPr/>
        </p:nvSpPr>
        <p:spPr>
          <a:xfrm>
            <a:off x="7085275" y="2155520"/>
            <a:ext cx="704700" cy="439736"/>
          </a:xfrm>
          <a:prstGeom prst="rect">
            <a:avLst/>
          </a:prstGeom>
          <a:noFill/>
          <a:ln w="28575"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rgbClr val="00B050"/>
                </a:solidFill>
                <a:latin typeface="Signika"/>
                <a:ea typeface="Signika"/>
                <a:cs typeface="Signika"/>
                <a:sym typeface="Signika"/>
              </a:rPr>
              <a:t>3</a:t>
            </a:r>
            <a:endParaRPr sz="3000" b="1">
              <a:solidFill>
                <a:srgbClr val="00B050"/>
              </a:solidFill>
              <a:latin typeface="Signika"/>
              <a:ea typeface="Signika"/>
              <a:cs typeface="Signika"/>
              <a:sym typeface="Signika"/>
            </a:endParaRPr>
          </a:p>
        </p:txBody>
      </p:sp>
      <p:pic>
        <p:nvPicPr>
          <p:cNvPr id="15364" name="Picture 4" descr="Lạp xưởng thịt truyền thống - P715523 | Sàn thương mại điện tử của khách  hàng Viettel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587" y="2791487"/>
            <a:ext cx="2584170" cy="188967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Tôm khô Quang Ph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624" y="2791486"/>
            <a:ext cx="2677750" cy="1889675"/>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DalatSay - Mứt trái cây, trái cây sấy Đà Lạt - Home | Face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4768" y="2791486"/>
            <a:ext cx="2607235" cy="18896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6944" y="970472"/>
            <a:ext cx="8547056" cy="830997"/>
          </a:xfrm>
          <a:prstGeom prst="rect">
            <a:avLst/>
          </a:prstGeom>
        </p:spPr>
        <p:txBody>
          <a:bodyPr wrap="square">
            <a:spAutoFit/>
          </a:bodyPr>
          <a:lstStyle/>
          <a:p>
            <a:r>
              <a:rPr lang="nl-NL" sz="2400" b="1" spc="-10" smtClean="0">
                <a:latin typeface="Segoe UI" panose="020B0502040204020203" pitchFamily="34" charset="0"/>
                <a:ea typeface="Segoe UI" panose="020B0502040204020203" pitchFamily="34" charset="0"/>
                <a:cs typeface="Segoe UI" panose="020B0502040204020203" pitchFamily="34" charset="0"/>
              </a:rPr>
              <a:t>Em </a:t>
            </a:r>
            <a:r>
              <a:rPr lang="nl-NL" sz="2400" b="1" spc="-10">
                <a:latin typeface="Segoe UI" panose="020B0502040204020203" pitchFamily="34" charset="0"/>
                <a:ea typeface="Segoe UI" panose="020B0502040204020203" pitchFamily="34" charset="0"/>
                <a:cs typeface="Segoe UI" panose="020B0502040204020203" pitchFamily="34" charset="0"/>
              </a:rPr>
              <a:t>hãy cho biết những sản phẩm dưới đây được bảo quản bằng phương pháp nào.</a:t>
            </a:r>
            <a:endParaRPr lang="en-US" sz="2400" b="1"/>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571750"/>
            <a:ext cx="5804899" cy="1938992"/>
          </a:xfrm>
          <a:prstGeom prst="rect">
            <a:avLst/>
          </a:prstGeom>
        </p:spPr>
        <p:txBody>
          <a:bodyPr wrap="square">
            <a:spAutoFit/>
          </a:bodyPr>
          <a:lstStyle/>
          <a:p>
            <a:pPr algn="just"/>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Trong gia đình em thường hay sử dụng phương pháp bảo quản thực phẩm nào? </a:t>
            </a:r>
            <a:endPar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endPar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just"/>
            <a:r>
              <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rPr>
              <a:t>Em </a:t>
            </a:r>
            <a:r>
              <a:rPr lang="en-US" sz="2400">
                <a:solidFill>
                  <a:srgbClr val="002060"/>
                </a:solidFill>
                <a:latin typeface="Tahoma" panose="020B0604030504040204" pitchFamily="34" charset="0"/>
                <a:ea typeface="Tahoma" panose="020B0604030504040204" pitchFamily="34" charset="0"/>
                <a:cs typeface="Tahoma" panose="020B0604030504040204" pitchFamily="34" charset="0"/>
              </a:rPr>
              <a:t>có đề xuất sử dụng thêm phương pháp bảo quản nào </a:t>
            </a:r>
            <a:r>
              <a:rPr lang="en-US" sz="2400" smtClean="0">
                <a:solidFill>
                  <a:srgbClr val="002060"/>
                </a:solidFill>
                <a:latin typeface="Tahoma" panose="020B0604030504040204" pitchFamily="34" charset="0"/>
                <a:ea typeface="Tahoma" panose="020B0604030504040204" pitchFamily="34" charset="0"/>
                <a:cs typeface="Tahoma" panose="020B0604030504040204" pitchFamily="34" charset="0"/>
              </a:rPr>
              <a:t>không</a:t>
            </a:r>
            <a:r>
              <a:rPr lang="nl-NL" sz="2400" smtClean="0">
                <a:solidFill>
                  <a:srgbClr val="002060"/>
                </a:solidFill>
                <a:latin typeface="Tahoma" panose="020B0604030504040204" pitchFamily="34" charset="0"/>
                <a:ea typeface="Tahoma" panose="020B0604030504040204" pitchFamily="34" charset="0"/>
                <a:cs typeface="Tahoma" panose="020B0604030504040204" pitchFamily="34" charset="0"/>
              </a:rPr>
              <a:t>? </a:t>
            </a:r>
            <a:endParaRPr lang="en-US" sz="24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2"/>
          <a:stretch>
            <a:fillRect/>
          </a:stretch>
        </p:blipFill>
        <p:spPr>
          <a:xfrm>
            <a:off x="1861556" y="302928"/>
            <a:ext cx="2081786" cy="2268822"/>
          </a:xfrm>
          <a:prstGeom prst="rect">
            <a:avLst/>
          </a:prstGeom>
        </p:spPr>
      </p:pic>
      <p:pic>
        <p:nvPicPr>
          <p:cNvPr id="5" name="Google Shape;1027;p44"/>
          <p:cNvPicPr preferRelativeResize="0"/>
          <p:nvPr/>
        </p:nvPicPr>
        <p:blipFill rotWithShape="1">
          <a:blip r:embed="rId3">
            <a:alphaModFix/>
          </a:blip>
          <a:srcRect t="3279" b="3279"/>
          <a:stretch/>
        </p:blipFill>
        <p:spPr>
          <a:xfrm>
            <a:off x="5804899" y="0"/>
            <a:ext cx="3688422" cy="5143500"/>
          </a:xfrm>
          <a:prstGeom prst="rect">
            <a:avLst/>
          </a:prstGeom>
          <a:noFill/>
          <a:ln>
            <a:noFill/>
          </a:ln>
        </p:spPr>
      </p:pic>
    </p:spTree>
    <p:extLst>
      <p:ext uri="{BB962C8B-B14F-4D97-AF65-F5344CB8AC3E}">
        <p14:creationId xmlns:p14="http://schemas.microsoft.com/office/powerpoint/2010/main" val="35633283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35"/>
          <p:cNvPicPr preferRelativeResize="0"/>
          <p:nvPr/>
        </p:nvPicPr>
        <p:blipFill rotWithShape="1">
          <a:blip r:embed="rId3">
            <a:alphaModFix/>
          </a:blip>
          <a:srcRect l="52337"/>
          <a:stretch/>
        </p:blipFill>
        <p:spPr>
          <a:xfrm>
            <a:off x="5469725" y="0"/>
            <a:ext cx="3674273" cy="5143500"/>
          </a:xfrm>
          <a:prstGeom prst="rect">
            <a:avLst/>
          </a:prstGeom>
          <a:noFill/>
          <a:ln>
            <a:noFill/>
          </a:ln>
        </p:spPr>
      </p:pic>
      <p:sp>
        <p:nvSpPr>
          <p:cNvPr id="828" name="Google Shape;828;p35"/>
          <p:cNvSpPr txBox="1">
            <a:spLocks noGrp="1"/>
          </p:cNvSpPr>
          <p:nvPr>
            <p:ph type="title"/>
          </p:nvPr>
        </p:nvSpPr>
        <p:spPr>
          <a:xfrm>
            <a:off x="208964" y="2490729"/>
            <a:ext cx="5024063" cy="1377000"/>
          </a:xfrm>
          <a:prstGeom prst="rect">
            <a:avLst/>
          </a:prstGeom>
        </p:spPr>
        <p:txBody>
          <a:bodyPr spcFirstLastPara="1" wrap="square" lIns="91425" tIns="91425" rIns="91425" bIns="91425" anchor="ctr" anchorCtr="0">
            <a:noAutofit/>
          </a:bodyPr>
          <a:lstStyle/>
          <a:p>
            <a:pPr lvl="0"/>
            <a:r>
              <a:rPr lang="en-US" sz="3200"/>
              <a:t>KHÁI QUÁT VỀ BẢO QUẢN VÀ CHẾ BIẾN THỰC PHẨM</a:t>
            </a:r>
          </a:p>
        </p:txBody>
      </p:sp>
      <p:sp>
        <p:nvSpPr>
          <p:cNvPr id="830" name="Google Shape;830;p35"/>
          <p:cNvSpPr txBox="1">
            <a:spLocks noGrp="1"/>
          </p:cNvSpPr>
          <p:nvPr>
            <p:ph type="title" idx="2"/>
          </p:nvPr>
        </p:nvSpPr>
        <p:spPr>
          <a:xfrm>
            <a:off x="621833" y="1064937"/>
            <a:ext cx="980400" cy="1184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I</a:t>
            </a:r>
            <a:endParaRPr>
              <a:solidFill>
                <a:srgbClr val="0070C0"/>
              </a:solidFill>
            </a:endParaRPr>
          </a:p>
        </p:txBody>
      </p:sp>
      <p:sp>
        <p:nvSpPr>
          <p:cNvPr id="831" name="Google Shape;831;p35"/>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32"/>
          <p:cNvSpPr txBox="1">
            <a:spLocks noGrp="1"/>
          </p:cNvSpPr>
          <p:nvPr>
            <p:ph type="ctrTitle"/>
          </p:nvPr>
        </p:nvSpPr>
        <p:spPr>
          <a:xfrm>
            <a:off x="95693" y="2559788"/>
            <a:ext cx="5305647" cy="150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smtClean="0"/>
              <a:t>BẢO QUẢN VÀ CHẾ B</a:t>
            </a:r>
            <a:r>
              <a:rPr lang="en-US" sz="3600" smtClean="0"/>
              <a:t>IẾN</a:t>
            </a:r>
            <a:r>
              <a:rPr lang="en" sz="3600" smtClean="0"/>
              <a:t> THỰC PHẨM</a:t>
            </a:r>
            <a:endParaRPr sz="3600"/>
          </a:p>
        </p:txBody>
      </p:sp>
      <p:sp>
        <p:nvSpPr>
          <p:cNvPr id="797" name="Google Shape;797;p32"/>
          <p:cNvSpPr txBox="1">
            <a:spLocks noGrp="1"/>
          </p:cNvSpPr>
          <p:nvPr>
            <p:ph type="subTitle" idx="1"/>
          </p:nvPr>
        </p:nvSpPr>
        <p:spPr>
          <a:xfrm>
            <a:off x="308345" y="1541568"/>
            <a:ext cx="4503020" cy="432600"/>
          </a:xfrm>
          <a:prstGeom prst="rect">
            <a:avLst/>
          </a:prstGeom>
        </p:spPr>
        <p:txBody>
          <a:bodyPr spcFirstLastPara="1" wrap="square" lIns="91425" tIns="91425" rIns="91425" bIns="91425" anchor="t" anchorCtr="0">
            <a:noAutofit/>
          </a:bodyPr>
          <a:lstStyle/>
          <a:p>
            <a:pPr algn="ctr"/>
            <a:r>
              <a:rPr lang="en-US" sz="2000" b="1">
                <a:solidFill>
                  <a:srgbClr val="002060"/>
                </a:solidFill>
              </a:rPr>
              <a:t>CHƯƠNG II. BỮA ĂN TRONG GIA ĐÌNH</a:t>
            </a:r>
            <a:endParaRPr lang="en-US" sz="2000">
              <a:solidFill>
                <a:srgbClr val="002060"/>
              </a:solidFill>
            </a:endParaRPr>
          </a:p>
        </p:txBody>
      </p:sp>
      <p:pic>
        <p:nvPicPr>
          <p:cNvPr id="798" name="Google Shape;798;p32"/>
          <p:cNvPicPr preferRelativeResize="0"/>
          <p:nvPr/>
        </p:nvPicPr>
        <p:blipFill rotWithShape="1">
          <a:blip r:embed="rId3">
            <a:alphaModFix/>
          </a:blip>
          <a:srcRect/>
          <a:stretch/>
        </p:blipFill>
        <p:spPr>
          <a:xfrm>
            <a:off x="5506750" y="0"/>
            <a:ext cx="3674273" cy="5143501"/>
          </a:xfrm>
          <a:prstGeom prst="rect">
            <a:avLst/>
          </a:prstGeom>
          <a:noFill/>
          <a:ln>
            <a:noFill/>
          </a:ln>
        </p:spPr>
      </p:pic>
      <p:sp>
        <p:nvSpPr>
          <p:cNvPr id="799" name="Google Shape;799;p32"/>
          <p:cNvSpPr/>
          <p:nvPr/>
        </p:nvSpPr>
        <p:spPr>
          <a:xfrm>
            <a:off x="8670600" y="3639888"/>
            <a:ext cx="236700" cy="150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1749055" y="2169042"/>
            <a:ext cx="1998921" cy="510363"/>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2800" b="1" smtClean="0"/>
              <a:t>BÀI 5 (T2)</a:t>
            </a:r>
            <a:endParaRPr lang="en-US" sz="2800" b="1"/>
          </a:p>
        </p:txBody>
      </p:sp>
    </p:spTree>
    <p:extLst>
      <p:ext uri="{BB962C8B-B14F-4D97-AF65-F5344CB8AC3E}">
        <p14:creationId xmlns:p14="http://schemas.microsoft.com/office/powerpoint/2010/main" val="889196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34"/>
          <p:cNvSpPr txBox="1">
            <a:spLocks noGrp="1"/>
          </p:cNvSpPr>
          <p:nvPr>
            <p:ph type="title"/>
          </p:nvPr>
        </p:nvSpPr>
        <p:spPr>
          <a:xfrm>
            <a:off x="1303447" y="571451"/>
            <a:ext cx="6537105" cy="619396"/>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mtClean="0">
                <a:solidFill>
                  <a:srgbClr val="0070C0"/>
                </a:solidFill>
              </a:rPr>
              <a:t>BẢO QUẢN VÀ CHẾ BIẾN THỰC PHẨM</a:t>
            </a:r>
            <a:endParaRPr>
              <a:solidFill>
                <a:srgbClr val="0070C0"/>
              </a:solidFill>
            </a:endParaRPr>
          </a:p>
        </p:txBody>
      </p:sp>
      <p:sp>
        <p:nvSpPr>
          <p:cNvPr id="811" name="Google Shape;811;p34"/>
          <p:cNvSpPr txBox="1">
            <a:spLocks noGrp="1"/>
          </p:cNvSpPr>
          <p:nvPr>
            <p:ph type="title" idx="2"/>
          </p:nvPr>
        </p:nvSpPr>
        <p:spPr>
          <a:xfrm>
            <a:off x="1571399" y="1844739"/>
            <a:ext cx="3128191" cy="139776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KHÁI QUÁT VỀ BẢO QUẢN VÀ CHẾ BIẾN THỰC PHẨM</a:t>
            </a:r>
            <a:endParaRPr/>
          </a:p>
        </p:txBody>
      </p:sp>
      <p:sp>
        <p:nvSpPr>
          <p:cNvPr id="813" name="Google Shape;813;p34"/>
          <p:cNvSpPr txBox="1">
            <a:spLocks noGrp="1"/>
          </p:cNvSpPr>
          <p:nvPr>
            <p:ph type="title" idx="3"/>
          </p:nvPr>
        </p:nvSpPr>
        <p:spPr>
          <a:xfrm>
            <a:off x="714300" y="1844739"/>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01</a:t>
            </a:r>
            <a:endParaRPr>
              <a:solidFill>
                <a:srgbClr val="0070C0"/>
              </a:solidFill>
            </a:endParaRPr>
          </a:p>
        </p:txBody>
      </p:sp>
      <p:sp>
        <p:nvSpPr>
          <p:cNvPr id="814" name="Google Shape;814;p34"/>
          <p:cNvSpPr txBox="1">
            <a:spLocks noGrp="1"/>
          </p:cNvSpPr>
          <p:nvPr>
            <p:ph type="title" idx="4"/>
          </p:nvPr>
        </p:nvSpPr>
        <p:spPr>
          <a:xfrm>
            <a:off x="5453962" y="1858035"/>
            <a:ext cx="294933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MỘT SỐ PHƯƠNG PHÁP BẢO QUẢN THỰC PHẨM</a:t>
            </a:r>
            <a:endParaRPr/>
          </a:p>
        </p:txBody>
      </p:sp>
      <p:sp>
        <p:nvSpPr>
          <p:cNvPr id="816" name="Google Shape;816;p34"/>
          <p:cNvSpPr txBox="1">
            <a:spLocks noGrp="1"/>
          </p:cNvSpPr>
          <p:nvPr>
            <p:ph type="title" idx="6"/>
          </p:nvPr>
        </p:nvSpPr>
        <p:spPr>
          <a:xfrm>
            <a:off x="4724426" y="1844739"/>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02</a:t>
            </a:r>
            <a:endParaRPr>
              <a:solidFill>
                <a:srgbClr val="0070C0"/>
              </a:solidFill>
            </a:endParaRPr>
          </a:p>
        </p:txBody>
      </p:sp>
      <p:sp>
        <p:nvSpPr>
          <p:cNvPr id="817" name="Google Shape;817;p34"/>
          <p:cNvSpPr txBox="1">
            <a:spLocks noGrp="1"/>
          </p:cNvSpPr>
          <p:nvPr>
            <p:ph type="title" idx="7"/>
          </p:nvPr>
        </p:nvSpPr>
        <p:spPr>
          <a:xfrm>
            <a:off x="1571399" y="3514400"/>
            <a:ext cx="2848174" cy="102571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MỘT SỐ PHƯƠNG PHÁP CHẾ BIẾN THỰC PHẨM</a:t>
            </a:r>
            <a:endParaRPr/>
          </a:p>
        </p:txBody>
      </p:sp>
      <p:sp>
        <p:nvSpPr>
          <p:cNvPr id="819" name="Google Shape;819;p34"/>
          <p:cNvSpPr txBox="1">
            <a:spLocks noGrp="1"/>
          </p:cNvSpPr>
          <p:nvPr>
            <p:ph type="title" idx="9"/>
          </p:nvPr>
        </p:nvSpPr>
        <p:spPr>
          <a:xfrm>
            <a:off x="714300" y="3514400"/>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03</a:t>
            </a:r>
            <a:endParaRPr>
              <a:solidFill>
                <a:srgbClr val="0070C0"/>
              </a:solidFill>
            </a:endParaRPr>
          </a:p>
        </p:txBody>
      </p:sp>
      <p:sp>
        <p:nvSpPr>
          <p:cNvPr id="820" name="Google Shape;820;p34"/>
          <p:cNvSpPr txBox="1">
            <a:spLocks noGrp="1"/>
          </p:cNvSpPr>
          <p:nvPr>
            <p:ph type="title" idx="13"/>
          </p:nvPr>
        </p:nvSpPr>
        <p:spPr>
          <a:xfrm>
            <a:off x="5581852" y="3514400"/>
            <a:ext cx="2258700" cy="46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THỰC HÀNH</a:t>
            </a:r>
            <a:endParaRPr/>
          </a:p>
        </p:txBody>
      </p:sp>
      <p:sp>
        <p:nvSpPr>
          <p:cNvPr id="822" name="Google Shape;822;p34"/>
          <p:cNvSpPr txBox="1">
            <a:spLocks noGrp="1"/>
          </p:cNvSpPr>
          <p:nvPr>
            <p:ph type="title" idx="15"/>
          </p:nvPr>
        </p:nvSpPr>
        <p:spPr>
          <a:xfrm>
            <a:off x="4724426" y="3514400"/>
            <a:ext cx="704700" cy="837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70C0"/>
                </a:solidFill>
              </a:rPr>
              <a:t>04</a:t>
            </a:r>
            <a:endParaRPr>
              <a:solidFill>
                <a:srgbClr val="0070C0"/>
              </a:solidFill>
            </a:endParaRPr>
          </a:p>
        </p:txBody>
      </p:sp>
    </p:spTree>
    <p:extLst>
      <p:ext uri="{BB962C8B-B14F-4D97-AF65-F5344CB8AC3E}">
        <p14:creationId xmlns:p14="http://schemas.microsoft.com/office/powerpoint/2010/main" val="3013454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45"/>
          <p:cNvSpPr txBox="1">
            <a:spLocks noGrp="1"/>
          </p:cNvSpPr>
          <p:nvPr>
            <p:ph type="title"/>
          </p:nvPr>
        </p:nvSpPr>
        <p:spPr>
          <a:xfrm>
            <a:off x="1977658" y="1988288"/>
            <a:ext cx="5582092" cy="1658679"/>
          </a:xfrm>
          <a:prstGeom prst="rect">
            <a:avLst/>
          </a:prstGeom>
        </p:spPr>
        <p:txBody>
          <a:bodyPr spcFirstLastPara="1" wrap="square" lIns="91425" tIns="91425" rIns="91425" bIns="91425" anchor="ctr" anchorCtr="0">
            <a:noAutofit/>
          </a:bodyPr>
          <a:lstStyle/>
          <a:p>
            <a:pPr lvl="0"/>
            <a:r>
              <a:rPr lang="vi-VN" sz="3600"/>
              <a:t>MỘT SỐ PHƯƠNG PHÁP CHẾ BIẾN THỰC PHẨM</a:t>
            </a:r>
          </a:p>
        </p:txBody>
      </p:sp>
      <p:sp>
        <p:nvSpPr>
          <p:cNvPr id="5" name="Google Shape;819;p34"/>
          <p:cNvSpPr txBox="1">
            <a:spLocks/>
          </p:cNvSpPr>
          <p:nvPr/>
        </p:nvSpPr>
        <p:spPr>
          <a:xfrm>
            <a:off x="4416354" y="888157"/>
            <a:ext cx="704700" cy="837000"/>
          </a:xfrm>
          <a:prstGeom prst="rect">
            <a:avLst/>
          </a:prstGeom>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smtClean="0">
                <a:solidFill>
                  <a:srgbClr val="0070C0"/>
                </a:solidFill>
              </a:rPr>
              <a:t>III</a:t>
            </a:r>
            <a:endParaRPr lang="en" sz="3200" b="1">
              <a:solidFill>
                <a:srgbClr val="0070C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46" descr="C:\Users\USER\Desktop\tải xuố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224" y="536391"/>
            <a:ext cx="2961720" cy="21431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6387" name="Picture 347" descr="C:\Users\USER\Desktop\uop-thit-nuong-ngon-6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012" y="536391"/>
            <a:ext cx="2876661" cy="2152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783320" y="3714210"/>
            <a:ext cx="5673023" cy="400110"/>
          </a:xfrm>
          <a:prstGeom prst="rect">
            <a:avLst/>
          </a:prstGeom>
        </p:spPr>
        <p:txBody>
          <a:bodyPr wrap="square">
            <a:spAutoFit/>
          </a:bodyPr>
          <a:lstStyle/>
          <a:p>
            <a:r>
              <a:rPr lang="en-US" sz="2000" b="1" smtClean="0">
                <a:solidFill>
                  <a:srgbClr val="002060"/>
                </a:solidFill>
                <a:latin typeface="Tahoma" panose="020B0604030504040204" pitchFamily="34" charset="0"/>
                <a:ea typeface="Tahoma" panose="020B0604030504040204" pitchFamily="34" charset="0"/>
                <a:cs typeface="Tahoma" panose="020B0604030504040204" pitchFamily="34" charset="0"/>
              </a:rPr>
              <a:t>Nêu </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tên đúng loại thực phẩm</a:t>
            </a:r>
          </a:p>
        </p:txBody>
      </p:sp>
      <p:sp>
        <p:nvSpPr>
          <p:cNvPr id="16" name="Rectangle 15"/>
          <p:cNvSpPr/>
          <p:nvPr/>
        </p:nvSpPr>
        <p:spPr>
          <a:xfrm>
            <a:off x="783320" y="4218368"/>
            <a:ext cx="8246104" cy="421975"/>
          </a:xfrm>
          <a:prstGeom prst="rect">
            <a:avLst/>
          </a:prstGeom>
        </p:spPr>
        <p:txBody>
          <a:bodyPr wrap="square">
            <a:spAutoFit/>
          </a:bodyPr>
          <a:lstStyle/>
          <a:p>
            <a:pPr>
              <a:lnSpc>
                <a:spcPct val="120000"/>
              </a:lnSpc>
            </a:pPr>
            <a:r>
              <a:rPr lang="en-US" sz="2000" b="1" smtClean="0">
                <a:solidFill>
                  <a:srgbClr val="002060"/>
                </a:solidFill>
                <a:latin typeface="Tahoma" panose="020B0604030504040204" pitchFamily="34" charset="0"/>
                <a:ea typeface="Tahoma" panose="020B0604030504040204" pitchFamily="34" charset="0"/>
                <a:cs typeface="Tahoma" panose="020B0604030504040204" pitchFamily="34" charset="0"/>
              </a:rPr>
              <a:t>Thực </a:t>
            </a:r>
            <a:r>
              <a:rPr lang="en-US" sz="2000" b="1">
                <a:solidFill>
                  <a:srgbClr val="002060"/>
                </a:solidFill>
                <a:latin typeface="Tahoma" panose="020B0604030504040204" pitchFamily="34" charset="0"/>
                <a:ea typeface="Tahoma" panose="020B0604030504040204" pitchFamily="34" charset="0"/>
                <a:cs typeface="Tahoma" panose="020B0604030504040204" pitchFamily="34" charset="0"/>
              </a:rPr>
              <a:t>phẩm đã được chế biến thành món ăn ngon như thế nào?</a:t>
            </a:r>
            <a:endParaRPr lang="en-US" sz="2000" b="1">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83987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53"/>
          <p:cNvSpPr/>
          <p:nvPr/>
        </p:nvSpPr>
        <p:spPr>
          <a:xfrm>
            <a:off x="621540" y="3848100"/>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cxnSp>
        <p:nvCxnSpPr>
          <p:cNvPr id="1245" name="Google Shape;1245;p53"/>
          <p:cNvCxnSpPr/>
          <p:nvPr/>
        </p:nvCxnSpPr>
        <p:spPr>
          <a:xfrm>
            <a:off x="621628" y="3580600"/>
            <a:ext cx="7705800" cy="0"/>
          </a:xfrm>
          <a:prstGeom prst="straightConnector1">
            <a:avLst/>
          </a:prstGeom>
          <a:noFill/>
          <a:ln w="28575" cap="flat" cmpd="sng">
            <a:solidFill>
              <a:schemeClr val="dk2"/>
            </a:solidFill>
            <a:prstDash val="solid"/>
            <a:round/>
            <a:headEnd type="none" w="med" len="med"/>
            <a:tailEnd type="none" w="med" len="med"/>
          </a:ln>
        </p:spPr>
      </p:cxnSp>
      <p:sp>
        <p:nvSpPr>
          <p:cNvPr id="1246" name="Google Shape;1246;p53"/>
          <p:cNvSpPr txBox="1">
            <a:spLocks noGrp="1"/>
          </p:cNvSpPr>
          <p:nvPr>
            <p:ph type="title"/>
          </p:nvPr>
        </p:nvSpPr>
        <p:spPr>
          <a:xfrm>
            <a:off x="497815" y="328002"/>
            <a:ext cx="7715400" cy="468000"/>
          </a:xfrm>
          <a:prstGeom prst="rect">
            <a:avLst/>
          </a:prstGeom>
        </p:spPr>
        <p:txBody>
          <a:bodyPr spcFirstLastPara="1" wrap="square" lIns="91425" tIns="91425" rIns="91425" bIns="91425" anchor="t" anchorCtr="0">
            <a:noAutofit/>
          </a:bodyPr>
          <a:lstStyle/>
          <a:p>
            <a:r>
              <a:rPr lang="vi-VN">
                <a:solidFill>
                  <a:srgbClr val="002060"/>
                </a:solidFill>
              </a:rPr>
              <a:t>1</a:t>
            </a:r>
            <a:r>
              <a:rPr lang="vi-VN" smtClean="0">
                <a:solidFill>
                  <a:srgbClr val="002060"/>
                </a:solidFill>
              </a:rPr>
              <a:t>.</a:t>
            </a:r>
            <a:r>
              <a:rPr lang="en-US" smtClean="0">
                <a:solidFill>
                  <a:srgbClr val="002060"/>
                </a:solidFill>
              </a:rPr>
              <a:t> </a:t>
            </a:r>
            <a:r>
              <a:rPr lang="vi-VN" smtClean="0">
                <a:solidFill>
                  <a:srgbClr val="002060"/>
                </a:solidFill>
              </a:rPr>
              <a:t>Chế </a:t>
            </a:r>
            <a:r>
              <a:rPr lang="vi-VN">
                <a:solidFill>
                  <a:srgbClr val="002060"/>
                </a:solidFill>
              </a:rPr>
              <a:t>biến thực phẩm có sử dụng nhiệt</a:t>
            </a:r>
            <a:endParaRPr lang="en-US">
              <a:solidFill>
                <a:srgbClr val="002060"/>
              </a:solidFill>
            </a:endParaRPr>
          </a:p>
        </p:txBody>
      </p:sp>
      <p:sp>
        <p:nvSpPr>
          <p:cNvPr id="1249" name="Google Shape;1249;p53"/>
          <p:cNvSpPr/>
          <p:nvPr/>
        </p:nvSpPr>
        <p:spPr>
          <a:xfrm>
            <a:off x="2529114" y="2023661"/>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sp>
        <p:nvSpPr>
          <p:cNvPr id="1250" name="Google Shape;1250;p53"/>
          <p:cNvSpPr txBox="1"/>
          <p:nvPr/>
        </p:nvSpPr>
        <p:spPr>
          <a:xfrm>
            <a:off x="2529114" y="2368063"/>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LUỘC</a:t>
            </a:r>
            <a:endParaRPr sz="2800" b="1">
              <a:solidFill>
                <a:srgbClr val="00B050"/>
              </a:solidFill>
              <a:latin typeface="Signika"/>
              <a:ea typeface="Signika"/>
              <a:cs typeface="Signika"/>
              <a:sym typeface="Signika"/>
            </a:endParaRPr>
          </a:p>
        </p:txBody>
      </p:sp>
      <p:sp>
        <p:nvSpPr>
          <p:cNvPr id="1252" name="Google Shape;1252;p53"/>
          <p:cNvSpPr/>
          <p:nvPr/>
        </p:nvSpPr>
        <p:spPr>
          <a:xfrm>
            <a:off x="1184502" y="2571163"/>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3"/>
          <p:cNvSpPr/>
          <p:nvPr/>
        </p:nvSpPr>
        <p:spPr>
          <a:xfrm>
            <a:off x="3087090" y="3848100"/>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3"/>
          <p:cNvSpPr/>
          <p:nvPr/>
        </p:nvSpPr>
        <p:spPr>
          <a:xfrm>
            <a:off x="4426740" y="3848100"/>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sp>
        <p:nvSpPr>
          <p:cNvPr id="1257" name="Google Shape;1257;p53"/>
          <p:cNvSpPr/>
          <p:nvPr/>
        </p:nvSpPr>
        <p:spPr>
          <a:xfrm>
            <a:off x="4989702" y="2571163"/>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3"/>
          <p:cNvSpPr/>
          <p:nvPr/>
        </p:nvSpPr>
        <p:spPr>
          <a:xfrm>
            <a:off x="6329352" y="2023661"/>
            <a:ext cx="1878900" cy="1295400"/>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chemeClr val="dk2"/>
              </a:solidFill>
              <a:latin typeface="Signika"/>
              <a:ea typeface="Signika"/>
              <a:cs typeface="Signika"/>
              <a:sym typeface="Signika"/>
            </a:endParaRPr>
          </a:p>
        </p:txBody>
      </p:sp>
      <p:sp>
        <p:nvSpPr>
          <p:cNvPr id="1259" name="Google Shape;1259;p53"/>
          <p:cNvSpPr txBox="1"/>
          <p:nvPr/>
        </p:nvSpPr>
        <p:spPr>
          <a:xfrm>
            <a:off x="6334314" y="2368063"/>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KHO</a:t>
            </a:r>
            <a:endParaRPr sz="2800" b="1">
              <a:solidFill>
                <a:srgbClr val="00B050"/>
              </a:solidFill>
              <a:latin typeface="Signika"/>
              <a:ea typeface="Signika"/>
              <a:cs typeface="Signika"/>
              <a:sym typeface="Signika"/>
            </a:endParaRPr>
          </a:p>
        </p:txBody>
      </p:sp>
      <p:sp>
        <p:nvSpPr>
          <p:cNvPr id="1261" name="Google Shape;1261;p53"/>
          <p:cNvSpPr/>
          <p:nvPr/>
        </p:nvSpPr>
        <p:spPr>
          <a:xfrm>
            <a:off x="6892290" y="3848100"/>
            <a:ext cx="753000" cy="7530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2" name="Google Shape;1262;p53"/>
          <p:cNvGrpSpPr/>
          <p:nvPr/>
        </p:nvGrpSpPr>
        <p:grpSpPr>
          <a:xfrm>
            <a:off x="1330820" y="2726527"/>
            <a:ext cx="460365" cy="445535"/>
            <a:chOff x="1271400" y="3596575"/>
            <a:chExt cx="560600" cy="542475"/>
          </a:xfrm>
        </p:grpSpPr>
        <p:sp>
          <p:nvSpPr>
            <p:cNvPr id="1263" name="Google Shape;1263;p53"/>
            <p:cNvSpPr/>
            <p:nvPr/>
          </p:nvSpPr>
          <p:spPr>
            <a:xfrm>
              <a:off x="1444300" y="3886325"/>
              <a:ext cx="95425" cy="95425"/>
            </a:xfrm>
            <a:custGeom>
              <a:avLst/>
              <a:gdLst/>
              <a:ahLst/>
              <a:cxnLst/>
              <a:rect l="l" t="t" r="r" b="b"/>
              <a:pathLst>
                <a:path w="3817" h="3817" extrusionOk="0">
                  <a:moveTo>
                    <a:pt x="1908" y="1279"/>
                  </a:moveTo>
                  <a:cubicBezTo>
                    <a:pt x="2274" y="1279"/>
                    <a:pt x="2558" y="1563"/>
                    <a:pt x="2558" y="1908"/>
                  </a:cubicBezTo>
                  <a:cubicBezTo>
                    <a:pt x="2558" y="2253"/>
                    <a:pt x="2274" y="2538"/>
                    <a:pt x="1908" y="2538"/>
                  </a:cubicBezTo>
                  <a:cubicBezTo>
                    <a:pt x="1563" y="2538"/>
                    <a:pt x="1279" y="2253"/>
                    <a:pt x="1279" y="1908"/>
                  </a:cubicBezTo>
                  <a:cubicBezTo>
                    <a:pt x="1279" y="1563"/>
                    <a:pt x="1563" y="1279"/>
                    <a:pt x="1908" y="1279"/>
                  </a:cubicBezTo>
                  <a:close/>
                  <a:moveTo>
                    <a:pt x="1908" y="0"/>
                  </a:moveTo>
                  <a:cubicBezTo>
                    <a:pt x="853" y="0"/>
                    <a:pt x="0" y="853"/>
                    <a:pt x="0" y="1908"/>
                  </a:cubicBezTo>
                  <a:cubicBezTo>
                    <a:pt x="0" y="2964"/>
                    <a:pt x="853" y="3816"/>
                    <a:pt x="1908" y="3816"/>
                  </a:cubicBezTo>
                  <a:cubicBezTo>
                    <a:pt x="2964" y="3816"/>
                    <a:pt x="3816" y="2964"/>
                    <a:pt x="3816" y="1908"/>
                  </a:cubicBezTo>
                  <a:cubicBezTo>
                    <a:pt x="3816" y="853"/>
                    <a:pt x="2964" y="0"/>
                    <a:pt x="1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3"/>
            <p:cNvSpPr/>
            <p:nvPr/>
          </p:nvSpPr>
          <p:spPr>
            <a:xfrm>
              <a:off x="1592475" y="3769950"/>
              <a:ext cx="210600" cy="298200"/>
            </a:xfrm>
            <a:custGeom>
              <a:avLst/>
              <a:gdLst/>
              <a:ahLst/>
              <a:cxnLst/>
              <a:rect l="l" t="t" r="r" b="b"/>
              <a:pathLst>
                <a:path w="8424" h="11928" extrusionOk="0">
                  <a:moveTo>
                    <a:pt x="5625" y="0"/>
                  </a:moveTo>
                  <a:cubicBezTo>
                    <a:pt x="5529" y="0"/>
                    <a:pt x="5431" y="22"/>
                    <a:pt x="5339" y="68"/>
                  </a:cubicBezTo>
                  <a:cubicBezTo>
                    <a:pt x="5034" y="210"/>
                    <a:pt x="4892" y="596"/>
                    <a:pt x="5054" y="900"/>
                  </a:cubicBezTo>
                  <a:cubicBezTo>
                    <a:pt x="6942" y="4879"/>
                    <a:pt x="4730" y="9567"/>
                    <a:pt x="548" y="10684"/>
                  </a:cubicBezTo>
                  <a:cubicBezTo>
                    <a:pt x="203" y="10765"/>
                    <a:pt x="0" y="11110"/>
                    <a:pt x="102" y="11455"/>
                  </a:cubicBezTo>
                  <a:cubicBezTo>
                    <a:pt x="169" y="11740"/>
                    <a:pt x="416" y="11928"/>
                    <a:pt x="694" y="11928"/>
                  </a:cubicBezTo>
                  <a:cubicBezTo>
                    <a:pt x="753" y="11928"/>
                    <a:pt x="813" y="11919"/>
                    <a:pt x="873" y="11902"/>
                  </a:cubicBezTo>
                  <a:cubicBezTo>
                    <a:pt x="5826" y="10582"/>
                    <a:pt x="8424" y="5041"/>
                    <a:pt x="6191" y="352"/>
                  </a:cubicBezTo>
                  <a:cubicBezTo>
                    <a:pt x="6090" y="135"/>
                    <a:pt x="5864" y="0"/>
                    <a:pt x="5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3"/>
            <p:cNvSpPr/>
            <p:nvPr/>
          </p:nvSpPr>
          <p:spPr>
            <a:xfrm>
              <a:off x="1271400" y="3659275"/>
              <a:ext cx="432225" cy="385900"/>
            </a:xfrm>
            <a:custGeom>
              <a:avLst/>
              <a:gdLst/>
              <a:ahLst/>
              <a:cxnLst/>
              <a:rect l="l" t="t" r="r" b="b"/>
              <a:pathLst>
                <a:path w="17289" h="15436" extrusionOk="0">
                  <a:moveTo>
                    <a:pt x="11585" y="6444"/>
                  </a:moveTo>
                  <a:cubicBezTo>
                    <a:pt x="12092" y="6444"/>
                    <a:pt x="12559" y="6647"/>
                    <a:pt x="12925" y="6992"/>
                  </a:cubicBezTo>
                  <a:cubicBezTo>
                    <a:pt x="13351" y="7418"/>
                    <a:pt x="13533" y="8007"/>
                    <a:pt x="13473" y="8575"/>
                  </a:cubicBezTo>
                  <a:cubicBezTo>
                    <a:pt x="12701" y="7763"/>
                    <a:pt x="11585" y="7134"/>
                    <a:pt x="10469" y="6789"/>
                  </a:cubicBezTo>
                  <a:cubicBezTo>
                    <a:pt x="10793" y="6565"/>
                    <a:pt x="11179" y="6444"/>
                    <a:pt x="11585" y="6444"/>
                  </a:cubicBezTo>
                  <a:close/>
                  <a:moveTo>
                    <a:pt x="8824" y="7824"/>
                  </a:moveTo>
                  <a:cubicBezTo>
                    <a:pt x="10712" y="7824"/>
                    <a:pt x="13270" y="9387"/>
                    <a:pt x="13270" y="10990"/>
                  </a:cubicBezTo>
                  <a:cubicBezTo>
                    <a:pt x="13270" y="12594"/>
                    <a:pt x="10732" y="14177"/>
                    <a:pt x="8824" y="14177"/>
                  </a:cubicBezTo>
                  <a:cubicBezTo>
                    <a:pt x="7079" y="14177"/>
                    <a:pt x="5658" y="12736"/>
                    <a:pt x="5658" y="10990"/>
                  </a:cubicBezTo>
                  <a:cubicBezTo>
                    <a:pt x="5658" y="9245"/>
                    <a:pt x="7079" y="7824"/>
                    <a:pt x="8824" y="7824"/>
                  </a:cubicBezTo>
                  <a:close/>
                  <a:moveTo>
                    <a:pt x="11568" y="1"/>
                  </a:moveTo>
                  <a:cubicBezTo>
                    <a:pt x="5060" y="1"/>
                    <a:pt x="1" y="8459"/>
                    <a:pt x="5739" y="14197"/>
                  </a:cubicBezTo>
                  <a:cubicBezTo>
                    <a:pt x="6450" y="14908"/>
                    <a:pt x="7607" y="15435"/>
                    <a:pt x="8824" y="15435"/>
                  </a:cubicBezTo>
                  <a:cubicBezTo>
                    <a:pt x="10225" y="15435"/>
                    <a:pt x="11808" y="14827"/>
                    <a:pt x="12925" y="13913"/>
                  </a:cubicBezTo>
                  <a:cubicBezTo>
                    <a:pt x="15482" y="13284"/>
                    <a:pt x="17289" y="10990"/>
                    <a:pt x="17289" y="8352"/>
                  </a:cubicBezTo>
                  <a:cubicBezTo>
                    <a:pt x="17289" y="8007"/>
                    <a:pt x="17004" y="7722"/>
                    <a:pt x="16659" y="7722"/>
                  </a:cubicBezTo>
                  <a:cubicBezTo>
                    <a:pt x="16314" y="7722"/>
                    <a:pt x="16030" y="8007"/>
                    <a:pt x="16030" y="8352"/>
                  </a:cubicBezTo>
                  <a:cubicBezTo>
                    <a:pt x="16030" y="9691"/>
                    <a:pt x="15421" y="10909"/>
                    <a:pt x="14447" y="11741"/>
                  </a:cubicBezTo>
                  <a:cubicBezTo>
                    <a:pt x="14508" y="11498"/>
                    <a:pt x="14548" y="11234"/>
                    <a:pt x="14548" y="10990"/>
                  </a:cubicBezTo>
                  <a:cubicBezTo>
                    <a:pt x="14548" y="10625"/>
                    <a:pt x="14487" y="10260"/>
                    <a:pt x="14345" y="9915"/>
                  </a:cubicBezTo>
                  <a:cubicBezTo>
                    <a:pt x="14650" y="9367"/>
                    <a:pt x="14792" y="8758"/>
                    <a:pt x="14751" y="8128"/>
                  </a:cubicBezTo>
                  <a:cubicBezTo>
                    <a:pt x="14690" y="7357"/>
                    <a:pt x="14366" y="6647"/>
                    <a:pt x="13818" y="6099"/>
                  </a:cubicBezTo>
                  <a:cubicBezTo>
                    <a:pt x="13229" y="5510"/>
                    <a:pt x="12417" y="5165"/>
                    <a:pt x="11585" y="5165"/>
                  </a:cubicBezTo>
                  <a:cubicBezTo>
                    <a:pt x="10509" y="5165"/>
                    <a:pt x="9535" y="5713"/>
                    <a:pt x="8967" y="6545"/>
                  </a:cubicBezTo>
                  <a:lnTo>
                    <a:pt x="8824" y="6545"/>
                  </a:lnTo>
                  <a:cubicBezTo>
                    <a:pt x="6937" y="6545"/>
                    <a:pt x="5313" y="7743"/>
                    <a:pt x="4663" y="9407"/>
                  </a:cubicBezTo>
                  <a:cubicBezTo>
                    <a:pt x="3975" y="4846"/>
                    <a:pt x="7638" y="1346"/>
                    <a:pt x="11622" y="1346"/>
                  </a:cubicBezTo>
                  <a:cubicBezTo>
                    <a:pt x="12921" y="1346"/>
                    <a:pt x="14254" y="1718"/>
                    <a:pt x="15482" y="2547"/>
                  </a:cubicBezTo>
                  <a:cubicBezTo>
                    <a:pt x="15787" y="2750"/>
                    <a:pt x="15807" y="3237"/>
                    <a:pt x="15523" y="3501"/>
                  </a:cubicBezTo>
                  <a:cubicBezTo>
                    <a:pt x="15410" y="3613"/>
                    <a:pt x="15253" y="3670"/>
                    <a:pt x="15088" y="3670"/>
                  </a:cubicBezTo>
                  <a:cubicBezTo>
                    <a:pt x="14955" y="3670"/>
                    <a:pt x="14817" y="3634"/>
                    <a:pt x="14690" y="3561"/>
                  </a:cubicBezTo>
                  <a:cubicBezTo>
                    <a:pt x="13749" y="2939"/>
                    <a:pt x="12664" y="2630"/>
                    <a:pt x="11577" y="2630"/>
                  </a:cubicBezTo>
                  <a:cubicBezTo>
                    <a:pt x="10112" y="2630"/>
                    <a:pt x="8645" y="3193"/>
                    <a:pt x="7525" y="4312"/>
                  </a:cubicBezTo>
                  <a:cubicBezTo>
                    <a:pt x="7282" y="4556"/>
                    <a:pt x="7282" y="4962"/>
                    <a:pt x="7525" y="5206"/>
                  </a:cubicBezTo>
                  <a:cubicBezTo>
                    <a:pt x="7657" y="5327"/>
                    <a:pt x="7820" y="5388"/>
                    <a:pt x="7982" y="5388"/>
                  </a:cubicBezTo>
                  <a:cubicBezTo>
                    <a:pt x="8144" y="5388"/>
                    <a:pt x="8307" y="5327"/>
                    <a:pt x="8439" y="5206"/>
                  </a:cubicBezTo>
                  <a:cubicBezTo>
                    <a:pt x="9297" y="4347"/>
                    <a:pt x="10441" y="3905"/>
                    <a:pt x="11591" y="3905"/>
                  </a:cubicBezTo>
                  <a:cubicBezTo>
                    <a:pt x="12427" y="3905"/>
                    <a:pt x="13266" y="4138"/>
                    <a:pt x="14000" y="4617"/>
                  </a:cubicBezTo>
                  <a:cubicBezTo>
                    <a:pt x="14344" y="4837"/>
                    <a:pt x="14726" y="4947"/>
                    <a:pt x="15102" y="4947"/>
                  </a:cubicBezTo>
                  <a:cubicBezTo>
                    <a:pt x="15591" y="4947"/>
                    <a:pt x="16069" y="4761"/>
                    <a:pt x="16436" y="4394"/>
                  </a:cubicBezTo>
                  <a:cubicBezTo>
                    <a:pt x="17268" y="3561"/>
                    <a:pt x="17167" y="2141"/>
                    <a:pt x="16192" y="1491"/>
                  </a:cubicBezTo>
                  <a:cubicBezTo>
                    <a:pt x="14650" y="452"/>
                    <a:pt x="13071" y="1"/>
                    <a:pt x="115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3"/>
            <p:cNvSpPr/>
            <p:nvPr/>
          </p:nvSpPr>
          <p:spPr>
            <a:xfrm>
              <a:off x="1289525" y="3596575"/>
              <a:ext cx="542475" cy="542475"/>
            </a:xfrm>
            <a:custGeom>
              <a:avLst/>
              <a:gdLst/>
              <a:ahLst/>
              <a:cxnLst/>
              <a:rect l="l" t="t" r="r" b="b"/>
              <a:pathLst>
                <a:path w="21699" h="21699" extrusionOk="0">
                  <a:moveTo>
                    <a:pt x="10860" y="1279"/>
                  </a:moveTo>
                  <a:cubicBezTo>
                    <a:pt x="16137" y="1279"/>
                    <a:pt x="20420" y="5582"/>
                    <a:pt x="20420" y="10860"/>
                  </a:cubicBezTo>
                  <a:cubicBezTo>
                    <a:pt x="20420" y="16137"/>
                    <a:pt x="16137" y="20440"/>
                    <a:pt x="10860" y="20440"/>
                  </a:cubicBezTo>
                  <a:cubicBezTo>
                    <a:pt x="5583" y="20440"/>
                    <a:pt x="1279" y="16137"/>
                    <a:pt x="1279" y="10860"/>
                  </a:cubicBezTo>
                  <a:cubicBezTo>
                    <a:pt x="1279" y="5582"/>
                    <a:pt x="5583" y="1279"/>
                    <a:pt x="10860" y="1279"/>
                  </a:cubicBezTo>
                  <a:close/>
                  <a:moveTo>
                    <a:pt x="10860" y="0"/>
                  </a:moveTo>
                  <a:cubicBezTo>
                    <a:pt x="4872" y="0"/>
                    <a:pt x="1" y="4892"/>
                    <a:pt x="1" y="10860"/>
                  </a:cubicBezTo>
                  <a:cubicBezTo>
                    <a:pt x="1" y="16827"/>
                    <a:pt x="4872" y="21699"/>
                    <a:pt x="10860" y="21699"/>
                  </a:cubicBezTo>
                  <a:cubicBezTo>
                    <a:pt x="16827" y="21699"/>
                    <a:pt x="21699" y="16827"/>
                    <a:pt x="21699" y="10860"/>
                  </a:cubicBezTo>
                  <a:cubicBezTo>
                    <a:pt x="21699" y="4892"/>
                    <a:pt x="16827" y="0"/>
                    <a:pt x="10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7" name="Google Shape;1267;p53"/>
          <p:cNvGrpSpPr/>
          <p:nvPr/>
        </p:nvGrpSpPr>
        <p:grpSpPr>
          <a:xfrm>
            <a:off x="3241078" y="4001821"/>
            <a:ext cx="445049" cy="445555"/>
            <a:chOff x="2037000" y="2855700"/>
            <a:chExt cx="541950" cy="542500"/>
          </a:xfrm>
        </p:grpSpPr>
        <p:sp>
          <p:nvSpPr>
            <p:cNvPr id="1268" name="Google Shape;1268;p53"/>
            <p:cNvSpPr/>
            <p:nvPr/>
          </p:nvSpPr>
          <p:spPr>
            <a:xfrm>
              <a:off x="2037000" y="2855700"/>
              <a:ext cx="541950" cy="542500"/>
            </a:xfrm>
            <a:custGeom>
              <a:avLst/>
              <a:gdLst/>
              <a:ahLst/>
              <a:cxnLst/>
              <a:rect l="l" t="t" r="r" b="b"/>
              <a:pathLst>
                <a:path w="21678" h="21700" extrusionOk="0">
                  <a:moveTo>
                    <a:pt x="17375" y="3046"/>
                  </a:moveTo>
                  <a:cubicBezTo>
                    <a:pt x="17050" y="3736"/>
                    <a:pt x="16746" y="4345"/>
                    <a:pt x="16543" y="4690"/>
                  </a:cubicBezTo>
                  <a:cubicBezTo>
                    <a:pt x="16563" y="4629"/>
                    <a:pt x="16563" y="4568"/>
                    <a:pt x="16563" y="4507"/>
                  </a:cubicBezTo>
                  <a:cubicBezTo>
                    <a:pt x="16563" y="4284"/>
                    <a:pt x="16482" y="3939"/>
                    <a:pt x="16360" y="3533"/>
                  </a:cubicBezTo>
                  <a:cubicBezTo>
                    <a:pt x="16685" y="3370"/>
                    <a:pt x="17030" y="3208"/>
                    <a:pt x="17375" y="3046"/>
                  </a:cubicBezTo>
                  <a:close/>
                  <a:moveTo>
                    <a:pt x="14655" y="2416"/>
                  </a:moveTo>
                  <a:cubicBezTo>
                    <a:pt x="14777" y="2741"/>
                    <a:pt x="14878" y="3066"/>
                    <a:pt x="14980" y="3350"/>
                  </a:cubicBezTo>
                  <a:cubicBezTo>
                    <a:pt x="14980" y="3391"/>
                    <a:pt x="15000" y="3431"/>
                    <a:pt x="15020" y="3472"/>
                  </a:cubicBezTo>
                  <a:cubicBezTo>
                    <a:pt x="15183" y="3979"/>
                    <a:pt x="15284" y="4345"/>
                    <a:pt x="15284" y="4507"/>
                  </a:cubicBezTo>
                  <a:cubicBezTo>
                    <a:pt x="15284" y="4852"/>
                    <a:pt x="15000" y="5136"/>
                    <a:pt x="14655" y="5136"/>
                  </a:cubicBezTo>
                  <a:cubicBezTo>
                    <a:pt x="14310" y="5136"/>
                    <a:pt x="14026" y="4852"/>
                    <a:pt x="14026" y="4507"/>
                  </a:cubicBezTo>
                  <a:cubicBezTo>
                    <a:pt x="14026" y="4263"/>
                    <a:pt x="14290" y="3391"/>
                    <a:pt x="14655" y="2416"/>
                  </a:cubicBezTo>
                  <a:close/>
                  <a:moveTo>
                    <a:pt x="17821" y="6415"/>
                  </a:moveTo>
                  <a:lnTo>
                    <a:pt x="17821" y="15346"/>
                  </a:lnTo>
                  <a:lnTo>
                    <a:pt x="3796" y="15346"/>
                  </a:lnTo>
                  <a:lnTo>
                    <a:pt x="3796" y="6415"/>
                  </a:lnTo>
                  <a:close/>
                  <a:moveTo>
                    <a:pt x="20420" y="16625"/>
                  </a:moveTo>
                  <a:lnTo>
                    <a:pt x="20420" y="17883"/>
                  </a:lnTo>
                  <a:lnTo>
                    <a:pt x="18471" y="17883"/>
                  </a:lnTo>
                  <a:cubicBezTo>
                    <a:pt x="18106" y="17883"/>
                    <a:pt x="17821" y="18167"/>
                    <a:pt x="17821" y="18533"/>
                  </a:cubicBezTo>
                  <a:lnTo>
                    <a:pt x="17821" y="20441"/>
                  </a:lnTo>
                  <a:lnTo>
                    <a:pt x="16563" y="20441"/>
                  </a:lnTo>
                  <a:lnTo>
                    <a:pt x="16563" y="18533"/>
                  </a:lnTo>
                  <a:cubicBezTo>
                    <a:pt x="16563" y="18167"/>
                    <a:pt x="16279" y="17883"/>
                    <a:pt x="15913" y="17883"/>
                  </a:cubicBezTo>
                  <a:lnTo>
                    <a:pt x="5704" y="17883"/>
                  </a:lnTo>
                  <a:cubicBezTo>
                    <a:pt x="5359" y="17883"/>
                    <a:pt x="5075" y="18167"/>
                    <a:pt x="5075" y="18533"/>
                  </a:cubicBezTo>
                  <a:lnTo>
                    <a:pt x="5075" y="20441"/>
                  </a:lnTo>
                  <a:lnTo>
                    <a:pt x="3796" y="20441"/>
                  </a:lnTo>
                  <a:lnTo>
                    <a:pt x="3796" y="18533"/>
                  </a:lnTo>
                  <a:cubicBezTo>
                    <a:pt x="3796" y="18167"/>
                    <a:pt x="3512" y="17883"/>
                    <a:pt x="3167" y="17883"/>
                  </a:cubicBezTo>
                  <a:lnTo>
                    <a:pt x="1259" y="17883"/>
                  </a:lnTo>
                  <a:lnTo>
                    <a:pt x="1259" y="16625"/>
                  </a:lnTo>
                  <a:close/>
                  <a:moveTo>
                    <a:pt x="14655" y="1"/>
                  </a:moveTo>
                  <a:cubicBezTo>
                    <a:pt x="14391" y="1"/>
                    <a:pt x="14168" y="163"/>
                    <a:pt x="14066" y="407"/>
                  </a:cubicBezTo>
                  <a:cubicBezTo>
                    <a:pt x="13762" y="1178"/>
                    <a:pt x="12747" y="3736"/>
                    <a:pt x="12747" y="4507"/>
                  </a:cubicBezTo>
                  <a:cubicBezTo>
                    <a:pt x="12747" y="4730"/>
                    <a:pt x="12788" y="4933"/>
                    <a:pt x="12848" y="5136"/>
                  </a:cubicBezTo>
                  <a:lnTo>
                    <a:pt x="3167" y="5136"/>
                  </a:lnTo>
                  <a:cubicBezTo>
                    <a:pt x="2821" y="5136"/>
                    <a:pt x="2537" y="5420"/>
                    <a:pt x="2537" y="5765"/>
                  </a:cubicBezTo>
                  <a:lnTo>
                    <a:pt x="2537" y="15346"/>
                  </a:lnTo>
                  <a:lnTo>
                    <a:pt x="629" y="15346"/>
                  </a:lnTo>
                  <a:cubicBezTo>
                    <a:pt x="284" y="15346"/>
                    <a:pt x="0" y="15630"/>
                    <a:pt x="0" y="15975"/>
                  </a:cubicBezTo>
                  <a:lnTo>
                    <a:pt x="0" y="18533"/>
                  </a:lnTo>
                  <a:cubicBezTo>
                    <a:pt x="0" y="18878"/>
                    <a:pt x="284" y="19162"/>
                    <a:pt x="629" y="19162"/>
                  </a:cubicBezTo>
                  <a:lnTo>
                    <a:pt x="2537" y="19162"/>
                  </a:lnTo>
                  <a:lnTo>
                    <a:pt x="2537" y="21070"/>
                  </a:lnTo>
                  <a:cubicBezTo>
                    <a:pt x="2537" y="21415"/>
                    <a:pt x="2821" y="21699"/>
                    <a:pt x="3167" y="21699"/>
                  </a:cubicBezTo>
                  <a:lnTo>
                    <a:pt x="5704" y="21699"/>
                  </a:lnTo>
                  <a:cubicBezTo>
                    <a:pt x="6069" y="21699"/>
                    <a:pt x="6353" y="21415"/>
                    <a:pt x="6353" y="21070"/>
                  </a:cubicBezTo>
                  <a:lnTo>
                    <a:pt x="6353" y="19162"/>
                  </a:lnTo>
                  <a:lnTo>
                    <a:pt x="15284" y="19162"/>
                  </a:lnTo>
                  <a:lnTo>
                    <a:pt x="15284" y="21070"/>
                  </a:lnTo>
                  <a:cubicBezTo>
                    <a:pt x="15284" y="21415"/>
                    <a:pt x="15568" y="21699"/>
                    <a:pt x="15913" y="21699"/>
                  </a:cubicBezTo>
                  <a:lnTo>
                    <a:pt x="18471" y="21699"/>
                  </a:lnTo>
                  <a:cubicBezTo>
                    <a:pt x="18816" y="21699"/>
                    <a:pt x="19100" y="21415"/>
                    <a:pt x="19100" y="21070"/>
                  </a:cubicBezTo>
                  <a:lnTo>
                    <a:pt x="19100" y="19162"/>
                  </a:lnTo>
                  <a:lnTo>
                    <a:pt x="21049" y="19162"/>
                  </a:lnTo>
                  <a:cubicBezTo>
                    <a:pt x="21394" y="19162"/>
                    <a:pt x="21678" y="18878"/>
                    <a:pt x="21678" y="18533"/>
                  </a:cubicBezTo>
                  <a:lnTo>
                    <a:pt x="21678" y="15975"/>
                  </a:lnTo>
                  <a:cubicBezTo>
                    <a:pt x="21678" y="15630"/>
                    <a:pt x="21394" y="15346"/>
                    <a:pt x="21049" y="15346"/>
                  </a:cubicBezTo>
                  <a:lnTo>
                    <a:pt x="19100" y="15346"/>
                  </a:lnTo>
                  <a:lnTo>
                    <a:pt x="19100" y="5765"/>
                  </a:lnTo>
                  <a:cubicBezTo>
                    <a:pt x="19100" y="5420"/>
                    <a:pt x="18816" y="5136"/>
                    <a:pt x="18471" y="5136"/>
                  </a:cubicBezTo>
                  <a:lnTo>
                    <a:pt x="17761" y="5136"/>
                  </a:lnTo>
                  <a:cubicBezTo>
                    <a:pt x="18309" y="4162"/>
                    <a:pt x="18958" y="2619"/>
                    <a:pt x="19202" y="2051"/>
                  </a:cubicBezTo>
                  <a:cubicBezTo>
                    <a:pt x="19303" y="1807"/>
                    <a:pt x="19242" y="1544"/>
                    <a:pt x="19060" y="1361"/>
                  </a:cubicBezTo>
                  <a:cubicBezTo>
                    <a:pt x="18936" y="1238"/>
                    <a:pt x="18776" y="1170"/>
                    <a:pt x="18610" y="1170"/>
                  </a:cubicBezTo>
                  <a:cubicBezTo>
                    <a:pt x="18530" y="1170"/>
                    <a:pt x="18449" y="1186"/>
                    <a:pt x="18369" y="1219"/>
                  </a:cubicBezTo>
                  <a:cubicBezTo>
                    <a:pt x="18309" y="1239"/>
                    <a:pt x="17010" y="1787"/>
                    <a:pt x="15974" y="2315"/>
                  </a:cubicBezTo>
                  <a:cubicBezTo>
                    <a:pt x="15690" y="1523"/>
                    <a:pt x="15386" y="772"/>
                    <a:pt x="15244" y="407"/>
                  </a:cubicBezTo>
                  <a:cubicBezTo>
                    <a:pt x="15142" y="163"/>
                    <a:pt x="14919" y="1"/>
                    <a:pt x="14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3"/>
            <p:cNvSpPr/>
            <p:nvPr/>
          </p:nvSpPr>
          <p:spPr>
            <a:xfrm>
              <a:off x="2355675" y="3079500"/>
              <a:ext cx="31975" cy="31475"/>
            </a:xfrm>
            <a:custGeom>
              <a:avLst/>
              <a:gdLst/>
              <a:ahLst/>
              <a:cxnLst/>
              <a:rect l="l" t="t" r="r" b="b"/>
              <a:pathLst>
                <a:path w="1279" h="1259" extrusionOk="0">
                  <a:moveTo>
                    <a:pt x="629" y="0"/>
                  </a:moveTo>
                  <a:cubicBezTo>
                    <a:pt x="284" y="0"/>
                    <a:pt x="0" y="284"/>
                    <a:pt x="0" y="629"/>
                  </a:cubicBezTo>
                  <a:cubicBezTo>
                    <a:pt x="0" y="974"/>
                    <a:pt x="284" y="1259"/>
                    <a:pt x="629" y="1259"/>
                  </a:cubicBezTo>
                  <a:cubicBezTo>
                    <a:pt x="974" y="1259"/>
                    <a:pt x="1279" y="974"/>
                    <a:pt x="1279" y="629"/>
                  </a:cubicBezTo>
                  <a:cubicBezTo>
                    <a:pt x="1279" y="284"/>
                    <a:pt x="974"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3"/>
            <p:cNvSpPr/>
            <p:nvPr/>
          </p:nvSpPr>
          <p:spPr>
            <a:xfrm>
              <a:off x="2419100" y="3142925"/>
              <a:ext cx="31975" cy="32000"/>
            </a:xfrm>
            <a:custGeom>
              <a:avLst/>
              <a:gdLst/>
              <a:ahLst/>
              <a:cxnLst/>
              <a:rect l="l" t="t" r="r" b="b"/>
              <a:pathLst>
                <a:path w="1279" h="1280" extrusionOk="0">
                  <a:moveTo>
                    <a:pt x="629" y="0"/>
                  </a:moveTo>
                  <a:cubicBezTo>
                    <a:pt x="284" y="0"/>
                    <a:pt x="0" y="285"/>
                    <a:pt x="0" y="630"/>
                  </a:cubicBezTo>
                  <a:cubicBezTo>
                    <a:pt x="0" y="995"/>
                    <a:pt x="284" y="1279"/>
                    <a:pt x="629" y="1279"/>
                  </a:cubicBezTo>
                  <a:cubicBezTo>
                    <a:pt x="995" y="1279"/>
                    <a:pt x="1279" y="995"/>
                    <a:pt x="1279" y="630"/>
                  </a:cubicBezTo>
                  <a:cubicBezTo>
                    <a:pt x="1279" y="285"/>
                    <a:pt x="995" y="0"/>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3"/>
            <p:cNvSpPr/>
            <p:nvPr/>
          </p:nvSpPr>
          <p:spPr>
            <a:xfrm>
              <a:off x="2292225" y="3142925"/>
              <a:ext cx="31500" cy="32000"/>
            </a:xfrm>
            <a:custGeom>
              <a:avLst/>
              <a:gdLst/>
              <a:ahLst/>
              <a:cxnLst/>
              <a:rect l="l" t="t" r="r" b="b"/>
              <a:pathLst>
                <a:path w="1260" h="1280" extrusionOk="0">
                  <a:moveTo>
                    <a:pt x="630" y="0"/>
                  </a:moveTo>
                  <a:cubicBezTo>
                    <a:pt x="285" y="0"/>
                    <a:pt x="1" y="285"/>
                    <a:pt x="1" y="630"/>
                  </a:cubicBezTo>
                  <a:cubicBezTo>
                    <a:pt x="1" y="995"/>
                    <a:pt x="285" y="1279"/>
                    <a:pt x="630" y="1279"/>
                  </a:cubicBezTo>
                  <a:cubicBezTo>
                    <a:pt x="975" y="1279"/>
                    <a:pt x="1259" y="995"/>
                    <a:pt x="1259" y="630"/>
                  </a:cubicBezTo>
                  <a:cubicBezTo>
                    <a:pt x="1259" y="285"/>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2" name="Google Shape;1272;p53"/>
          <p:cNvSpPr/>
          <p:nvPr/>
        </p:nvSpPr>
        <p:spPr>
          <a:xfrm>
            <a:off x="7046062" y="4015795"/>
            <a:ext cx="445480" cy="417611"/>
          </a:xfrm>
          <a:custGeom>
            <a:avLst/>
            <a:gdLst/>
            <a:ahLst/>
            <a:cxnLst/>
            <a:rect l="l" t="t" r="r" b="b"/>
            <a:pathLst>
              <a:path w="21699" h="20339" extrusionOk="0">
                <a:moveTo>
                  <a:pt x="10839" y="1279"/>
                </a:moveTo>
                <a:cubicBezTo>
                  <a:pt x="11468" y="1279"/>
                  <a:pt x="12057" y="1563"/>
                  <a:pt x="12402" y="2070"/>
                </a:cubicBezTo>
                <a:lnTo>
                  <a:pt x="14493" y="5034"/>
                </a:lnTo>
                <a:cubicBezTo>
                  <a:pt x="14371" y="5054"/>
                  <a:pt x="14209" y="5095"/>
                  <a:pt x="14026" y="5095"/>
                </a:cubicBezTo>
                <a:cubicBezTo>
                  <a:pt x="13458" y="5095"/>
                  <a:pt x="13214" y="4892"/>
                  <a:pt x="12828" y="4587"/>
                </a:cubicBezTo>
                <a:cubicBezTo>
                  <a:pt x="12402" y="4242"/>
                  <a:pt x="11874" y="3816"/>
                  <a:pt x="10839" y="3816"/>
                </a:cubicBezTo>
                <a:cubicBezTo>
                  <a:pt x="9824" y="3816"/>
                  <a:pt x="9297" y="4242"/>
                  <a:pt x="8870" y="4587"/>
                </a:cubicBezTo>
                <a:cubicBezTo>
                  <a:pt x="8485" y="4892"/>
                  <a:pt x="8241" y="5095"/>
                  <a:pt x="7673" y="5095"/>
                </a:cubicBezTo>
                <a:cubicBezTo>
                  <a:pt x="7490" y="5095"/>
                  <a:pt x="7328" y="5054"/>
                  <a:pt x="7206" y="5034"/>
                </a:cubicBezTo>
                <a:lnTo>
                  <a:pt x="9297" y="2070"/>
                </a:lnTo>
                <a:cubicBezTo>
                  <a:pt x="9642" y="1563"/>
                  <a:pt x="10230" y="1279"/>
                  <a:pt x="10839" y="1279"/>
                </a:cubicBezTo>
                <a:close/>
                <a:moveTo>
                  <a:pt x="10839" y="5095"/>
                </a:moveTo>
                <a:cubicBezTo>
                  <a:pt x="11428" y="5095"/>
                  <a:pt x="11671" y="5277"/>
                  <a:pt x="12037" y="5582"/>
                </a:cubicBezTo>
                <a:cubicBezTo>
                  <a:pt x="12463" y="5927"/>
                  <a:pt x="13011" y="6353"/>
                  <a:pt x="14026" y="6353"/>
                </a:cubicBezTo>
                <a:cubicBezTo>
                  <a:pt x="14533" y="6353"/>
                  <a:pt x="14939" y="6252"/>
                  <a:pt x="15244" y="6089"/>
                </a:cubicBezTo>
                <a:cubicBezTo>
                  <a:pt x="15487" y="6414"/>
                  <a:pt x="17050" y="8626"/>
                  <a:pt x="17253" y="8890"/>
                </a:cubicBezTo>
                <a:lnTo>
                  <a:pt x="4445" y="8890"/>
                </a:lnTo>
                <a:lnTo>
                  <a:pt x="6455" y="6089"/>
                </a:lnTo>
                <a:cubicBezTo>
                  <a:pt x="6759" y="6252"/>
                  <a:pt x="7165" y="6353"/>
                  <a:pt x="7673" y="6353"/>
                </a:cubicBezTo>
                <a:cubicBezTo>
                  <a:pt x="8688" y="6353"/>
                  <a:pt x="9236" y="5927"/>
                  <a:pt x="9662" y="5582"/>
                </a:cubicBezTo>
                <a:cubicBezTo>
                  <a:pt x="10027" y="5277"/>
                  <a:pt x="10271" y="5095"/>
                  <a:pt x="10839" y="5095"/>
                </a:cubicBezTo>
                <a:close/>
                <a:moveTo>
                  <a:pt x="20379" y="10169"/>
                </a:moveTo>
                <a:cubicBezTo>
                  <a:pt x="20095" y="12321"/>
                  <a:pt x="18410" y="14716"/>
                  <a:pt x="16320" y="15812"/>
                </a:cubicBezTo>
                <a:cubicBezTo>
                  <a:pt x="15061" y="16482"/>
                  <a:pt x="14229" y="17700"/>
                  <a:pt x="14067" y="19059"/>
                </a:cubicBezTo>
                <a:lnTo>
                  <a:pt x="7632" y="19059"/>
                </a:lnTo>
                <a:cubicBezTo>
                  <a:pt x="7470" y="17700"/>
                  <a:pt x="6638" y="16482"/>
                  <a:pt x="5379" y="15812"/>
                </a:cubicBezTo>
                <a:cubicBezTo>
                  <a:pt x="3289" y="14716"/>
                  <a:pt x="1604" y="12321"/>
                  <a:pt x="1320" y="10169"/>
                </a:cubicBezTo>
                <a:close/>
                <a:moveTo>
                  <a:pt x="10839" y="0"/>
                </a:moveTo>
                <a:cubicBezTo>
                  <a:pt x="9824" y="0"/>
                  <a:pt x="8850" y="507"/>
                  <a:pt x="8261" y="1340"/>
                </a:cubicBezTo>
                <a:lnTo>
                  <a:pt x="2903" y="8890"/>
                </a:lnTo>
                <a:lnTo>
                  <a:pt x="630" y="8890"/>
                </a:lnTo>
                <a:cubicBezTo>
                  <a:pt x="284" y="8890"/>
                  <a:pt x="0" y="9175"/>
                  <a:pt x="0" y="9540"/>
                </a:cubicBezTo>
                <a:cubicBezTo>
                  <a:pt x="0" y="12321"/>
                  <a:pt x="2071" y="15507"/>
                  <a:pt x="4791" y="16949"/>
                </a:cubicBezTo>
                <a:cubicBezTo>
                  <a:pt x="5785" y="17456"/>
                  <a:pt x="6394" y="18491"/>
                  <a:pt x="6394" y="19607"/>
                </a:cubicBezTo>
                <a:lnTo>
                  <a:pt x="6394" y="19709"/>
                </a:lnTo>
                <a:cubicBezTo>
                  <a:pt x="6394" y="20054"/>
                  <a:pt x="6678" y="20338"/>
                  <a:pt x="7044" y="20338"/>
                </a:cubicBezTo>
                <a:lnTo>
                  <a:pt x="14655" y="20338"/>
                </a:lnTo>
                <a:cubicBezTo>
                  <a:pt x="15021" y="20338"/>
                  <a:pt x="15305" y="20054"/>
                  <a:pt x="15305" y="19709"/>
                </a:cubicBezTo>
                <a:lnTo>
                  <a:pt x="15305" y="19607"/>
                </a:lnTo>
                <a:cubicBezTo>
                  <a:pt x="15305" y="18491"/>
                  <a:pt x="15914" y="17456"/>
                  <a:pt x="16908" y="16949"/>
                </a:cubicBezTo>
                <a:cubicBezTo>
                  <a:pt x="19628" y="15507"/>
                  <a:pt x="21698" y="12321"/>
                  <a:pt x="21698" y="9540"/>
                </a:cubicBezTo>
                <a:cubicBezTo>
                  <a:pt x="21698" y="9175"/>
                  <a:pt x="21414" y="8890"/>
                  <a:pt x="21069" y="8890"/>
                </a:cubicBezTo>
                <a:lnTo>
                  <a:pt x="18796" y="8890"/>
                </a:lnTo>
                <a:lnTo>
                  <a:pt x="17558" y="7145"/>
                </a:lnTo>
                <a:lnTo>
                  <a:pt x="20075" y="3816"/>
                </a:lnTo>
                <a:lnTo>
                  <a:pt x="21069" y="3816"/>
                </a:lnTo>
                <a:cubicBezTo>
                  <a:pt x="21414" y="3816"/>
                  <a:pt x="21698" y="3532"/>
                  <a:pt x="21698" y="3187"/>
                </a:cubicBezTo>
                <a:cubicBezTo>
                  <a:pt x="21698" y="2821"/>
                  <a:pt x="21414" y="2537"/>
                  <a:pt x="21069" y="2537"/>
                </a:cubicBezTo>
                <a:lnTo>
                  <a:pt x="19750" y="2537"/>
                </a:lnTo>
                <a:cubicBezTo>
                  <a:pt x="19547" y="2537"/>
                  <a:pt x="19364" y="2639"/>
                  <a:pt x="19242" y="2801"/>
                </a:cubicBezTo>
                <a:lnTo>
                  <a:pt x="16786" y="6069"/>
                </a:lnTo>
                <a:lnTo>
                  <a:pt x="13437" y="1340"/>
                </a:lnTo>
                <a:cubicBezTo>
                  <a:pt x="12849" y="507"/>
                  <a:pt x="11874"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3" name="Google Shape;1273;p53"/>
          <p:cNvGrpSpPr/>
          <p:nvPr/>
        </p:nvGrpSpPr>
        <p:grpSpPr>
          <a:xfrm>
            <a:off x="5145943" y="2724895"/>
            <a:ext cx="445480" cy="445535"/>
            <a:chOff x="6519225" y="633125"/>
            <a:chExt cx="542475" cy="542475"/>
          </a:xfrm>
        </p:grpSpPr>
        <p:sp>
          <p:nvSpPr>
            <p:cNvPr id="1274" name="Google Shape;1274;p53"/>
            <p:cNvSpPr/>
            <p:nvPr/>
          </p:nvSpPr>
          <p:spPr>
            <a:xfrm>
              <a:off x="6519225" y="633125"/>
              <a:ext cx="542475" cy="542475"/>
            </a:xfrm>
            <a:custGeom>
              <a:avLst/>
              <a:gdLst/>
              <a:ahLst/>
              <a:cxnLst/>
              <a:rect l="l" t="t" r="r" b="b"/>
              <a:pathLst>
                <a:path w="21699" h="21699" extrusionOk="0">
                  <a:moveTo>
                    <a:pt x="10859" y="1279"/>
                  </a:moveTo>
                  <a:cubicBezTo>
                    <a:pt x="16137" y="1279"/>
                    <a:pt x="20419" y="5562"/>
                    <a:pt x="20419" y="10839"/>
                  </a:cubicBezTo>
                  <a:cubicBezTo>
                    <a:pt x="20419" y="16137"/>
                    <a:pt x="16137" y="20420"/>
                    <a:pt x="10859" y="20420"/>
                  </a:cubicBezTo>
                  <a:cubicBezTo>
                    <a:pt x="5562" y="20420"/>
                    <a:pt x="1279" y="16137"/>
                    <a:pt x="1279" y="10839"/>
                  </a:cubicBezTo>
                  <a:cubicBezTo>
                    <a:pt x="1279" y="5562"/>
                    <a:pt x="5562" y="1279"/>
                    <a:pt x="10859" y="1279"/>
                  </a:cubicBezTo>
                  <a:close/>
                  <a:moveTo>
                    <a:pt x="10859" y="1"/>
                  </a:moveTo>
                  <a:cubicBezTo>
                    <a:pt x="4871" y="1"/>
                    <a:pt x="0" y="4872"/>
                    <a:pt x="0" y="10839"/>
                  </a:cubicBezTo>
                  <a:cubicBezTo>
                    <a:pt x="0" y="16827"/>
                    <a:pt x="4871" y="21699"/>
                    <a:pt x="10859" y="21699"/>
                  </a:cubicBezTo>
                  <a:cubicBezTo>
                    <a:pt x="16827" y="21699"/>
                    <a:pt x="21698" y="16827"/>
                    <a:pt x="21698" y="10839"/>
                  </a:cubicBezTo>
                  <a:cubicBezTo>
                    <a:pt x="21698" y="4872"/>
                    <a:pt x="16827" y="1"/>
                    <a:pt x="10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3"/>
            <p:cNvSpPr/>
            <p:nvPr/>
          </p:nvSpPr>
          <p:spPr>
            <a:xfrm>
              <a:off x="6582125" y="696950"/>
              <a:ext cx="416650" cy="413825"/>
            </a:xfrm>
            <a:custGeom>
              <a:avLst/>
              <a:gdLst/>
              <a:ahLst/>
              <a:cxnLst/>
              <a:rect l="l" t="t" r="r" b="b"/>
              <a:pathLst>
                <a:path w="16666" h="16553" extrusionOk="0">
                  <a:moveTo>
                    <a:pt x="7991" y="1263"/>
                  </a:moveTo>
                  <a:cubicBezTo>
                    <a:pt x="8634" y="1263"/>
                    <a:pt x="9121" y="1615"/>
                    <a:pt x="9358" y="1832"/>
                  </a:cubicBezTo>
                  <a:cubicBezTo>
                    <a:pt x="9473" y="1947"/>
                    <a:pt x="9629" y="2001"/>
                    <a:pt x="9789" y="2001"/>
                  </a:cubicBezTo>
                  <a:cubicBezTo>
                    <a:pt x="9855" y="2001"/>
                    <a:pt x="9922" y="1992"/>
                    <a:pt x="9987" y="1974"/>
                  </a:cubicBezTo>
                  <a:cubicBezTo>
                    <a:pt x="10203" y="1896"/>
                    <a:pt x="10423" y="1859"/>
                    <a:pt x="10640" y="1859"/>
                  </a:cubicBezTo>
                  <a:cubicBezTo>
                    <a:pt x="10933" y="1859"/>
                    <a:pt x="11221" y="1927"/>
                    <a:pt x="11489" y="2055"/>
                  </a:cubicBezTo>
                  <a:cubicBezTo>
                    <a:pt x="11956" y="2299"/>
                    <a:pt x="12301" y="2705"/>
                    <a:pt x="12443" y="3212"/>
                  </a:cubicBezTo>
                  <a:cubicBezTo>
                    <a:pt x="12525" y="3435"/>
                    <a:pt x="12707" y="3598"/>
                    <a:pt x="12931" y="3638"/>
                  </a:cubicBezTo>
                  <a:cubicBezTo>
                    <a:pt x="13479" y="3740"/>
                    <a:pt x="13966" y="4044"/>
                    <a:pt x="14230" y="4471"/>
                  </a:cubicBezTo>
                  <a:cubicBezTo>
                    <a:pt x="14514" y="4897"/>
                    <a:pt x="14595" y="5425"/>
                    <a:pt x="14493" y="5952"/>
                  </a:cubicBezTo>
                  <a:cubicBezTo>
                    <a:pt x="14433" y="6176"/>
                    <a:pt x="14514" y="6419"/>
                    <a:pt x="14696" y="6561"/>
                  </a:cubicBezTo>
                  <a:cubicBezTo>
                    <a:pt x="15082" y="6906"/>
                    <a:pt x="15326" y="7393"/>
                    <a:pt x="15366" y="7901"/>
                  </a:cubicBezTo>
                  <a:cubicBezTo>
                    <a:pt x="15387" y="8429"/>
                    <a:pt x="15204" y="8936"/>
                    <a:pt x="14839" y="9322"/>
                  </a:cubicBezTo>
                  <a:cubicBezTo>
                    <a:pt x="14676" y="9484"/>
                    <a:pt x="14636" y="9728"/>
                    <a:pt x="14717" y="9951"/>
                  </a:cubicBezTo>
                  <a:cubicBezTo>
                    <a:pt x="14879" y="10458"/>
                    <a:pt x="14859" y="10986"/>
                    <a:pt x="14615" y="11453"/>
                  </a:cubicBezTo>
                  <a:cubicBezTo>
                    <a:pt x="14392" y="11899"/>
                    <a:pt x="13966" y="12244"/>
                    <a:pt x="13418" y="12407"/>
                  </a:cubicBezTo>
                  <a:cubicBezTo>
                    <a:pt x="13194" y="12488"/>
                    <a:pt x="13032" y="12671"/>
                    <a:pt x="12991" y="12894"/>
                  </a:cubicBezTo>
                  <a:cubicBezTo>
                    <a:pt x="12890" y="13422"/>
                    <a:pt x="12606" y="13868"/>
                    <a:pt x="12159" y="14152"/>
                  </a:cubicBezTo>
                  <a:cubicBezTo>
                    <a:pt x="11861" y="14351"/>
                    <a:pt x="11513" y="14451"/>
                    <a:pt x="11150" y="14451"/>
                  </a:cubicBezTo>
                  <a:cubicBezTo>
                    <a:pt x="10994" y="14451"/>
                    <a:pt x="10836" y="14433"/>
                    <a:pt x="10678" y="14396"/>
                  </a:cubicBezTo>
                  <a:cubicBezTo>
                    <a:pt x="10640" y="14389"/>
                    <a:pt x="10601" y="14386"/>
                    <a:pt x="10563" y="14386"/>
                  </a:cubicBezTo>
                  <a:cubicBezTo>
                    <a:pt x="10375" y="14386"/>
                    <a:pt x="10187" y="14468"/>
                    <a:pt x="10069" y="14619"/>
                  </a:cubicBezTo>
                  <a:cubicBezTo>
                    <a:pt x="9724" y="15005"/>
                    <a:pt x="9236" y="15249"/>
                    <a:pt x="8729" y="15269"/>
                  </a:cubicBezTo>
                  <a:cubicBezTo>
                    <a:pt x="8681" y="15273"/>
                    <a:pt x="8633" y="15274"/>
                    <a:pt x="8585" y="15274"/>
                  </a:cubicBezTo>
                  <a:cubicBezTo>
                    <a:pt x="8113" y="15274"/>
                    <a:pt x="7677" y="15093"/>
                    <a:pt x="7308" y="14761"/>
                  </a:cubicBezTo>
                  <a:cubicBezTo>
                    <a:pt x="7193" y="14646"/>
                    <a:pt x="7037" y="14592"/>
                    <a:pt x="6877" y="14592"/>
                  </a:cubicBezTo>
                  <a:cubicBezTo>
                    <a:pt x="6811" y="14592"/>
                    <a:pt x="6744" y="14602"/>
                    <a:pt x="6679" y="14619"/>
                  </a:cubicBezTo>
                  <a:cubicBezTo>
                    <a:pt x="6463" y="14697"/>
                    <a:pt x="6243" y="14734"/>
                    <a:pt x="6026" y="14734"/>
                  </a:cubicBezTo>
                  <a:cubicBezTo>
                    <a:pt x="5733" y="14734"/>
                    <a:pt x="5445" y="14666"/>
                    <a:pt x="5177" y="14538"/>
                  </a:cubicBezTo>
                  <a:cubicBezTo>
                    <a:pt x="4710" y="14295"/>
                    <a:pt x="4365" y="13889"/>
                    <a:pt x="4223" y="13381"/>
                  </a:cubicBezTo>
                  <a:cubicBezTo>
                    <a:pt x="4162" y="13158"/>
                    <a:pt x="3959" y="12995"/>
                    <a:pt x="3736" y="12955"/>
                  </a:cubicBezTo>
                  <a:cubicBezTo>
                    <a:pt x="3208" y="12853"/>
                    <a:pt x="2761" y="12549"/>
                    <a:pt x="2477" y="12123"/>
                  </a:cubicBezTo>
                  <a:cubicBezTo>
                    <a:pt x="2173" y="11656"/>
                    <a:pt x="2071" y="11128"/>
                    <a:pt x="2193" y="10641"/>
                  </a:cubicBezTo>
                  <a:cubicBezTo>
                    <a:pt x="2234" y="10418"/>
                    <a:pt x="2153" y="10174"/>
                    <a:pt x="1970" y="10032"/>
                  </a:cubicBezTo>
                  <a:cubicBezTo>
                    <a:pt x="1584" y="9687"/>
                    <a:pt x="1341" y="9200"/>
                    <a:pt x="1320" y="8692"/>
                  </a:cubicBezTo>
                  <a:cubicBezTo>
                    <a:pt x="1280" y="8165"/>
                    <a:pt x="1462" y="7657"/>
                    <a:pt x="1828" y="7272"/>
                  </a:cubicBezTo>
                  <a:cubicBezTo>
                    <a:pt x="1990" y="7109"/>
                    <a:pt x="2031" y="6866"/>
                    <a:pt x="1970" y="6642"/>
                  </a:cubicBezTo>
                  <a:cubicBezTo>
                    <a:pt x="1787" y="6135"/>
                    <a:pt x="1828" y="5607"/>
                    <a:pt x="2051" y="5140"/>
                  </a:cubicBezTo>
                  <a:cubicBezTo>
                    <a:pt x="2274" y="4694"/>
                    <a:pt x="2721" y="4349"/>
                    <a:pt x="3249" y="4186"/>
                  </a:cubicBezTo>
                  <a:cubicBezTo>
                    <a:pt x="3472" y="4105"/>
                    <a:pt x="3634" y="3922"/>
                    <a:pt x="3675" y="3699"/>
                  </a:cubicBezTo>
                  <a:cubicBezTo>
                    <a:pt x="3776" y="3171"/>
                    <a:pt x="4081" y="2725"/>
                    <a:pt x="4507" y="2441"/>
                  </a:cubicBezTo>
                  <a:cubicBezTo>
                    <a:pt x="4820" y="2242"/>
                    <a:pt x="5162" y="2142"/>
                    <a:pt x="5520" y="2142"/>
                  </a:cubicBezTo>
                  <a:cubicBezTo>
                    <a:pt x="5674" y="2142"/>
                    <a:pt x="5830" y="2161"/>
                    <a:pt x="5989" y="2197"/>
                  </a:cubicBezTo>
                  <a:cubicBezTo>
                    <a:pt x="6026" y="2204"/>
                    <a:pt x="6065" y="2207"/>
                    <a:pt x="6103" y="2207"/>
                  </a:cubicBezTo>
                  <a:cubicBezTo>
                    <a:pt x="6292" y="2207"/>
                    <a:pt x="6483" y="2126"/>
                    <a:pt x="6618" y="1974"/>
                  </a:cubicBezTo>
                  <a:cubicBezTo>
                    <a:pt x="6963" y="1568"/>
                    <a:pt x="7450" y="1304"/>
                    <a:pt x="7937" y="1263"/>
                  </a:cubicBezTo>
                  <a:cubicBezTo>
                    <a:pt x="7955" y="1263"/>
                    <a:pt x="7973" y="1263"/>
                    <a:pt x="7991" y="1263"/>
                  </a:cubicBezTo>
                  <a:close/>
                  <a:moveTo>
                    <a:pt x="8045" y="0"/>
                  </a:moveTo>
                  <a:cubicBezTo>
                    <a:pt x="7989" y="0"/>
                    <a:pt x="7933" y="2"/>
                    <a:pt x="7876" y="5"/>
                  </a:cubicBezTo>
                  <a:cubicBezTo>
                    <a:pt x="7166" y="46"/>
                    <a:pt x="6456" y="370"/>
                    <a:pt x="5908" y="878"/>
                  </a:cubicBezTo>
                  <a:cubicBezTo>
                    <a:pt x="5791" y="865"/>
                    <a:pt x="5675" y="859"/>
                    <a:pt x="5560" y="859"/>
                  </a:cubicBezTo>
                  <a:cubicBezTo>
                    <a:pt x="4937" y="859"/>
                    <a:pt x="4348" y="1043"/>
                    <a:pt x="3817" y="1385"/>
                  </a:cubicBezTo>
                  <a:cubicBezTo>
                    <a:pt x="3188" y="1791"/>
                    <a:pt x="2741" y="2380"/>
                    <a:pt x="2518" y="3090"/>
                  </a:cubicBezTo>
                  <a:cubicBezTo>
                    <a:pt x="1828" y="3395"/>
                    <a:pt x="1239" y="3922"/>
                    <a:pt x="914" y="4572"/>
                  </a:cubicBezTo>
                  <a:cubicBezTo>
                    <a:pt x="590" y="5242"/>
                    <a:pt x="488" y="5973"/>
                    <a:pt x="650" y="6703"/>
                  </a:cubicBezTo>
                  <a:cubicBezTo>
                    <a:pt x="224" y="7292"/>
                    <a:pt x="1" y="8002"/>
                    <a:pt x="42" y="8753"/>
                  </a:cubicBezTo>
                  <a:cubicBezTo>
                    <a:pt x="82" y="9504"/>
                    <a:pt x="387" y="10194"/>
                    <a:pt x="894" y="10742"/>
                  </a:cubicBezTo>
                  <a:cubicBezTo>
                    <a:pt x="813" y="11433"/>
                    <a:pt x="996" y="12184"/>
                    <a:pt x="1422" y="12813"/>
                  </a:cubicBezTo>
                  <a:cubicBezTo>
                    <a:pt x="1828" y="13442"/>
                    <a:pt x="2437" y="13889"/>
                    <a:pt x="3127" y="14112"/>
                  </a:cubicBezTo>
                  <a:cubicBezTo>
                    <a:pt x="3431" y="14782"/>
                    <a:pt x="3939" y="15330"/>
                    <a:pt x="4609" y="15675"/>
                  </a:cubicBezTo>
                  <a:cubicBezTo>
                    <a:pt x="5067" y="15897"/>
                    <a:pt x="5554" y="16015"/>
                    <a:pt x="6050" y="16015"/>
                  </a:cubicBezTo>
                  <a:cubicBezTo>
                    <a:pt x="6279" y="16015"/>
                    <a:pt x="6509" y="15990"/>
                    <a:pt x="6740" y="15939"/>
                  </a:cubicBezTo>
                  <a:cubicBezTo>
                    <a:pt x="7283" y="16332"/>
                    <a:pt x="7947" y="16552"/>
                    <a:pt x="8620" y="16552"/>
                  </a:cubicBezTo>
                  <a:cubicBezTo>
                    <a:pt x="8676" y="16552"/>
                    <a:pt x="8733" y="16551"/>
                    <a:pt x="8790" y="16548"/>
                  </a:cubicBezTo>
                  <a:cubicBezTo>
                    <a:pt x="9541" y="16507"/>
                    <a:pt x="10231" y="16203"/>
                    <a:pt x="10759" y="15715"/>
                  </a:cubicBezTo>
                  <a:cubicBezTo>
                    <a:pt x="10876" y="15728"/>
                    <a:pt x="10992" y="15734"/>
                    <a:pt x="11108" y="15734"/>
                  </a:cubicBezTo>
                  <a:cubicBezTo>
                    <a:pt x="11734" y="15734"/>
                    <a:pt x="12335" y="15551"/>
                    <a:pt x="12849" y="15208"/>
                  </a:cubicBezTo>
                  <a:cubicBezTo>
                    <a:pt x="13479" y="14802"/>
                    <a:pt x="13925" y="14213"/>
                    <a:pt x="14148" y="13503"/>
                  </a:cubicBezTo>
                  <a:cubicBezTo>
                    <a:pt x="14839" y="13198"/>
                    <a:pt x="15427" y="12671"/>
                    <a:pt x="15752" y="12021"/>
                  </a:cubicBezTo>
                  <a:cubicBezTo>
                    <a:pt x="16097" y="11351"/>
                    <a:pt x="16178" y="10621"/>
                    <a:pt x="16016" y="9890"/>
                  </a:cubicBezTo>
                  <a:cubicBezTo>
                    <a:pt x="16442" y="9301"/>
                    <a:pt x="16665" y="8591"/>
                    <a:pt x="16625" y="7840"/>
                  </a:cubicBezTo>
                  <a:cubicBezTo>
                    <a:pt x="16584" y="7089"/>
                    <a:pt x="16300" y="6399"/>
                    <a:pt x="15793" y="5871"/>
                  </a:cubicBezTo>
                  <a:cubicBezTo>
                    <a:pt x="15874" y="5120"/>
                    <a:pt x="15691" y="4389"/>
                    <a:pt x="15285" y="3780"/>
                  </a:cubicBezTo>
                  <a:cubicBezTo>
                    <a:pt x="14899" y="3171"/>
                    <a:pt x="14270" y="2705"/>
                    <a:pt x="13539" y="2481"/>
                  </a:cubicBezTo>
                  <a:cubicBezTo>
                    <a:pt x="13235" y="1812"/>
                    <a:pt x="12728" y="1263"/>
                    <a:pt x="12058" y="918"/>
                  </a:cubicBezTo>
                  <a:cubicBezTo>
                    <a:pt x="11599" y="696"/>
                    <a:pt x="11112" y="578"/>
                    <a:pt x="10616" y="578"/>
                  </a:cubicBezTo>
                  <a:cubicBezTo>
                    <a:pt x="10387" y="578"/>
                    <a:pt x="10157" y="603"/>
                    <a:pt x="9926" y="655"/>
                  </a:cubicBezTo>
                  <a:cubicBezTo>
                    <a:pt x="9365" y="224"/>
                    <a:pt x="8716" y="0"/>
                    <a:pt x="8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3"/>
            <p:cNvSpPr/>
            <p:nvPr/>
          </p:nvSpPr>
          <p:spPr>
            <a:xfrm>
              <a:off x="6677025" y="888375"/>
              <a:ext cx="161400" cy="103025"/>
            </a:xfrm>
            <a:custGeom>
              <a:avLst/>
              <a:gdLst/>
              <a:ahLst/>
              <a:cxnLst/>
              <a:rect l="l" t="t" r="r" b="b"/>
              <a:pathLst>
                <a:path w="6456" h="4121" extrusionOk="0">
                  <a:moveTo>
                    <a:pt x="3269" y="0"/>
                  </a:moveTo>
                  <a:cubicBezTo>
                    <a:pt x="2923" y="0"/>
                    <a:pt x="2639" y="284"/>
                    <a:pt x="2639" y="629"/>
                  </a:cubicBezTo>
                  <a:cubicBezTo>
                    <a:pt x="2639" y="1320"/>
                    <a:pt x="2842" y="1949"/>
                    <a:pt x="3228" y="2477"/>
                  </a:cubicBezTo>
                  <a:cubicBezTo>
                    <a:pt x="2861" y="2718"/>
                    <a:pt x="2428" y="2842"/>
                    <a:pt x="1994" y="2842"/>
                  </a:cubicBezTo>
                  <a:cubicBezTo>
                    <a:pt x="1660" y="2842"/>
                    <a:pt x="1324" y="2769"/>
                    <a:pt x="1015" y="2619"/>
                  </a:cubicBezTo>
                  <a:cubicBezTo>
                    <a:pt x="919" y="2570"/>
                    <a:pt x="816" y="2547"/>
                    <a:pt x="717" y="2547"/>
                  </a:cubicBezTo>
                  <a:cubicBezTo>
                    <a:pt x="482" y="2547"/>
                    <a:pt x="263" y="2675"/>
                    <a:pt x="163" y="2903"/>
                  </a:cubicBezTo>
                  <a:cubicBezTo>
                    <a:pt x="1" y="3207"/>
                    <a:pt x="122" y="3593"/>
                    <a:pt x="447" y="3755"/>
                  </a:cubicBezTo>
                  <a:cubicBezTo>
                    <a:pt x="938" y="4001"/>
                    <a:pt x="1466" y="4121"/>
                    <a:pt x="1990" y="4121"/>
                  </a:cubicBezTo>
                  <a:cubicBezTo>
                    <a:pt x="2765" y="4121"/>
                    <a:pt x="3532" y="3858"/>
                    <a:pt x="4162" y="3349"/>
                  </a:cubicBezTo>
                  <a:cubicBezTo>
                    <a:pt x="4649" y="3654"/>
                    <a:pt x="5217" y="3816"/>
                    <a:pt x="5806" y="3816"/>
                  </a:cubicBezTo>
                  <a:cubicBezTo>
                    <a:pt x="6171" y="3816"/>
                    <a:pt x="6455" y="3532"/>
                    <a:pt x="6455" y="3187"/>
                  </a:cubicBezTo>
                  <a:cubicBezTo>
                    <a:pt x="6455" y="2822"/>
                    <a:pt x="6171" y="2537"/>
                    <a:pt x="5806" y="2537"/>
                  </a:cubicBezTo>
                  <a:cubicBezTo>
                    <a:pt x="4750" y="2537"/>
                    <a:pt x="3898" y="1685"/>
                    <a:pt x="3898" y="629"/>
                  </a:cubicBezTo>
                  <a:cubicBezTo>
                    <a:pt x="3898" y="284"/>
                    <a:pt x="3614" y="0"/>
                    <a:pt x="32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3"/>
            <p:cNvSpPr/>
            <p:nvPr/>
          </p:nvSpPr>
          <p:spPr>
            <a:xfrm>
              <a:off x="67744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80" y="975"/>
                    <a:pt x="1280" y="630"/>
                  </a:cubicBezTo>
                  <a:cubicBezTo>
                    <a:pt x="1280"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3"/>
            <p:cNvSpPr/>
            <p:nvPr/>
          </p:nvSpPr>
          <p:spPr>
            <a:xfrm>
              <a:off x="6867825" y="856650"/>
              <a:ext cx="60925" cy="127150"/>
            </a:xfrm>
            <a:custGeom>
              <a:avLst/>
              <a:gdLst/>
              <a:ahLst/>
              <a:cxnLst/>
              <a:rect l="l" t="t" r="r" b="b"/>
              <a:pathLst>
                <a:path w="2437" h="5086" extrusionOk="0">
                  <a:moveTo>
                    <a:pt x="731" y="1"/>
                  </a:moveTo>
                  <a:cubicBezTo>
                    <a:pt x="514" y="1"/>
                    <a:pt x="304" y="114"/>
                    <a:pt x="183" y="315"/>
                  </a:cubicBezTo>
                  <a:cubicBezTo>
                    <a:pt x="1" y="620"/>
                    <a:pt x="102" y="1005"/>
                    <a:pt x="386" y="1188"/>
                  </a:cubicBezTo>
                  <a:cubicBezTo>
                    <a:pt x="873" y="1472"/>
                    <a:pt x="1157" y="1980"/>
                    <a:pt x="1157" y="2548"/>
                  </a:cubicBezTo>
                  <a:cubicBezTo>
                    <a:pt x="1157" y="3116"/>
                    <a:pt x="873" y="3624"/>
                    <a:pt x="386" y="3908"/>
                  </a:cubicBezTo>
                  <a:cubicBezTo>
                    <a:pt x="102" y="4091"/>
                    <a:pt x="1" y="4476"/>
                    <a:pt x="183" y="4781"/>
                  </a:cubicBezTo>
                  <a:cubicBezTo>
                    <a:pt x="291" y="4982"/>
                    <a:pt x="505" y="5086"/>
                    <a:pt x="726" y="5086"/>
                  </a:cubicBezTo>
                  <a:cubicBezTo>
                    <a:pt x="839" y="5086"/>
                    <a:pt x="953" y="5059"/>
                    <a:pt x="1056" y="5004"/>
                  </a:cubicBezTo>
                  <a:cubicBezTo>
                    <a:pt x="1908" y="4476"/>
                    <a:pt x="2436" y="3563"/>
                    <a:pt x="2436" y="2548"/>
                  </a:cubicBezTo>
                  <a:cubicBezTo>
                    <a:pt x="2436" y="1533"/>
                    <a:pt x="1908" y="620"/>
                    <a:pt x="1056" y="92"/>
                  </a:cubicBezTo>
                  <a:cubicBezTo>
                    <a:pt x="953" y="30"/>
                    <a:pt x="841"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3"/>
            <p:cNvSpPr/>
            <p:nvPr/>
          </p:nvSpPr>
          <p:spPr>
            <a:xfrm>
              <a:off x="6677525" y="776575"/>
              <a:ext cx="193875" cy="110825"/>
            </a:xfrm>
            <a:custGeom>
              <a:avLst/>
              <a:gdLst/>
              <a:ahLst/>
              <a:cxnLst/>
              <a:rect l="l" t="t" r="r" b="b"/>
              <a:pathLst>
                <a:path w="7755" h="4433" extrusionOk="0">
                  <a:moveTo>
                    <a:pt x="5354" y="1"/>
                  </a:moveTo>
                  <a:cubicBezTo>
                    <a:pt x="5162" y="1"/>
                    <a:pt x="4967" y="21"/>
                    <a:pt x="4771" y="68"/>
                  </a:cubicBezTo>
                  <a:cubicBezTo>
                    <a:pt x="4162" y="210"/>
                    <a:pt x="3350" y="677"/>
                    <a:pt x="2802" y="1955"/>
                  </a:cubicBezTo>
                  <a:cubicBezTo>
                    <a:pt x="1178" y="2138"/>
                    <a:pt x="366" y="3214"/>
                    <a:pt x="204" y="3437"/>
                  </a:cubicBezTo>
                  <a:cubicBezTo>
                    <a:pt x="1" y="3721"/>
                    <a:pt x="82" y="4127"/>
                    <a:pt x="366" y="4330"/>
                  </a:cubicBezTo>
                  <a:cubicBezTo>
                    <a:pt x="480" y="4399"/>
                    <a:pt x="606" y="4433"/>
                    <a:pt x="729" y="4433"/>
                  </a:cubicBezTo>
                  <a:cubicBezTo>
                    <a:pt x="934" y="4433"/>
                    <a:pt x="1133" y="4338"/>
                    <a:pt x="1259" y="4147"/>
                  </a:cubicBezTo>
                  <a:cubicBezTo>
                    <a:pt x="1361" y="4005"/>
                    <a:pt x="1970" y="3214"/>
                    <a:pt x="3249" y="3214"/>
                  </a:cubicBezTo>
                  <a:cubicBezTo>
                    <a:pt x="4527" y="3214"/>
                    <a:pt x="5136" y="4005"/>
                    <a:pt x="5238" y="4147"/>
                  </a:cubicBezTo>
                  <a:cubicBezTo>
                    <a:pt x="5365" y="4338"/>
                    <a:pt x="5563" y="4433"/>
                    <a:pt x="5763" y="4433"/>
                  </a:cubicBezTo>
                  <a:cubicBezTo>
                    <a:pt x="5883" y="4433"/>
                    <a:pt x="6004" y="4399"/>
                    <a:pt x="6110" y="4330"/>
                  </a:cubicBezTo>
                  <a:cubicBezTo>
                    <a:pt x="6415" y="4127"/>
                    <a:pt x="6476" y="3721"/>
                    <a:pt x="6293" y="3437"/>
                  </a:cubicBezTo>
                  <a:cubicBezTo>
                    <a:pt x="6151" y="3234"/>
                    <a:pt x="5481" y="2341"/>
                    <a:pt x="4182" y="2037"/>
                  </a:cubicBezTo>
                  <a:cubicBezTo>
                    <a:pt x="4426" y="1631"/>
                    <a:pt x="4710" y="1387"/>
                    <a:pt x="5075" y="1306"/>
                  </a:cubicBezTo>
                  <a:cubicBezTo>
                    <a:pt x="5172" y="1282"/>
                    <a:pt x="5271" y="1272"/>
                    <a:pt x="5368" y="1272"/>
                  </a:cubicBezTo>
                  <a:cubicBezTo>
                    <a:pt x="5945" y="1272"/>
                    <a:pt x="6496" y="1631"/>
                    <a:pt x="6618" y="1752"/>
                  </a:cubicBezTo>
                  <a:cubicBezTo>
                    <a:pt x="6740" y="1874"/>
                    <a:pt x="6902" y="1935"/>
                    <a:pt x="7064" y="1935"/>
                  </a:cubicBezTo>
                  <a:cubicBezTo>
                    <a:pt x="7227" y="1935"/>
                    <a:pt x="7389" y="1874"/>
                    <a:pt x="7511" y="1752"/>
                  </a:cubicBezTo>
                  <a:cubicBezTo>
                    <a:pt x="7755" y="1509"/>
                    <a:pt x="7755" y="1103"/>
                    <a:pt x="7511" y="839"/>
                  </a:cubicBezTo>
                  <a:cubicBezTo>
                    <a:pt x="7205" y="533"/>
                    <a:pt x="6332" y="1"/>
                    <a:pt x="53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1247;p53"/>
          <p:cNvSpPr txBox="1"/>
          <p:nvPr/>
        </p:nvSpPr>
        <p:spPr>
          <a:xfrm>
            <a:off x="602814" y="4175828"/>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NƯỚNG</a:t>
            </a:r>
            <a:endParaRPr sz="2800" b="1">
              <a:solidFill>
                <a:srgbClr val="00B050"/>
              </a:solidFill>
              <a:latin typeface="Signika"/>
              <a:ea typeface="Signika"/>
              <a:cs typeface="Signika"/>
              <a:sym typeface="Signika"/>
            </a:endParaRPr>
          </a:p>
        </p:txBody>
      </p:sp>
      <p:sp>
        <p:nvSpPr>
          <p:cNvPr id="39" name="Google Shape;1255;p53"/>
          <p:cNvSpPr txBox="1"/>
          <p:nvPr/>
        </p:nvSpPr>
        <p:spPr>
          <a:xfrm>
            <a:off x="4408014" y="4175828"/>
            <a:ext cx="1878900" cy="40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b="1" smtClean="0">
                <a:solidFill>
                  <a:srgbClr val="00B050"/>
                </a:solidFill>
                <a:latin typeface="Signika"/>
                <a:ea typeface="Signika"/>
                <a:cs typeface="Signika"/>
                <a:sym typeface="Signika"/>
              </a:rPr>
              <a:t>RÁN</a:t>
            </a:r>
            <a:endParaRPr sz="2800" b="1">
              <a:solidFill>
                <a:srgbClr val="00B050"/>
              </a:solidFill>
              <a:latin typeface="Signika"/>
              <a:ea typeface="Signika"/>
              <a:cs typeface="Signika"/>
              <a:sym typeface="Signika"/>
            </a:endParaRPr>
          </a:p>
        </p:txBody>
      </p:sp>
      <p:pic>
        <p:nvPicPr>
          <p:cNvPr id="40" name="5 Minute Countdown (High Quality)">
            <a:hlinkClick r:id="" action="ppaction://media"/>
            <a:extLst>
              <a:ext uri="{FF2B5EF4-FFF2-40B4-BE49-F238E27FC236}">
                <a16:creationId xmlns:a16="http://schemas.microsoft.com/office/drawing/2014/main" id="{1B33B4AF-3046-4213-91D1-7915350B57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93663" y="0"/>
            <a:ext cx="1839103" cy="1084813"/>
          </a:xfrm>
          <a:prstGeom prst="rect">
            <a:avLst/>
          </a:prstGeom>
        </p:spPr>
      </p:pic>
      <p:sp>
        <p:nvSpPr>
          <p:cNvPr id="2" name="Rectangle 1"/>
          <p:cNvSpPr/>
          <p:nvPr/>
        </p:nvSpPr>
        <p:spPr>
          <a:xfrm>
            <a:off x="1067593" y="1332747"/>
            <a:ext cx="7180346" cy="523220"/>
          </a:xfrm>
          <a:prstGeom prst="rect">
            <a:avLst/>
          </a:prstGeom>
        </p:spPr>
        <p:txBody>
          <a:bodyPr wrap="square">
            <a:spAutoFit/>
          </a:bodyPr>
          <a:lstStyle/>
          <a:p>
            <a:pPr algn="ctr"/>
            <a:r>
              <a:rPr lang="en-US" sz="2800" smtClean="0">
                <a:solidFill>
                  <a:srgbClr val="FF0000"/>
                </a:solidFill>
                <a:latin typeface="Times New Roman" panose="02020603050405020304" pitchFamily="18" charset="0"/>
                <a:ea typeface="Times New Roman" panose="02020603050405020304" pitchFamily="18" charset="0"/>
              </a:rPr>
              <a:t>Nêu ưu </a:t>
            </a:r>
            <a:r>
              <a:rPr lang="en-US" sz="2800">
                <a:solidFill>
                  <a:srgbClr val="FF0000"/>
                </a:solidFill>
                <a:latin typeface="Times New Roman" panose="02020603050405020304" pitchFamily="18" charset="0"/>
                <a:ea typeface="Times New Roman" panose="02020603050405020304" pitchFamily="18" charset="0"/>
              </a:rPr>
              <a:t>và nhược điểm của từng phương </a:t>
            </a:r>
            <a:r>
              <a:rPr lang="en-US" sz="2800" smtClean="0">
                <a:solidFill>
                  <a:srgbClr val="FF0000"/>
                </a:solidFill>
                <a:latin typeface="Times New Roman" panose="02020603050405020304" pitchFamily="18" charset="0"/>
                <a:ea typeface="Times New Roman" panose="02020603050405020304" pitchFamily="18" charset="0"/>
              </a:rPr>
              <a:t>pháp</a:t>
            </a:r>
            <a:endParaRPr lang="en-US" sz="2800">
              <a:solidFill>
                <a:srgbClr val="FF0000"/>
              </a:solidFill>
            </a:endParaRPr>
          </a:p>
        </p:txBody>
      </p:sp>
    </p:spTree>
    <p:extLst>
      <p:ext uri="{BB962C8B-B14F-4D97-AF65-F5344CB8AC3E}">
        <p14:creationId xmlns:p14="http://schemas.microsoft.com/office/powerpoint/2010/main" val="2379338108"/>
      </p:ext>
    </p:extLst>
  </p:cSld>
  <p:clrMapOvr>
    <a:masterClrMapping/>
  </p:clrMapOvr>
  <p:timing>
    <p:tnLst>
      <p:par>
        <p:cTn id="1" dur="indefinite" restart="never" nodeType="tmRoot">
          <p:childTnLst>
            <p:video>
              <p:cMediaNode vol="80000">
                <p:cTn id="2" fill="hold" display="0">
                  <p:stCondLst>
                    <p:cond delay="indefinite"/>
                  </p:stCondLst>
                </p:cTn>
                <p:tgtEl>
                  <p:spTgt spid="4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1" name="Google Shape;1041;p46"/>
          <p:cNvSpPr txBox="1">
            <a:spLocks noGrp="1"/>
          </p:cNvSpPr>
          <p:nvPr>
            <p:ph type="title"/>
          </p:nvPr>
        </p:nvSpPr>
        <p:spPr>
          <a:xfrm>
            <a:off x="97850" y="48099"/>
            <a:ext cx="7715400" cy="468000"/>
          </a:xfrm>
          <a:prstGeom prst="rect">
            <a:avLst/>
          </a:prstGeom>
        </p:spPr>
        <p:txBody>
          <a:bodyPr spcFirstLastPara="1" wrap="square" lIns="91425" tIns="91425" rIns="91425" bIns="91425" anchor="t" anchorCtr="0">
            <a:noAutofit/>
          </a:bodyPr>
          <a:lstStyle/>
          <a:p>
            <a:r>
              <a:rPr lang="en-US"/>
              <a:t>III. </a:t>
            </a:r>
            <a:r>
              <a:rPr lang="vi-VN"/>
              <a:t>Một số phương pháp chế biến thực phẩm</a:t>
            </a:r>
            <a:endParaRPr lang="en-US"/>
          </a:p>
        </p:txBody>
      </p:sp>
      <p:sp>
        <p:nvSpPr>
          <p:cNvPr id="13" name="Google Shape;1246;p53"/>
          <p:cNvSpPr txBox="1">
            <a:spLocks/>
          </p:cNvSpPr>
          <p:nvPr/>
        </p:nvSpPr>
        <p:spPr>
          <a:xfrm>
            <a:off x="199865" y="529662"/>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vi-VN" smtClean="0">
                <a:solidFill>
                  <a:srgbClr val="002060"/>
                </a:solidFill>
              </a:rPr>
              <a:t>1.</a:t>
            </a:r>
            <a:r>
              <a:rPr lang="en-US" smtClean="0">
                <a:solidFill>
                  <a:srgbClr val="002060"/>
                </a:solidFill>
              </a:rPr>
              <a:t> </a:t>
            </a:r>
            <a:r>
              <a:rPr lang="vi-VN" smtClean="0">
                <a:solidFill>
                  <a:srgbClr val="002060"/>
                </a:solidFill>
              </a:rPr>
              <a:t>Chế biến thực phẩm có sử dụng nhiệt</a:t>
            </a:r>
            <a:endParaRPr lang="en-US">
              <a:solidFill>
                <a:srgbClr val="002060"/>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971698315"/>
              </p:ext>
            </p:extLst>
          </p:nvPr>
        </p:nvGraphicFramePr>
        <p:xfrm>
          <a:off x="301376" y="1289762"/>
          <a:ext cx="8565220" cy="3417003"/>
        </p:xfrm>
        <a:graphic>
          <a:graphicData uri="http://schemas.openxmlformats.org/drawingml/2006/table">
            <a:tbl>
              <a:tblPr firstRow="1" bandRow="1">
                <a:tableStyleId>{B301B821-A1FF-4177-AEE7-76D212191A09}</a:tableStyleId>
              </a:tblPr>
              <a:tblGrid>
                <a:gridCol w="1713044">
                  <a:extLst>
                    <a:ext uri="{9D8B030D-6E8A-4147-A177-3AD203B41FA5}">
                      <a16:colId xmlns:a16="http://schemas.microsoft.com/office/drawing/2014/main" val="20000"/>
                    </a:ext>
                  </a:extLst>
                </a:gridCol>
                <a:gridCol w="1713044">
                  <a:extLst>
                    <a:ext uri="{9D8B030D-6E8A-4147-A177-3AD203B41FA5}">
                      <a16:colId xmlns:a16="http://schemas.microsoft.com/office/drawing/2014/main" val="20001"/>
                    </a:ext>
                  </a:extLst>
                </a:gridCol>
                <a:gridCol w="1713044">
                  <a:extLst>
                    <a:ext uri="{9D8B030D-6E8A-4147-A177-3AD203B41FA5}">
                      <a16:colId xmlns:a16="http://schemas.microsoft.com/office/drawing/2014/main" val="20002"/>
                    </a:ext>
                  </a:extLst>
                </a:gridCol>
                <a:gridCol w="1713044">
                  <a:extLst>
                    <a:ext uri="{9D8B030D-6E8A-4147-A177-3AD203B41FA5}">
                      <a16:colId xmlns:a16="http://schemas.microsoft.com/office/drawing/2014/main" val="20003"/>
                    </a:ext>
                  </a:extLst>
                </a:gridCol>
                <a:gridCol w="1713044">
                  <a:extLst>
                    <a:ext uri="{9D8B030D-6E8A-4147-A177-3AD203B41FA5}">
                      <a16:colId xmlns:a16="http://schemas.microsoft.com/office/drawing/2014/main" val="20004"/>
                    </a:ext>
                  </a:extLst>
                </a:gridCol>
              </a:tblGrid>
              <a:tr h="436296">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LUỘC</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KHO</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NƯỚNG</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RÁN</a:t>
                      </a:r>
                      <a:r>
                        <a:rPr lang="en-US" sz="2000" baseline="0" smtClean="0">
                          <a:solidFill>
                            <a:srgbClr val="FF0000"/>
                          </a:solidFill>
                        </a:rPr>
                        <a:t> (CHIÊN)</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0532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5321">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05321">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712322697"/>
              </p:ext>
            </p:extLst>
          </p:nvPr>
        </p:nvGraphicFramePr>
        <p:xfrm>
          <a:off x="0" y="0"/>
          <a:ext cx="9144000" cy="5317472"/>
        </p:xfrm>
        <a:graphic>
          <a:graphicData uri="http://schemas.openxmlformats.org/drawingml/2006/table">
            <a:tbl>
              <a:tblPr firstRow="1" bandRow="1">
                <a:tableStyleId>{B301B821-A1FF-4177-AEE7-76D212191A09}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80184">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LUỘC</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KHO</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8998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phương pháp làm chín thực phẩm trong nước, được dùng để chế biến các loại thực phẩm như: thịt, trứng, hải sản, rau, củ,...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làm chín thực phẩm trong lượng nước vừa phải với vị mặn đậm đà, được dùng để chế biến các loại thực phẩm như: cá, thịt, củ cải,... </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6667">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phù hợp chế biến nhiều loại thực phẩm, đơn giản và dễ thực hiện.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món ăn mềm, có hương vị đậm đà.</a:t>
                      </a:r>
                    </a:p>
                    <a:p>
                      <a:pPr algn="just"/>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36667">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một số loại vitamin trong thực</a:t>
                      </a:r>
                      <a:r>
                        <a:rPr lang="en-US" sz="2000" b="0" i="0" u="none" strike="noStrike" cap="none" baseline="0" smtClean="0">
                          <a:solidFill>
                            <a:schemeClr val="dk1"/>
                          </a:solidFill>
                          <a:effectLst/>
                          <a:latin typeface="+mn-lt"/>
                          <a:ea typeface="+mn-ea"/>
                          <a:cs typeface="+mn-cs"/>
                          <a:sym typeface="Arial"/>
                        </a:rPr>
                        <a:t> </a:t>
                      </a:r>
                      <a:r>
                        <a:rPr lang="en-US" sz="2000" b="0" i="0" u="none" strike="noStrike" cap="none" smtClean="0">
                          <a:solidFill>
                            <a:schemeClr val="dk1"/>
                          </a:solidFill>
                          <a:effectLst/>
                          <a:latin typeface="+mn-lt"/>
                          <a:ea typeface="+mn-ea"/>
                          <a:cs typeface="+mn-cs"/>
                          <a:sym typeface="Arial"/>
                        </a:rPr>
                        <a:t>phẩm có thể bị hoà tan trong nước.</a:t>
                      </a:r>
                    </a:p>
                    <a:p>
                      <a:pPr algn="just"/>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thời gian chế biến lâu. </a:t>
                      </a:r>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324713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347897361"/>
              </p:ext>
            </p:extLst>
          </p:nvPr>
        </p:nvGraphicFramePr>
        <p:xfrm>
          <a:off x="0" y="0"/>
          <a:ext cx="9144000" cy="5143499"/>
        </p:xfrm>
        <a:graphic>
          <a:graphicData uri="http://schemas.openxmlformats.org/drawingml/2006/table">
            <a:tbl>
              <a:tblPr firstRow="1" bandRow="1">
                <a:tableStyleId>{B301B821-A1FF-4177-AEE7-76D212191A09}</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880184">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NƯỚNG</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RÁN</a:t>
                      </a:r>
                      <a:r>
                        <a:rPr lang="en-US" sz="2000" baseline="0" smtClean="0">
                          <a:solidFill>
                            <a:srgbClr val="FF0000"/>
                          </a:solidFill>
                        </a:rPr>
                        <a:t> (CHIÊN)</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98998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làm chín thực phẩm bằng sức nóng trực tiếp của nguồn nhiệt, được dùng để chế biến các loại thực phẩm như: thịt, cá, khoai lang, khoai tây </a:t>
                      </a:r>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làm chín thực phẩm trong chất béo ở nhiệt độ cao, được dùng để chế biến các loại thực phẩm như: thịt gà, cá, khoai tây, ngô </a:t>
                      </a:r>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136667">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món ăn có hương vị hấp dẫn.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món ăn có độ giòn, độ ngậy.</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36667">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thực phẩm dễ bị cháy, gây</a:t>
                      </a:r>
                      <a:r>
                        <a:rPr lang="en-US" sz="2000" b="0" i="0" u="none" strike="noStrike" cap="none" baseline="0" smtClean="0">
                          <a:solidFill>
                            <a:schemeClr val="dk1"/>
                          </a:solidFill>
                          <a:effectLst/>
                          <a:latin typeface="+mn-lt"/>
                          <a:ea typeface="+mn-ea"/>
                          <a:cs typeface="+mn-cs"/>
                          <a:sym typeface="Arial"/>
                        </a:rPr>
                        <a:t> </a:t>
                      </a:r>
                      <a:r>
                        <a:rPr lang="en-US" sz="2000" b="0" i="0" u="none" strike="noStrike" cap="none" smtClean="0">
                          <a:solidFill>
                            <a:schemeClr val="dk1"/>
                          </a:solidFill>
                          <a:effectLst/>
                          <a:latin typeface="+mn-lt"/>
                          <a:ea typeface="+mn-ea"/>
                          <a:cs typeface="+mn-cs"/>
                          <a:sym typeface="Arial"/>
                        </a:rPr>
                        <a:t>biển chất.</a:t>
                      </a:r>
                    </a:p>
                    <a:p>
                      <a:pPr algn="just"/>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món ăn nhiều chất béo.</a:t>
                      </a:r>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811678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47"/>
          <p:cNvSpPr txBox="1">
            <a:spLocks noGrp="1"/>
          </p:cNvSpPr>
          <p:nvPr>
            <p:ph type="title"/>
          </p:nvPr>
        </p:nvSpPr>
        <p:spPr>
          <a:xfrm>
            <a:off x="235834" y="523266"/>
            <a:ext cx="7715400" cy="468000"/>
          </a:xfrm>
          <a:prstGeom prst="rect">
            <a:avLst/>
          </a:prstGeom>
        </p:spPr>
        <p:txBody>
          <a:bodyPr spcFirstLastPara="1" wrap="square" lIns="91425" tIns="91425" rIns="91425" bIns="91425" anchor="t" anchorCtr="0">
            <a:noAutofit/>
          </a:bodyPr>
          <a:lstStyle/>
          <a:p>
            <a:r>
              <a:rPr lang="nl-NL">
                <a:solidFill>
                  <a:srgbClr val="002060"/>
                </a:solidFill>
              </a:rPr>
              <a:t>2. Chế biến thực phẩm không sử dụng nhiệt</a:t>
            </a:r>
            <a:endParaRPr lang="en-US">
              <a:solidFill>
                <a:srgbClr val="002060"/>
              </a:solidFill>
            </a:endParaRPr>
          </a:p>
        </p:txBody>
      </p:sp>
      <p:sp>
        <p:nvSpPr>
          <p:cNvPr id="38" name="Google Shape;1041;p46"/>
          <p:cNvSpPr txBox="1">
            <a:spLocks/>
          </p:cNvSpPr>
          <p:nvPr/>
        </p:nvSpPr>
        <p:spPr>
          <a:xfrm>
            <a:off x="97850" y="48099"/>
            <a:ext cx="7715400" cy="46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1pPr>
            <a:lvl2pPr marR="0" lvl="1"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2pPr>
            <a:lvl3pPr marR="0" lvl="2"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3pPr>
            <a:lvl4pPr marR="0" lvl="3"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4pPr>
            <a:lvl5pPr marR="0" lvl="4"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5pPr>
            <a:lvl6pPr marR="0" lvl="5"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6pPr>
            <a:lvl7pPr marR="0" lvl="6"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7pPr>
            <a:lvl8pPr marR="0" lvl="7"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8pPr>
            <a:lvl9pPr marR="0" lvl="8" algn="l" rtl="0">
              <a:lnSpc>
                <a:spcPct val="100000"/>
              </a:lnSpc>
              <a:spcBef>
                <a:spcPts val="0"/>
              </a:spcBef>
              <a:spcAft>
                <a:spcPts val="0"/>
              </a:spcAft>
              <a:buClr>
                <a:schemeClr val="dk2"/>
              </a:buClr>
              <a:buSzPts val="3000"/>
              <a:buFont typeface="Signika"/>
              <a:buNone/>
              <a:defRPr sz="3000" b="1" i="0" u="none" strike="noStrike" cap="none">
                <a:solidFill>
                  <a:schemeClr val="dk2"/>
                </a:solidFill>
                <a:latin typeface="Signika"/>
                <a:ea typeface="Signika"/>
                <a:cs typeface="Signika"/>
                <a:sym typeface="Signika"/>
              </a:defRPr>
            </a:lvl9pPr>
          </a:lstStyle>
          <a:p>
            <a:r>
              <a:rPr lang="en-US" smtClean="0"/>
              <a:t>III. </a:t>
            </a:r>
            <a:r>
              <a:rPr lang="vi-VN" smtClean="0"/>
              <a:t>Một số phương pháp chế biến thực phẩm</a:t>
            </a:r>
            <a:endParaRPr lang="en-US"/>
          </a:p>
        </p:txBody>
      </p:sp>
      <p:graphicFrame>
        <p:nvGraphicFramePr>
          <p:cNvPr id="51" name="Table 50"/>
          <p:cNvGraphicFramePr>
            <a:graphicFrameLocks noGrp="1"/>
          </p:cNvGraphicFramePr>
          <p:nvPr>
            <p:extLst>
              <p:ext uri="{D42A27DB-BD31-4B8C-83A1-F6EECF244321}">
                <p14:modId xmlns:p14="http://schemas.microsoft.com/office/powerpoint/2010/main" val="2680226326"/>
              </p:ext>
            </p:extLst>
          </p:nvPr>
        </p:nvGraphicFramePr>
        <p:xfrm>
          <a:off x="491255" y="1392867"/>
          <a:ext cx="8078586" cy="2977114"/>
        </p:xfrm>
        <a:graphic>
          <a:graphicData uri="http://schemas.openxmlformats.org/drawingml/2006/table">
            <a:tbl>
              <a:tblPr firstRow="1" bandRow="1">
                <a:tableStyleId>{B301B821-A1FF-4177-AEE7-76D212191A09}</a:tableStyleId>
              </a:tblPr>
              <a:tblGrid>
                <a:gridCol w="2692862">
                  <a:extLst>
                    <a:ext uri="{9D8B030D-6E8A-4147-A177-3AD203B41FA5}">
                      <a16:colId xmlns:a16="http://schemas.microsoft.com/office/drawing/2014/main" val="20000"/>
                    </a:ext>
                  </a:extLst>
                </a:gridCol>
                <a:gridCol w="2692862">
                  <a:extLst>
                    <a:ext uri="{9D8B030D-6E8A-4147-A177-3AD203B41FA5}">
                      <a16:colId xmlns:a16="http://schemas.microsoft.com/office/drawing/2014/main" val="20001"/>
                    </a:ext>
                  </a:extLst>
                </a:gridCol>
                <a:gridCol w="2692862">
                  <a:extLst>
                    <a:ext uri="{9D8B030D-6E8A-4147-A177-3AD203B41FA5}">
                      <a16:colId xmlns:a16="http://schemas.microsoft.com/office/drawing/2014/main" val="20002"/>
                    </a:ext>
                  </a:extLst>
                </a:gridCol>
              </a:tblGrid>
              <a:tr h="509461">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Trộn</a:t>
                      </a:r>
                      <a:r>
                        <a:rPr lang="en-US" sz="2000" baseline="0" smtClean="0">
                          <a:solidFill>
                            <a:srgbClr val="FF0000"/>
                          </a:solidFill>
                        </a:rPr>
                        <a:t> hỗn hợp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Muối chua</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151823">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7915">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57915">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lang="en-US" sz="1400" b="0" i="0" u="none" strike="noStrike" cap="none" smtClean="0">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331385953"/>
              </p:ext>
            </p:extLst>
          </p:nvPr>
        </p:nvGraphicFramePr>
        <p:xfrm>
          <a:off x="0" y="1"/>
          <a:ext cx="9144000" cy="5143500"/>
        </p:xfrm>
        <a:graphic>
          <a:graphicData uri="http://schemas.openxmlformats.org/drawingml/2006/table">
            <a:tbl>
              <a:tblPr firstRow="1" bandRow="1">
                <a:tableStyleId>{B301B821-A1FF-4177-AEE7-76D212191A09}</a:tableStyleId>
              </a:tblPr>
              <a:tblGrid>
                <a:gridCol w="2275367">
                  <a:extLst>
                    <a:ext uri="{9D8B030D-6E8A-4147-A177-3AD203B41FA5}">
                      <a16:colId xmlns:a16="http://schemas.microsoft.com/office/drawing/2014/main" val="20000"/>
                    </a:ext>
                  </a:extLst>
                </a:gridCol>
                <a:gridCol w="3820633">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664995">
                <a:tc>
                  <a:txBody>
                    <a:bodyPr/>
                    <a:lstStyle/>
                    <a:p>
                      <a:pPr algn="ctr"/>
                      <a:r>
                        <a:rPr lang="en-US" sz="2000" smtClean="0">
                          <a:solidFill>
                            <a:srgbClr val="FF0000"/>
                          </a:solidFill>
                        </a:rPr>
                        <a:t>PHƯƠNG</a:t>
                      </a:r>
                      <a:r>
                        <a:rPr lang="en-US" sz="2000" baseline="0" smtClean="0">
                          <a:solidFill>
                            <a:srgbClr val="FF0000"/>
                          </a:solidFill>
                        </a:rPr>
                        <a:t> PHÁP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Trộn</a:t>
                      </a:r>
                      <a:r>
                        <a:rPr lang="en-US" sz="2000" baseline="0" smtClean="0">
                          <a:solidFill>
                            <a:srgbClr val="FF0000"/>
                          </a:solidFill>
                        </a:rPr>
                        <a:t> hỗn hợp</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smtClean="0">
                          <a:solidFill>
                            <a:srgbClr val="FF0000"/>
                          </a:solidFill>
                        </a:rPr>
                        <a:t>Muối chua</a:t>
                      </a:r>
                      <a:endParaRPr lang="en-US" sz="200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52021">
                <a:tc>
                  <a:txBody>
                    <a:bodyPr/>
                    <a:lstStyle/>
                    <a:p>
                      <a:pPr algn="ctr"/>
                      <a:r>
                        <a:rPr lang="en-US" sz="2000" b="1" smtClean="0"/>
                        <a:t>KHÁI</a:t>
                      </a:r>
                      <a:r>
                        <a:rPr lang="en-US" sz="2000" b="1" baseline="0" smtClean="0"/>
                        <a:t> NIỆM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là phương pháp trộn các thực phẩm đã được sơ chế hoặc làm chín, kết hợp với các gia vị tạo thành món ăn. Trộn dầu dấm, nộm,... là những món ăn được chế biến bằng phương pháp này.</a:t>
                      </a:r>
                      <a:endParaRPr lang="en-US" sz="2000" b="0" i="0" u="none" strike="noStrike" cap="none">
                        <a:solidFill>
                          <a:schemeClr val="dk1"/>
                        </a:solidFill>
                        <a:effectLst/>
                        <a:latin typeface="+mn-lt"/>
                        <a:ea typeface="+mn-ea"/>
                        <a:cs typeface="+mn-cs"/>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là phương pháp làm thực phẩm lên men vi sinh trong thời gian cần thiết, được dùng để chế biến các loại thực phẩm như: rau cải bắp, rau cải bẹ, su hào.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63242">
                <a:tc>
                  <a:txBody>
                    <a:bodyPr/>
                    <a:lstStyle/>
                    <a:p>
                      <a:pPr algn="ctr"/>
                      <a:r>
                        <a:rPr lang="en-US" sz="2000" b="1" smtClean="0"/>
                        <a:t>ƯU</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dễ làm, thực phẩm giữ nguyên được màu sắc, mùi vị và chất dinh dưỡng.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dễ làm, món ăn có vị chua nên kích thích vị giác khi ăn.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3242">
                <a:tc>
                  <a:txBody>
                    <a:bodyPr/>
                    <a:lstStyle/>
                    <a:p>
                      <a:pPr algn="ctr"/>
                      <a:r>
                        <a:rPr lang="en-US" sz="2000" b="1" smtClean="0"/>
                        <a:t>NHƯỢC</a:t>
                      </a:r>
                      <a:r>
                        <a:rPr lang="en-US" sz="2000" b="1" baseline="0" smtClean="0"/>
                        <a:t> ĐIỂM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0" i="0" u="none" strike="noStrike" cap="none" smtClean="0">
                          <a:solidFill>
                            <a:schemeClr val="dk1"/>
                          </a:solidFill>
                          <a:effectLst/>
                          <a:latin typeface="+mn-lt"/>
                          <a:ea typeface="+mn-ea"/>
                          <a:cs typeface="+mn-cs"/>
                          <a:sym typeface="Arial"/>
                        </a:rPr>
                        <a:t>cầu kì trong việc lựa chọn, bảo quản và chế biến để đảm bảo an toàn vệ sinh thực phẩm.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000" b="0" i="0" u="none" strike="noStrike" cap="none" smtClean="0">
                          <a:solidFill>
                            <a:schemeClr val="dk1"/>
                          </a:solidFill>
                          <a:effectLst/>
                          <a:latin typeface="+mn-lt"/>
                          <a:ea typeface="+mn-ea"/>
                          <a:cs typeface="+mn-cs"/>
                          <a:sym typeface="Arial"/>
                        </a:rPr>
                        <a:t>món ăn có nhiều muối, không tốt cho dạ dày</a:t>
                      </a:r>
                      <a:endParaRPr lang="en-US" sz="2000" b="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59240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ứt ngay đồ ăn nếu thấy xuất hiện những dấu hiệu này - Dấu hiệu thực phẩm  bị hư hỏng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804" y="2551833"/>
            <a:ext cx="3071653" cy="2303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descr="Những dấu hiệu cảnh báo bạn nên vứt thức ăn thừa sau Tết trước khi tự rước  độc vào người"/>
          <p:cNvPicPr>
            <a:picLocks noChangeAspect="1" noChangeArrowheads="1"/>
          </p:cNvPicPr>
          <p:nvPr/>
        </p:nvPicPr>
        <p:blipFill rotWithShape="1">
          <a:blip r:embed="rId3">
            <a:extLst>
              <a:ext uri="{28A0092B-C50C-407E-A947-70E740481C1C}">
                <a14:useLocalDpi xmlns:a14="http://schemas.microsoft.com/office/drawing/2010/main" val="0"/>
              </a:ext>
            </a:extLst>
          </a:blip>
          <a:srcRect l="17411"/>
          <a:stretch/>
        </p:blipFill>
        <p:spPr bwMode="auto">
          <a:xfrm>
            <a:off x="935269" y="2568547"/>
            <a:ext cx="3071653" cy="2270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6" descr="Vì Sao Thức Ăn Chứa Nhiều Nước Rất Dễ Bị Nhiễm Vi K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96" y="216116"/>
            <a:ext cx="3071653" cy="2320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8" descr="Dấu hiệu thực phẩm bị ôi thiu bạn cần biết - Dinh dưỡng"/>
          <p:cNvPicPr>
            <a:picLocks noChangeAspect="1" noChangeArrowheads="1"/>
          </p:cNvPicPr>
          <p:nvPr/>
        </p:nvPicPr>
        <p:blipFill rotWithShape="1">
          <a:blip r:embed="rId5">
            <a:extLst>
              <a:ext uri="{28A0092B-C50C-407E-A947-70E740481C1C}">
                <a14:useLocalDpi xmlns:a14="http://schemas.microsoft.com/office/drawing/2010/main" val="0"/>
              </a:ext>
            </a:extLst>
          </a:blip>
          <a:srcRect r="12743"/>
          <a:stretch/>
        </p:blipFill>
        <p:spPr bwMode="auto">
          <a:xfrm>
            <a:off x="4399453" y="214609"/>
            <a:ext cx="3071653" cy="2323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97315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2" y="451224"/>
            <a:ext cx="2447450" cy="468000"/>
          </a:xfrm>
        </p:spPr>
        <p:txBody>
          <a:bodyPr/>
          <a:lstStyle/>
          <a:p>
            <a:pPr algn="ctr"/>
            <a:r>
              <a:rPr lang="en-US" sz="3600" smtClean="0"/>
              <a:t>Thảo luận </a:t>
            </a:r>
            <a:endParaRPr lang="en-US" sz="3600"/>
          </a:p>
        </p:txBody>
      </p:sp>
      <p:pic>
        <p:nvPicPr>
          <p:cNvPr id="3" name="Picture 4" descr="Miêu tả công việc và phương thức tính lương tại Nanapet | NCBlog – NanaPet  Community Blog">
            <a:extLst>
              <a:ext uri="{FF2B5EF4-FFF2-40B4-BE49-F238E27FC236}">
                <a16:creationId xmlns:a16="http://schemas.microsoft.com/office/drawing/2014/main" id="{48ED95EF-4270-4F3D-B9D0-F071B34E40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171113" y="919224"/>
            <a:ext cx="3989921" cy="398992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36;p36"/>
          <p:cNvSpPr txBox="1">
            <a:spLocks/>
          </p:cNvSpPr>
          <p:nvPr/>
        </p:nvSpPr>
        <p:spPr>
          <a:xfrm>
            <a:off x="4027470" y="1654343"/>
            <a:ext cx="4982966" cy="284980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0000"/>
              </a:lnSpc>
            </a:pP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1</a:t>
            </a: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a:t>
            </a:r>
            <a:r>
              <a:rPr lang="en-US"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 </a:t>
            </a: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Thực </a:t>
            </a: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phẩm có thể bị hư hỏng do những nguyên nhân nào? </a:t>
            </a:r>
            <a:endParaRPr lang="en-US" sz="2400" b="1">
              <a:solidFill>
                <a:srgbClr val="002060"/>
              </a:solidFill>
              <a:latin typeface="Times New Roman" panose="02020603050405020304" pitchFamily="18" charset="0"/>
              <a:ea typeface="Times New Roman" panose="02020603050405020304" pitchFamily="18" charset="0"/>
            </a:endParaRPr>
          </a:p>
          <a:p>
            <a:pPr lvl="0" algn="just">
              <a:lnSpc>
                <a:spcPct val="120000"/>
              </a:lnSpc>
            </a:pPr>
            <a:endParaRPr lang="en-US" sz="2400" i="1" smtClean="0">
              <a:latin typeface="Segoe UI" panose="020B0502040204020203" pitchFamily="34" charset="0"/>
              <a:ea typeface="Segoe UI" panose="020B0502040204020203" pitchFamily="34" charset="0"/>
              <a:cs typeface="Segoe UI" panose="020B0502040204020203" pitchFamily="34" charset="0"/>
            </a:endParaRPr>
          </a:p>
          <a:p>
            <a:pPr lvl="0" algn="just">
              <a:lnSpc>
                <a:spcPct val="120000"/>
              </a:lnSpc>
            </a:pP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2</a:t>
            </a: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 Làm thế nào đế hạn chế các tác nhân gây hư hỏng thực phấm</a:t>
            </a:r>
            <a:endParaRPr lang="en-US" sz="2400" b="1">
              <a:solidFill>
                <a:srgbClr val="002060"/>
              </a:solidFill>
              <a:latin typeface="Times New Roman" panose="02020603050405020304" pitchFamily="18" charset="0"/>
              <a:ea typeface="Times New Roman" panose="02020603050405020304" pitchFamily="18" charset="0"/>
            </a:endParaRPr>
          </a:p>
        </p:txBody>
      </p:sp>
      <p:pic>
        <p:nvPicPr>
          <p:cNvPr id="7" name="Đếm ngược 2 phút">
            <a:hlinkClick r:id="" action="ppaction://media"/>
            <a:extLst>
              <a:ext uri="{FF2B5EF4-FFF2-40B4-BE49-F238E27FC236}">
                <a16:creationId xmlns:a16="http://schemas.microsoft.com/office/drawing/2014/main" id="{5B47EBF5-D976-4CDF-92C4-2029A6CA8D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34364" y="45946"/>
            <a:ext cx="2049380" cy="1223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8246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7"/>
                                        </p:tgtEl>
                                      </p:cBhvr>
                                    </p:cmd>
                                  </p:childTnLst>
                                </p:cTn>
                              </p:par>
                            </p:childTnLst>
                          </p:cTn>
                        </p:par>
                      </p:childTnLst>
                    </p:cTn>
                  </p:par>
                </p:childTnLst>
              </p:cTn>
              <p:nextCondLst>
                <p:cond evt="onClick" delay="0">
                  <p:tgtEl>
                    <p:spTgt spid="7"/>
                  </p:tgtEl>
                </p:cond>
              </p:nextCondLst>
            </p:seq>
            <p:video>
              <p:cMediaNode vol="80000">
                <p:cTn id="14"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cxnSp>
        <p:nvCxnSpPr>
          <p:cNvPr id="880" name="Google Shape;880;p38"/>
          <p:cNvCxnSpPr>
            <a:endCxn id="881" idx="2"/>
          </p:cNvCxnSpPr>
          <p:nvPr/>
        </p:nvCxnSpPr>
        <p:spPr>
          <a:xfrm>
            <a:off x="-48455" y="3194238"/>
            <a:ext cx="1392300" cy="0"/>
          </a:xfrm>
          <a:prstGeom prst="straightConnector1">
            <a:avLst/>
          </a:prstGeom>
          <a:noFill/>
          <a:ln w="28575" cap="flat" cmpd="sng">
            <a:solidFill>
              <a:schemeClr val="dk2"/>
            </a:solidFill>
            <a:prstDash val="solid"/>
            <a:round/>
            <a:headEnd type="none" w="med" len="med"/>
            <a:tailEnd type="none" w="med" len="med"/>
          </a:ln>
        </p:spPr>
      </p:cxnSp>
      <p:sp>
        <p:nvSpPr>
          <p:cNvPr id="882" name="Google Shape;882;p38"/>
          <p:cNvSpPr/>
          <p:nvPr/>
        </p:nvSpPr>
        <p:spPr>
          <a:xfrm>
            <a:off x="3673908"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8"/>
          <p:cNvSpPr/>
          <p:nvPr/>
        </p:nvSpPr>
        <p:spPr>
          <a:xfrm>
            <a:off x="1343845" y="2822688"/>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8"/>
          <p:cNvSpPr txBox="1"/>
          <p:nvPr/>
        </p:nvSpPr>
        <p:spPr>
          <a:xfrm>
            <a:off x="416067" y="3736686"/>
            <a:ext cx="2574184" cy="1211605"/>
          </a:xfrm>
          <a:prstGeom prst="rect">
            <a:avLst/>
          </a:prstGeom>
          <a:noFill/>
          <a:ln>
            <a:noFill/>
          </a:ln>
        </p:spPr>
        <p:txBody>
          <a:bodyPr spcFirstLastPara="1" wrap="square" lIns="91425" tIns="91425" rIns="91425" bIns="91425" anchor="t" anchorCtr="0">
            <a:noAutofit/>
          </a:bodyPr>
          <a:lstStyle/>
          <a:p>
            <a:pPr lvl="0" algn="ctr"/>
            <a:r>
              <a:rPr lang="en-US" sz="2400"/>
              <a:t>L</a:t>
            </a:r>
            <a:r>
              <a:rPr lang="en-US" sz="2400" smtClean="0"/>
              <a:t>àm </a:t>
            </a:r>
            <a:r>
              <a:rPr lang="en-US" sz="2400"/>
              <a:t>chậm quá trình thực phẩm bị hư hỏng</a:t>
            </a:r>
            <a:endParaRPr sz="2400">
              <a:solidFill>
                <a:schemeClr val="dk1"/>
              </a:solidFill>
              <a:latin typeface="Fira Sans"/>
              <a:ea typeface="Fira Sans"/>
              <a:cs typeface="Fira Sans"/>
              <a:sym typeface="Fira Sans"/>
            </a:endParaRPr>
          </a:p>
        </p:txBody>
      </p:sp>
      <p:sp>
        <p:nvSpPr>
          <p:cNvPr id="885" name="Google Shape;885;p38"/>
          <p:cNvSpPr txBox="1"/>
          <p:nvPr/>
        </p:nvSpPr>
        <p:spPr>
          <a:xfrm>
            <a:off x="89839" y="725821"/>
            <a:ext cx="7044847" cy="406200"/>
          </a:xfrm>
          <a:prstGeom prst="rect">
            <a:avLst/>
          </a:prstGeom>
          <a:noFill/>
          <a:ln>
            <a:noFill/>
          </a:ln>
        </p:spPr>
        <p:txBody>
          <a:bodyPr spcFirstLastPara="1" wrap="square" lIns="91425" tIns="91425" rIns="91425" bIns="91425" anchor="t" anchorCtr="0">
            <a:noAutofit/>
          </a:bodyPr>
          <a:lstStyle/>
          <a:p>
            <a:r>
              <a:rPr lang="vi-VN" sz="2000" b="1">
                <a:solidFill>
                  <a:schemeClr val="accent2">
                    <a:lumMod val="75000"/>
                  </a:schemeClr>
                </a:solidFill>
              </a:rPr>
              <a:t>1.Vai trò, ý nghĩa của bảo quản và chế biến thực phẩm</a:t>
            </a:r>
            <a:endParaRPr lang="en-US" sz="2000" b="1">
              <a:solidFill>
                <a:schemeClr val="accent2">
                  <a:lumMod val="75000"/>
                </a:schemeClr>
              </a:solidFill>
            </a:endParaRPr>
          </a:p>
        </p:txBody>
      </p:sp>
      <p:sp>
        <p:nvSpPr>
          <p:cNvPr id="886" name="Google Shape;886;p38"/>
          <p:cNvSpPr txBox="1"/>
          <p:nvPr/>
        </p:nvSpPr>
        <p:spPr>
          <a:xfrm>
            <a:off x="2756316" y="1989922"/>
            <a:ext cx="2759328" cy="575100"/>
          </a:xfrm>
          <a:prstGeom prst="rect">
            <a:avLst/>
          </a:prstGeom>
          <a:noFill/>
          <a:ln>
            <a:noFill/>
          </a:ln>
        </p:spPr>
        <p:txBody>
          <a:bodyPr spcFirstLastPara="1" wrap="square" lIns="91425" tIns="91425" rIns="91425" bIns="91425" anchor="t" anchorCtr="0">
            <a:noAutofit/>
          </a:bodyPr>
          <a:lstStyle/>
          <a:p>
            <a:pPr lvl="0" algn="ctr"/>
            <a:r>
              <a:rPr lang="en-US" sz="2400"/>
              <a:t>K</a:t>
            </a:r>
            <a:r>
              <a:rPr lang="en-US" sz="2400" smtClean="0"/>
              <a:t>éo </a:t>
            </a:r>
            <a:r>
              <a:rPr lang="en-US" sz="2400"/>
              <a:t>dài thời gian sử dụng</a:t>
            </a:r>
            <a:endParaRPr sz="2400">
              <a:solidFill>
                <a:schemeClr val="dk1"/>
              </a:solidFill>
              <a:latin typeface="Fira Sans"/>
              <a:ea typeface="Fira Sans"/>
              <a:cs typeface="Fira Sans"/>
              <a:sym typeface="Fira Sans"/>
            </a:endParaRPr>
          </a:p>
        </p:txBody>
      </p:sp>
      <p:sp>
        <p:nvSpPr>
          <p:cNvPr id="887" name="Google Shape;887;p38"/>
          <p:cNvSpPr/>
          <p:nvPr/>
        </p:nvSpPr>
        <p:spPr>
          <a:xfrm>
            <a:off x="5685813" y="1736160"/>
            <a:ext cx="3402758" cy="2907758"/>
          </a:xfrm>
          <a:prstGeom prst="ellipse">
            <a:avLst/>
          </a:prstGeom>
          <a:solidFill>
            <a:schemeClr val="dk2"/>
          </a:solidFill>
          <a:ln>
            <a:noFill/>
          </a:ln>
        </p:spPr>
        <p:txBody>
          <a:bodyPr spcFirstLastPara="1" wrap="square" lIns="0" tIns="91425" rIns="0" bIns="91425" anchor="ctr" anchorCtr="0">
            <a:noAutofit/>
          </a:bodyPr>
          <a:lstStyle/>
          <a:p>
            <a:pPr lvl="0" algn="ctr"/>
            <a:r>
              <a:rPr lang="en-US" sz="2400">
                <a:solidFill>
                  <a:schemeClr val="bg1"/>
                </a:solidFill>
              </a:rPr>
              <a:t>thực phẩm vẫn được đảm bảo chất lượng và chất dinh dưỡng.</a:t>
            </a:r>
            <a:endParaRPr sz="2400">
              <a:solidFill>
                <a:schemeClr val="bg1"/>
              </a:solidFill>
              <a:latin typeface="Fira Sans"/>
              <a:ea typeface="Fira Sans"/>
              <a:cs typeface="Fira Sans"/>
              <a:sym typeface="Fira Sans"/>
            </a:endParaRPr>
          </a:p>
        </p:txBody>
      </p:sp>
      <p:grpSp>
        <p:nvGrpSpPr>
          <p:cNvPr id="888" name="Google Shape;888;p38"/>
          <p:cNvGrpSpPr/>
          <p:nvPr/>
        </p:nvGrpSpPr>
        <p:grpSpPr>
          <a:xfrm>
            <a:off x="1501741" y="2993587"/>
            <a:ext cx="427672" cy="401288"/>
            <a:chOff x="5025300" y="4354700"/>
            <a:chExt cx="541975" cy="508475"/>
          </a:xfrm>
        </p:grpSpPr>
        <p:sp>
          <p:nvSpPr>
            <p:cNvPr id="889" name="Google Shape;889;p38"/>
            <p:cNvSpPr/>
            <p:nvPr/>
          </p:nvSpPr>
          <p:spPr>
            <a:xfrm>
              <a:off x="5025300" y="4640875"/>
              <a:ext cx="541975" cy="222300"/>
            </a:xfrm>
            <a:custGeom>
              <a:avLst/>
              <a:gdLst/>
              <a:ahLst/>
              <a:cxnLst/>
              <a:rect l="l" t="t" r="r" b="b"/>
              <a:pathLst>
                <a:path w="21679" h="8892" extrusionOk="0">
                  <a:moveTo>
                    <a:pt x="18979" y="1259"/>
                  </a:moveTo>
                  <a:lnTo>
                    <a:pt x="17924" y="7612"/>
                  </a:lnTo>
                  <a:lnTo>
                    <a:pt x="3715" y="7612"/>
                  </a:lnTo>
                  <a:lnTo>
                    <a:pt x="2660" y="1259"/>
                  </a:lnTo>
                  <a:close/>
                  <a:moveTo>
                    <a:pt x="630" y="1"/>
                  </a:moveTo>
                  <a:cubicBezTo>
                    <a:pt x="285" y="1"/>
                    <a:pt x="1" y="285"/>
                    <a:pt x="1" y="630"/>
                  </a:cubicBezTo>
                  <a:cubicBezTo>
                    <a:pt x="1" y="975"/>
                    <a:pt x="285" y="1259"/>
                    <a:pt x="630" y="1259"/>
                  </a:cubicBezTo>
                  <a:lnTo>
                    <a:pt x="1361" y="1259"/>
                  </a:lnTo>
                  <a:lnTo>
                    <a:pt x="2538" y="8363"/>
                  </a:lnTo>
                  <a:cubicBezTo>
                    <a:pt x="2599" y="8668"/>
                    <a:pt x="2863" y="8891"/>
                    <a:pt x="3167" y="8891"/>
                  </a:cubicBezTo>
                  <a:lnTo>
                    <a:pt x="18472" y="8891"/>
                  </a:lnTo>
                  <a:cubicBezTo>
                    <a:pt x="18776" y="8891"/>
                    <a:pt x="19040" y="8668"/>
                    <a:pt x="19101" y="8363"/>
                  </a:cubicBezTo>
                  <a:lnTo>
                    <a:pt x="20278" y="1259"/>
                  </a:lnTo>
                  <a:lnTo>
                    <a:pt x="21049" y="1259"/>
                  </a:lnTo>
                  <a:cubicBezTo>
                    <a:pt x="21395" y="1259"/>
                    <a:pt x="21679" y="975"/>
                    <a:pt x="21679" y="630"/>
                  </a:cubicBezTo>
                  <a:cubicBezTo>
                    <a:pt x="21679" y="285"/>
                    <a:pt x="21395" y="1"/>
                    <a:pt x="2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8"/>
            <p:cNvSpPr/>
            <p:nvPr/>
          </p:nvSpPr>
          <p:spPr>
            <a:xfrm>
              <a:off x="5280550" y="4704325"/>
              <a:ext cx="31475" cy="95400"/>
            </a:xfrm>
            <a:custGeom>
              <a:avLst/>
              <a:gdLst/>
              <a:ahLst/>
              <a:cxnLst/>
              <a:rect l="l" t="t" r="r" b="b"/>
              <a:pathLst>
                <a:path w="1259" h="3816" extrusionOk="0">
                  <a:moveTo>
                    <a:pt x="630" y="0"/>
                  </a:moveTo>
                  <a:cubicBezTo>
                    <a:pt x="285" y="0"/>
                    <a:pt x="1" y="284"/>
                    <a:pt x="1" y="629"/>
                  </a:cubicBezTo>
                  <a:lnTo>
                    <a:pt x="1" y="3166"/>
                  </a:lnTo>
                  <a:cubicBezTo>
                    <a:pt x="1" y="3532"/>
                    <a:pt x="285" y="3816"/>
                    <a:pt x="630" y="3816"/>
                  </a:cubicBezTo>
                  <a:cubicBezTo>
                    <a:pt x="975" y="3816"/>
                    <a:pt x="1259" y="3532"/>
                    <a:pt x="1259" y="3166"/>
                  </a:cubicBezTo>
                  <a:lnTo>
                    <a:pt x="1259" y="629"/>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8"/>
            <p:cNvSpPr/>
            <p:nvPr/>
          </p:nvSpPr>
          <p:spPr>
            <a:xfrm>
              <a:off x="5343975" y="4704325"/>
              <a:ext cx="32000" cy="95400"/>
            </a:xfrm>
            <a:custGeom>
              <a:avLst/>
              <a:gdLst/>
              <a:ahLst/>
              <a:cxnLst/>
              <a:rect l="l" t="t" r="r" b="b"/>
              <a:pathLst>
                <a:path w="1280" h="3816" extrusionOk="0">
                  <a:moveTo>
                    <a:pt x="630" y="0"/>
                  </a:moveTo>
                  <a:cubicBezTo>
                    <a:pt x="285" y="0"/>
                    <a:pt x="1" y="284"/>
                    <a:pt x="1" y="629"/>
                  </a:cubicBezTo>
                  <a:lnTo>
                    <a:pt x="1" y="3166"/>
                  </a:lnTo>
                  <a:cubicBezTo>
                    <a:pt x="1" y="3532"/>
                    <a:pt x="285" y="3816"/>
                    <a:pt x="630" y="3816"/>
                  </a:cubicBezTo>
                  <a:cubicBezTo>
                    <a:pt x="995" y="3816"/>
                    <a:pt x="1279" y="3532"/>
                    <a:pt x="1279" y="3166"/>
                  </a:cubicBezTo>
                  <a:lnTo>
                    <a:pt x="1279" y="629"/>
                  </a:lnTo>
                  <a:cubicBezTo>
                    <a:pt x="1279" y="284"/>
                    <a:pt x="99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8"/>
            <p:cNvSpPr/>
            <p:nvPr/>
          </p:nvSpPr>
          <p:spPr>
            <a:xfrm>
              <a:off x="5407400"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6" y="3816"/>
                    <a:pt x="1280" y="3532"/>
                    <a:pt x="1280" y="3166"/>
                  </a:cubicBezTo>
                  <a:lnTo>
                    <a:pt x="1280" y="629"/>
                  </a:lnTo>
                  <a:cubicBezTo>
                    <a:pt x="1280" y="284"/>
                    <a:pt x="996"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8"/>
            <p:cNvSpPr/>
            <p:nvPr/>
          </p:nvSpPr>
          <p:spPr>
            <a:xfrm>
              <a:off x="5216625" y="4704325"/>
              <a:ext cx="31975" cy="95400"/>
            </a:xfrm>
            <a:custGeom>
              <a:avLst/>
              <a:gdLst/>
              <a:ahLst/>
              <a:cxnLst/>
              <a:rect l="l" t="t" r="r" b="b"/>
              <a:pathLst>
                <a:path w="1279" h="3816" extrusionOk="0">
                  <a:moveTo>
                    <a:pt x="650" y="0"/>
                  </a:moveTo>
                  <a:cubicBezTo>
                    <a:pt x="284" y="0"/>
                    <a:pt x="0" y="284"/>
                    <a:pt x="0" y="629"/>
                  </a:cubicBezTo>
                  <a:lnTo>
                    <a:pt x="0" y="3166"/>
                  </a:lnTo>
                  <a:cubicBezTo>
                    <a:pt x="0" y="3532"/>
                    <a:pt x="284" y="3816"/>
                    <a:pt x="650" y="3816"/>
                  </a:cubicBezTo>
                  <a:cubicBezTo>
                    <a:pt x="995" y="3816"/>
                    <a:pt x="1279" y="3532"/>
                    <a:pt x="1279" y="3166"/>
                  </a:cubicBezTo>
                  <a:lnTo>
                    <a:pt x="1279" y="629"/>
                  </a:ln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8"/>
            <p:cNvSpPr/>
            <p:nvPr/>
          </p:nvSpPr>
          <p:spPr>
            <a:xfrm>
              <a:off x="5153175" y="4704325"/>
              <a:ext cx="32000" cy="95400"/>
            </a:xfrm>
            <a:custGeom>
              <a:avLst/>
              <a:gdLst/>
              <a:ahLst/>
              <a:cxnLst/>
              <a:rect l="l" t="t" r="r" b="b"/>
              <a:pathLst>
                <a:path w="1280" h="3816" extrusionOk="0">
                  <a:moveTo>
                    <a:pt x="650" y="0"/>
                  </a:moveTo>
                  <a:cubicBezTo>
                    <a:pt x="285" y="0"/>
                    <a:pt x="1" y="284"/>
                    <a:pt x="1" y="629"/>
                  </a:cubicBezTo>
                  <a:lnTo>
                    <a:pt x="1" y="3166"/>
                  </a:lnTo>
                  <a:cubicBezTo>
                    <a:pt x="1" y="3532"/>
                    <a:pt x="285" y="3816"/>
                    <a:pt x="650" y="3816"/>
                  </a:cubicBezTo>
                  <a:cubicBezTo>
                    <a:pt x="995" y="3816"/>
                    <a:pt x="1280" y="3532"/>
                    <a:pt x="1280" y="3166"/>
                  </a:cubicBezTo>
                  <a:lnTo>
                    <a:pt x="1280" y="629"/>
                  </a:lnTo>
                  <a:cubicBezTo>
                    <a:pt x="1280"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8"/>
            <p:cNvSpPr/>
            <p:nvPr/>
          </p:nvSpPr>
          <p:spPr>
            <a:xfrm>
              <a:off x="5025300" y="4354700"/>
              <a:ext cx="541975" cy="254250"/>
            </a:xfrm>
            <a:custGeom>
              <a:avLst/>
              <a:gdLst/>
              <a:ahLst/>
              <a:cxnLst/>
              <a:rect l="l" t="t" r="r" b="b"/>
              <a:pathLst>
                <a:path w="21679" h="10170" extrusionOk="0">
                  <a:moveTo>
                    <a:pt x="18512" y="1279"/>
                  </a:moveTo>
                  <a:cubicBezTo>
                    <a:pt x="18857" y="1279"/>
                    <a:pt x="19141" y="1563"/>
                    <a:pt x="19141" y="1908"/>
                  </a:cubicBezTo>
                  <a:cubicBezTo>
                    <a:pt x="19141" y="2253"/>
                    <a:pt x="19426" y="2537"/>
                    <a:pt x="19791" y="2537"/>
                  </a:cubicBezTo>
                  <a:cubicBezTo>
                    <a:pt x="20136" y="2537"/>
                    <a:pt x="20420" y="2821"/>
                    <a:pt x="20420" y="3187"/>
                  </a:cubicBezTo>
                  <a:cubicBezTo>
                    <a:pt x="20420" y="3532"/>
                    <a:pt x="20136" y="3816"/>
                    <a:pt x="19791" y="3816"/>
                  </a:cubicBezTo>
                  <a:cubicBezTo>
                    <a:pt x="19426" y="3816"/>
                    <a:pt x="19141" y="4100"/>
                    <a:pt x="19141" y="4445"/>
                  </a:cubicBezTo>
                  <a:lnTo>
                    <a:pt x="19141" y="8261"/>
                  </a:lnTo>
                  <a:cubicBezTo>
                    <a:pt x="19141" y="8606"/>
                    <a:pt x="18857" y="8890"/>
                    <a:pt x="18512" y="8890"/>
                  </a:cubicBezTo>
                  <a:cubicBezTo>
                    <a:pt x="18167" y="8890"/>
                    <a:pt x="17883" y="8606"/>
                    <a:pt x="17883" y="8261"/>
                  </a:cubicBezTo>
                  <a:lnTo>
                    <a:pt x="17883" y="4445"/>
                  </a:lnTo>
                  <a:cubicBezTo>
                    <a:pt x="17883" y="4100"/>
                    <a:pt x="17599" y="3816"/>
                    <a:pt x="17234" y="3816"/>
                  </a:cubicBezTo>
                  <a:lnTo>
                    <a:pt x="14696" y="3816"/>
                  </a:lnTo>
                  <a:cubicBezTo>
                    <a:pt x="14351" y="3816"/>
                    <a:pt x="14067" y="3532"/>
                    <a:pt x="14067" y="3187"/>
                  </a:cubicBezTo>
                  <a:cubicBezTo>
                    <a:pt x="14067" y="2821"/>
                    <a:pt x="14351" y="2537"/>
                    <a:pt x="14696" y="2537"/>
                  </a:cubicBezTo>
                  <a:cubicBezTo>
                    <a:pt x="15041" y="2537"/>
                    <a:pt x="15326" y="2253"/>
                    <a:pt x="15326" y="1908"/>
                  </a:cubicBezTo>
                  <a:cubicBezTo>
                    <a:pt x="15326" y="1563"/>
                    <a:pt x="15610" y="1279"/>
                    <a:pt x="15975" y="1279"/>
                  </a:cubicBezTo>
                  <a:cubicBezTo>
                    <a:pt x="16320" y="1279"/>
                    <a:pt x="16604" y="1563"/>
                    <a:pt x="16604" y="1908"/>
                  </a:cubicBezTo>
                  <a:cubicBezTo>
                    <a:pt x="16604" y="2253"/>
                    <a:pt x="16888" y="2537"/>
                    <a:pt x="17234" y="2537"/>
                  </a:cubicBezTo>
                  <a:cubicBezTo>
                    <a:pt x="17599" y="2537"/>
                    <a:pt x="17883" y="2253"/>
                    <a:pt x="17883" y="1908"/>
                  </a:cubicBezTo>
                  <a:cubicBezTo>
                    <a:pt x="17883" y="1563"/>
                    <a:pt x="18167" y="1279"/>
                    <a:pt x="18512" y="1279"/>
                  </a:cubicBezTo>
                  <a:close/>
                  <a:moveTo>
                    <a:pt x="15975" y="0"/>
                  </a:moveTo>
                  <a:cubicBezTo>
                    <a:pt x="15143" y="0"/>
                    <a:pt x="14432" y="528"/>
                    <a:pt x="14169" y="1279"/>
                  </a:cubicBezTo>
                  <a:lnTo>
                    <a:pt x="630" y="1279"/>
                  </a:lnTo>
                  <a:cubicBezTo>
                    <a:pt x="285" y="1279"/>
                    <a:pt x="1" y="1563"/>
                    <a:pt x="1" y="1908"/>
                  </a:cubicBezTo>
                  <a:cubicBezTo>
                    <a:pt x="1" y="2253"/>
                    <a:pt x="285" y="2537"/>
                    <a:pt x="630" y="2537"/>
                  </a:cubicBezTo>
                  <a:lnTo>
                    <a:pt x="12890" y="2537"/>
                  </a:lnTo>
                  <a:cubicBezTo>
                    <a:pt x="12829" y="2740"/>
                    <a:pt x="12788" y="2963"/>
                    <a:pt x="12788" y="3187"/>
                  </a:cubicBezTo>
                  <a:cubicBezTo>
                    <a:pt x="12788" y="3410"/>
                    <a:pt x="12829" y="3613"/>
                    <a:pt x="12890" y="3816"/>
                  </a:cubicBezTo>
                  <a:lnTo>
                    <a:pt x="630" y="3816"/>
                  </a:lnTo>
                  <a:cubicBezTo>
                    <a:pt x="285" y="3816"/>
                    <a:pt x="1" y="4100"/>
                    <a:pt x="1" y="4445"/>
                  </a:cubicBezTo>
                  <a:cubicBezTo>
                    <a:pt x="1" y="4790"/>
                    <a:pt x="285" y="5095"/>
                    <a:pt x="630" y="5095"/>
                  </a:cubicBezTo>
                  <a:lnTo>
                    <a:pt x="16604" y="5095"/>
                  </a:lnTo>
                  <a:lnTo>
                    <a:pt x="16604" y="8261"/>
                  </a:lnTo>
                  <a:cubicBezTo>
                    <a:pt x="16604" y="9317"/>
                    <a:pt x="17457" y="10169"/>
                    <a:pt x="18512" y="10169"/>
                  </a:cubicBezTo>
                  <a:cubicBezTo>
                    <a:pt x="19568" y="10169"/>
                    <a:pt x="20420" y="9317"/>
                    <a:pt x="20420" y="8261"/>
                  </a:cubicBezTo>
                  <a:lnTo>
                    <a:pt x="20420" y="4973"/>
                  </a:lnTo>
                  <a:cubicBezTo>
                    <a:pt x="21151" y="4709"/>
                    <a:pt x="21679" y="3999"/>
                    <a:pt x="21679" y="3187"/>
                  </a:cubicBezTo>
                  <a:cubicBezTo>
                    <a:pt x="21679" y="2314"/>
                    <a:pt x="21110" y="1583"/>
                    <a:pt x="20339" y="1360"/>
                  </a:cubicBezTo>
                  <a:cubicBezTo>
                    <a:pt x="20095" y="568"/>
                    <a:pt x="19365" y="0"/>
                    <a:pt x="18512" y="0"/>
                  </a:cubicBezTo>
                  <a:cubicBezTo>
                    <a:pt x="18025" y="0"/>
                    <a:pt x="17579" y="183"/>
                    <a:pt x="17234" y="487"/>
                  </a:cubicBezTo>
                  <a:cubicBezTo>
                    <a:pt x="16909" y="183"/>
                    <a:pt x="16462" y="0"/>
                    <a:pt x="15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38"/>
          <p:cNvGrpSpPr/>
          <p:nvPr/>
        </p:nvGrpSpPr>
        <p:grpSpPr>
          <a:xfrm>
            <a:off x="3827624" y="2980223"/>
            <a:ext cx="435682" cy="428023"/>
            <a:chOff x="6514650" y="3596700"/>
            <a:chExt cx="552125" cy="542350"/>
          </a:xfrm>
        </p:grpSpPr>
        <p:sp>
          <p:nvSpPr>
            <p:cNvPr id="897" name="Google Shape;897;p38"/>
            <p:cNvSpPr/>
            <p:nvPr/>
          </p:nvSpPr>
          <p:spPr>
            <a:xfrm>
              <a:off x="6887100" y="3874150"/>
              <a:ext cx="31500" cy="77650"/>
            </a:xfrm>
            <a:custGeom>
              <a:avLst/>
              <a:gdLst/>
              <a:ahLst/>
              <a:cxnLst/>
              <a:rect l="l" t="t" r="r" b="b"/>
              <a:pathLst>
                <a:path w="1260" h="3106" extrusionOk="0">
                  <a:moveTo>
                    <a:pt x="630" y="0"/>
                  </a:moveTo>
                  <a:cubicBezTo>
                    <a:pt x="285" y="0"/>
                    <a:pt x="1" y="284"/>
                    <a:pt x="1" y="650"/>
                  </a:cubicBezTo>
                  <a:lnTo>
                    <a:pt x="1" y="2456"/>
                  </a:lnTo>
                  <a:cubicBezTo>
                    <a:pt x="1" y="2822"/>
                    <a:pt x="285" y="3106"/>
                    <a:pt x="630" y="3106"/>
                  </a:cubicBezTo>
                  <a:cubicBezTo>
                    <a:pt x="975" y="3106"/>
                    <a:pt x="1259" y="2822"/>
                    <a:pt x="1259" y="2456"/>
                  </a:cubicBezTo>
                  <a:lnTo>
                    <a:pt x="1259" y="650"/>
                  </a:lnTo>
                  <a:cubicBezTo>
                    <a:pt x="1259" y="284"/>
                    <a:pt x="97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8"/>
            <p:cNvSpPr/>
            <p:nvPr/>
          </p:nvSpPr>
          <p:spPr>
            <a:xfrm>
              <a:off x="6819100" y="3942150"/>
              <a:ext cx="32000" cy="76125"/>
            </a:xfrm>
            <a:custGeom>
              <a:avLst/>
              <a:gdLst/>
              <a:ahLst/>
              <a:cxnLst/>
              <a:rect l="l" t="t" r="r" b="b"/>
              <a:pathLst>
                <a:path w="1280" h="3045" extrusionOk="0">
                  <a:moveTo>
                    <a:pt x="630" y="0"/>
                  </a:moveTo>
                  <a:cubicBezTo>
                    <a:pt x="285" y="0"/>
                    <a:pt x="1" y="284"/>
                    <a:pt x="1" y="629"/>
                  </a:cubicBezTo>
                  <a:lnTo>
                    <a:pt x="1" y="2416"/>
                  </a:lnTo>
                  <a:cubicBezTo>
                    <a:pt x="1" y="2761"/>
                    <a:pt x="285" y="3045"/>
                    <a:pt x="630" y="3045"/>
                  </a:cubicBezTo>
                  <a:cubicBezTo>
                    <a:pt x="996" y="3045"/>
                    <a:pt x="1280" y="2761"/>
                    <a:pt x="1280" y="2416"/>
                  </a:cubicBezTo>
                  <a:lnTo>
                    <a:pt x="1280" y="629"/>
                  </a:lnTo>
                  <a:cubicBezTo>
                    <a:pt x="1280" y="284"/>
                    <a:pt x="996"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8"/>
            <p:cNvSpPr/>
            <p:nvPr/>
          </p:nvSpPr>
          <p:spPr>
            <a:xfrm>
              <a:off x="6730300" y="3716325"/>
              <a:ext cx="31500" cy="77675"/>
            </a:xfrm>
            <a:custGeom>
              <a:avLst/>
              <a:gdLst/>
              <a:ahLst/>
              <a:cxnLst/>
              <a:rect l="l" t="t" r="r" b="b"/>
              <a:pathLst>
                <a:path w="1260" h="3107" extrusionOk="0">
                  <a:moveTo>
                    <a:pt x="630" y="1"/>
                  </a:moveTo>
                  <a:cubicBezTo>
                    <a:pt x="285" y="1"/>
                    <a:pt x="1" y="285"/>
                    <a:pt x="1" y="650"/>
                  </a:cubicBezTo>
                  <a:lnTo>
                    <a:pt x="1" y="2457"/>
                  </a:lnTo>
                  <a:cubicBezTo>
                    <a:pt x="1" y="2822"/>
                    <a:pt x="285" y="3106"/>
                    <a:pt x="630" y="3106"/>
                  </a:cubicBezTo>
                  <a:cubicBezTo>
                    <a:pt x="975" y="3106"/>
                    <a:pt x="1259" y="2822"/>
                    <a:pt x="1259" y="2457"/>
                  </a:cubicBezTo>
                  <a:lnTo>
                    <a:pt x="1259" y="650"/>
                  </a:lnTo>
                  <a:cubicBezTo>
                    <a:pt x="1259" y="285"/>
                    <a:pt x="97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8"/>
            <p:cNvSpPr/>
            <p:nvPr/>
          </p:nvSpPr>
          <p:spPr>
            <a:xfrm>
              <a:off x="6662300" y="3784325"/>
              <a:ext cx="32000" cy="77150"/>
            </a:xfrm>
            <a:custGeom>
              <a:avLst/>
              <a:gdLst/>
              <a:ahLst/>
              <a:cxnLst/>
              <a:rect l="l" t="t" r="r" b="b"/>
              <a:pathLst>
                <a:path w="1280" h="3086" extrusionOk="0">
                  <a:moveTo>
                    <a:pt x="630" y="1"/>
                  </a:moveTo>
                  <a:cubicBezTo>
                    <a:pt x="285" y="1"/>
                    <a:pt x="1" y="285"/>
                    <a:pt x="1" y="630"/>
                  </a:cubicBezTo>
                  <a:lnTo>
                    <a:pt x="1" y="2457"/>
                  </a:lnTo>
                  <a:cubicBezTo>
                    <a:pt x="1" y="2802"/>
                    <a:pt x="285" y="3086"/>
                    <a:pt x="630" y="3086"/>
                  </a:cubicBezTo>
                  <a:cubicBezTo>
                    <a:pt x="996" y="3086"/>
                    <a:pt x="1280" y="2802"/>
                    <a:pt x="1280" y="2457"/>
                  </a:cubicBezTo>
                  <a:lnTo>
                    <a:pt x="1280" y="630"/>
                  </a:lnTo>
                  <a:cubicBezTo>
                    <a:pt x="1280" y="285"/>
                    <a:pt x="99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8"/>
            <p:cNvSpPr/>
            <p:nvPr/>
          </p:nvSpPr>
          <p:spPr>
            <a:xfrm>
              <a:off x="6514650" y="3596700"/>
              <a:ext cx="552125" cy="542350"/>
            </a:xfrm>
            <a:custGeom>
              <a:avLst/>
              <a:gdLst/>
              <a:ahLst/>
              <a:cxnLst/>
              <a:rect l="l" t="t" r="r" b="b"/>
              <a:pathLst>
                <a:path w="22085" h="21694" extrusionOk="0">
                  <a:moveTo>
                    <a:pt x="6902" y="2228"/>
                  </a:moveTo>
                  <a:lnTo>
                    <a:pt x="7795" y="3121"/>
                  </a:lnTo>
                  <a:cubicBezTo>
                    <a:pt x="7084" y="3426"/>
                    <a:pt x="6374" y="3913"/>
                    <a:pt x="5643" y="4562"/>
                  </a:cubicBezTo>
                  <a:lnTo>
                    <a:pt x="4730" y="3649"/>
                  </a:lnTo>
                  <a:cubicBezTo>
                    <a:pt x="5379" y="3081"/>
                    <a:pt x="6110" y="2594"/>
                    <a:pt x="6902" y="2228"/>
                  </a:cubicBezTo>
                  <a:close/>
                  <a:moveTo>
                    <a:pt x="18146" y="1274"/>
                  </a:moveTo>
                  <a:cubicBezTo>
                    <a:pt x="18309" y="1274"/>
                    <a:pt x="18471" y="1335"/>
                    <a:pt x="18593" y="1457"/>
                  </a:cubicBezTo>
                  <a:lnTo>
                    <a:pt x="20420" y="3304"/>
                  </a:lnTo>
                  <a:cubicBezTo>
                    <a:pt x="20663" y="3548"/>
                    <a:pt x="20663" y="3953"/>
                    <a:pt x="20420" y="4197"/>
                  </a:cubicBezTo>
                  <a:lnTo>
                    <a:pt x="19933" y="4664"/>
                  </a:lnTo>
                  <a:cubicBezTo>
                    <a:pt x="19202" y="3629"/>
                    <a:pt x="18289" y="2695"/>
                    <a:pt x="17213" y="1944"/>
                  </a:cubicBezTo>
                  <a:lnTo>
                    <a:pt x="17700" y="1457"/>
                  </a:lnTo>
                  <a:cubicBezTo>
                    <a:pt x="17822" y="1335"/>
                    <a:pt x="17984" y="1274"/>
                    <a:pt x="18146" y="1274"/>
                  </a:cubicBezTo>
                  <a:close/>
                  <a:moveTo>
                    <a:pt x="3837" y="4542"/>
                  </a:moveTo>
                  <a:lnTo>
                    <a:pt x="4750" y="5476"/>
                  </a:lnTo>
                  <a:cubicBezTo>
                    <a:pt x="4100" y="6186"/>
                    <a:pt x="3613" y="6917"/>
                    <a:pt x="3309" y="7607"/>
                  </a:cubicBezTo>
                  <a:lnTo>
                    <a:pt x="2395" y="6714"/>
                  </a:lnTo>
                  <a:cubicBezTo>
                    <a:pt x="2781" y="5922"/>
                    <a:pt x="3268" y="5192"/>
                    <a:pt x="3837" y="4542"/>
                  </a:cubicBezTo>
                  <a:close/>
                  <a:moveTo>
                    <a:pt x="13519" y="1599"/>
                  </a:moveTo>
                  <a:lnTo>
                    <a:pt x="13519" y="1599"/>
                  </a:lnTo>
                  <a:cubicBezTo>
                    <a:pt x="16827" y="2492"/>
                    <a:pt x="19405" y="5110"/>
                    <a:pt x="20278" y="8378"/>
                  </a:cubicBezTo>
                  <a:lnTo>
                    <a:pt x="13519" y="1599"/>
                  </a:lnTo>
                  <a:close/>
                  <a:moveTo>
                    <a:pt x="12240" y="7566"/>
                  </a:moveTo>
                  <a:lnTo>
                    <a:pt x="13864" y="9190"/>
                  </a:lnTo>
                  <a:cubicBezTo>
                    <a:pt x="13397" y="9474"/>
                    <a:pt x="12910" y="9880"/>
                    <a:pt x="12382" y="10408"/>
                  </a:cubicBezTo>
                  <a:cubicBezTo>
                    <a:pt x="12240" y="10550"/>
                    <a:pt x="12077" y="10713"/>
                    <a:pt x="11935" y="10855"/>
                  </a:cubicBezTo>
                  <a:lnTo>
                    <a:pt x="10941" y="9860"/>
                  </a:lnTo>
                  <a:cubicBezTo>
                    <a:pt x="11489" y="9109"/>
                    <a:pt x="11935" y="8317"/>
                    <a:pt x="12240" y="7566"/>
                  </a:cubicBezTo>
                  <a:close/>
                  <a:moveTo>
                    <a:pt x="9601" y="3965"/>
                  </a:moveTo>
                  <a:cubicBezTo>
                    <a:pt x="10152" y="3965"/>
                    <a:pt x="10642" y="4162"/>
                    <a:pt x="11042" y="4562"/>
                  </a:cubicBezTo>
                  <a:cubicBezTo>
                    <a:pt x="11367" y="4887"/>
                    <a:pt x="11469" y="5496"/>
                    <a:pt x="11306" y="6227"/>
                  </a:cubicBezTo>
                  <a:cubicBezTo>
                    <a:pt x="11306" y="6227"/>
                    <a:pt x="11306" y="6247"/>
                    <a:pt x="11306" y="6247"/>
                  </a:cubicBezTo>
                  <a:cubicBezTo>
                    <a:pt x="11002" y="7769"/>
                    <a:pt x="9885" y="9312"/>
                    <a:pt x="8789" y="10408"/>
                  </a:cubicBezTo>
                  <a:cubicBezTo>
                    <a:pt x="8201" y="10997"/>
                    <a:pt x="7252" y="11832"/>
                    <a:pt x="6419" y="11832"/>
                  </a:cubicBezTo>
                  <a:cubicBezTo>
                    <a:pt x="6390" y="11832"/>
                    <a:pt x="6362" y="11831"/>
                    <a:pt x="6333" y="11829"/>
                  </a:cubicBezTo>
                  <a:cubicBezTo>
                    <a:pt x="5805" y="11809"/>
                    <a:pt x="5318" y="11423"/>
                    <a:pt x="4750" y="10855"/>
                  </a:cubicBezTo>
                  <a:cubicBezTo>
                    <a:pt x="4243" y="10347"/>
                    <a:pt x="4060" y="9718"/>
                    <a:pt x="4202" y="8967"/>
                  </a:cubicBezTo>
                  <a:cubicBezTo>
                    <a:pt x="4364" y="8033"/>
                    <a:pt x="5014" y="6978"/>
                    <a:pt x="6090" y="5902"/>
                  </a:cubicBezTo>
                  <a:cubicBezTo>
                    <a:pt x="7364" y="4627"/>
                    <a:pt x="8588" y="3965"/>
                    <a:pt x="9601" y="3965"/>
                  </a:cubicBezTo>
                  <a:close/>
                  <a:moveTo>
                    <a:pt x="11387" y="1274"/>
                  </a:moveTo>
                  <a:lnTo>
                    <a:pt x="20602" y="10489"/>
                  </a:lnTo>
                  <a:cubicBezTo>
                    <a:pt x="20602" y="10611"/>
                    <a:pt x="20602" y="10733"/>
                    <a:pt x="20602" y="10855"/>
                  </a:cubicBezTo>
                  <a:cubicBezTo>
                    <a:pt x="20602" y="11849"/>
                    <a:pt x="20460" y="12803"/>
                    <a:pt x="20176" y="13696"/>
                  </a:cubicBezTo>
                  <a:lnTo>
                    <a:pt x="19161" y="12681"/>
                  </a:lnTo>
                  <a:cubicBezTo>
                    <a:pt x="19283" y="11646"/>
                    <a:pt x="18958" y="10672"/>
                    <a:pt x="18228" y="9962"/>
                  </a:cubicBezTo>
                  <a:cubicBezTo>
                    <a:pt x="17445" y="9179"/>
                    <a:pt x="16648" y="8591"/>
                    <a:pt x="15645" y="8591"/>
                  </a:cubicBezTo>
                  <a:cubicBezTo>
                    <a:pt x="15477" y="8591"/>
                    <a:pt x="15303" y="8607"/>
                    <a:pt x="15122" y="8642"/>
                  </a:cubicBezTo>
                  <a:lnTo>
                    <a:pt x="12605" y="6146"/>
                  </a:lnTo>
                  <a:cubicBezTo>
                    <a:pt x="12747" y="5110"/>
                    <a:pt x="12524" y="4258"/>
                    <a:pt x="11935" y="3669"/>
                  </a:cubicBezTo>
                  <a:cubicBezTo>
                    <a:pt x="11292" y="3026"/>
                    <a:pt x="10475" y="2697"/>
                    <a:pt x="9569" y="2697"/>
                  </a:cubicBezTo>
                  <a:cubicBezTo>
                    <a:pt x="9446" y="2697"/>
                    <a:pt x="9321" y="2703"/>
                    <a:pt x="9195" y="2715"/>
                  </a:cubicBezTo>
                  <a:lnTo>
                    <a:pt x="8180" y="1700"/>
                  </a:lnTo>
                  <a:cubicBezTo>
                    <a:pt x="9094" y="1437"/>
                    <a:pt x="10048" y="1274"/>
                    <a:pt x="11042" y="1274"/>
                  </a:cubicBezTo>
                  <a:close/>
                  <a:moveTo>
                    <a:pt x="10129" y="10834"/>
                  </a:moveTo>
                  <a:lnTo>
                    <a:pt x="11123" y="11849"/>
                  </a:lnTo>
                  <a:cubicBezTo>
                    <a:pt x="10575" y="12600"/>
                    <a:pt x="10129" y="13392"/>
                    <a:pt x="9824" y="14143"/>
                  </a:cubicBezTo>
                  <a:lnTo>
                    <a:pt x="8201" y="12519"/>
                  </a:lnTo>
                  <a:cubicBezTo>
                    <a:pt x="8667" y="12235"/>
                    <a:pt x="9155" y="11829"/>
                    <a:pt x="9682" y="11301"/>
                  </a:cubicBezTo>
                  <a:cubicBezTo>
                    <a:pt x="9845" y="11159"/>
                    <a:pt x="9987" y="10997"/>
                    <a:pt x="10129" y="10834"/>
                  </a:cubicBezTo>
                  <a:close/>
                  <a:moveTo>
                    <a:pt x="18776" y="14102"/>
                  </a:moveTo>
                  <a:lnTo>
                    <a:pt x="19669" y="14995"/>
                  </a:lnTo>
                  <a:cubicBezTo>
                    <a:pt x="19283" y="15787"/>
                    <a:pt x="18796" y="16497"/>
                    <a:pt x="18228" y="17147"/>
                  </a:cubicBezTo>
                  <a:lnTo>
                    <a:pt x="17314" y="16234"/>
                  </a:lnTo>
                  <a:cubicBezTo>
                    <a:pt x="17964" y="15503"/>
                    <a:pt x="18451" y="14792"/>
                    <a:pt x="18776" y="14102"/>
                  </a:cubicBezTo>
                  <a:close/>
                  <a:moveTo>
                    <a:pt x="15642" y="9868"/>
                  </a:moveTo>
                  <a:cubicBezTo>
                    <a:pt x="16243" y="9868"/>
                    <a:pt x="16741" y="10262"/>
                    <a:pt x="17335" y="10855"/>
                  </a:cubicBezTo>
                  <a:cubicBezTo>
                    <a:pt x="18715" y="12255"/>
                    <a:pt x="17395" y="14366"/>
                    <a:pt x="15975" y="15787"/>
                  </a:cubicBezTo>
                  <a:cubicBezTo>
                    <a:pt x="14699" y="17076"/>
                    <a:pt x="13474" y="17734"/>
                    <a:pt x="12466" y="17734"/>
                  </a:cubicBezTo>
                  <a:cubicBezTo>
                    <a:pt x="11919" y="17734"/>
                    <a:pt x="11435" y="17540"/>
                    <a:pt x="11042" y="17147"/>
                  </a:cubicBezTo>
                  <a:cubicBezTo>
                    <a:pt x="10697" y="16822"/>
                    <a:pt x="10616" y="16213"/>
                    <a:pt x="10758" y="15482"/>
                  </a:cubicBezTo>
                  <a:lnTo>
                    <a:pt x="10758" y="15462"/>
                  </a:lnTo>
                  <a:cubicBezTo>
                    <a:pt x="11063" y="13940"/>
                    <a:pt x="12179" y="12397"/>
                    <a:pt x="13275" y="11301"/>
                  </a:cubicBezTo>
                  <a:cubicBezTo>
                    <a:pt x="14310" y="10277"/>
                    <a:pt x="15029" y="9868"/>
                    <a:pt x="15642" y="9868"/>
                  </a:cubicBezTo>
                  <a:close/>
                  <a:moveTo>
                    <a:pt x="16421" y="17127"/>
                  </a:moveTo>
                  <a:lnTo>
                    <a:pt x="17335" y="18060"/>
                  </a:lnTo>
                  <a:cubicBezTo>
                    <a:pt x="16685" y="18629"/>
                    <a:pt x="15954" y="19116"/>
                    <a:pt x="15183" y="19481"/>
                  </a:cubicBezTo>
                  <a:lnTo>
                    <a:pt x="14270" y="18588"/>
                  </a:lnTo>
                  <a:cubicBezTo>
                    <a:pt x="14980" y="18284"/>
                    <a:pt x="15690" y="17796"/>
                    <a:pt x="16421" y="17127"/>
                  </a:cubicBezTo>
                  <a:close/>
                  <a:moveTo>
                    <a:pt x="1787" y="13331"/>
                  </a:moveTo>
                  <a:lnTo>
                    <a:pt x="8566" y="20110"/>
                  </a:lnTo>
                  <a:cubicBezTo>
                    <a:pt x="5257" y="19217"/>
                    <a:pt x="2659" y="16619"/>
                    <a:pt x="1787" y="13331"/>
                  </a:cubicBezTo>
                  <a:close/>
                  <a:moveTo>
                    <a:pt x="2132" y="17025"/>
                  </a:moveTo>
                  <a:cubicBezTo>
                    <a:pt x="2842" y="18060"/>
                    <a:pt x="3755" y="18994"/>
                    <a:pt x="4852" y="19745"/>
                  </a:cubicBezTo>
                  <a:lnTo>
                    <a:pt x="4385" y="20252"/>
                  </a:lnTo>
                  <a:cubicBezTo>
                    <a:pt x="4253" y="20374"/>
                    <a:pt x="4090" y="20435"/>
                    <a:pt x="3930" y="20435"/>
                  </a:cubicBezTo>
                  <a:cubicBezTo>
                    <a:pt x="3771" y="20435"/>
                    <a:pt x="3613" y="20374"/>
                    <a:pt x="3492" y="20252"/>
                  </a:cubicBezTo>
                  <a:lnTo>
                    <a:pt x="1644" y="18405"/>
                  </a:lnTo>
                  <a:cubicBezTo>
                    <a:pt x="1401" y="18162"/>
                    <a:pt x="1401" y="17756"/>
                    <a:pt x="1644" y="17492"/>
                  </a:cubicBezTo>
                  <a:lnTo>
                    <a:pt x="2132" y="17025"/>
                  </a:lnTo>
                  <a:close/>
                  <a:moveTo>
                    <a:pt x="1888" y="7993"/>
                  </a:moveTo>
                  <a:lnTo>
                    <a:pt x="2903" y="9008"/>
                  </a:lnTo>
                  <a:cubicBezTo>
                    <a:pt x="2781" y="10063"/>
                    <a:pt x="3126" y="11017"/>
                    <a:pt x="3837" y="11748"/>
                  </a:cubicBezTo>
                  <a:cubicBezTo>
                    <a:pt x="4611" y="12522"/>
                    <a:pt x="5399" y="13106"/>
                    <a:pt x="6387" y="13106"/>
                  </a:cubicBezTo>
                  <a:cubicBezTo>
                    <a:pt x="6565" y="13106"/>
                    <a:pt x="6750" y="13087"/>
                    <a:pt x="6942" y="13047"/>
                  </a:cubicBezTo>
                  <a:lnTo>
                    <a:pt x="9459" y="15564"/>
                  </a:lnTo>
                  <a:cubicBezTo>
                    <a:pt x="9317" y="16599"/>
                    <a:pt x="9540" y="17451"/>
                    <a:pt x="10129" y="18040"/>
                  </a:cubicBezTo>
                  <a:cubicBezTo>
                    <a:pt x="10745" y="18656"/>
                    <a:pt x="11545" y="18998"/>
                    <a:pt x="12449" y="18998"/>
                  </a:cubicBezTo>
                  <a:cubicBezTo>
                    <a:pt x="12586" y="18998"/>
                    <a:pt x="12727" y="18990"/>
                    <a:pt x="12869" y="18974"/>
                  </a:cubicBezTo>
                  <a:lnTo>
                    <a:pt x="13884" y="19989"/>
                  </a:lnTo>
                  <a:cubicBezTo>
                    <a:pt x="12991" y="20273"/>
                    <a:pt x="12017" y="20435"/>
                    <a:pt x="11042" y="20435"/>
                  </a:cubicBezTo>
                  <a:cubicBezTo>
                    <a:pt x="10920" y="20435"/>
                    <a:pt x="10799" y="20435"/>
                    <a:pt x="10677" y="20415"/>
                  </a:cubicBezTo>
                  <a:lnTo>
                    <a:pt x="1462" y="11220"/>
                  </a:lnTo>
                  <a:cubicBezTo>
                    <a:pt x="1462" y="11098"/>
                    <a:pt x="1462" y="10976"/>
                    <a:pt x="1462" y="10855"/>
                  </a:cubicBezTo>
                  <a:cubicBezTo>
                    <a:pt x="1462" y="9860"/>
                    <a:pt x="1604" y="8906"/>
                    <a:pt x="1888" y="7993"/>
                  </a:cubicBezTo>
                  <a:close/>
                  <a:moveTo>
                    <a:pt x="18144" y="1"/>
                  </a:moveTo>
                  <a:cubicBezTo>
                    <a:pt x="17654" y="1"/>
                    <a:pt x="17162" y="188"/>
                    <a:pt x="16787" y="564"/>
                  </a:cubicBezTo>
                  <a:lnTo>
                    <a:pt x="16096" y="1254"/>
                  </a:lnTo>
                  <a:cubicBezTo>
                    <a:pt x="14473" y="401"/>
                    <a:pt x="12727" y="16"/>
                    <a:pt x="11042" y="16"/>
                  </a:cubicBezTo>
                  <a:cubicBezTo>
                    <a:pt x="5054" y="16"/>
                    <a:pt x="183" y="4887"/>
                    <a:pt x="183" y="10855"/>
                  </a:cubicBezTo>
                  <a:cubicBezTo>
                    <a:pt x="183" y="12621"/>
                    <a:pt x="609" y="14346"/>
                    <a:pt x="1441" y="15909"/>
                  </a:cubicBezTo>
                  <a:lnTo>
                    <a:pt x="751" y="16599"/>
                  </a:lnTo>
                  <a:cubicBezTo>
                    <a:pt x="0" y="17350"/>
                    <a:pt x="0" y="18547"/>
                    <a:pt x="751" y="19298"/>
                  </a:cubicBezTo>
                  <a:lnTo>
                    <a:pt x="2578" y="21146"/>
                  </a:lnTo>
                  <a:cubicBezTo>
                    <a:pt x="2954" y="21511"/>
                    <a:pt x="3446" y="21694"/>
                    <a:pt x="3936" y="21694"/>
                  </a:cubicBezTo>
                  <a:cubicBezTo>
                    <a:pt x="4425" y="21694"/>
                    <a:pt x="4912" y="21511"/>
                    <a:pt x="5278" y="21146"/>
                  </a:cubicBezTo>
                  <a:cubicBezTo>
                    <a:pt x="5298" y="21125"/>
                    <a:pt x="5217" y="21206"/>
                    <a:pt x="5948" y="20435"/>
                  </a:cubicBezTo>
                  <a:cubicBezTo>
                    <a:pt x="7551" y="21288"/>
                    <a:pt x="9297" y="21694"/>
                    <a:pt x="11042" y="21694"/>
                  </a:cubicBezTo>
                  <a:cubicBezTo>
                    <a:pt x="17010" y="21694"/>
                    <a:pt x="21881" y="16822"/>
                    <a:pt x="21881" y="10855"/>
                  </a:cubicBezTo>
                  <a:cubicBezTo>
                    <a:pt x="21881" y="9129"/>
                    <a:pt x="21475" y="7384"/>
                    <a:pt x="20623" y="5780"/>
                  </a:cubicBezTo>
                  <a:cubicBezTo>
                    <a:pt x="20623" y="5780"/>
                    <a:pt x="21313" y="5110"/>
                    <a:pt x="21313" y="5110"/>
                  </a:cubicBezTo>
                  <a:cubicBezTo>
                    <a:pt x="22064" y="4359"/>
                    <a:pt x="22084" y="3162"/>
                    <a:pt x="21333" y="2411"/>
                  </a:cubicBezTo>
                  <a:lnTo>
                    <a:pt x="19486" y="564"/>
                  </a:lnTo>
                  <a:cubicBezTo>
                    <a:pt x="19121" y="188"/>
                    <a:pt x="18634" y="1"/>
                    <a:pt x="18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02" name="Google Shape;902;p38"/>
          <p:cNvCxnSpPr>
            <a:stCxn id="881" idx="6"/>
            <a:endCxn id="882" idx="2"/>
          </p:cNvCxnSpPr>
          <p:nvPr/>
        </p:nvCxnSpPr>
        <p:spPr>
          <a:xfrm>
            <a:off x="2086945" y="3194238"/>
            <a:ext cx="1587000" cy="0"/>
          </a:xfrm>
          <a:prstGeom prst="straightConnector1">
            <a:avLst/>
          </a:prstGeom>
          <a:noFill/>
          <a:ln w="28575" cap="flat" cmpd="sng">
            <a:solidFill>
              <a:schemeClr val="dk2"/>
            </a:solidFill>
            <a:prstDash val="solid"/>
            <a:round/>
            <a:headEnd type="none" w="med" len="med"/>
            <a:tailEnd type="none" w="med" len="med"/>
          </a:ln>
        </p:spPr>
      </p:cxnSp>
      <p:cxnSp>
        <p:nvCxnSpPr>
          <p:cNvPr id="903" name="Google Shape;903;p38"/>
          <p:cNvCxnSpPr>
            <a:stCxn id="882" idx="6"/>
            <a:endCxn id="887" idx="2"/>
          </p:cNvCxnSpPr>
          <p:nvPr/>
        </p:nvCxnSpPr>
        <p:spPr>
          <a:xfrm flipV="1">
            <a:off x="4417008" y="3190039"/>
            <a:ext cx="1268805" cy="4199"/>
          </a:xfrm>
          <a:prstGeom prst="straightConnector1">
            <a:avLst/>
          </a:prstGeom>
          <a:noFill/>
          <a:ln w="28575" cap="flat" cmpd="sng">
            <a:solidFill>
              <a:schemeClr val="dk2"/>
            </a:solidFill>
            <a:prstDash val="solid"/>
            <a:round/>
            <a:headEnd type="none" w="med" len="med"/>
            <a:tailEnd type="none" w="med" len="med"/>
          </a:ln>
        </p:spPr>
      </p:cxnSp>
      <p:sp>
        <p:nvSpPr>
          <p:cNvPr id="33" name="Google Shape;836;p36"/>
          <p:cNvSpPr txBox="1">
            <a:spLocks/>
          </p:cNvSpPr>
          <p:nvPr/>
        </p:nvSpPr>
        <p:spPr>
          <a:xfrm>
            <a:off x="285211" y="1285790"/>
            <a:ext cx="2735007" cy="45037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2000" b="1" smtClean="0">
                <a:solidFill>
                  <a:schemeClr val="tx1"/>
                </a:solidFill>
              </a:rPr>
              <a:t>Bảo quản thực phẩm</a:t>
            </a:r>
            <a:endParaRPr lang="en-US" sz="2000" b="1">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732" y="451224"/>
            <a:ext cx="2447450" cy="468000"/>
          </a:xfrm>
        </p:spPr>
        <p:txBody>
          <a:bodyPr/>
          <a:lstStyle/>
          <a:p>
            <a:pPr algn="ctr"/>
            <a:r>
              <a:rPr lang="en-US" sz="3600" smtClean="0"/>
              <a:t>Thảo luận </a:t>
            </a:r>
            <a:endParaRPr lang="en-US" sz="3600"/>
          </a:p>
        </p:txBody>
      </p:sp>
      <p:pic>
        <p:nvPicPr>
          <p:cNvPr id="3" name="Picture 4" descr="Miêu tả công việc và phương thức tính lương tại Nanapet | NCBlog – NanaPet  Community Blog">
            <a:extLst>
              <a:ext uri="{FF2B5EF4-FFF2-40B4-BE49-F238E27FC236}">
                <a16:creationId xmlns:a16="http://schemas.microsoft.com/office/drawing/2014/main" id="{48ED95EF-4270-4F3D-B9D0-F071B34E40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33" b="93770" l="5112" r="93930"/>
                    </a14:imgEffect>
                  </a14:imgLayer>
                </a14:imgProps>
              </a:ext>
              <a:ext uri="{28A0092B-C50C-407E-A947-70E740481C1C}">
                <a14:useLocalDpi xmlns:a14="http://schemas.microsoft.com/office/drawing/2010/main" val="0"/>
              </a:ext>
            </a:extLst>
          </a:blip>
          <a:srcRect/>
          <a:stretch>
            <a:fillRect/>
          </a:stretch>
        </p:blipFill>
        <p:spPr bwMode="auto">
          <a:xfrm>
            <a:off x="171113" y="919224"/>
            <a:ext cx="3989921" cy="3989921"/>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836;p36"/>
          <p:cNvSpPr txBox="1">
            <a:spLocks/>
          </p:cNvSpPr>
          <p:nvPr/>
        </p:nvSpPr>
        <p:spPr>
          <a:xfrm>
            <a:off x="3883632" y="1859825"/>
            <a:ext cx="5116530" cy="23320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b="1" dirty="0">
                <a:solidFill>
                  <a:srgbClr val="002060"/>
                </a:solidFill>
              </a:rPr>
              <a:t>1</a:t>
            </a:r>
            <a:r>
              <a:rPr lang="vi-VN" sz="2400" b="1" dirty="0" smtClean="0">
                <a:solidFill>
                  <a:srgbClr val="002060"/>
                </a:solidFill>
              </a:rPr>
              <a:t>.</a:t>
            </a:r>
            <a:r>
              <a:rPr lang="en-US" sz="2400" b="1" dirty="0" smtClean="0">
                <a:solidFill>
                  <a:srgbClr val="002060"/>
                </a:solidFill>
              </a:rPr>
              <a:t> </a:t>
            </a:r>
            <a:r>
              <a:rPr lang="vi-VN" sz="2400" b="1" dirty="0" smtClean="0">
                <a:solidFill>
                  <a:srgbClr val="002060"/>
                </a:solidFill>
              </a:rPr>
              <a:t>Nêu </a:t>
            </a:r>
            <a:r>
              <a:rPr lang="vi-VN" sz="2400" b="1" dirty="0">
                <a:solidFill>
                  <a:srgbClr val="002060"/>
                </a:solidFill>
              </a:rPr>
              <a:t>cảm nhận của em về các thực </a:t>
            </a:r>
            <a:r>
              <a:rPr lang="vi-VN" sz="2400" b="1" dirty="0" smtClean="0">
                <a:solidFill>
                  <a:srgbClr val="002060"/>
                </a:solidFill>
              </a:rPr>
              <a:t>phẩm </a:t>
            </a:r>
            <a:r>
              <a:rPr lang="vi-VN" sz="2400" b="1" dirty="0">
                <a:solidFill>
                  <a:srgbClr val="002060"/>
                </a:solidFill>
              </a:rPr>
              <a:t>trước và sau khi được chế </a:t>
            </a:r>
            <a:r>
              <a:rPr lang="vi-VN" sz="2400" b="1" dirty="0" smtClean="0">
                <a:solidFill>
                  <a:srgbClr val="002060"/>
                </a:solidFill>
              </a:rPr>
              <a:t>biế</a:t>
            </a:r>
            <a:r>
              <a:rPr lang="en-US" sz="2400" b="1" smtClean="0">
                <a:solidFill>
                  <a:srgbClr val="002060"/>
                </a:solidFill>
              </a:rPr>
              <a:t>n</a:t>
            </a:r>
            <a:r>
              <a:rPr lang="vi-VN" sz="2400" b="1" smtClean="0">
                <a:solidFill>
                  <a:srgbClr val="002060"/>
                </a:solidFill>
              </a:rPr>
              <a:t>?</a:t>
            </a:r>
            <a:endParaRPr lang="en-US" sz="2400" b="1" dirty="0">
              <a:solidFill>
                <a:srgbClr val="002060"/>
              </a:solidFill>
            </a:endParaRPr>
          </a:p>
          <a:p>
            <a:pPr algn="just"/>
            <a:endParaRPr lang="en-US" sz="2400" b="1" dirty="0" smtClean="0">
              <a:solidFill>
                <a:srgbClr val="002060"/>
              </a:solidFill>
            </a:endParaRPr>
          </a:p>
          <a:p>
            <a:pPr algn="just"/>
            <a:r>
              <a:rPr lang="vi-VN" sz="2400" b="1" dirty="0" smtClean="0">
                <a:solidFill>
                  <a:srgbClr val="002060"/>
                </a:solidFill>
              </a:rPr>
              <a:t>2</a:t>
            </a:r>
            <a:r>
              <a:rPr lang="vi-VN" sz="2400" b="1" dirty="0">
                <a:solidFill>
                  <a:srgbClr val="002060"/>
                </a:solidFill>
              </a:rPr>
              <a:t>. Vì sao nên chế biến thực phẩm trước khi sử dụng?</a:t>
            </a:r>
            <a:endParaRPr lang="en-US" sz="2400" b="1" dirty="0">
              <a:solidFill>
                <a:srgbClr val="002060"/>
              </a:solidFill>
            </a:endParaRPr>
          </a:p>
        </p:txBody>
      </p:sp>
      <p:pic>
        <p:nvPicPr>
          <p:cNvPr id="6" name="Đếm ngược 2 phút">
            <a:hlinkClick r:id="" action="ppaction://media"/>
            <a:extLst>
              <a:ext uri="{FF2B5EF4-FFF2-40B4-BE49-F238E27FC236}">
                <a16:creationId xmlns:a16="http://schemas.microsoft.com/office/drawing/2014/main" id="{5B47EBF5-D976-4CDF-92C4-2029A6CA8D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534364" y="45946"/>
            <a:ext cx="2049380" cy="1223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2591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ch nấu cơm bằng nồi cơm điện tử Toshiba mềm deo thơm ngon khó cưỡng"/>
          <p:cNvPicPr>
            <a:picLocks noChangeAspect="1" noChangeArrowheads="1"/>
          </p:cNvPicPr>
          <p:nvPr/>
        </p:nvPicPr>
        <p:blipFill rotWithShape="1">
          <a:blip r:embed="rId2">
            <a:extLst>
              <a:ext uri="{28A0092B-C50C-407E-A947-70E740481C1C}">
                <a14:useLocalDpi xmlns:a14="http://schemas.microsoft.com/office/drawing/2010/main" val="0"/>
              </a:ext>
            </a:extLst>
          </a:blip>
          <a:srcRect l="29210" t="688" r="225" b="15959"/>
          <a:stretch/>
        </p:blipFill>
        <p:spPr bwMode="auto">
          <a:xfrm>
            <a:off x="5316278" y="404038"/>
            <a:ext cx="2579797"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Cách Nấu Cơm: Làm Sao Để Nấu Cơm Ngon, Dẻo, Không Bị Khô Và Nhão | Cooky.vn"/>
          <p:cNvPicPr>
            <a:picLocks noChangeAspect="1" noChangeArrowheads="1"/>
          </p:cNvPicPr>
          <p:nvPr/>
        </p:nvPicPr>
        <p:blipFill rotWithShape="1">
          <a:blip r:embed="rId3">
            <a:extLst>
              <a:ext uri="{28A0092B-C50C-407E-A947-70E740481C1C}">
                <a14:useLocalDpi xmlns:a14="http://schemas.microsoft.com/office/drawing/2010/main" val="0"/>
              </a:ext>
            </a:extLst>
          </a:blip>
          <a:srcRect l="26348"/>
          <a:stretch/>
        </p:blipFill>
        <p:spPr bwMode="auto">
          <a:xfrm>
            <a:off x="1148316" y="404038"/>
            <a:ext cx="2617454"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descr="Bí quyết phân biệt thịt lợn sạch và thịt lợn bẩn | Kinh tế | Báo Nghệ An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48315" y="2785731"/>
            <a:ext cx="2617455"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Cách kho thịt ngon đưa cơm cho cả nhà ai cũng thích - Món ngon mỗi ngày"/>
          <p:cNvPicPr>
            <a:picLocks noChangeAspect="1" noChangeArrowheads="1"/>
          </p:cNvPicPr>
          <p:nvPr/>
        </p:nvPicPr>
        <p:blipFill rotWithShape="1">
          <a:blip r:embed="rId5">
            <a:extLst>
              <a:ext uri="{28A0092B-C50C-407E-A947-70E740481C1C}">
                <a14:useLocalDpi xmlns:a14="http://schemas.microsoft.com/office/drawing/2010/main" val="0"/>
              </a:ext>
            </a:extLst>
          </a:blip>
          <a:srcRect l="14634"/>
          <a:stretch/>
        </p:blipFill>
        <p:spPr bwMode="auto">
          <a:xfrm>
            <a:off x="5288939" y="2785731"/>
            <a:ext cx="2607136" cy="1892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ight Arrow 1"/>
          <p:cNvSpPr/>
          <p:nvPr/>
        </p:nvSpPr>
        <p:spPr>
          <a:xfrm>
            <a:off x="4040372" y="1201479"/>
            <a:ext cx="1105786" cy="414670"/>
          </a:xfrm>
          <a:prstGeom prst="righ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1" name="Right Arrow 10"/>
          <p:cNvSpPr/>
          <p:nvPr/>
        </p:nvSpPr>
        <p:spPr>
          <a:xfrm>
            <a:off x="4040371" y="3524693"/>
            <a:ext cx="1105786" cy="414670"/>
          </a:xfrm>
          <a:prstGeom prst="righ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026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cxnSp>
        <p:nvCxnSpPr>
          <p:cNvPr id="853" name="Google Shape;853;p37"/>
          <p:cNvCxnSpPr>
            <a:stCxn id="854" idx="6"/>
            <a:endCxn id="855" idx="2"/>
          </p:cNvCxnSpPr>
          <p:nvPr/>
        </p:nvCxnSpPr>
        <p:spPr>
          <a:xfrm>
            <a:off x="2849655" y="3102072"/>
            <a:ext cx="1587000" cy="0"/>
          </a:xfrm>
          <a:prstGeom prst="straightConnector1">
            <a:avLst/>
          </a:prstGeom>
          <a:noFill/>
          <a:ln w="28575" cap="flat" cmpd="sng">
            <a:solidFill>
              <a:schemeClr val="dk2"/>
            </a:solidFill>
            <a:prstDash val="solid"/>
            <a:round/>
            <a:headEnd type="none" w="med" len="med"/>
            <a:tailEnd type="none" w="med" len="med"/>
          </a:ln>
        </p:spPr>
      </p:cxnSp>
      <p:sp>
        <p:nvSpPr>
          <p:cNvPr id="855" name="Google Shape;855;p37"/>
          <p:cNvSpPr/>
          <p:nvPr/>
        </p:nvSpPr>
        <p:spPr>
          <a:xfrm>
            <a:off x="4436618" y="273052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7"/>
          <p:cNvSpPr/>
          <p:nvPr/>
        </p:nvSpPr>
        <p:spPr>
          <a:xfrm>
            <a:off x="2106555" y="273052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7"/>
          <p:cNvSpPr/>
          <p:nvPr/>
        </p:nvSpPr>
        <p:spPr>
          <a:xfrm>
            <a:off x="4589927" y="2888070"/>
            <a:ext cx="436491" cy="428023"/>
          </a:xfrm>
          <a:custGeom>
            <a:avLst/>
            <a:gdLst/>
            <a:ahLst/>
            <a:cxnLst/>
            <a:rect l="l" t="t" r="r" b="b"/>
            <a:pathLst>
              <a:path w="22126" h="21694" extrusionOk="0">
                <a:moveTo>
                  <a:pt x="17954" y="1259"/>
                </a:moveTo>
                <a:cubicBezTo>
                  <a:pt x="18604" y="1259"/>
                  <a:pt x="19253" y="1508"/>
                  <a:pt x="19750" y="2005"/>
                </a:cubicBezTo>
                <a:cubicBezTo>
                  <a:pt x="20745" y="3000"/>
                  <a:pt x="20745" y="4623"/>
                  <a:pt x="19750" y="5598"/>
                </a:cubicBezTo>
                <a:cubicBezTo>
                  <a:pt x="19253" y="6095"/>
                  <a:pt x="18604" y="6344"/>
                  <a:pt x="17954" y="6344"/>
                </a:cubicBezTo>
                <a:cubicBezTo>
                  <a:pt x="17305" y="6344"/>
                  <a:pt x="16655" y="6095"/>
                  <a:pt x="16158" y="5598"/>
                </a:cubicBezTo>
                <a:cubicBezTo>
                  <a:pt x="15163" y="4623"/>
                  <a:pt x="15163" y="3000"/>
                  <a:pt x="16158" y="2005"/>
                </a:cubicBezTo>
                <a:cubicBezTo>
                  <a:pt x="16655" y="1508"/>
                  <a:pt x="17305" y="1259"/>
                  <a:pt x="17954" y="1259"/>
                </a:cubicBezTo>
                <a:close/>
                <a:moveTo>
                  <a:pt x="13448" y="5765"/>
                </a:moveTo>
                <a:cubicBezTo>
                  <a:pt x="14097" y="5765"/>
                  <a:pt x="14747" y="6014"/>
                  <a:pt x="15244" y="6511"/>
                </a:cubicBezTo>
                <a:cubicBezTo>
                  <a:pt x="16239" y="7506"/>
                  <a:pt x="16239" y="9109"/>
                  <a:pt x="15244" y="10104"/>
                </a:cubicBezTo>
                <a:cubicBezTo>
                  <a:pt x="14747" y="10601"/>
                  <a:pt x="14097" y="10850"/>
                  <a:pt x="13448" y="10850"/>
                </a:cubicBezTo>
                <a:cubicBezTo>
                  <a:pt x="12798" y="10850"/>
                  <a:pt x="12149" y="10601"/>
                  <a:pt x="11652" y="10104"/>
                </a:cubicBezTo>
                <a:cubicBezTo>
                  <a:pt x="10657" y="9109"/>
                  <a:pt x="10657" y="7506"/>
                  <a:pt x="11652" y="6511"/>
                </a:cubicBezTo>
                <a:cubicBezTo>
                  <a:pt x="12149" y="6014"/>
                  <a:pt x="12798" y="5765"/>
                  <a:pt x="13448" y="5765"/>
                </a:cubicBezTo>
                <a:close/>
                <a:moveTo>
                  <a:pt x="8962" y="10251"/>
                </a:moveTo>
                <a:cubicBezTo>
                  <a:pt x="9612" y="10251"/>
                  <a:pt x="10261" y="10500"/>
                  <a:pt x="10759" y="10997"/>
                </a:cubicBezTo>
                <a:cubicBezTo>
                  <a:pt x="11753" y="11991"/>
                  <a:pt x="11753" y="13595"/>
                  <a:pt x="10759" y="14590"/>
                </a:cubicBezTo>
                <a:cubicBezTo>
                  <a:pt x="10261" y="15087"/>
                  <a:pt x="9612" y="15335"/>
                  <a:pt x="8962" y="15335"/>
                </a:cubicBezTo>
                <a:cubicBezTo>
                  <a:pt x="8313" y="15335"/>
                  <a:pt x="7663" y="15087"/>
                  <a:pt x="7166" y="14590"/>
                </a:cubicBezTo>
                <a:cubicBezTo>
                  <a:pt x="6171" y="13595"/>
                  <a:pt x="6171" y="11991"/>
                  <a:pt x="7166" y="10997"/>
                </a:cubicBezTo>
                <a:cubicBezTo>
                  <a:pt x="7663" y="10500"/>
                  <a:pt x="8313" y="10251"/>
                  <a:pt x="8962" y="10251"/>
                </a:cubicBezTo>
                <a:close/>
                <a:moveTo>
                  <a:pt x="17952" y="1"/>
                </a:moveTo>
                <a:cubicBezTo>
                  <a:pt x="16975" y="1"/>
                  <a:pt x="15995" y="371"/>
                  <a:pt x="15244" y="1112"/>
                </a:cubicBezTo>
                <a:cubicBezTo>
                  <a:pt x="14311" y="2046"/>
                  <a:pt x="13966" y="3345"/>
                  <a:pt x="14209" y="4563"/>
                </a:cubicBezTo>
                <a:cubicBezTo>
                  <a:pt x="13963" y="4513"/>
                  <a:pt x="13714" y="4489"/>
                  <a:pt x="13465" y="4489"/>
                </a:cubicBezTo>
                <a:cubicBezTo>
                  <a:pt x="12481" y="4489"/>
                  <a:pt x="11504" y="4869"/>
                  <a:pt x="10759" y="5598"/>
                </a:cubicBezTo>
                <a:cubicBezTo>
                  <a:pt x="9825" y="6552"/>
                  <a:pt x="9480" y="7851"/>
                  <a:pt x="9723" y="9069"/>
                </a:cubicBezTo>
                <a:cubicBezTo>
                  <a:pt x="9461" y="9013"/>
                  <a:pt x="9196" y="8985"/>
                  <a:pt x="8932" y="8985"/>
                </a:cubicBezTo>
                <a:cubicBezTo>
                  <a:pt x="7952" y="8985"/>
                  <a:pt x="6993" y="9368"/>
                  <a:pt x="6273" y="10104"/>
                </a:cubicBezTo>
                <a:cubicBezTo>
                  <a:pt x="4913" y="11443"/>
                  <a:pt x="4791" y="13514"/>
                  <a:pt x="5847" y="15016"/>
                </a:cubicBezTo>
                <a:lnTo>
                  <a:pt x="244" y="20598"/>
                </a:lnTo>
                <a:cubicBezTo>
                  <a:pt x="1" y="20861"/>
                  <a:pt x="1" y="21247"/>
                  <a:pt x="244" y="21511"/>
                </a:cubicBezTo>
                <a:cubicBezTo>
                  <a:pt x="376" y="21633"/>
                  <a:pt x="539" y="21694"/>
                  <a:pt x="701" y="21694"/>
                </a:cubicBezTo>
                <a:cubicBezTo>
                  <a:pt x="863" y="21694"/>
                  <a:pt x="1026" y="21633"/>
                  <a:pt x="1158" y="21511"/>
                </a:cubicBezTo>
                <a:lnTo>
                  <a:pt x="6760" y="15909"/>
                </a:lnTo>
                <a:cubicBezTo>
                  <a:pt x="7419" y="16378"/>
                  <a:pt x="8195" y="16615"/>
                  <a:pt x="8971" y="16615"/>
                </a:cubicBezTo>
                <a:cubicBezTo>
                  <a:pt x="9939" y="16615"/>
                  <a:pt x="10908" y="16247"/>
                  <a:pt x="11652" y="15503"/>
                </a:cubicBezTo>
                <a:cubicBezTo>
                  <a:pt x="12585" y="14569"/>
                  <a:pt x="12951" y="13290"/>
                  <a:pt x="12707" y="12052"/>
                </a:cubicBezTo>
                <a:lnTo>
                  <a:pt x="12707" y="12052"/>
                </a:lnTo>
                <a:cubicBezTo>
                  <a:pt x="12956" y="12101"/>
                  <a:pt x="13207" y="12126"/>
                  <a:pt x="13457" y="12126"/>
                </a:cubicBezTo>
                <a:cubicBezTo>
                  <a:pt x="14446" y="12126"/>
                  <a:pt x="15412" y="11743"/>
                  <a:pt x="16158" y="10997"/>
                </a:cubicBezTo>
                <a:cubicBezTo>
                  <a:pt x="17091" y="10063"/>
                  <a:pt x="17436" y="8764"/>
                  <a:pt x="17193" y="7546"/>
                </a:cubicBezTo>
                <a:lnTo>
                  <a:pt x="17193" y="7546"/>
                </a:lnTo>
                <a:cubicBezTo>
                  <a:pt x="17443" y="7595"/>
                  <a:pt x="17696" y="7620"/>
                  <a:pt x="17947" y="7620"/>
                </a:cubicBezTo>
                <a:cubicBezTo>
                  <a:pt x="18940" y="7620"/>
                  <a:pt x="19915" y="7240"/>
                  <a:pt x="20643" y="6511"/>
                </a:cubicBezTo>
                <a:cubicBezTo>
                  <a:pt x="22125" y="5009"/>
                  <a:pt x="22125" y="2594"/>
                  <a:pt x="20643" y="1112"/>
                </a:cubicBezTo>
                <a:cubicBezTo>
                  <a:pt x="19903" y="371"/>
                  <a:pt x="18928" y="1"/>
                  <a:pt x="17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7"/>
          <p:cNvSpPr/>
          <p:nvPr/>
        </p:nvSpPr>
        <p:spPr>
          <a:xfrm>
            <a:off x="2264067" y="2938875"/>
            <a:ext cx="428067" cy="326393"/>
          </a:xfrm>
          <a:custGeom>
            <a:avLst/>
            <a:gdLst/>
            <a:ahLst/>
            <a:cxnLst/>
            <a:rect l="l" t="t" r="r" b="b"/>
            <a:pathLst>
              <a:path w="21699" h="16543" extrusionOk="0">
                <a:moveTo>
                  <a:pt x="10839" y="1279"/>
                </a:moveTo>
                <a:cubicBezTo>
                  <a:pt x="13234" y="1279"/>
                  <a:pt x="15203" y="2416"/>
                  <a:pt x="16421" y="3390"/>
                </a:cubicBezTo>
                <a:cubicBezTo>
                  <a:pt x="17679" y="4364"/>
                  <a:pt x="18857" y="4547"/>
                  <a:pt x="18978" y="4588"/>
                </a:cubicBezTo>
                <a:cubicBezTo>
                  <a:pt x="19790" y="4791"/>
                  <a:pt x="20379" y="5521"/>
                  <a:pt x="20420" y="6374"/>
                </a:cubicBezTo>
                <a:lnTo>
                  <a:pt x="16847" y="6374"/>
                </a:lnTo>
                <a:cubicBezTo>
                  <a:pt x="15711" y="6374"/>
                  <a:pt x="14635" y="6151"/>
                  <a:pt x="13640" y="5704"/>
                </a:cubicBezTo>
                <a:cubicBezTo>
                  <a:pt x="12686" y="5298"/>
                  <a:pt x="11753" y="5095"/>
                  <a:pt x="10839" y="5095"/>
                </a:cubicBezTo>
                <a:cubicBezTo>
                  <a:pt x="9926" y="5095"/>
                  <a:pt x="8992" y="5298"/>
                  <a:pt x="8058" y="5704"/>
                </a:cubicBezTo>
                <a:cubicBezTo>
                  <a:pt x="7043" y="6151"/>
                  <a:pt x="5968" y="6374"/>
                  <a:pt x="4831" y="6374"/>
                </a:cubicBezTo>
                <a:lnTo>
                  <a:pt x="1279" y="6374"/>
                </a:lnTo>
                <a:cubicBezTo>
                  <a:pt x="1299" y="5521"/>
                  <a:pt x="1888" y="4791"/>
                  <a:pt x="2720" y="4588"/>
                </a:cubicBezTo>
                <a:cubicBezTo>
                  <a:pt x="2822" y="4547"/>
                  <a:pt x="4019" y="4364"/>
                  <a:pt x="5257" y="3390"/>
                </a:cubicBezTo>
                <a:cubicBezTo>
                  <a:pt x="6495" y="2416"/>
                  <a:pt x="8444" y="1279"/>
                  <a:pt x="10839" y="1279"/>
                </a:cubicBezTo>
                <a:close/>
                <a:moveTo>
                  <a:pt x="20420" y="10169"/>
                </a:moveTo>
                <a:cubicBezTo>
                  <a:pt x="20379" y="11022"/>
                  <a:pt x="19790" y="11753"/>
                  <a:pt x="18978" y="11956"/>
                </a:cubicBezTo>
                <a:cubicBezTo>
                  <a:pt x="18857" y="11976"/>
                  <a:pt x="18410" y="12057"/>
                  <a:pt x="17842" y="12321"/>
                </a:cubicBezTo>
                <a:lnTo>
                  <a:pt x="17842" y="10169"/>
                </a:lnTo>
                <a:close/>
                <a:moveTo>
                  <a:pt x="4831" y="10169"/>
                </a:moveTo>
                <a:cubicBezTo>
                  <a:pt x="5968" y="10169"/>
                  <a:pt x="7043" y="10393"/>
                  <a:pt x="8058" y="10839"/>
                </a:cubicBezTo>
                <a:cubicBezTo>
                  <a:pt x="8992" y="11245"/>
                  <a:pt x="9926" y="11448"/>
                  <a:pt x="10839" y="11448"/>
                </a:cubicBezTo>
                <a:cubicBezTo>
                  <a:pt x="11753" y="11448"/>
                  <a:pt x="12686" y="11245"/>
                  <a:pt x="13640" y="10839"/>
                </a:cubicBezTo>
                <a:cubicBezTo>
                  <a:pt x="13762" y="10778"/>
                  <a:pt x="13884" y="10717"/>
                  <a:pt x="14026" y="10677"/>
                </a:cubicBezTo>
                <a:lnTo>
                  <a:pt x="14026" y="14594"/>
                </a:lnTo>
                <a:cubicBezTo>
                  <a:pt x="12970" y="15041"/>
                  <a:pt x="11915" y="15264"/>
                  <a:pt x="10839" y="15264"/>
                </a:cubicBezTo>
                <a:cubicBezTo>
                  <a:pt x="8444" y="15264"/>
                  <a:pt x="6495" y="14127"/>
                  <a:pt x="5257" y="13153"/>
                </a:cubicBezTo>
                <a:cubicBezTo>
                  <a:pt x="4019" y="12179"/>
                  <a:pt x="2822" y="11996"/>
                  <a:pt x="2720" y="11956"/>
                </a:cubicBezTo>
                <a:cubicBezTo>
                  <a:pt x="1888" y="11753"/>
                  <a:pt x="1299" y="11022"/>
                  <a:pt x="1279" y="10169"/>
                </a:cubicBezTo>
                <a:close/>
                <a:moveTo>
                  <a:pt x="10839" y="6374"/>
                </a:moveTo>
                <a:cubicBezTo>
                  <a:pt x="11570" y="6374"/>
                  <a:pt x="12341" y="6536"/>
                  <a:pt x="13133" y="6881"/>
                </a:cubicBezTo>
                <a:cubicBezTo>
                  <a:pt x="14290" y="7389"/>
                  <a:pt x="15548" y="7632"/>
                  <a:pt x="16847" y="7632"/>
                </a:cubicBezTo>
                <a:lnTo>
                  <a:pt x="18471" y="7632"/>
                </a:lnTo>
                <a:cubicBezTo>
                  <a:pt x="18836" y="7632"/>
                  <a:pt x="19141" y="7937"/>
                  <a:pt x="19141" y="8261"/>
                </a:cubicBezTo>
                <a:cubicBezTo>
                  <a:pt x="19141" y="8607"/>
                  <a:pt x="18836" y="8911"/>
                  <a:pt x="18471" y="8911"/>
                </a:cubicBezTo>
                <a:lnTo>
                  <a:pt x="17192" y="8911"/>
                </a:lnTo>
                <a:cubicBezTo>
                  <a:pt x="16847" y="8911"/>
                  <a:pt x="16563" y="9195"/>
                  <a:pt x="16563" y="9540"/>
                </a:cubicBezTo>
                <a:lnTo>
                  <a:pt x="16563" y="14635"/>
                </a:lnTo>
                <a:cubicBezTo>
                  <a:pt x="16563" y="14980"/>
                  <a:pt x="16279" y="15264"/>
                  <a:pt x="15934" y="15264"/>
                </a:cubicBezTo>
                <a:cubicBezTo>
                  <a:pt x="15568" y="15264"/>
                  <a:pt x="15284" y="14980"/>
                  <a:pt x="15284" y="14635"/>
                </a:cubicBezTo>
                <a:lnTo>
                  <a:pt x="15284" y="9804"/>
                </a:lnTo>
                <a:cubicBezTo>
                  <a:pt x="15284" y="9452"/>
                  <a:pt x="14993" y="9175"/>
                  <a:pt x="14651" y="9175"/>
                </a:cubicBezTo>
                <a:cubicBezTo>
                  <a:pt x="14599" y="9175"/>
                  <a:pt x="14546" y="9182"/>
                  <a:pt x="14493" y="9195"/>
                </a:cubicBezTo>
                <a:cubicBezTo>
                  <a:pt x="14026" y="9317"/>
                  <a:pt x="13579" y="9479"/>
                  <a:pt x="13133" y="9662"/>
                </a:cubicBezTo>
                <a:cubicBezTo>
                  <a:pt x="12341" y="10007"/>
                  <a:pt x="11570" y="10169"/>
                  <a:pt x="10839" y="10169"/>
                </a:cubicBezTo>
                <a:cubicBezTo>
                  <a:pt x="10108" y="10169"/>
                  <a:pt x="9337" y="10007"/>
                  <a:pt x="8546" y="9662"/>
                </a:cubicBezTo>
                <a:cubicBezTo>
                  <a:pt x="7389" y="9155"/>
                  <a:pt x="6150" y="8911"/>
                  <a:pt x="4831" y="8911"/>
                </a:cubicBezTo>
                <a:lnTo>
                  <a:pt x="3207" y="8911"/>
                </a:lnTo>
                <a:cubicBezTo>
                  <a:pt x="2862" y="8911"/>
                  <a:pt x="2537" y="8607"/>
                  <a:pt x="2537" y="8261"/>
                </a:cubicBezTo>
                <a:cubicBezTo>
                  <a:pt x="2537" y="7937"/>
                  <a:pt x="2862" y="7632"/>
                  <a:pt x="3207" y="7632"/>
                </a:cubicBezTo>
                <a:lnTo>
                  <a:pt x="4831" y="7632"/>
                </a:lnTo>
                <a:cubicBezTo>
                  <a:pt x="6150" y="7632"/>
                  <a:pt x="7389" y="7389"/>
                  <a:pt x="8546" y="6881"/>
                </a:cubicBezTo>
                <a:cubicBezTo>
                  <a:pt x="9337" y="6536"/>
                  <a:pt x="10108" y="6374"/>
                  <a:pt x="10839" y="6374"/>
                </a:cubicBezTo>
                <a:close/>
                <a:moveTo>
                  <a:pt x="10839" y="0"/>
                </a:moveTo>
                <a:cubicBezTo>
                  <a:pt x="8079" y="0"/>
                  <a:pt x="5866" y="1299"/>
                  <a:pt x="4486" y="2375"/>
                </a:cubicBezTo>
                <a:cubicBezTo>
                  <a:pt x="3471" y="3167"/>
                  <a:pt x="2497" y="3329"/>
                  <a:pt x="2395" y="3370"/>
                </a:cubicBezTo>
                <a:cubicBezTo>
                  <a:pt x="995" y="3715"/>
                  <a:pt x="0" y="4973"/>
                  <a:pt x="0" y="6435"/>
                </a:cubicBezTo>
                <a:lnTo>
                  <a:pt x="0" y="7003"/>
                </a:lnTo>
                <a:cubicBezTo>
                  <a:pt x="0" y="7348"/>
                  <a:pt x="284" y="7632"/>
                  <a:pt x="629" y="7632"/>
                </a:cubicBezTo>
                <a:lnTo>
                  <a:pt x="1380" y="7632"/>
                </a:lnTo>
                <a:cubicBezTo>
                  <a:pt x="1299" y="7835"/>
                  <a:pt x="1259" y="8058"/>
                  <a:pt x="1259" y="8261"/>
                </a:cubicBezTo>
                <a:cubicBezTo>
                  <a:pt x="1259" y="8485"/>
                  <a:pt x="1299" y="8708"/>
                  <a:pt x="1380" y="8911"/>
                </a:cubicBezTo>
                <a:lnTo>
                  <a:pt x="629" y="8911"/>
                </a:lnTo>
                <a:cubicBezTo>
                  <a:pt x="284" y="8911"/>
                  <a:pt x="0" y="9195"/>
                  <a:pt x="0" y="9540"/>
                </a:cubicBezTo>
                <a:lnTo>
                  <a:pt x="0" y="10109"/>
                </a:lnTo>
                <a:cubicBezTo>
                  <a:pt x="0" y="11570"/>
                  <a:pt x="995" y="12828"/>
                  <a:pt x="2395" y="13173"/>
                </a:cubicBezTo>
                <a:cubicBezTo>
                  <a:pt x="2497" y="13214"/>
                  <a:pt x="3471" y="13376"/>
                  <a:pt x="4486" y="14168"/>
                </a:cubicBezTo>
                <a:cubicBezTo>
                  <a:pt x="5866" y="15244"/>
                  <a:pt x="8079" y="16543"/>
                  <a:pt x="10839" y="16543"/>
                </a:cubicBezTo>
                <a:cubicBezTo>
                  <a:pt x="12057" y="16543"/>
                  <a:pt x="13255" y="16279"/>
                  <a:pt x="14432" y="15812"/>
                </a:cubicBezTo>
                <a:cubicBezTo>
                  <a:pt x="14777" y="16238"/>
                  <a:pt x="15325" y="16543"/>
                  <a:pt x="15934" y="16543"/>
                </a:cubicBezTo>
                <a:cubicBezTo>
                  <a:pt x="16989" y="16543"/>
                  <a:pt x="17842" y="15670"/>
                  <a:pt x="17842" y="14635"/>
                </a:cubicBezTo>
                <a:lnTo>
                  <a:pt x="17842" y="13742"/>
                </a:lnTo>
                <a:cubicBezTo>
                  <a:pt x="18552" y="13316"/>
                  <a:pt x="19181" y="13214"/>
                  <a:pt x="19283" y="13173"/>
                </a:cubicBezTo>
                <a:cubicBezTo>
                  <a:pt x="20704" y="12828"/>
                  <a:pt x="21698" y="11570"/>
                  <a:pt x="21698" y="10109"/>
                </a:cubicBezTo>
                <a:lnTo>
                  <a:pt x="21698" y="9540"/>
                </a:lnTo>
                <a:cubicBezTo>
                  <a:pt x="21698" y="9195"/>
                  <a:pt x="21414" y="8911"/>
                  <a:pt x="21049" y="8911"/>
                </a:cubicBezTo>
                <a:lnTo>
                  <a:pt x="20298" y="8911"/>
                </a:lnTo>
                <a:cubicBezTo>
                  <a:pt x="20379" y="8708"/>
                  <a:pt x="20420" y="8485"/>
                  <a:pt x="20420" y="8261"/>
                </a:cubicBezTo>
                <a:cubicBezTo>
                  <a:pt x="20420" y="8058"/>
                  <a:pt x="20379" y="7835"/>
                  <a:pt x="20298" y="7632"/>
                </a:cubicBezTo>
                <a:lnTo>
                  <a:pt x="21049" y="7632"/>
                </a:lnTo>
                <a:cubicBezTo>
                  <a:pt x="21414" y="7632"/>
                  <a:pt x="21698" y="7348"/>
                  <a:pt x="21698" y="7003"/>
                </a:cubicBezTo>
                <a:lnTo>
                  <a:pt x="21698" y="6435"/>
                </a:lnTo>
                <a:cubicBezTo>
                  <a:pt x="21698" y="4973"/>
                  <a:pt x="20704" y="3715"/>
                  <a:pt x="19283" y="3370"/>
                </a:cubicBezTo>
                <a:cubicBezTo>
                  <a:pt x="19181" y="3329"/>
                  <a:pt x="18207" y="3167"/>
                  <a:pt x="17213" y="2375"/>
                </a:cubicBezTo>
                <a:cubicBezTo>
                  <a:pt x="15832" y="1299"/>
                  <a:pt x="13600" y="0"/>
                  <a:pt x="10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7"/>
          <p:cNvSpPr txBox="1"/>
          <p:nvPr/>
        </p:nvSpPr>
        <p:spPr>
          <a:xfrm>
            <a:off x="1240424" y="3571712"/>
            <a:ext cx="2475352" cy="575100"/>
          </a:xfrm>
          <a:prstGeom prst="rect">
            <a:avLst/>
          </a:prstGeom>
          <a:noFill/>
          <a:ln>
            <a:noFill/>
          </a:ln>
        </p:spPr>
        <p:txBody>
          <a:bodyPr spcFirstLastPara="1" wrap="square" lIns="91425" tIns="91425" rIns="91425" bIns="91425" anchor="t" anchorCtr="0">
            <a:noAutofit/>
          </a:bodyPr>
          <a:lstStyle/>
          <a:p>
            <a:pPr lvl="0" algn="ctr"/>
            <a:r>
              <a:rPr lang="en-US" sz="2400"/>
              <a:t>quá trình </a:t>
            </a:r>
            <a:endParaRPr lang="en-US" sz="2400" smtClean="0"/>
          </a:p>
          <a:p>
            <a:pPr lvl="0" algn="ctr"/>
            <a:r>
              <a:rPr lang="en-US" sz="2400" smtClean="0"/>
              <a:t>xử </a:t>
            </a:r>
            <a:r>
              <a:rPr lang="en-US" sz="2400"/>
              <a:t>lí thực phẩm </a:t>
            </a:r>
            <a:endParaRPr sz="2400">
              <a:solidFill>
                <a:schemeClr val="dk1"/>
              </a:solidFill>
              <a:latin typeface="Fira Sans"/>
              <a:ea typeface="Fira Sans"/>
              <a:cs typeface="Fira Sans"/>
              <a:sym typeface="Fira Sans"/>
            </a:endParaRPr>
          </a:p>
        </p:txBody>
      </p:sp>
      <p:sp>
        <p:nvSpPr>
          <p:cNvPr id="862" name="Google Shape;862;p37"/>
          <p:cNvSpPr txBox="1"/>
          <p:nvPr/>
        </p:nvSpPr>
        <p:spPr>
          <a:xfrm>
            <a:off x="3900965" y="1841342"/>
            <a:ext cx="1814406" cy="575100"/>
          </a:xfrm>
          <a:prstGeom prst="rect">
            <a:avLst/>
          </a:prstGeom>
          <a:noFill/>
          <a:ln>
            <a:noFill/>
          </a:ln>
        </p:spPr>
        <p:txBody>
          <a:bodyPr spcFirstLastPara="1" wrap="square" lIns="91425" tIns="91425" rIns="91425" bIns="91425" anchor="t" anchorCtr="0">
            <a:noAutofit/>
          </a:bodyPr>
          <a:lstStyle/>
          <a:p>
            <a:pPr lvl="0" algn="ctr"/>
            <a:r>
              <a:rPr lang="en-US" sz="2400"/>
              <a:t>tạo ra các món ăn </a:t>
            </a:r>
            <a:endParaRPr sz="2400">
              <a:solidFill>
                <a:schemeClr val="dk1"/>
              </a:solidFill>
              <a:latin typeface="Fira Sans"/>
              <a:ea typeface="Fira Sans"/>
              <a:cs typeface="Fira Sans"/>
              <a:sym typeface="Fira Sans"/>
            </a:endParaRPr>
          </a:p>
        </p:txBody>
      </p:sp>
      <p:sp>
        <p:nvSpPr>
          <p:cNvPr id="863" name="Google Shape;863;p37"/>
          <p:cNvSpPr/>
          <p:nvPr/>
        </p:nvSpPr>
        <p:spPr>
          <a:xfrm>
            <a:off x="6766680" y="2730522"/>
            <a:ext cx="743100" cy="743100"/>
          </a:xfrm>
          <a:prstGeom prst="ellips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7"/>
          <p:cNvSpPr txBox="1"/>
          <p:nvPr/>
        </p:nvSpPr>
        <p:spPr>
          <a:xfrm>
            <a:off x="5415929" y="3730233"/>
            <a:ext cx="3874353" cy="833158"/>
          </a:xfrm>
          <a:prstGeom prst="rect">
            <a:avLst/>
          </a:prstGeom>
          <a:noFill/>
          <a:ln>
            <a:noFill/>
          </a:ln>
        </p:spPr>
        <p:txBody>
          <a:bodyPr spcFirstLastPara="1" wrap="square" lIns="91425" tIns="91425" rIns="91425" bIns="91425" anchor="t" anchorCtr="0">
            <a:noAutofit/>
          </a:bodyPr>
          <a:lstStyle/>
          <a:p>
            <a:pPr algn="ctr"/>
            <a:r>
              <a:rPr lang="en-US" sz="2400"/>
              <a:t>đảm bảo chất dinh dưỡng, sự đa dạng và hấp dẫn.</a:t>
            </a:r>
          </a:p>
        </p:txBody>
      </p:sp>
      <p:grpSp>
        <p:nvGrpSpPr>
          <p:cNvPr id="866" name="Google Shape;866;p37"/>
          <p:cNvGrpSpPr/>
          <p:nvPr/>
        </p:nvGrpSpPr>
        <p:grpSpPr>
          <a:xfrm>
            <a:off x="6924230" y="2888028"/>
            <a:ext cx="428876" cy="428102"/>
            <a:chOff x="542575" y="633000"/>
            <a:chExt cx="543500" cy="542450"/>
          </a:xfrm>
        </p:grpSpPr>
        <p:sp>
          <p:nvSpPr>
            <p:cNvPr id="867" name="Google Shape;867;p37"/>
            <p:cNvSpPr/>
            <p:nvPr/>
          </p:nvSpPr>
          <p:spPr>
            <a:xfrm>
              <a:off x="542575" y="633000"/>
              <a:ext cx="543500" cy="542450"/>
            </a:xfrm>
            <a:custGeom>
              <a:avLst/>
              <a:gdLst/>
              <a:ahLst/>
              <a:cxnLst/>
              <a:rect l="l" t="t" r="r" b="b"/>
              <a:pathLst>
                <a:path w="21740" h="21698" extrusionOk="0">
                  <a:moveTo>
                    <a:pt x="16137" y="1406"/>
                  </a:moveTo>
                  <a:cubicBezTo>
                    <a:pt x="16685" y="1548"/>
                    <a:pt x="17558" y="1873"/>
                    <a:pt x="18329" y="2462"/>
                  </a:cubicBezTo>
                  <a:lnTo>
                    <a:pt x="16787" y="4004"/>
                  </a:lnTo>
                  <a:cubicBezTo>
                    <a:pt x="16543" y="4248"/>
                    <a:pt x="16543" y="4654"/>
                    <a:pt x="16807" y="4918"/>
                  </a:cubicBezTo>
                  <a:cubicBezTo>
                    <a:pt x="16926" y="5037"/>
                    <a:pt x="17085" y="5098"/>
                    <a:pt x="17244" y="5098"/>
                  </a:cubicBezTo>
                  <a:cubicBezTo>
                    <a:pt x="17409" y="5098"/>
                    <a:pt x="17576" y="5032"/>
                    <a:pt x="17700" y="4897"/>
                  </a:cubicBezTo>
                  <a:lnTo>
                    <a:pt x="19222" y="3355"/>
                  </a:lnTo>
                  <a:cubicBezTo>
                    <a:pt x="19831" y="4146"/>
                    <a:pt x="20136" y="5019"/>
                    <a:pt x="20298" y="5567"/>
                  </a:cubicBezTo>
                  <a:lnTo>
                    <a:pt x="15853" y="6623"/>
                  </a:lnTo>
                  <a:cubicBezTo>
                    <a:pt x="15752" y="6460"/>
                    <a:pt x="15630" y="6318"/>
                    <a:pt x="15488" y="6196"/>
                  </a:cubicBezTo>
                  <a:cubicBezTo>
                    <a:pt x="15366" y="6054"/>
                    <a:pt x="15224" y="5932"/>
                    <a:pt x="15082" y="5831"/>
                  </a:cubicBezTo>
                  <a:lnTo>
                    <a:pt x="16137" y="1406"/>
                  </a:lnTo>
                  <a:close/>
                  <a:moveTo>
                    <a:pt x="13247" y="6535"/>
                  </a:moveTo>
                  <a:cubicBezTo>
                    <a:pt x="13745" y="6535"/>
                    <a:pt x="14237" y="6731"/>
                    <a:pt x="14595" y="7089"/>
                  </a:cubicBezTo>
                  <a:cubicBezTo>
                    <a:pt x="15366" y="7861"/>
                    <a:pt x="15386" y="9180"/>
                    <a:pt x="14392" y="9951"/>
                  </a:cubicBezTo>
                  <a:cubicBezTo>
                    <a:pt x="14189" y="10093"/>
                    <a:pt x="14107" y="10378"/>
                    <a:pt x="14168" y="10621"/>
                  </a:cubicBezTo>
                  <a:cubicBezTo>
                    <a:pt x="14371" y="11332"/>
                    <a:pt x="14168" y="12123"/>
                    <a:pt x="13499" y="12631"/>
                  </a:cubicBezTo>
                  <a:cubicBezTo>
                    <a:pt x="13296" y="12793"/>
                    <a:pt x="13214" y="13057"/>
                    <a:pt x="13275" y="13321"/>
                  </a:cubicBezTo>
                  <a:cubicBezTo>
                    <a:pt x="13458" y="13991"/>
                    <a:pt x="13275" y="14701"/>
                    <a:pt x="12808" y="15188"/>
                  </a:cubicBezTo>
                  <a:cubicBezTo>
                    <a:pt x="12565" y="15411"/>
                    <a:pt x="12281" y="15574"/>
                    <a:pt x="11936" y="15655"/>
                  </a:cubicBezTo>
                  <a:cubicBezTo>
                    <a:pt x="11712" y="15716"/>
                    <a:pt x="11550" y="15899"/>
                    <a:pt x="11489" y="16122"/>
                  </a:cubicBezTo>
                  <a:cubicBezTo>
                    <a:pt x="11388" y="16447"/>
                    <a:pt x="11225" y="16751"/>
                    <a:pt x="11002" y="16974"/>
                  </a:cubicBezTo>
                  <a:cubicBezTo>
                    <a:pt x="10657" y="17319"/>
                    <a:pt x="10210" y="17502"/>
                    <a:pt x="9723" y="17522"/>
                  </a:cubicBezTo>
                  <a:cubicBezTo>
                    <a:pt x="9540" y="17543"/>
                    <a:pt x="9378" y="17604"/>
                    <a:pt x="9277" y="17746"/>
                  </a:cubicBezTo>
                  <a:cubicBezTo>
                    <a:pt x="9155" y="17867"/>
                    <a:pt x="9094" y="18050"/>
                    <a:pt x="9114" y="18212"/>
                  </a:cubicBezTo>
                  <a:cubicBezTo>
                    <a:pt x="9155" y="18578"/>
                    <a:pt x="9033" y="18882"/>
                    <a:pt x="8749" y="19166"/>
                  </a:cubicBezTo>
                  <a:cubicBezTo>
                    <a:pt x="8518" y="19397"/>
                    <a:pt x="8201" y="19519"/>
                    <a:pt x="7874" y="19519"/>
                  </a:cubicBezTo>
                  <a:cubicBezTo>
                    <a:pt x="7655" y="19519"/>
                    <a:pt x="7431" y="19463"/>
                    <a:pt x="7227" y="19349"/>
                  </a:cubicBezTo>
                  <a:cubicBezTo>
                    <a:pt x="7130" y="19295"/>
                    <a:pt x="7024" y="19269"/>
                    <a:pt x="6919" y="19269"/>
                  </a:cubicBezTo>
                  <a:cubicBezTo>
                    <a:pt x="6673" y="19269"/>
                    <a:pt x="6433" y="19411"/>
                    <a:pt x="6333" y="19654"/>
                  </a:cubicBezTo>
                  <a:cubicBezTo>
                    <a:pt x="6252" y="19816"/>
                    <a:pt x="6171" y="19938"/>
                    <a:pt x="6049" y="20060"/>
                  </a:cubicBezTo>
                  <a:cubicBezTo>
                    <a:pt x="5818" y="20301"/>
                    <a:pt x="5492" y="20433"/>
                    <a:pt x="5161" y="20433"/>
                  </a:cubicBezTo>
                  <a:cubicBezTo>
                    <a:pt x="4823" y="20433"/>
                    <a:pt x="4479" y="20296"/>
                    <a:pt x="4222" y="19999"/>
                  </a:cubicBezTo>
                  <a:cubicBezTo>
                    <a:pt x="4093" y="19856"/>
                    <a:pt x="3923" y="19780"/>
                    <a:pt x="3753" y="19780"/>
                  </a:cubicBezTo>
                  <a:cubicBezTo>
                    <a:pt x="3656" y="19780"/>
                    <a:pt x="3560" y="19805"/>
                    <a:pt x="3471" y="19857"/>
                  </a:cubicBezTo>
                  <a:cubicBezTo>
                    <a:pt x="3293" y="19938"/>
                    <a:pt x="3112" y="19979"/>
                    <a:pt x="2934" y="19979"/>
                  </a:cubicBezTo>
                  <a:cubicBezTo>
                    <a:pt x="2629" y="19979"/>
                    <a:pt x="2335" y="19857"/>
                    <a:pt x="2091" y="19613"/>
                  </a:cubicBezTo>
                  <a:cubicBezTo>
                    <a:pt x="1706" y="19227"/>
                    <a:pt x="1624" y="18700"/>
                    <a:pt x="1848" y="18233"/>
                  </a:cubicBezTo>
                  <a:cubicBezTo>
                    <a:pt x="1990" y="17969"/>
                    <a:pt x="1929" y="17644"/>
                    <a:pt x="1624" y="17421"/>
                  </a:cubicBezTo>
                  <a:cubicBezTo>
                    <a:pt x="1401" y="17177"/>
                    <a:pt x="1279" y="16853"/>
                    <a:pt x="1279" y="16528"/>
                  </a:cubicBezTo>
                  <a:cubicBezTo>
                    <a:pt x="1279" y="16041"/>
                    <a:pt x="1563" y="15574"/>
                    <a:pt x="2051" y="15371"/>
                  </a:cubicBezTo>
                  <a:cubicBezTo>
                    <a:pt x="2396" y="15208"/>
                    <a:pt x="2538" y="14782"/>
                    <a:pt x="2355" y="14457"/>
                  </a:cubicBezTo>
                  <a:cubicBezTo>
                    <a:pt x="2091" y="14011"/>
                    <a:pt x="2030" y="13361"/>
                    <a:pt x="2457" y="12935"/>
                  </a:cubicBezTo>
                  <a:cubicBezTo>
                    <a:pt x="2702" y="12690"/>
                    <a:pt x="3034" y="12568"/>
                    <a:pt x="3389" y="12568"/>
                  </a:cubicBezTo>
                  <a:cubicBezTo>
                    <a:pt x="3416" y="12568"/>
                    <a:pt x="3444" y="12568"/>
                    <a:pt x="3471" y="12570"/>
                  </a:cubicBezTo>
                  <a:cubicBezTo>
                    <a:pt x="3495" y="12572"/>
                    <a:pt x="3518" y="12574"/>
                    <a:pt x="3540" y="12574"/>
                  </a:cubicBezTo>
                  <a:cubicBezTo>
                    <a:pt x="3695" y="12574"/>
                    <a:pt x="3832" y="12514"/>
                    <a:pt x="3938" y="12407"/>
                  </a:cubicBezTo>
                  <a:cubicBezTo>
                    <a:pt x="4080" y="12306"/>
                    <a:pt x="4162" y="12144"/>
                    <a:pt x="4162" y="11961"/>
                  </a:cubicBezTo>
                  <a:cubicBezTo>
                    <a:pt x="4182" y="11474"/>
                    <a:pt x="4365" y="11027"/>
                    <a:pt x="4710" y="10682"/>
                  </a:cubicBezTo>
                  <a:cubicBezTo>
                    <a:pt x="4933" y="10459"/>
                    <a:pt x="5237" y="10296"/>
                    <a:pt x="5562" y="10195"/>
                  </a:cubicBezTo>
                  <a:cubicBezTo>
                    <a:pt x="5785" y="10134"/>
                    <a:pt x="5968" y="9972"/>
                    <a:pt x="6029" y="9748"/>
                  </a:cubicBezTo>
                  <a:cubicBezTo>
                    <a:pt x="6110" y="9403"/>
                    <a:pt x="6273" y="9119"/>
                    <a:pt x="6516" y="8896"/>
                  </a:cubicBezTo>
                  <a:cubicBezTo>
                    <a:pt x="6864" y="8533"/>
                    <a:pt x="7346" y="8339"/>
                    <a:pt x="7847" y="8339"/>
                  </a:cubicBezTo>
                  <a:cubicBezTo>
                    <a:pt x="8018" y="8339"/>
                    <a:pt x="8192" y="8362"/>
                    <a:pt x="8363" y="8409"/>
                  </a:cubicBezTo>
                  <a:cubicBezTo>
                    <a:pt x="8425" y="8428"/>
                    <a:pt x="8487" y="8437"/>
                    <a:pt x="8547" y="8437"/>
                  </a:cubicBezTo>
                  <a:cubicBezTo>
                    <a:pt x="8745" y="8437"/>
                    <a:pt x="8929" y="8341"/>
                    <a:pt x="9053" y="8185"/>
                  </a:cubicBezTo>
                  <a:cubicBezTo>
                    <a:pt x="9436" y="7680"/>
                    <a:pt x="9981" y="7440"/>
                    <a:pt x="10530" y="7440"/>
                  </a:cubicBezTo>
                  <a:cubicBezTo>
                    <a:pt x="10709" y="7440"/>
                    <a:pt x="10888" y="7466"/>
                    <a:pt x="11063" y="7516"/>
                  </a:cubicBezTo>
                  <a:cubicBezTo>
                    <a:pt x="11120" y="7529"/>
                    <a:pt x="11178" y="7535"/>
                    <a:pt x="11234" y="7535"/>
                  </a:cubicBezTo>
                  <a:cubicBezTo>
                    <a:pt x="11437" y="7535"/>
                    <a:pt x="11626" y="7451"/>
                    <a:pt x="11753" y="7292"/>
                  </a:cubicBezTo>
                  <a:cubicBezTo>
                    <a:pt x="12146" y="6772"/>
                    <a:pt x="12700" y="6535"/>
                    <a:pt x="13247" y="6535"/>
                  </a:cubicBezTo>
                  <a:close/>
                  <a:moveTo>
                    <a:pt x="15669" y="0"/>
                  </a:moveTo>
                  <a:cubicBezTo>
                    <a:pt x="15377" y="0"/>
                    <a:pt x="15115" y="196"/>
                    <a:pt x="15041" y="493"/>
                  </a:cubicBezTo>
                  <a:lnTo>
                    <a:pt x="13884" y="5324"/>
                  </a:lnTo>
                  <a:cubicBezTo>
                    <a:pt x="13674" y="5281"/>
                    <a:pt x="13460" y="5260"/>
                    <a:pt x="13248" y="5260"/>
                  </a:cubicBezTo>
                  <a:cubicBezTo>
                    <a:pt x="12435" y="5260"/>
                    <a:pt x="11629" y="5569"/>
                    <a:pt x="11002" y="6196"/>
                  </a:cubicBezTo>
                  <a:cubicBezTo>
                    <a:pt x="10848" y="6174"/>
                    <a:pt x="10695" y="6164"/>
                    <a:pt x="10543" y="6164"/>
                  </a:cubicBezTo>
                  <a:cubicBezTo>
                    <a:pt x="9707" y="6164"/>
                    <a:pt x="8903" y="6489"/>
                    <a:pt x="8302" y="7089"/>
                  </a:cubicBezTo>
                  <a:cubicBezTo>
                    <a:pt x="8302" y="7089"/>
                    <a:pt x="8302" y="7089"/>
                    <a:pt x="8302" y="7110"/>
                  </a:cubicBezTo>
                  <a:cubicBezTo>
                    <a:pt x="8148" y="7088"/>
                    <a:pt x="7994" y="7077"/>
                    <a:pt x="7842" y="7077"/>
                  </a:cubicBezTo>
                  <a:cubicBezTo>
                    <a:pt x="7007" y="7077"/>
                    <a:pt x="6203" y="7399"/>
                    <a:pt x="5603" y="7983"/>
                  </a:cubicBezTo>
                  <a:cubicBezTo>
                    <a:pt x="5298" y="8307"/>
                    <a:pt x="5055" y="8673"/>
                    <a:pt x="4913" y="9079"/>
                  </a:cubicBezTo>
                  <a:cubicBezTo>
                    <a:pt x="4486" y="9241"/>
                    <a:pt x="4121" y="9485"/>
                    <a:pt x="3817" y="9789"/>
                  </a:cubicBezTo>
                  <a:cubicBezTo>
                    <a:pt x="3390" y="10215"/>
                    <a:pt x="3106" y="10743"/>
                    <a:pt x="2964" y="11332"/>
                  </a:cubicBezTo>
                  <a:cubicBezTo>
                    <a:pt x="2436" y="11413"/>
                    <a:pt x="1949" y="11656"/>
                    <a:pt x="1563" y="12042"/>
                  </a:cubicBezTo>
                  <a:cubicBezTo>
                    <a:pt x="914" y="12671"/>
                    <a:pt x="711" y="13625"/>
                    <a:pt x="995" y="14518"/>
                  </a:cubicBezTo>
                  <a:cubicBezTo>
                    <a:pt x="386" y="14965"/>
                    <a:pt x="1" y="15696"/>
                    <a:pt x="1" y="16528"/>
                  </a:cubicBezTo>
                  <a:cubicBezTo>
                    <a:pt x="1" y="17116"/>
                    <a:pt x="183" y="17664"/>
                    <a:pt x="549" y="18111"/>
                  </a:cubicBezTo>
                  <a:cubicBezTo>
                    <a:pt x="305" y="18963"/>
                    <a:pt x="528" y="19857"/>
                    <a:pt x="1198" y="20506"/>
                  </a:cubicBezTo>
                  <a:cubicBezTo>
                    <a:pt x="1682" y="20990"/>
                    <a:pt x="2300" y="21248"/>
                    <a:pt x="2937" y="21248"/>
                  </a:cubicBezTo>
                  <a:cubicBezTo>
                    <a:pt x="3155" y="21248"/>
                    <a:pt x="3375" y="21218"/>
                    <a:pt x="3593" y="21156"/>
                  </a:cubicBezTo>
                  <a:cubicBezTo>
                    <a:pt x="4049" y="21518"/>
                    <a:pt x="4599" y="21698"/>
                    <a:pt x="5151" y="21698"/>
                  </a:cubicBezTo>
                  <a:cubicBezTo>
                    <a:pt x="5802" y="21698"/>
                    <a:pt x="6457" y="21447"/>
                    <a:pt x="6963" y="20953"/>
                  </a:cubicBezTo>
                  <a:cubicBezTo>
                    <a:pt x="7044" y="20871"/>
                    <a:pt x="7105" y="20790"/>
                    <a:pt x="7186" y="20709"/>
                  </a:cubicBezTo>
                  <a:cubicBezTo>
                    <a:pt x="7404" y="20771"/>
                    <a:pt x="7628" y="20802"/>
                    <a:pt x="7853" y="20802"/>
                  </a:cubicBezTo>
                  <a:cubicBezTo>
                    <a:pt x="8507" y="20802"/>
                    <a:pt x="9164" y="20543"/>
                    <a:pt x="9662" y="20060"/>
                  </a:cubicBezTo>
                  <a:cubicBezTo>
                    <a:pt x="10048" y="19674"/>
                    <a:pt x="10271" y="19227"/>
                    <a:pt x="10352" y="18720"/>
                  </a:cubicBezTo>
                  <a:cubicBezTo>
                    <a:pt x="10941" y="18598"/>
                    <a:pt x="11469" y="18294"/>
                    <a:pt x="11895" y="17867"/>
                  </a:cubicBezTo>
                  <a:cubicBezTo>
                    <a:pt x="12220" y="17563"/>
                    <a:pt x="12443" y="17198"/>
                    <a:pt x="12605" y="16792"/>
                  </a:cubicBezTo>
                  <a:cubicBezTo>
                    <a:pt x="13032" y="16629"/>
                    <a:pt x="13397" y="16386"/>
                    <a:pt x="13701" y="16081"/>
                  </a:cubicBezTo>
                  <a:cubicBezTo>
                    <a:pt x="14412" y="15371"/>
                    <a:pt x="14737" y="14376"/>
                    <a:pt x="14595" y="13402"/>
                  </a:cubicBezTo>
                  <a:cubicBezTo>
                    <a:pt x="14595" y="13382"/>
                    <a:pt x="14595" y="13382"/>
                    <a:pt x="14595" y="13382"/>
                  </a:cubicBezTo>
                  <a:cubicBezTo>
                    <a:pt x="15305" y="12671"/>
                    <a:pt x="15630" y="11677"/>
                    <a:pt x="15488" y="10702"/>
                  </a:cubicBezTo>
                  <a:cubicBezTo>
                    <a:pt x="15488" y="10682"/>
                    <a:pt x="15488" y="10682"/>
                    <a:pt x="15488" y="10682"/>
                  </a:cubicBezTo>
                  <a:cubicBezTo>
                    <a:pt x="16279" y="9911"/>
                    <a:pt x="16563" y="8815"/>
                    <a:pt x="16360" y="7800"/>
                  </a:cubicBezTo>
                  <a:lnTo>
                    <a:pt x="21212" y="6663"/>
                  </a:lnTo>
                  <a:cubicBezTo>
                    <a:pt x="21536" y="6582"/>
                    <a:pt x="21739" y="6278"/>
                    <a:pt x="21678" y="5953"/>
                  </a:cubicBezTo>
                  <a:cubicBezTo>
                    <a:pt x="21272" y="3091"/>
                    <a:pt x="19019" y="493"/>
                    <a:pt x="15752" y="6"/>
                  </a:cubicBezTo>
                  <a:cubicBezTo>
                    <a:pt x="15724" y="2"/>
                    <a:pt x="15696"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7"/>
            <p:cNvSpPr/>
            <p:nvPr/>
          </p:nvSpPr>
          <p:spPr>
            <a:xfrm>
              <a:off x="765850" y="1015725"/>
              <a:ext cx="32000" cy="31500"/>
            </a:xfrm>
            <a:custGeom>
              <a:avLst/>
              <a:gdLst/>
              <a:ahLst/>
              <a:cxnLst/>
              <a:rect l="l" t="t" r="r" b="b"/>
              <a:pathLst>
                <a:path w="1280" h="1260" extrusionOk="0">
                  <a:moveTo>
                    <a:pt x="650" y="1"/>
                  </a:moveTo>
                  <a:cubicBezTo>
                    <a:pt x="285" y="1"/>
                    <a:pt x="1" y="285"/>
                    <a:pt x="1" y="630"/>
                  </a:cubicBezTo>
                  <a:cubicBezTo>
                    <a:pt x="1" y="975"/>
                    <a:pt x="285" y="1259"/>
                    <a:pt x="650" y="1259"/>
                  </a:cubicBezTo>
                  <a:cubicBezTo>
                    <a:pt x="995" y="1259"/>
                    <a:pt x="1279" y="975"/>
                    <a:pt x="1279" y="630"/>
                  </a:cubicBezTo>
                  <a:cubicBezTo>
                    <a:pt x="1279" y="285"/>
                    <a:pt x="995" y="1"/>
                    <a:pt x="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7"/>
            <p:cNvSpPr/>
            <p:nvPr/>
          </p:nvSpPr>
          <p:spPr>
            <a:xfrm>
              <a:off x="861250" y="824950"/>
              <a:ext cx="32000" cy="31975"/>
            </a:xfrm>
            <a:custGeom>
              <a:avLst/>
              <a:gdLst/>
              <a:ahLst/>
              <a:cxnLst/>
              <a:rect l="l" t="t" r="r" b="b"/>
              <a:pathLst>
                <a:path w="1280" h="1279" extrusionOk="0">
                  <a:moveTo>
                    <a:pt x="650" y="0"/>
                  </a:moveTo>
                  <a:cubicBezTo>
                    <a:pt x="285" y="0"/>
                    <a:pt x="0" y="284"/>
                    <a:pt x="0" y="629"/>
                  </a:cubicBezTo>
                  <a:cubicBezTo>
                    <a:pt x="0" y="995"/>
                    <a:pt x="285" y="1279"/>
                    <a:pt x="650" y="1279"/>
                  </a:cubicBezTo>
                  <a:cubicBezTo>
                    <a:pt x="995" y="1279"/>
                    <a:pt x="1279" y="995"/>
                    <a:pt x="1279" y="629"/>
                  </a:cubicBezTo>
                  <a:cubicBezTo>
                    <a:pt x="1279" y="284"/>
                    <a:pt x="995" y="0"/>
                    <a:pt x="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7"/>
            <p:cNvSpPr/>
            <p:nvPr/>
          </p:nvSpPr>
          <p:spPr>
            <a:xfrm>
              <a:off x="615150" y="1015550"/>
              <a:ext cx="91875" cy="85975"/>
            </a:xfrm>
            <a:custGeom>
              <a:avLst/>
              <a:gdLst/>
              <a:ahLst/>
              <a:cxnLst/>
              <a:rect l="l" t="t" r="r" b="b"/>
              <a:pathLst>
                <a:path w="3675" h="3439" extrusionOk="0">
                  <a:moveTo>
                    <a:pt x="1583" y="0"/>
                  </a:moveTo>
                  <a:cubicBezTo>
                    <a:pt x="1100" y="0"/>
                    <a:pt x="617" y="183"/>
                    <a:pt x="244" y="556"/>
                  </a:cubicBezTo>
                  <a:cubicBezTo>
                    <a:pt x="0" y="800"/>
                    <a:pt x="0" y="1205"/>
                    <a:pt x="244" y="1449"/>
                  </a:cubicBezTo>
                  <a:cubicBezTo>
                    <a:pt x="365" y="1581"/>
                    <a:pt x="528" y="1647"/>
                    <a:pt x="690" y="1647"/>
                  </a:cubicBezTo>
                  <a:cubicBezTo>
                    <a:pt x="853" y="1647"/>
                    <a:pt x="1015" y="1581"/>
                    <a:pt x="1137" y="1449"/>
                  </a:cubicBezTo>
                  <a:cubicBezTo>
                    <a:pt x="1259" y="1327"/>
                    <a:pt x="1421" y="1266"/>
                    <a:pt x="1583" y="1266"/>
                  </a:cubicBezTo>
                  <a:cubicBezTo>
                    <a:pt x="1746" y="1266"/>
                    <a:pt x="1908" y="1327"/>
                    <a:pt x="2030" y="1449"/>
                  </a:cubicBezTo>
                  <a:cubicBezTo>
                    <a:pt x="2294" y="1713"/>
                    <a:pt x="2294" y="2119"/>
                    <a:pt x="2030" y="2362"/>
                  </a:cubicBezTo>
                  <a:cubicBezTo>
                    <a:pt x="1786" y="2606"/>
                    <a:pt x="1786" y="3012"/>
                    <a:pt x="2030" y="3256"/>
                  </a:cubicBezTo>
                  <a:cubicBezTo>
                    <a:pt x="2162" y="3377"/>
                    <a:pt x="2324" y="3438"/>
                    <a:pt x="2487" y="3438"/>
                  </a:cubicBezTo>
                  <a:cubicBezTo>
                    <a:pt x="2649" y="3438"/>
                    <a:pt x="2811" y="3377"/>
                    <a:pt x="2943" y="3256"/>
                  </a:cubicBezTo>
                  <a:cubicBezTo>
                    <a:pt x="3674" y="2505"/>
                    <a:pt x="3674" y="1307"/>
                    <a:pt x="2943" y="556"/>
                  </a:cubicBezTo>
                  <a:cubicBezTo>
                    <a:pt x="2565" y="188"/>
                    <a:pt x="2074"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7"/>
            <p:cNvSpPr/>
            <p:nvPr/>
          </p:nvSpPr>
          <p:spPr>
            <a:xfrm>
              <a:off x="678575" y="920325"/>
              <a:ext cx="92375" cy="85800"/>
            </a:xfrm>
            <a:custGeom>
              <a:avLst/>
              <a:gdLst/>
              <a:ahLst/>
              <a:cxnLst/>
              <a:rect l="l" t="t" r="r" b="b"/>
              <a:pathLst>
                <a:path w="3695" h="3432" extrusionOk="0">
                  <a:moveTo>
                    <a:pt x="1594" y="1"/>
                  </a:moveTo>
                  <a:cubicBezTo>
                    <a:pt x="1107" y="1"/>
                    <a:pt x="619" y="184"/>
                    <a:pt x="244" y="549"/>
                  </a:cubicBezTo>
                  <a:cubicBezTo>
                    <a:pt x="0" y="813"/>
                    <a:pt x="0" y="1199"/>
                    <a:pt x="244" y="1462"/>
                  </a:cubicBezTo>
                  <a:cubicBezTo>
                    <a:pt x="366" y="1584"/>
                    <a:pt x="528" y="1645"/>
                    <a:pt x="690" y="1645"/>
                  </a:cubicBezTo>
                  <a:cubicBezTo>
                    <a:pt x="853" y="1645"/>
                    <a:pt x="1015" y="1584"/>
                    <a:pt x="1137" y="1462"/>
                  </a:cubicBezTo>
                  <a:cubicBezTo>
                    <a:pt x="1269" y="1330"/>
                    <a:pt x="1431" y="1265"/>
                    <a:pt x="1594" y="1265"/>
                  </a:cubicBezTo>
                  <a:cubicBezTo>
                    <a:pt x="1756" y="1265"/>
                    <a:pt x="1918" y="1330"/>
                    <a:pt x="2050" y="1462"/>
                  </a:cubicBezTo>
                  <a:cubicBezTo>
                    <a:pt x="2294" y="1706"/>
                    <a:pt x="2294" y="2112"/>
                    <a:pt x="2050" y="2356"/>
                  </a:cubicBezTo>
                  <a:cubicBezTo>
                    <a:pt x="1787" y="2599"/>
                    <a:pt x="1787" y="3005"/>
                    <a:pt x="2050" y="3249"/>
                  </a:cubicBezTo>
                  <a:cubicBezTo>
                    <a:pt x="2172" y="3370"/>
                    <a:pt x="2335" y="3431"/>
                    <a:pt x="2497" y="3431"/>
                  </a:cubicBezTo>
                  <a:cubicBezTo>
                    <a:pt x="2659" y="3431"/>
                    <a:pt x="2822" y="3370"/>
                    <a:pt x="2943" y="3249"/>
                  </a:cubicBezTo>
                  <a:cubicBezTo>
                    <a:pt x="3695" y="2518"/>
                    <a:pt x="3695" y="1300"/>
                    <a:pt x="2943" y="549"/>
                  </a:cubicBezTo>
                  <a:cubicBezTo>
                    <a:pt x="2568" y="184"/>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7"/>
            <p:cNvSpPr/>
            <p:nvPr/>
          </p:nvSpPr>
          <p:spPr>
            <a:xfrm>
              <a:off x="773975" y="856525"/>
              <a:ext cx="91875" cy="86175"/>
            </a:xfrm>
            <a:custGeom>
              <a:avLst/>
              <a:gdLst/>
              <a:ahLst/>
              <a:cxnLst/>
              <a:rect l="l" t="t" r="r" b="b"/>
              <a:pathLst>
                <a:path w="3675" h="3447" extrusionOk="0">
                  <a:moveTo>
                    <a:pt x="1594" y="1"/>
                  </a:moveTo>
                  <a:cubicBezTo>
                    <a:pt x="1107" y="1"/>
                    <a:pt x="619" y="188"/>
                    <a:pt x="244" y="564"/>
                  </a:cubicBezTo>
                  <a:cubicBezTo>
                    <a:pt x="0" y="807"/>
                    <a:pt x="0" y="1213"/>
                    <a:pt x="244" y="1457"/>
                  </a:cubicBezTo>
                  <a:cubicBezTo>
                    <a:pt x="366" y="1589"/>
                    <a:pt x="528" y="1655"/>
                    <a:pt x="690" y="1655"/>
                  </a:cubicBezTo>
                  <a:cubicBezTo>
                    <a:pt x="853" y="1655"/>
                    <a:pt x="1015" y="1589"/>
                    <a:pt x="1137" y="1457"/>
                  </a:cubicBezTo>
                  <a:cubicBezTo>
                    <a:pt x="1259" y="1335"/>
                    <a:pt x="1421" y="1274"/>
                    <a:pt x="1586" y="1274"/>
                  </a:cubicBezTo>
                  <a:cubicBezTo>
                    <a:pt x="1751" y="1274"/>
                    <a:pt x="1918" y="1335"/>
                    <a:pt x="2050" y="1457"/>
                  </a:cubicBezTo>
                  <a:cubicBezTo>
                    <a:pt x="2294" y="1721"/>
                    <a:pt x="2294" y="2106"/>
                    <a:pt x="2050" y="2370"/>
                  </a:cubicBezTo>
                  <a:cubicBezTo>
                    <a:pt x="1786" y="2614"/>
                    <a:pt x="1786" y="3020"/>
                    <a:pt x="2050" y="3263"/>
                  </a:cubicBezTo>
                  <a:cubicBezTo>
                    <a:pt x="2172" y="3385"/>
                    <a:pt x="2335" y="3446"/>
                    <a:pt x="2497" y="3446"/>
                  </a:cubicBezTo>
                  <a:cubicBezTo>
                    <a:pt x="2659" y="3446"/>
                    <a:pt x="2822" y="3385"/>
                    <a:pt x="2943" y="3263"/>
                  </a:cubicBezTo>
                  <a:cubicBezTo>
                    <a:pt x="3674" y="2512"/>
                    <a:pt x="3674" y="1315"/>
                    <a:pt x="2943" y="564"/>
                  </a:cubicBezTo>
                  <a:cubicBezTo>
                    <a:pt x="2568" y="188"/>
                    <a:pt x="2081" y="1"/>
                    <a:pt x="1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73" name="Google Shape;873;p37"/>
          <p:cNvCxnSpPr>
            <a:stCxn id="855" idx="6"/>
            <a:endCxn id="863" idx="2"/>
          </p:cNvCxnSpPr>
          <p:nvPr/>
        </p:nvCxnSpPr>
        <p:spPr>
          <a:xfrm>
            <a:off x="5179718" y="3102072"/>
            <a:ext cx="1587000" cy="0"/>
          </a:xfrm>
          <a:prstGeom prst="straightConnector1">
            <a:avLst/>
          </a:prstGeom>
          <a:noFill/>
          <a:ln w="28575" cap="flat" cmpd="sng">
            <a:solidFill>
              <a:schemeClr val="dk2"/>
            </a:solidFill>
            <a:prstDash val="solid"/>
            <a:round/>
            <a:headEnd type="none" w="med" len="med"/>
            <a:tailEnd type="none" w="med" len="med"/>
          </a:ln>
        </p:spPr>
      </p:cxnSp>
      <p:cxnSp>
        <p:nvCxnSpPr>
          <p:cNvPr id="874" name="Google Shape;874;p37"/>
          <p:cNvCxnSpPr>
            <a:stCxn id="863" idx="6"/>
          </p:cNvCxnSpPr>
          <p:nvPr/>
        </p:nvCxnSpPr>
        <p:spPr>
          <a:xfrm>
            <a:off x="7509780" y="3102072"/>
            <a:ext cx="1787700" cy="0"/>
          </a:xfrm>
          <a:prstGeom prst="straightConnector1">
            <a:avLst/>
          </a:prstGeom>
          <a:noFill/>
          <a:ln w="28575" cap="flat" cmpd="sng">
            <a:solidFill>
              <a:schemeClr val="dk2"/>
            </a:solidFill>
            <a:prstDash val="solid"/>
            <a:round/>
            <a:headEnd type="none" w="med" len="med"/>
            <a:tailEnd type="none" w="med" len="med"/>
          </a:ln>
        </p:spPr>
      </p:cxnSp>
      <p:sp>
        <p:nvSpPr>
          <p:cNvPr id="25" name="Google Shape;879;p38"/>
          <p:cNvSpPr txBox="1">
            <a:spLocks noGrp="1"/>
          </p:cNvSpPr>
          <p:nvPr>
            <p:ph type="title"/>
          </p:nvPr>
        </p:nvSpPr>
        <p:spPr>
          <a:xfrm>
            <a:off x="102742" y="113876"/>
            <a:ext cx="8774130" cy="468000"/>
          </a:xfrm>
          <a:prstGeom prst="rect">
            <a:avLst/>
          </a:prstGeom>
        </p:spPr>
        <p:txBody>
          <a:bodyPr spcFirstLastPara="1" wrap="square" lIns="91425" tIns="91425" rIns="91425" bIns="91425" anchor="t" anchorCtr="0">
            <a:noAutofit/>
          </a:bodyPr>
          <a:lstStyle/>
          <a:p>
            <a:r>
              <a:rPr lang="vi-VN">
                <a:solidFill>
                  <a:srgbClr val="002060"/>
                </a:solidFill>
              </a:rPr>
              <a:t>I. Khái quát về bảo quản và chế biến thực phẩm</a:t>
            </a:r>
            <a:endParaRPr lang="en-US">
              <a:solidFill>
                <a:srgbClr val="002060"/>
              </a:solidFill>
            </a:endParaRPr>
          </a:p>
        </p:txBody>
      </p:sp>
      <p:sp>
        <p:nvSpPr>
          <p:cNvPr id="26" name="Google Shape;885;p38"/>
          <p:cNvSpPr txBox="1"/>
          <p:nvPr/>
        </p:nvSpPr>
        <p:spPr>
          <a:xfrm>
            <a:off x="102085" y="739382"/>
            <a:ext cx="8374095" cy="406200"/>
          </a:xfrm>
          <a:prstGeom prst="rect">
            <a:avLst/>
          </a:prstGeom>
          <a:noFill/>
          <a:ln>
            <a:noFill/>
          </a:ln>
        </p:spPr>
        <p:txBody>
          <a:bodyPr spcFirstLastPara="1" wrap="square" lIns="91425" tIns="91425" rIns="91425" bIns="91425" anchor="t" anchorCtr="0">
            <a:noAutofit/>
          </a:bodyPr>
          <a:lstStyle/>
          <a:p>
            <a:r>
              <a:rPr lang="vi-VN" sz="2400" b="1">
                <a:solidFill>
                  <a:schemeClr val="accent2">
                    <a:lumMod val="75000"/>
                  </a:schemeClr>
                </a:solidFill>
              </a:rPr>
              <a:t>1.Vai trò, ý nghĩa của bảo quản và chế biến thực phẩm</a:t>
            </a:r>
            <a:endParaRPr lang="en-US" sz="2400" b="1">
              <a:solidFill>
                <a:schemeClr val="accent2">
                  <a:lumMod val="75000"/>
                </a:schemeClr>
              </a:solidFill>
            </a:endParaRPr>
          </a:p>
        </p:txBody>
      </p:sp>
      <p:sp>
        <p:nvSpPr>
          <p:cNvPr id="4" name="Rectangle 3"/>
          <p:cNvSpPr/>
          <p:nvPr/>
        </p:nvSpPr>
        <p:spPr>
          <a:xfrm>
            <a:off x="256852" y="1380308"/>
            <a:ext cx="3845607" cy="461665"/>
          </a:xfrm>
          <a:prstGeom prst="rect">
            <a:avLst/>
          </a:prstGeom>
        </p:spPr>
        <p:txBody>
          <a:bodyPr wrap="square">
            <a:spAutoFit/>
          </a:bodyPr>
          <a:lstStyle/>
          <a:p>
            <a:r>
              <a:rPr lang="vi-VN" sz="2400" b="1">
                <a:latin typeface="Arial" panose="020B0604020202020204" pitchFamily="34" charset="0"/>
                <a:ea typeface="Arial" panose="020B0604020202020204" pitchFamily="34" charset="0"/>
                <a:cs typeface="Arial" panose="020B0604020202020204" pitchFamily="34" charset="0"/>
              </a:rPr>
              <a:t>Chế biến thực phẩm</a:t>
            </a:r>
            <a:r>
              <a:rPr lang="vi-VN" sz="2400" b="1">
                <a:latin typeface="Times New Roman" panose="02020603050405020304" pitchFamily="18" charset="0"/>
                <a:ea typeface="Times New Roman" panose="02020603050405020304" pitchFamily="18" charset="0"/>
              </a:rPr>
              <a:t> </a:t>
            </a:r>
            <a:endParaRPr lang="en-US" sz="2400" b="1"/>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ứt ngay đồ ăn nếu thấy xuất hiện những dấu hiệu này - Dấu hiệu thực phẩm  bị hư hỏng - VnDoc.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052" y="1223047"/>
            <a:ext cx="1920556" cy="144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 name="Picture 3" descr="Những dấu hiệu cảnh báo bạn nên vứt thức ăn thừa sau Tết trước khi tự rước  độc vào người"/>
          <p:cNvPicPr>
            <a:picLocks noChangeAspect="1" noChangeArrowheads="1"/>
          </p:cNvPicPr>
          <p:nvPr/>
        </p:nvPicPr>
        <p:blipFill rotWithShape="1">
          <a:blip r:embed="rId3">
            <a:extLst>
              <a:ext uri="{28A0092B-C50C-407E-A947-70E740481C1C}">
                <a14:useLocalDpi xmlns:a14="http://schemas.microsoft.com/office/drawing/2010/main" val="0"/>
              </a:ext>
            </a:extLst>
          </a:blip>
          <a:srcRect l="17411"/>
          <a:stretch/>
        </p:blipFill>
        <p:spPr bwMode="auto">
          <a:xfrm>
            <a:off x="2431114" y="1263728"/>
            <a:ext cx="1838753" cy="13590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Picture 6" descr="Vì Sao Thức Ăn Chứa Nhiều Nước Rất Dễ Bị Nhiễm Vi Khuẩ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27" y="246938"/>
            <a:ext cx="1785471" cy="13491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8" descr="Dấu hiệu thực phẩm bị ôi thiu bạn cần biết - Dinh dưỡng"/>
          <p:cNvPicPr>
            <a:picLocks noChangeAspect="1" noChangeArrowheads="1"/>
          </p:cNvPicPr>
          <p:nvPr/>
        </p:nvPicPr>
        <p:blipFill rotWithShape="1">
          <a:blip r:embed="rId5">
            <a:extLst>
              <a:ext uri="{28A0092B-C50C-407E-A947-70E740481C1C}">
                <a14:useLocalDpi xmlns:a14="http://schemas.microsoft.com/office/drawing/2010/main" val="0"/>
              </a:ext>
            </a:extLst>
          </a:blip>
          <a:srcRect r="12743"/>
          <a:stretch/>
        </p:blipFill>
        <p:spPr bwMode="auto">
          <a:xfrm>
            <a:off x="4477583" y="201296"/>
            <a:ext cx="1904585" cy="144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805836" y="2865999"/>
            <a:ext cx="7583219" cy="2123658"/>
          </a:xfrm>
          <a:prstGeom prst="rect">
            <a:avLst/>
          </a:prstGeom>
        </p:spPr>
        <p:txBody>
          <a:bodyPr wrap="square">
            <a:spAutoFit/>
          </a:bodyPr>
          <a:lstStyle/>
          <a:p>
            <a:pPr algn="just">
              <a:lnSpc>
                <a:spcPct val="120000"/>
              </a:lnSpc>
            </a:pP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1. Thực phẩm trên có thể sử dụng trong bảo quản và chế biến không? </a:t>
            </a:r>
            <a:endParaRPr lang="en-US" sz="2400" b="1">
              <a:solidFill>
                <a:srgbClr val="002060"/>
              </a:solidFill>
              <a:latin typeface="Times New Roman" panose="02020603050405020304" pitchFamily="18" charset="0"/>
              <a:ea typeface="Times New Roman" panose="02020603050405020304" pitchFamily="18" charset="0"/>
            </a:endParaRPr>
          </a:p>
          <a:p>
            <a:pPr algn="just">
              <a:lnSpc>
                <a:spcPct val="120000"/>
              </a:lnSpc>
            </a:pPr>
            <a:endParaRPr lang="en-US" b="1" i="1" smtClean="0">
              <a:solidFill>
                <a:srgbClr val="002060"/>
              </a:solidFill>
              <a:latin typeface="Segoe UI" panose="020B0502040204020203" pitchFamily="34" charset="0"/>
              <a:ea typeface="Segoe UI" panose="020B0502040204020203" pitchFamily="34" charset="0"/>
              <a:cs typeface="Segoe UI" panose="020B0502040204020203" pitchFamily="34" charset="0"/>
            </a:endParaRPr>
          </a:p>
          <a:p>
            <a:pPr algn="just">
              <a:lnSpc>
                <a:spcPct val="120000"/>
              </a:lnSpc>
            </a:pPr>
            <a:r>
              <a:rPr lang="vi-VN" sz="2400" b="1" i="1" smtClean="0">
                <a:solidFill>
                  <a:srgbClr val="002060"/>
                </a:solidFill>
                <a:latin typeface="Segoe UI" panose="020B0502040204020203" pitchFamily="34" charset="0"/>
                <a:ea typeface="Segoe UI" panose="020B0502040204020203" pitchFamily="34" charset="0"/>
                <a:cs typeface="Segoe UI" panose="020B0502040204020203" pitchFamily="34" charset="0"/>
              </a:rPr>
              <a:t>2</a:t>
            </a:r>
            <a:r>
              <a:rPr lang="vi-VN" sz="2400" b="1" i="1">
                <a:solidFill>
                  <a:srgbClr val="002060"/>
                </a:solidFill>
                <a:latin typeface="Segoe UI" panose="020B0502040204020203" pitchFamily="34" charset="0"/>
                <a:ea typeface="Segoe UI" panose="020B0502040204020203" pitchFamily="34" charset="0"/>
                <a:cs typeface="Segoe UI" panose="020B0502040204020203" pitchFamily="34" charset="0"/>
              </a:rPr>
              <a:t>. Thực phẩm cần đảm bảo yêu cầu như thế nào thì được đem bảo quản và chế biến?</a:t>
            </a:r>
            <a:endParaRPr lang="en-US" sz="2400" b="1">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7936285"/>
      </p:ext>
    </p:extLst>
  </p:cSld>
  <p:clrMapOvr>
    <a:masterClrMapping/>
  </p:clrMapOvr>
</p:sld>
</file>

<file path=ppt/theme/theme1.xml><?xml version="1.0" encoding="utf-8"?>
<a:theme xmlns:a="http://schemas.openxmlformats.org/drawingml/2006/main" name="Special Sushi Restaurant by Slidesgo">
  <a:themeElements>
    <a:clrScheme name="Simple Light">
      <a:dk1>
        <a:srgbClr val="000000"/>
      </a:dk1>
      <a:lt1>
        <a:srgbClr val="FFFFFF"/>
      </a:lt1>
      <a:dk2>
        <a:srgbClr val="FB4140"/>
      </a:dk2>
      <a:lt2>
        <a:srgbClr val="FFA8A7"/>
      </a:lt2>
      <a:accent1>
        <a:srgbClr val="EDD5AE"/>
      </a:accent1>
      <a:accent2>
        <a:srgbClr val="EDA186"/>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TotalTime>
  <Words>1435</Words>
  <Application>Microsoft Office PowerPoint</Application>
  <PresentationFormat>On-screen Show (16:9)</PresentationFormat>
  <Paragraphs>149</Paragraphs>
  <Slides>29</Slides>
  <Notes>16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Tahoma</vt:lpstr>
      <vt:lpstr>Signika</vt:lpstr>
      <vt:lpstr>Segoe UI</vt:lpstr>
      <vt:lpstr>Arial</vt:lpstr>
      <vt:lpstr>Times New Roman</vt:lpstr>
      <vt:lpstr>Fira Sans</vt:lpstr>
      <vt:lpstr>Roboto Condensed Light</vt:lpstr>
      <vt:lpstr>Special Sushi Restaurant by Slidesgo</vt:lpstr>
      <vt:lpstr>BẢO QUẢN VÀ CHẾ BIẾN THỰC PHẨM</vt:lpstr>
      <vt:lpstr>KHÁI QUÁT VỀ BẢO QUẢN VÀ CHẾ BIẾN THỰC PHẨM</vt:lpstr>
      <vt:lpstr>PowerPoint Presentation</vt:lpstr>
      <vt:lpstr>Thảo luận </vt:lpstr>
      <vt:lpstr>I. Khái quát về bảo quản và chế biến thực phẩm</vt:lpstr>
      <vt:lpstr>Thảo luận </vt:lpstr>
      <vt:lpstr>PowerPoint Presentation</vt:lpstr>
      <vt:lpstr>I. Khái quát về bảo quản và chế biến thực phẩm</vt:lpstr>
      <vt:lpstr>PowerPoint Presentation</vt:lpstr>
      <vt:lpstr>I. Khái quát về bảo quản và chế biến thực phẩm</vt:lpstr>
      <vt:lpstr>I. Khái quát về bảo quản và chế biến thực phẩm</vt:lpstr>
      <vt:lpstr>A PICTURE IS WORTH A THOUSAND WORDS</vt:lpstr>
      <vt:lpstr>MỘT SỐ PHƯƠNG PHÁP BẢO QUẢN THỰC PHẨM</vt:lpstr>
      <vt:lpstr>PowerPoint Presentation</vt:lpstr>
      <vt:lpstr>II. Một số phương pháp bảo quản thực phẩm</vt:lpstr>
      <vt:lpstr>II. Một số phương pháp bảo quản thực phẩm</vt:lpstr>
      <vt:lpstr>II. Một số phương pháp bảo quản thực phẩm</vt:lpstr>
      <vt:lpstr>LUYỆN TẬP</vt:lpstr>
      <vt:lpstr>PowerPoint Presentation</vt:lpstr>
      <vt:lpstr>BẢO QUẢN VÀ CHẾ BIẾN THỰC PHẨM</vt:lpstr>
      <vt:lpstr>BẢO QUẢN VÀ CHẾ BIẾN THỰC PHẨM</vt:lpstr>
      <vt:lpstr>MỘT SỐ PHƯƠNG PHÁP CHẾ BIẾN THỰC PHẨM</vt:lpstr>
      <vt:lpstr>PowerPoint Presentation</vt:lpstr>
      <vt:lpstr>1. Chế biến thực phẩm có sử dụng nhiệt</vt:lpstr>
      <vt:lpstr>III. Một số phương pháp chế biến thực phẩm</vt:lpstr>
      <vt:lpstr>PowerPoint Presentation</vt:lpstr>
      <vt:lpstr>PowerPoint Presentation</vt:lpstr>
      <vt:lpstr>2. Chế biến thực phẩm không sử dụng nhiệt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BẢO QUẢN VÀ CHẾ BIẾN THỰC PHẨM</dc:title>
  <cp:lastModifiedBy>Pham Nhan</cp:lastModifiedBy>
  <cp:revision>35</cp:revision>
  <dcterms:modified xsi:type="dcterms:W3CDTF">2023-06-01T10:58:50Z</dcterms:modified>
</cp:coreProperties>
</file>