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7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82.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70" r:id="rId4"/>
    <p:sldMasterId id="2147483701" r:id="rId5"/>
    <p:sldMasterId id="214748370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Lst>
  <p:sldSz cy="6858000" cx="12192000"/>
  <p:notesSz cx="6858000" cy="9144000"/>
  <p:embeddedFontLst>
    <p:embeddedFont>
      <p:font typeface="Englebert"/>
      <p:regular r:id="rId37"/>
    </p:embeddedFont>
    <p:embeddedFont>
      <p:font typeface="Proxima Nova"/>
      <p:regular r:id="rId38"/>
      <p:bold r:id="rId39"/>
      <p:italic r:id="rId40"/>
      <p:boldItalic r:id="rId41"/>
    </p:embeddedFont>
    <p:embeddedFont>
      <p:font typeface="Fira Sans"/>
      <p:regular r:id="rId42"/>
      <p:bold r:id="rId43"/>
      <p:italic r:id="rId44"/>
      <p:boldItalic r:id="rId45"/>
    </p:embeddedFont>
    <p:embeddedFont>
      <p:font typeface="Proxima Nova Semibold"/>
      <p:regular r:id="rId46"/>
      <p:bold r:id="rId47"/>
      <p:boldItalic r:id="rId4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http://customooxmlschemas.google.com/">
      <go:slidesCustomData xmlns:go="http://customooxmlschemas.google.com/" r:id="rId49" roundtripDataSignature="AMtx7mi/ec7eicxo5CxwkxSFggsDGrv4o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font" Target="fonts/ProximaNova-italic.fntdata"/><Relationship Id="rId42" Type="http://schemas.openxmlformats.org/officeDocument/2006/relationships/font" Target="fonts/FiraSans-regular.fntdata"/><Relationship Id="rId41" Type="http://schemas.openxmlformats.org/officeDocument/2006/relationships/font" Target="fonts/ProximaNova-boldItalic.fntdata"/><Relationship Id="rId44" Type="http://schemas.openxmlformats.org/officeDocument/2006/relationships/font" Target="fonts/FiraSans-italic.fntdata"/><Relationship Id="rId43" Type="http://schemas.openxmlformats.org/officeDocument/2006/relationships/font" Target="fonts/FiraSans-bold.fntdata"/><Relationship Id="rId46" Type="http://schemas.openxmlformats.org/officeDocument/2006/relationships/font" Target="fonts/ProximaNovaSemibold-regular.fntdata"/><Relationship Id="rId45" Type="http://schemas.openxmlformats.org/officeDocument/2006/relationships/font" Target="fonts/FiraSans-bol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 Target="slides/slide2.xml"/><Relationship Id="rId48" Type="http://schemas.openxmlformats.org/officeDocument/2006/relationships/font" Target="fonts/ProximaNovaSemibold-boldItalic.fntdata"/><Relationship Id="rId47" Type="http://schemas.openxmlformats.org/officeDocument/2006/relationships/font" Target="fonts/ProximaNovaSemibold-bold.fntdata"/><Relationship Id="rId49" Type="http://customschemas.google.com/relationships/presentationmetadata" Target="metadata"/><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font" Target="fonts/Englebert-regular.fntdata"/><Relationship Id="rId36" Type="http://schemas.openxmlformats.org/officeDocument/2006/relationships/slide" Target="slides/slide29.xml"/><Relationship Id="rId39" Type="http://schemas.openxmlformats.org/officeDocument/2006/relationships/font" Target="fonts/ProximaNova-bold.fntdata"/><Relationship Id="rId38" Type="http://schemas.openxmlformats.org/officeDocument/2006/relationships/font" Target="fonts/ProximaNova-regular.fntdata"/><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 name="Shape 1136"/>
        <p:cNvGrpSpPr/>
        <p:nvPr/>
      </p:nvGrpSpPr>
      <p:grpSpPr>
        <a:xfrm>
          <a:off x="0" y="0"/>
          <a:ext cx="0" cy="0"/>
          <a:chOff x="0" y="0"/>
          <a:chExt cx="0" cy="0"/>
        </a:xfrm>
      </p:grpSpPr>
      <p:sp>
        <p:nvSpPr>
          <p:cNvPr id="1137" name="Google Shape;1137;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38" name="Google Shape;1138;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1" name="Shape 1241"/>
        <p:cNvGrpSpPr/>
        <p:nvPr/>
      </p:nvGrpSpPr>
      <p:grpSpPr>
        <a:xfrm>
          <a:off x="0" y="0"/>
          <a:ext cx="0" cy="0"/>
          <a:chOff x="0" y="0"/>
          <a:chExt cx="0" cy="0"/>
        </a:xfrm>
      </p:grpSpPr>
      <p:sp>
        <p:nvSpPr>
          <p:cNvPr id="1242" name="Google Shape;1242;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43" name="Google Shape;1243;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0" name="Shape 1250"/>
        <p:cNvGrpSpPr/>
        <p:nvPr/>
      </p:nvGrpSpPr>
      <p:grpSpPr>
        <a:xfrm>
          <a:off x="0" y="0"/>
          <a:ext cx="0" cy="0"/>
          <a:chOff x="0" y="0"/>
          <a:chExt cx="0" cy="0"/>
        </a:xfrm>
      </p:grpSpPr>
      <p:sp>
        <p:nvSpPr>
          <p:cNvPr id="1251" name="Google Shape;1251;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52" name="Google Shape;1252;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62" name="Google Shape;1262;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 name="Shape 1281"/>
        <p:cNvGrpSpPr/>
        <p:nvPr/>
      </p:nvGrpSpPr>
      <p:grpSpPr>
        <a:xfrm>
          <a:off x="0" y="0"/>
          <a:ext cx="0" cy="0"/>
          <a:chOff x="0" y="0"/>
          <a:chExt cx="0" cy="0"/>
        </a:xfrm>
      </p:grpSpPr>
      <p:sp>
        <p:nvSpPr>
          <p:cNvPr id="1282" name="Google Shape;1282;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83" name="Google Shape;1283;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 name="Shape 1302"/>
        <p:cNvGrpSpPr/>
        <p:nvPr/>
      </p:nvGrpSpPr>
      <p:grpSpPr>
        <a:xfrm>
          <a:off x="0" y="0"/>
          <a:ext cx="0" cy="0"/>
          <a:chOff x="0" y="0"/>
          <a:chExt cx="0" cy="0"/>
        </a:xfrm>
      </p:grpSpPr>
      <p:sp>
        <p:nvSpPr>
          <p:cNvPr id="1303" name="Google Shape;1303;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04" name="Google Shape;1304;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14" name="Google Shape;1314;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 name="Shape 1318"/>
        <p:cNvGrpSpPr/>
        <p:nvPr/>
      </p:nvGrpSpPr>
      <p:grpSpPr>
        <a:xfrm>
          <a:off x="0" y="0"/>
          <a:ext cx="0" cy="0"/>
          <a:chOff x="0" y="0"/>
          <a:chExt cx="0" cy="0"/>
        </a:xfrm>
      </p:grpSpPr>
      <p:sp>
        <p:nvSpPr>
          <p:cNvPr id="1319" name="Google Shape;1319;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20" name="Google Shape;1320;p1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21" name="Google Shape;1321;p1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 name="Shape 1342"/>
        <p:cNvGrpSpPr/>
        <p:nvPr/>
      </p:nvGrpSpPr>
      <p:grpSpPr>
        <a:xfrm>
          <a:off x="0" y="0"/>
          <a:ext cx="0" cy="0"/>
          <a:chOff x="0" y="0"/>
          <a:chExt cx="0" cy="0"/>
        </a:xfrm>
      </p:grpSpPr>
      <p:sp>
        <p:nvSpPr>
          <p:cNvPr id="1343" name="Google Shape;1343;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4" name="Google Shape;1344;p1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45" name="Google Shape;1345;p17: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 name="Shape 1359"/>
        <p:cNvGrpSpPr/>
        <p:nvPr/>
      </p:nvGrpSpPr>
      <p:grpSpPr>
        <a:xfrm>
          <a:off x="0" y="0"/>
          <a:ext cx="0" cy="0"/>
          <a:chOff x="0" y="0"/>
          <a:chExt cx="0" cy="0"/>
        </a:xfrm>
      </p:grpSpPr>
      <p:sp>
        <p:nvSpPr>
          <p:cNvPr id="1360" name="Google Shape;1360;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61" name="Google Shape;1361;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 name="Shape 1369"/>
        <p:cNvGrpSpPr/>
        <p:nvPr/>
      </p:nvGrpSpPr>
      <p:grpSpPr>
        <a:xfrm>
          <a:off x="0" y="0"/>
          <a:ext cx="0" cy="0"/>
          <a:chOff x="0" y="0"/>
          <a:chExt cx="0" cy="0"/>
        </a:xfrm>
      </p:grpSpPr>
      <p:sp>
        <p:nvSpPr>
          <p:cNvPr id="1370" name="Google Shape;1370;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71" name="Google Shape;1371;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43" name="Google Shape;1143;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7" name="Shape 1377"/>
        <p:cNvGrpSpPr/>
        <p:nvPr/>
      </p:nvGrpSpPr>
      <p:grpSpPr>
        <a:xfrm>
          <a:off x="0" y="0"/>
          <a:ext cx="0" cy="0"/>
          <a:chOff x="0" y="0"/>
          <a:chExt cx="0" cy="0"/>
        </a:xfrm>
      </p:grpSpPr>
      <p:sp>
        <p:nvSpPr>
          <p:cNvPr id="1378" name="Google Shape;1378;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79" name="Google Shape;1379;p2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80" name="Google Shape;1380;p2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 name="Shape 1401"/>
        <p:cNvGrpSpPr/>
        <p:nvPr/>
      </p:nvGrpSpPr>
      <p:grpSpPr>
        <a:xfrm>
          <a:off x="0" y="0"/>
          <a:ext cx="0" cy="0"/>
          <a:chOff x="0" y="0"/>
          <a:chExt cx="0" cy="0"/>
        </a:xfrm>
      </p:grpSpPr>
      <p:sp>
        <p:nvSpPr>
          <p:cNvPr id="1402" name="Google Shape;1402;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03" name="Google Shape;1403;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1" name="Shape 1411"/>
        <p:cNvGrpSpPr/>
        <p:nvPr/>
      </p:nvGrpSpPr>
      <p:grpSpPr>
        <a:xfrm>
          <a:off x="0" y="0"/>
          <a:ext cx="0" cy="0"/>
          <a:chOff x="0" y="0"/>
          <a:chExt cx="0" cy="0"/>
        </a:xfrm>
      </p:grpSpPr>
      <p:sp>
        <p:nvSpPr>
          <p:cNvPr id="1412" name="Google Shape;1412;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13" name="Google Shape;1413;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 name="Shape 1418"/>
        <p:cNvGrpSpPr/>
        <p:nvPr/>
      </p:nvGrpSpPr>
      <p:grpSpPr>
        <a:xfrm>
          <a:off x="0" y="0"/>
          <a:ext cx="0" cy="0"/>
          <a:chOff x="0" y="0"/>
          <a:chExt cx="0" cy="0"/>
        </a:xfrm>
      </p:grpSpPr>
      <p:sp>
        <p:nvSpPr>
          <p:cNvPr id="1419" name="Google Shape;1419;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20" name="Google Shape;1420;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 name="Shape 1425"/>
        <p:cNvGrpSpPr/>
        <p:nvPr/>
      </p:nvGrpSpPr>
      <p:grpSpPr>
        <a:xfrm>
          <a:off x="0" y="0"/>
          <a:ext cx="0" cy="0"/>
          <a:chOff x="0" y="0"/>
          <a:chExt cx="0" cy="0"/>
        </a:xfrm>
      </p:grpSpPr>
      <p:sp>
        <p:nvSpPr>
          <p:cNvPr id="1426" name="Google Shape;1426;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27" name="Google Shape;1427;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0" name="Shape 1440"/>
        <p:cNvGrpSpPr/>
        <p:nvPr/>
      </p:nvGrpSpPr>
      <p:grpSpPr>
        <a:xfrm>
          <a:off x="0" y="0"/>
          <a:ext cx="0" cy="0"/>
          <a:chOff x="0" y="0"/>
          <a:chExt cx="0" cy="0"/>
        </a:xfrm>
      </p:grpSpPr>
      <p:sp>
        <p:nvSpPr>
          <p:cNvPr id="1441" name="Google Shape;1441;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42" name="Google Shape;1442;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60" name="Google Shape;1460;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4" name="Shape 1484"/>
        <p:cNvGrpSpPr/>
        <p:nvPr/>
      </p:nvGrpSpPr>
      <p:grpSpPr>
        <a:xfrm>
          <a:off x="0" y="0"/>
          <a:ext cx="0" cy="0"/>
          <a:chOff x="0" y="0"/>
          <a:chExt cx="0" cy="0"/>
        </a:xfrm>
      </p:grpSpPr>
      <p:sp>
        <p:nvSpPr>
          <p:cNvPr id="1485" name="Google Shape;1485;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86" name="Google Shape;1486;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2" name="Shape 1492"/>
        <p:cNvGrpSpPr/>
        <p:nvPr/>
      </p:nvGrpSpPr>
      <p:grpSpPr>
        <a:xfrm>
          <a:off x="0" y="0"/>
          <a:ext cx="0" cy="0"/>
          <a:chOff x="0" y="0"/>
          <a:chExt cx="0" cy="0"/>
        </a:xfrm>
      </p:grpSpPr>
      <p:sp>
        <p:nvSpPr>
          <p:cNvPr id="1493" name="Google Shape;1493;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94" name="Google Shape;1494;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 name="Shape 1499"/>
        <p:cNvGrpSpPr/>
        <p:nvPr/>
      </p:nvGrpSpPr>
      <p:grpSpPr>
        <a:xfrm>
          <a:off x="0" y="0"/>
          <a:ext cx="0" cy="0"/>
          <a:chOff x="0" y="0"/>
          <a:chExt cx="0" cy="0"/>
        </a:xfrm>
      </p:grpSpPr>
      <p:sp>
        <p:nvSpPr>
          <p:cNvPr id="1500" name="Google Shape;1500;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01" name="Google Shape;1501;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 name="Shape 1147"/>
        <p:cNvGrpSpPr/>
        <p:nvPr/>
      </p:nvGrpSpPr>
      <p:grpSpPr>
        <a:xfrm>
          <a:off x="0" y="0"/>
          <a:ext cx="0" cy="0"/>
          <a:chOff x="0" y="0"/>
          <a:chExt cx="0" cy="0"/>
        </a:xfrm>
      </p:grpSpPr>
      <p:sp>
        <p:nvSpPr>
          <p:cNvPr id="1148" name="Google Shape;1148;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49" name="Google Shape;1149;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9" name="Shape 1159"/>
        <p:cNvGrpSpPr/>
        <p:nvPr/>
      </p:nvGrpSpPr>
      <p:grpSpPr>
        <a:xfrm>
          <a:off x="0" y="0"/>
          <a:ext cx="0" cy="0"/>
          <a:chOff x="0" y="0"/>
          <a:chExt cx="0" cy="0"/>
        </a:xfrm>
      </p:grpSpPr>
      <p:sp>
        <p:nvSpPr>
          <p:cNvPr id="1160" name="Google Shape;1160;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61" name="Google Shape;1161;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8" name="Shape 1168"/>
        <p:cNvGrpSpPr/>
        <p:nvPr/>
      </p:nvGrpSpPr>
      <p:grpSpPr>
        <a:xfrm>
          <a:off x="0" y="0"/>
          <a:ext cx="0" cy="0"/>
          <a:chOff x="0" y="0"/>
          <a:chExt cx="0" cy="0"/>
        </a:xfrm>
      </p:grpSpPr>
      <p:sp>
        <p:nvSpPr>
          <p:cNvPr id="1169" name="Google Shape;1169;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70" name="Google Shape;1170;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7" name="Shape 1177"/>
        <p:cNvGrpSpPr/>
        <p:nvPr/>
      </p:nvGrpSpPr>
      <p:grpSpPr>
        <a:xfrm>
          <a:off x="0" y="0"/>
          <a:ext cx="0" cy="0"/>
          <a:chOff x="0" y="0"/>
          <a:chExt cx="0" cy="0"/>
        </a:xfrm>
      </p:grpSpPr>
      <p:sp>
        <p:nvSpPr>
          <p:cNvPr id="1178" name="Google Shape;1178;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79" name="Google Shape;1179;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 name="Shape 1187"/>
        <p:cNvGrpSpPr/>
        <p:nvPr/>
      </p:nvGrpSpPr>
      <p:grpSpPr>
        <a:xfrm>
          <a:off x="0" y="0"/>
          <a:ext cx="0" cy="0"/>
          <a:chOff x="0" y="0"/>
          <a:chExt cx="0" cy="0"/>
        </a:xfrm>
      </p:grpSpPr>
      <p:sp>
        <p:nvSpPr>
          <p:cNvPr id="1188" name="Google Shape;1188;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89" name="Google Shape;1189;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 name="Shape 1203"/>
        <p:cNvGrpSpPr/>
        <p:nvPr/>
      </p:nvGrpSpPr>
      <p:grpSpPr>
        <a:xfrm>
          <a:off x="0" y="0"/>
          <a:ext cx="0" cy="0"/>
          <a:chOff x="0" y="0"/>
          <a:chExt cx="0" cy="0"/>
        </a:xfrm>
      </p:grpSpPr>
      <p:sp>
        <p:nvSpPr>
          <p:cNvPr id="1204" name="Google Shape;1204;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5" name="Google Shape;1205;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 name="Shape 1213"/>
        <p:cNvGrpSpPr/>
        <p:nvPr/>
      </p:nvGrpSpPr>
      <p:grpSpPr>
        <a:xfrm>
          <a:off x="0" y="0"/>
          <a:ext cx="0" cy="0"/>
          <a:chOff x="0" y="0"/>
          <a:chExt cx="0" cy="0"/>
        </a:xfrm>
      </p:grpSpPr>
      <p:sp>
        <p:nvSpPr>
          <p:cNvPr id="1214" name="Google Shape;1214;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5" name="Google Shape;1215;p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US"/>
              <a:t>- Lưu ý: Mặt bếp nóng, dễ bị bỏng nếu lỡ tay chạm vào trong khi nấu hoặc sau khi vừa nấu xong. </a:t>
            </a:r>
            <a:endParaRPr/>
          </a:p>
          <a:p>
            <a:pPr indent="0" lvl="0" marL="0" rtl="0" algn="l">
              <a:spcBef>
                <a:spcPts val="0"/>
              </a:spcBef>
              <a:spcAft>
                <a:spcPts val="0"/>
              </a:spcAft>
              <a:buNone/>
            </a:pPr>
            <a:r>
              <a:rPr lang="en-US"/>
              <a:t>? Loại bếp gia đình hoặc người thân em đang sử dụng có phải bếp hồng ngoại không? Nếu có thì dựa vào đặc điểm nào để em biết đó là bếp hồng ngoại?</a:t>
            </a:r>
            <a:endParaRPr/>
          </a:p>
        </p:txBody>
      </p:sp>
      <p:sp>
        <p:nvSpPr>
          <p:cNvPr id="1216" name="Google Shape;1216;p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7.png"/><Relationship Id="rId4" Type="http://schemas.openxmlformats.org/officeDocument/2006/relationships/image" Target="../media/image6.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image" Target="../media/image1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 Id="rId3" Type="http://schemas.openxmlformats.org/officeDocument/2006/relationships/image" Target="../media/image14.png"/><Relationship Id="rId4" Type="http://schemas.openxmlformats.org/officeDocument/2006/relationships/image" Target="../media/image1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10.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 Id="rId3" Type="http://schemas.openxmlformats.org/officeDocument/2006/relationships/image" Target="../media/image4.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8.png"/><Relationship Id="rId4"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 Id="rId3" Type="http://schemas.openxmlformats.org/officeDocument/2006/relationships/image" Target="../media/image11.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8.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 Id="rId3" Type="http://schemas.openxmlformats.org/officeDocument/2006/relationships/image" Target="../media/image11.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4.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13.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 Id="rId6"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5.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 Id="rId3" Type="http://schemas.openxmlformats.org/officeDocument/2006/relationships/image" Target="../media/image4.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5.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 Id="rId3" Type="http://schemas.openxmlformats.org/officeDocument/2006/relationships/image" Target="../media/image4.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10.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8.png"/><Relationship Id="rId4" Type="http://schemas.openxmlformats.org/officeDocument/2006/relationships/image" Target="../media/image1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14.png"/><Relationship Id="rId4" Type="http://schemas.openxmlformats.org/officeDocument/2006/relationships/image" Target="../media/image1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8.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11.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8.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 Id="rId3" Type="http://schemas.openxmlformats.org/officeDocument/2006/relationships/image" Target="../media/image11.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4.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 Id="rId3" Type="http://schemas.openxmlformats.org/officeDocument/2006/relationships/image" Target="../media/image11.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 Id="rId3" Type="http://schemas.openxmlformats.org/officeDocument/2006/relationships/image" Target="../media/image13.pn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 Id="rId6"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 Id="rId3" Type="http://schemas.openxmlformats.org/officeDocument/2006/relationships/image" Target="../media/image4.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10.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10.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
    <p:bg>
      <p:bgPr>
        <a:solidFill>
          <a:schemeClr val="lt2"/>
        </a:solidFill>
      </p:bgPr>
    </p:bg>
    <p:spTree>
      <p:nvGrpSpPr>
        <p:cNvPr id="12" name="Shape 12"/>
        <p:cNvGrpSpPr/>
        <p:nvPr/>
      </p:nvGrpSpPr>
      <p:grpSpPr>
        <a:xfrm>
          <a:off x="0" y="0"/>
          <a:ext cx="0" cy="0"/>
          <a:chOff x="0" y="0"/>
          <a:chExt cx="0" cy="0"/>
        </a:xfrm>
      </p:grpSpPr>
      <p:sp>
        <p:nvSpPr>
          <p:cNvPr id="13" name="Google Shape;13;p31"/>
          <p:cNvSpPr/>
          <p:nvPr/>
        </p:nvSpPr>
        <p:spPr>
          <a:xfrm rot="8100000">
            <a:off x="9998896" y="4727615"/>
            <a:ext cx="5002709" cy="997028"/>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 name="Google Shape;14;p31"/>
          <p:cNvSpPr/>
          <p:nvPr/>
        </p:nvSpPr>
        <p:spPr>
          <a:xfrm>
            <a:off x="5204899" y="1584400"/>
            <a:ext cx="21211" cy="18992"/>
          </a:xfrm>
          <a:custGeom>
            <a:rect b="b" l="l" r="r" t="t"/>
            <a:pathLst>
              <a:path extrusionOk="0" h="214" w="239">
                <a:moveTo>
                  <a:pt x="239" y="0"/>
                </a:moveTo>
                <a:lnTo>
                  <a:pt x="239" y="0"/>
                </a:lnTo>
                <a:cubicBezTo>
                  <a:pt x="221" y="9"/>
                  <a:pt x="210" y="18"/>
                  <a:pt x="209" y="18"/>
                </a:cubicBezTo>
                <a:cubicBezTo>
                  <a:pt x="209" y="18"/>
                  <a:pt x="210" y="16"/>
                  <a:pt x="214" y="13"/>
                </a:cubicBezTo>
                <a:lnTo>
                  <a:pt x="214" y="13"/>
                </a:lnTo>
                <a:cubicBezTo>
                  <a:pt x="113" y="101"/>
                  <a:pt x="38" y="163"/>
                  <a:pt x="0" y="214"/>
                </a:cubicBezTo>
                <a:cubicBezTo>
                  <a:pt x="88" y="138"/>
                  <a:pt x="163" y="75"/>
                  <a:pt x="239"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 name="Google Shape;15;p31"/>
          <p:cNvSpPr/>
          <p:nvPr/>
        </p:nvSpPr>
        <p:spPr>
          <a:xfrm>
            <a:off x="5701816" y="1428200"/>
            <a:ext cx="32837" cy="21921"/>
          </a:xfrm>
          <a:custGeom>
            <a:rect b="b" l="l" r="r" t="t"/>
            <a:pathLst>
              <a:path extrusionOk="0" h="247" w="370">
                <a:moveTo>
                  <a:pt x="219" y="1"/>
                </a:moveTo>
                <a:lnTo>
                  <a:pt x="219" y="1"/>
                </a:lnTo>
                <a:cubicBezTo>
                  <a:pt x="0" y="188"/>
                  <a:pt x="144" y="246"/>
                  <a:pt x="178" y="246"/>
                </a:cubicBezTo>
                <a:cubicBezTo>
                  <a:pt x="186" y="246"/>
                  <a:pt x="188" y="244"/>
                  <a:pt x="181" y="240"/>
                </a:cubicBezTo>
                <a:cubicBezTo>
                  <a:pt x="370" y="126"/>
                  <a:pt x="219" y="39"/>
                  <a:pt x="219"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 name="Google Shape;16;p31"/>
          <p:cNvSpPr/>
          <p:nvPr/>
        </p:nvSpPr>
        <p:spPr>
          <a:xfrm>
            <a:off x="8271782" y="5601446"/>
            <a:ext cx="53605" cy="50321"/>
          </a:xfrm>
          <a:custGeom>
            <a:rect b="b" l="l" r="r" t="t"/>
            <a:pathLst>
              <a:path extrusionOk="0" h="567" w="604">
                <a:moveTo>
                  <a:pt x="604" y="1"/>
                </a:moveTo>
                <a:lnTo>
                  <a:pt x="327" y="239"/>
                </a:lnTo>
                <a:cubicBezTo>
                  <a:pt x="277" y="302"/>
                  <a:pt x="164" y="415"/>
                  <a:pt x="0" y="566"/>
                </a:cubicBezTo>
                <a:cubicBezTo>
                  <a:pt x="176" y="453"/>
                  <a:pt x="415" y="202"/>
                  <a:pt x="604"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 name="Google Shape;17;p31"/>
          <p:cNvSpPr/>
          <p:nvPr/>
        </p:nvSpPr>
        <p:spPr>
          <a:xfrm>
            <a:off x="8343671" y="5530089"/>
            <a:ext cx="58664" cy="61592"/>
          </a:xfrm>
          <a:custGeom>
            <a:rect b="b" l="l" r="r" t="t"/>
            <a:pathLst>
              <a:path extrusionOk="0" h="694" w="661">
                <a:moveTo>
                  <a:pt x="661" y="0"/>
                </a:moveTo>
                <a:lnTo>
                  <a:pt x="661" y="0"/>
                </a:lnTo>
                <a:cubicBezTo>
                  <a:pt x="585" y="76"/>
                  <a:pt x="510" y="139"/>
                  <a:pt x="447" y="202"/>
                </a:cubicBezTo>
                <a:cubicBezTo>
                  <a:pt x="331" y="350"/>
                  <a:pt x="0" y="694"/>
                  <a:pt x="19" y="694"/>
                </a:cubicBezTo>
                <a:cubicBezTo>
                  <a:pt x="23" y="694"/>
                  <a:pt x="38" y="682"/>
                  <a:pt x="70" y="654"/>
                </a:cubicBezTo>
                <a:lnTo>
                  <a:pt x="497" y="239"/>
                </a:lnTo>
                <a:lnTo>
                  <a:pt x="397" y="327"/>
                </a:lnTo>
                <a:cubicBezTo>
                  <a:pt x="497" y="202"/>
                  <a:pt x="585" y="101"/>
                  <a:pt x="661"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 name="Google Shape;18;p31"/>
          <p:cNvSpPr/>
          <p:nvPr/>
        </p:nvSpPr>
        <p:spPr>
          <a:xfrm>
            <a:off x="7989643" y="5671736"/>
            <a:ext cx="262168" cy="230928"/>
          </a:xfrm>
          <a:custGeom>
            <a:rect b="b" l="l" r="r" t="t"/>
            <a:pathLst>
              <a:path extrusionOk="0" h="2602" w="2954">
                <a:moveTo>
                  <a:pt x="2953" y="0"/>
                </a:moveTo>
                <a:lnTo>
                  <a:pt x="2853" y="51"/>
                </a:lnTo>
                <a:cubicBezTo>
                  <a:pt x="1873" y="930"/>
                  <a:pt x="918" y="1785"/>
                  <a:pt x="0" y="2601"/>
                </a:cubicBezTo>
                <a:cubicBezTo>
                  <a:pt x="1006" y="1734"/>
                  <a:pt x="1998" y="867"/>
                  <a:pt x="295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 name="Google Shape;19;p31"/>
          <p:cNvSpPr/>
          <p:nvPr/>
        </p:nvSpPr>
        <p:spPr>
          <a:xfrm>
            <a:off x="7302620" y="5513317"/>
            <a:ext cx="41357" cy="48103"/>
          </a:xfrm>
          <a:custGeom>
            <a:rect b="b" l="l" r="r" t="t"/>
            <a:pathLst>
              <a:path extrusionOk="0" h="542" w="466">
                <a:moveTo>
                  <a:pt x="466" y="1"/>
                </a:moveTo>
                <a:lnTo>
                  <a:pt x="466" y="1"/>
                </a:lnTo>
                <a:cubicBezTo>
                  <a:pt x="277" y="189"/>
                  <a:pt x="126" y="365"/>
                  <a:pt x="1" y="541"/>
                </a:cubicBezTo>
                <a:cubicBezTo>
                  <a:pt x="202" y="328"/>
                  <a:pt x="378" y="139"/>
                  <a:pt x="466"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 name="Google Shape;20;p31"/>
          <p:cNvSpPr/>
          <p:nvPr/>
        </p:nvSpPr>
        <p:spPr>
          <a:xfrm>
            <a:off x="10011561" y="916130"/>
            <a:ext cx="42423" cy="85999"/>
          </a:xfrm>
          <a:custGeom>
            <a:rect b="b" l="l" r="r" t="t"/>
            <a:pathLst>
              <a:path extrusionOk="0" h="969" w="478">
                <a:moveTo>
                  <a:pt x="478" y="1"/>
                </a:moveTo>
                <a:cubicBezTo>
                  <a:pt x="440" y="126"/>
                  <a:pt x="390" y="214"/>
                  <a:pt x="365" y="290"/>
                </a:cubicBezTo>
                <a:cubicBezTo>
                  <a:pt x="352" y="329"/>
                  <a:pt x="339" y="367"/>
                  <a:pt x="324" y="406"/>
                </a:cubicBezTo>
                <a:lnTo>
                  <a:pt x="324" y="406"/>
                </a:lnTo>
                <a:cubicBezTo>
                  <a:pt x="378" y="295"/>
                  <a:pt x="429" y="180"/>
                  <a:pt x="478" y="64"/>
                </a:cubicBezTo>
                <a:cubicBezTo>
                  <a:pt x="478" y="51"/>
                  <a:pt x="478" y="26"/>
                  <a:pt x="478" y="1"/>
                </a:cubicBezTo>
                <a:close/>
                <a:moveTo>
                  <a:pt x="316" y="378"/>
                </a:moveTo>
                <a:lnTo>
                  <a:pt x="316" y="378"/>
                </a:lnTo>
                <a:cubicBezTo>
                  <a:pt x="313" y="378"/>
                  <a:pt x="305" y="392"/>
                  <a:pt x="289" y="428"/>
                </a:cubicBezTo>
                <a:cubicBezTo>
                  <a:pt x="201" y="616"/>
                  <a:pt x="113" y="805"/>
                  <a:pt x="0" y="968"/>
                </a:cubicBezTo>
                <a:cubicBezTo>
                  <a:pt x="109" y="816"/>
                  <a:pt x="205" y="648"/>
                  <a:pt x="293" y="469"/>
                </a:cubicBezTo>
                <a:lnTo>
                  <a:pt x="293" y="469"/>
                </a:lnTo>
                <a:cubicBezTo>
                  <a:pt x="288" y="484"/>
                  <a:pt x="283" y="500"/>
                  <a:pt x="277" y="516"/>
                </a:cubicBezTo>
                <a:cubicBezTo>
                  <a:pt x="295" y="479"/>
                  <a:pt x="310" y="443"/>
                  <a:pt x="324" y="406"/>
                </a:cubicBezTo>
                <a:lnTo>
                  <a:pt x="324" y="406"/>
                </a:lnTo>
                <a:cubicBezTo>
                  <a:pt x="314" y="427"/>
                  <a:pt x="304" y="448"/>
                  <a:pt x="293" y="469"/>
                </a:cubicBezTo>
                <a:lnTo>
                  <a:pt x="293" y="469"/>
                </a:lnTo>
                <a:cubicBezTo>
                  <a:pt x="310" y="419"/>
                  <a:pt x="321" y="378"/>
                  <a:pt x="316" y="37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 name="Google Shape;21;p31"/>
          <p:cNvSpPr/>
          <p:nvPr/>
        </p:nvSpPr>
        <p:spPr>
          <a:xfrm>
            <a:off x="8922782" y="-19460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 name="Google Shape;22;p31"/>
          <p:cNvSpPr/>
          <p:nvPr/>
        </p:nvSpPr>
        <p:spPr>
          <a:xfrm>
            <a:off x="2768060" y="6059844"/>
            <a:ext cx="14555" cy="22365"/>
          </a:xfrm>
          <a:custGeom>
            <a:rect b="b" l="l" r="r" t="t"/>
            <a:pathLst>
              <a:path extrusionOk="0" h="252" w="164">
                <a:moveTo>
                  <a:pt x="1" y="0"/>
                </a:moveTo>
                <a:lnTo>
                  <a:pt x="76" y="113"/>
                </a:lnTo>
                <a:cubicBezTo>
                  <a:pt x="89" y="139"/>
                  <a:pt x="126" y="176"/>
                  <a:pt x="164" y="252"/>
                </a:cubicBezTo>
                <a:cubicBezTo>
                  <a:pt x="139" y="189"/>
                  <a:pt x="63" y="76"/>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 name="Google Shape;23;p31"/>
          <p:cNvSpPr/>
          <p:nvPr/>
        </p:nvSpPr>
        <p:spPr>
          <a:xfrm>
            <a:off x="2749067" y="6027450"/>
            <a:ext cx="16863" cy="25471"/>
          </a:xfrm>
          <a:custGeom>
            <a:rect b="b" l="l" r="r" t="t"/>
            <a:pathLst>
              <a:path extrusionOk="0" h="287" w="190">
                <a:moveTo>
                  <a:pt x="1" y="1"/>
                </a:moveTo>
                <a:cubicBezTo>
                  <a:pt x="26" y="39"/>
                  <a:pt x="39" y="64"/>
                  <a:pt x="51" y="89"/>
                </a:cubicBezTo>
                <a:cubicBezTo>
                  <a:pt x="93" y="141"/>
                  <a:pt x="186" y="287"/>
                  <a:pt x="188" y="287"/>
                </a:cubicBezTo>
                <a:cubicBezTo>
                  <a:pt x="189" y="287"/>
                  <a:pt x="186" y="280"/>
                  <a:pt x="177" y="265"/>
                </a:cubicBezTo>
                <a:lnTo>
                  <a:pt x="76" y="76"/>
                </a:lnTo>
                <a:lnTo>
                  <a:pt x="76" y="76"/>
                </a:lnTo>
                <a:lnTo>
                  <a:pt x="89" y="127"/>
                </a:lnTo>
                <a:cubicBezTo>
                  <a:pt x="64" y="76"/>
                  <a:pt x="26" y="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 name="Google Shape;24;p31"/>
          <p:cNvSpPr/>
          <p:nvPr/>
        </p:nvSpPr>
        <p:spPr>
          <a:xfrm>
            <a:off x="2658809" y="5827850"/>
            <a:ext cx="71444" cy="161791"/>
          </a:xfrm>
          <a:custGeom>
            <a:rect b="b" l="l" r="r" t="t"/>
            <a:pathLst>
              <a:path extrusionOk="0" h="1823" w="805">
                <a:moveTo>
                  <a:pt x="0" y="1"/>
                </a:moveTo>
                <a:cubicBezTo>
                  <a:pt x="106" y="293"/>
                  <a:pt x="201" y="531"/>
                  <a:pt x="283" y="724"/>
                </a:cubicBezTo>
                <a:lnTo>
                  <a:pt x="283" y="724"/>
                </a:lnTo>
                <a:cubicBezTo>
                  <a:pt x="185" y="486"/>
                  <a:pt x="93" y="245"/>
                  <a:pt x="0" y="1"/>
                </a:cubicBezTo>
                <a:close/>
                <a:moveTo>
                  <a:pt x="283" y="724"/>
                </a:moveTo>
                <a:cubicBezTo>
                  <a:pt x="371" y="938"/>
                  <a:pt x="464" y="1149"/>
                  <a:pt x="566" y="1358"/>
                </a:cubicBezTo>
                <a:lnTo>
                  <a:pt x="741" y="1710"/>
                </a:lnTo>
                <a:lnTo>
                  <a:pt x="792" y="1823"/>
                </a:lnTo>
                <a:cubicBezTo>
                  <a:pt x="792" y="1797"/>
                  <a:pt x="804" y="1810"/>
                  <a:pt x="779" y="1772"/>
                </a:cubicBezTo>
                <a:cubicBezTo>
                  <a:pt x="779" y="1772"/>
                  <a:pt x="767" y="1747"/>
                  <a:pt x="729" y="1659"/>
                </a:cubicBezTo>
                <a:lnTo>
                  <a:pt x="616" y="1421"/>
                </a:lnTo>
                <a:cubicBezTo>
                  <a:pt x="603" y="1395"/>
                  <a:pt x="578" y="1358"/>
                  <a:pt x="540" y="1282"/>
                </a:cubicBezTo>
                <a:cubicBezTo>
                  <a:pt x="482" y="1166"/>
                  <a:pt x="395" y="987"/>
                  <a:pt x="283" y="724"/>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 name="Google Shape;25;p31"/>
          <p:cNvSpPr/>
          <p:nvPr/>
        </p:nvSpPr>
        <p:spPr>
          <a:xfrm>
            <a:off x="2788118" y="6091085"/>
            <a:ext cx="73751" cy="100465"/>
          </a:xfrm>
          <a:custGeom>
            <a:rect b="b" l="l" r="r" t="t"/>
            <a:pathLst>
              <a:path extrusionOk="0" h="1132" w="831">
                <a:moveTo>
                  <a:pt x="1" y="0"/>
                </a:moveTo>
                <a:lnTo>
                  <a:pt x="13" y="25"/>
                </a:lnTo>
                <a:cubicBezTo>
                  <a:pt x="200" y="309"/>
                  <a:pt x="392" y="575"/>
                  <a:pt x="587" y="826"/>
                </a:cubicBezTo>
                <a:lnTo>
                  <a:pt x="587" y="826"/>
                </a:lnTo>
                <a:cubicBezTo>
                  <a:pt x="378" y="553"/>
                  <a:pt x="183" y="273"/>
                  <a:pt x="1" y="0"/>
                </a:cubicBezTo>
                <a:close/>
                <a:moveTo>
                  <a:pt x="587" y="826"/>
                </a:moveTo>
                <a:lnTo>
                  <a:pt x="587" y="826"/>
                </a:lnTo>
                <a:cubicBezTo>
                  <a:pt x="666" y="929"/>
                  <a:pt x="747" y="1031"/>
                  <a:pt x="830" y="1131"/>
                </a:cubicBezTo>
                <a:cubicBezTo>
                  <a:pt x="749" y="1031"/>
                  <a:pt x="668" y="930"/>
                  <a:pt x="587" y="8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 name="Google Shape;26;p31"/>
          <p:cNvSpPr/>
          <p:nvPr/>
        </p:nvSpPr>
        <p:spPr>
          <a:xfrm>
            <a:off x="3244299" y="6278438"/>
            <a:ext cx="3372" cy="1153"/>
          </a:xfrm>
          <a:custGeom>
            <a:rect b="b" l="l" r="r" t="t"/>
            <a:pathLst>
              <a:path extrusionOk="0" h="13" w="38">
                <a:moveTo>
                  <a:pt x="38" y="13"/>
                </a:moveTo>
                <a:lnTo>
                  <a:pt x="0" y="0"/>
                </a:lnTo>
                <a:lnTo>
                  <a:pt x="38" y="13"/>
                </a:lnTo>
                <a:cubicBezTo>
                  <a:pt x="38" y="13"/>
                  <a:pt x="38" y="13"/>
                  <a:pt x="38" y="1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 name="Google Shape;27;p31"/>
          <p:cNvSpPr/>
          <p:nvPr/>
        </p:nvSpPr>
        <p:spPr>
          <a:xfrm>
            <a:off x="3069192" y="6383697"/>
            <a:ext cx="51387" cy="21921"/>
          </a:xfrm>
          <a:custGeom>
            <a:rect b="b" l="l" r="r" t="t"/>
            <a:pathLst>
              <a:path extrusionOk="0" h="247" w="579">
                <a:moveTo>
                  <a:pt x="14" y="0"/>
                </a:moveTo>
                <a:cubicBezTo>
                  <a:pt x="5" y="0"/>
                  <a:pt x="0" y="3"/>
                  <a:pt x="0" y="8"/>
                </a:cubicBezTo>
                <a:cubicBezTo>
                  <a:pt x="76" y="46"/>
                  <a:pt x="151" y="71"/>
                  <a:pt x="227" y="109"/>
                </a:cubicBezTo>
                <a:cubicBezTo>
                  <a:pt x="264" y="134"/>
                  <a:pt x="289" y="146"/>
                  <a:pt x="315" y="159"/>
                </a:cubicBezTo>
                <a:lnTo>
                  <a:pt x="327" y="159"/>
                </a:lnTo>
                <a:lnTo>
                  <a:pt x="428" y="209"/>
                </a:lnTo>
                <a:cubicBezTo>
                  <a:pt x="478" y="222"/>
                  <a:pt x="541" y="234"/>
                  <a:pt x="578" y="247"/>
                </a:cubicBezTo>
                <a:cubicBezTo>
                  <a:pt x="227" y="96"/>
                  <a:pt x="490" y="209"/>
                  <a:pt x="327" y="121"/>
                </a:cubicBezTo>
                <a:cubicBezTo>
                  <a:pt x="156" y="41"/>
                  <a:pt x="50" y="0"/>
                  <a:pt x="14"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 name="Google Shape;28;p31"/>
          <p:cNvSpPr/>
          <p:nvPr/>
        </p:nvSpPr>
        <p:spPr>
          <a:xfrm>
            <a:off x="2987808" y="6330801"/>
            <a:ext cx="29021" cy="19081"/>
          </a:xfrm>
          <a:custGeom>
            <a:rect b="b" l="l" r="r" t="t"/>
            <a:pathLst>
              <a:path extrusionOk="0" h="215" w="327">
                <a:moveTo>
                  <a:pt x="0" y="26"/>
                </a:moveTo>
                <a:lnTo>
                  <a:pt x="0" y="26"/>
                </a:lnTo>
                <a:cubicBezTo>
                  <a:pt x="50" y="64"/>
                  <a:pt x="101" y="101"/>
                  <a:pt x="163" y="139"/>
                </a:cubicBezTo>
                <a:lnTo>
                  <a:pt x="327" y="214"/>
                </a:lnTo>
                <a:cubicBezTo>
                  <a:pt x="38" y="1"/>
                  <a:pt x="75" y="64"/>
                  <a:pt x="0" y="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 name="Google Shape;29;p31"/>
          <p:cNvSpPr/>
          <p:nvPr/>
        </p:nvSpPr>
        <p:spPr>
          <a:xfrm>
            <a:off x="2954348" y="6306305"/>
            <a:ext cx="10117" cy="7899"/>
          </a:xfrm>
          <a:custGeom>
            <a:rect b="b" l="l" r="r" t="t"/>
            <a:pathLst>
              <a:path extrusionOk="0" h="89" w="114">
                <a:moveTo>
                  <a:pt x="1" y="1"/>
                </a:moveTo>
                <a:lnTo>
                  <a:pt x="1" y="1"/>
                </a:lnTo>
                <a:cubicBezTo>
                  <a:pt x="38" y="26"/>
                  <a:pt x="63" y="51"/>
                  <a:pt x="101" y="88"/>
                </a:cubicBezTo>
                <a:lnTo>
                  <a:pt x="113" y="76"/>
                </a:lnTo>
                <a:cubicBezTo>
                  <a:pt x="63" y="51"/>
                  <a:pt x="38" y="26"/>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 name="Google Shape;30;p31"/>
          <p:cNvSpPr/>
          <p:nvPr/>
        </p:nvSpPr>
        <p:spPr>
          <a:xfrm>
            <a:off x="3012303" y="6349794"/>
            <a:ext cx="7899" cy="4527"/>
          </a:xfrm>
          <a:custGeom>
            <a:rect b="b" l="l" r="r" t="t"/>
            <a:pathLst>
              <a:path extrusionOk="0" h="51" w="89">
                <a:moveTo>
                  <a:pt x="0" y="0"/>
                </a:moveTo>
                <a:lnTo>
                  <a:pt x="13" y="7"/>
                </a:lnTo>
                <a:lnTo>
                  <a:pt x="13" y="7"/>
                </a:lnTo>
                <a:cubicBezTo>
                  <a:pt x="9" y="5"/>
                  <a:pt x="5" y="2"/>
                  <a:pt x="0" y="0"/>
                </a:cubicBezTo>
                <a:close/>
                <a:moveTo>
                  <a:pt x="13" y="7"/>
                </a:moveTo>
                <a:lnTo>
                  <a:pt x="13" y="7"/>
                </a:lnTo>
                <a:cubicBezTo>
                  <a:pt x="34" y="21"/>
                  <a:pt x="55" y="40"/>
                  <a:pt x="76" y="51"/>
                </a:cubicBezTo>
                <a:lnTo>
                  <a:pt x="88" y="51"/>
                </a:lnTo>
                <a:lnTo>
                  <a:pt x="13" y="7"/>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 name="Google Shape;31;p31"/>
          <p:cNvSpPr/>
          <p:nvPr/>
        </p:nvSpPr>
        <p:spPr>
          <a:xfrm>
            <a:off x="3322312" y="6140164"/>
            <a:ext cx="89" cy="14555"/>
          </a:xfrm>
          <a:custGeom>
            <a:rect b="b" l="l" r="r" t="t"/>
            <a:pathLst>
              <a:path extrusionOk="0" h="164" w="1">
                <a:moveTo>
                  <a:pt x="1" y="163"/>
                </a:moveTo>
                <a:cubicBezTo>
                  <a:pt x="1" y="88"/>
                  <a:pt x="1" y="38"/>
                  <a:pt x="1" y="0"/>
                </a:cubicBezTo>
                <a:cubicBezTo>
                  <a:pt x="1" y="0"/>
                  <a:pt x="1" y="38"/>
                  <a:pt x="1" y="16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 name="Google Shape;32;p31"/>
          <p:cNvSpPr/>
          <p:nvPr/>
        </p:nvSpPr>
        <p:spPr>
          <a:xfrm>
            <a:off x="3322311" y="6136791"/>
            <a:ext cx="7189" cy="67539"/>
          </a:xfrm>
          <a:custGeom>
            <a:rect b="b" l="l" r="r" t="t"/>
            <a:pathLst>
              <a:path extrusionOk="0" h="761" w="81">
                <a:moveTo>
                  <a:pt x="17" y="1"/>
                </a:moveTo>
                <a:cubicBezTo>
                  <a:pt x="11" y="1"/>
                  <a:pt x="6" y="12"/>
                  <a:pt x="1" y="38"/>
                </a:cubicBezTo>
                <a:cubicBezTo>
                  <a:pt x="13" y="51"/>
                  <a:pt x="39" y="164"/>
                  <a:pt x="39" y="214"/>
                </a:cubicBezTo>
                <a:cubicBezTo>
                  <a:pt x="39" y="340"/>
                  <a:pt x="1" y="151"/>
                  <a:pt x="26" y="453"/>
                </a:cubicBezTo>
                <a:cubicBezTo>
                  <a:pt x="54" y="481"/>
                  <a:pt x="76" y="760"/>
                  <a:pt x="79" y="760"/>
                </a:cubicBezTo>
                <a:cubicBezTo>
                  <a:pt x="80" y="760"/>
                  <a:pt x="79" y="731"/>
                  <a:pt x="76" y="654"/>
                </a:cubicBezTo>
                <a:lnTo>
                  <a:pt x="76" y="641"/>
                </a:lnTo>
                <a:cubicBezTo>
                  <a:pt x="39" y="415"/>
                  <a:pt x="51" y="214"/>
                  <a:pt x="39" y="51"/>
                </a:cubicBezTo>
                <a:cubicBezTo>
                  <a:pt x="31" y="21"/>
                  <a:pt x="24" y="1"/>
                  <a:pt x="17"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 name="Google Shape;33;p31"/>
          <p:cNvSpPr/>
          <p:nvPr/>
        </p:nvSpPr>
        <p:spPr>
          <a:xfrm>
            <a:off x="3327902" y="6109989"/>
            <a:ext cx="4527" cy="6833"/>
          </a:xfrm>
          <a:custGeom>
            <a:rect b="b" l="l" r="r" t="t"/>
            <a:pathLst>
              <a:path extrusionOk="0" h="77" w="51">
                <a:moveTo>
                  <a:pt x="1" y="1"/>
                </a:moveTo>
                <a:lnTo>
                  <a:pt x="1" y="76"/>
                </a:lnTo>
                <a:lnTo>
                  <a:pt x="51" y="64"/>
                </a:lnTo>
                <a:lnTo>
                  <a:pt x="1"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 name="Google Shape;34;p31"/>
          <p:cNvSpPr/>
          <p:nvPr/>
        </p:nvSpPr>
        <p:spPr>
          <a:xfrm>
            <a:off x="2629786" y="6091085"/>
            <a:ext cx="4527" cy="6745"/>
          </a:xfrm>
          <a:custGeom>
            <a:rect b="b" l="l" r="r" t="t"/>
            <a:pathLst>
              <a:path extrusionOk="0" h="76" w="51">
                <a:moveTo>
                  <a:pt x="0" y="0"/>
                </a:moveTo>
                <a:cubicBezTo>
                  <a:pt x="0" y="13"/>
                  <a:pt x="13" y="25"/>
                  <a:pt x="13" y="38"/>
                </a:cubicBezTo>
                <a:cubicBezTo>
                  <a:pt x="26" y="50"/>
                  <a:pt x="38" y="63"/>
                  <a:pt x="51" y="76"/>
                </a:cubicBezTo>
                <a:cubicBezTo>
                  <a:pt x="26" y="50"/>
                  <a:pt x="13" y="25"/>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 name="Google Shape;35;p31"/>
          <p:cNvSpPr/>
          <p:nvPr/>
        </p:nvSpPr>
        <p:spPr>
          <a:xfrm>
            <a:off x="3332340" y="6224920"/>
            <a:ext cx="3461" cy="20147"/>
          </a:xfrm>
          <a:custGeom>
            <a:rect b="b" l="l" r="r" t="t"/>
            <a:pathLst>
              <a:path extrusionOk="0" h="227" w="39">
                <a:moveTo>
                  <a:pt x="1" y="0"/>
                </a:moveTo>
                <a:lnTo>
                  <a:pt x="3" y="12"/>
                </a:lnTo>
                <a:lnTo>
                  <a:pt x="3" y="12"/>
                </a:lnTo>
                <a:cubicBezTo>
                  <a:pt x="2" y="8"/>
                  <a:pt x="2" y="4"/>
                  <a:pt x="1" y="0"/>
                </a:cubicBezTo>
                <a:close/>
                <a:moveTo>
                  <a:pt x="3" y="12"/>
                </a:moveTo>
                <a:cubicBezTo>
                  <a:pt x="14" y="71"/>
                  <a:pt x="14" y="132"/>
                  <a:pt x="26" y="226"/>
                </a:cubicBezTo>
                <a:cubicBezTo>
                  <a:pt x="26" y="214"/>
                  <a:pt x="26" y="201"/>
                  <a:pt x="39" y="201"/>
                </a:cubicBezTo>
                <a:lnTo>
                  <a:pt x="3" y="12"/>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 name="Google Shape;36;p31"/>
          <p:cNvSpPr/>
          <p:nvPr/>
        </p:nvSpPr>
        <p:spPr>
          <a:xfrm>
            <a:off x="3364734" y="5745311"/>
            <a:ext cx="2308" cy="9052"/>
          </a:xfrm>
          <a:custGeom>
            <a:rect b="b" l="l" r="r" t="t"/>
            <a:pathLst>
              <a:path extrusionOk="0" h="102" w="26">
                <a:moveTo>
                  <a:pt x="25" y="1"/>
                </a:moveTo>
                <a:cubicBezTo>
                  <a:pt x="16" y="19"/>
                  <a:pt x="14" y="44"/>
                  <a:pt x="8" y="71"/>
                </a:cubicBezTo>
                <a:lnTo>
                  <a:pt x="8" y="71"/>
                </a:lnTo>
                <a:cubicBezTo>
                  <a:pt x="18" y="36"/>
                  <a:pt x="25" y="11"/>
                  <a:pt x="25" y="1"/>
                </a:cubicBezTo>
                <a:close/>
                <a:moveTo>
                  <a:pt x="8" y="71"/>
                </a:moveTo>
                <a:cubicBezTo>
                  <a:pt x="6" y="80"/>
                  <a:pt x="3" y="90"/>
                  <a:pt x="0" y="101"/>
                </a:cubicBezTo>
                <a:cubicBezTo>
                  <a:pt x="4" y="91"/>
                  <a:pt x="6" y="81"/>
                  <a:pt x="8" y="7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 name="Google Shape;37;p31"/>
          <p:cNvSpPr/>
          <p:nvPr/>
        </p:nvSpPr>
        <p:spPr>
          <a:xfrm>
            <a:off x="3359143" y="5717176"/>
            <a:ext cx="17040" cy="44197"/>
          </a:xfrm>
          <a:custGeom>
            <a:rect b="b" l="l" r="r" t="t"/>
            <a:pathLst>
              <a:path extrusionOk="0" h="498" w="192">
                <a:moveTo>
                  <a:pt x="171" y="0"/>
                </a:moveTo>
                <a:cubicBezTo>
                  <a:pt x="166" y="0"/>
                  <a:pt x="155" y="9"/>
                  <a:pt x="139" y="29"/>
                </a:cubicBezTo>
                <a:cubicBezTo>
                  <a:pt x="1" y="418"/>
                  <a:pt x="139" y="142"/>
                  <a:pt x="13" y="481"/>
                </a:cubicBezTo>
                <a:cubicBezTo>
                  <a:pt x="13" y="493"/>
                  <a:pt x="14" y="497"/>
                  <a:pt x="15" y="497"/>
                </a:cubicBezTo>
                <a:cubicBezTo>
                  <a:pt x="19" y="497"/>
                  <a:pt x="31" y="442"/>
                  <a:pt x="51" y="393"/>
                </a:cubicBezTo>
                <a:cubicBezTo>
                  <a:pt x="70" y="335"/>
                  <a:pt x="90" y="276"/>
                  <a:pt x="97" y="276"/>
                </a:cubicBezTo>
                <a:cubicBezTo>
                  <a:pt x="100" y="276"/>
                  <a:pt x="101" y="281"/>
                  <a:pt x="101" y="293"/>
                </a:cubicBezTo>
                <a:cubicBezTo>
                  <a:pt x="150" y="116"/>
                  <a:pt x="192" y="0"/>
                  <a:pt x="17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 name="Google Shape;38;p31"/>
          <p:cNvSpPr/>
          <p:nvPr/>
        </p:nvSpPr>
        <p:spPr>
          <a:xfrm>
            <a:off x="4018209" y="6241605"/>
            <a:ext cx="12425" cy="17928"/>
          </a:xfrm>
          <a:custGeom>
            <a:rect b="b" l="l" r="r" t="t"/>
            <a:pathLst>
              <a:path extrusionOk="0" h="202" w="140">
                <a:moveTo>
                  <a:pt x="139" y="1"/>
                </a:moveTo>
                <a:cubicBezTo>
                  <a:pt x="101" y="38"/>
                  <a:pt x="76" y="88"/>
                  <a:pt x="1" y="202"/>
                </a:cubicBezTo>
                <a:lnTo>
                  <a:pt x="139" y="26"/>
                </a:lnTo>
                <a:lnTo>
                  <a:pt x="139"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 name="Google Shape;39;p31"/>
          <p:cNvSpPr/>
          <p:nvPr/>
        </p:nvSpPr>
        <p:spPr>
          <a:xfrm>
            <a:off x="3555461" y="5636147"/>
            <a:ext cx="2751" cy="3284"/>
          </a:xfrm>
          <a:custGeom>
            <a:rect b="b" l="l" r="r" t="t"/>
            <a:pathLst>
              <a:path extrusionOk="0" h="37" w="31">
                <a:moveTo>
                  <a:pt x="30" y="1"/>
                </a:moveTo>
                <a:cubicBezTo>
                  <a:pt x="30" y="1"/>
                  <a:pt x="20" y="12"/>
                  <a:pt x="13" y="12"/>
                </a:cubicBezTo>
                <a:cubicBezTo>
                  <a:pt x="13" y="12"/>
                  <a:pt x="13" y="19"/>
                  <a:pt x="7" y="29"/>
                </a:cubicBezTo>
                <a:lnTo>
                  <a:pt x="7" y="29"/>
                </a:lnTo>
                <a:cubicBezTo>
                  <a:pt x="24" y="7"/>
                  <a:pt x="30" y="1"/>
                  <a:pt x="30" y="1"/>
                </a:cubicBezTo>
                <a:close/>
                <a:moveTo>
                  <a:pt x="7" y="29"/>
                </a:moveTo>
                <a:cubicBezTo>
                  <a:pt x="5" y="31"/>
                  <a:pt x="3" y="34"/>
                  <a:pt x="0" y="37"/>
                </a:cubicBezTo>
                <a:cubicBezTo>
                  <a:pt x="3" y="34"/>
                  <a:pt x="5" y="31"/>
                  <a:pt x="7" y="29"/>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 name="Google Shape;40;p31"/>
          <p:cNvSpPr/>
          <p:nvPr/>
        </p:nvSpPr>
        <p:spPr>
          <a:xfrm>
            <a:off x="3492979" y="5759778"/>
            <a:ext cx="18549" cy="40292"/>
          </a:xfrm>
          <a:custGeom>
            <a:rect b="b" l="l" r="r" t="t"/>
            <a:pathLst>
              <a:path extrusionOk="0" h="454" w="209">
                <a:moveTo>
                  <a:pt x="191" y="0"/>
                </a:moveTo>
                <a:cubicBezTo>
                  <a:pt x="190" y="0"/>
                  <a:pt x="190" y="1"/>
                  <a:pt x="189" y="1"/>
                </a:cubicBezTo>
                <a:lnTo>
                  <a:pt x="151" y="51"/>
                </a:lnTo>
                <a:lnTo>
                  <a:pt x="114" y="89"/>
                </a:lnTo>
                <a:cubicBezTo>
                  <a:pt x="76" y="227"/>
                  <a:pt x="26" y="365"/>
                  <a:pt x="0" y="453"/>
                </a:cubicBezTo>
                <a:cubicBezTo>
                  <a:pt x="13" y="416"/>
                  <a:pt x="38" y="365"/>
                  <a:pt x="51" y="315"/>
                </a:cubicBezTo>
                <a:cubicBezTo>
                  <a:pt x="124" y="170"/>
                  <a:pt x="208" y="0"/>
                  <a:pt x="19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 name="Google Shape;41;p31"/>
          <p:cNvSpPr/>
          <p:nvPr/>
        </p:nvSpPr>
        <p:spPr>
          <a:xfrm>
            <a:off x="3982530" y="5675108"/>
            <a:ext cx="6833" cy="22365"/>
          </a:xfrm>
          <a:custGeom>
            <a:rect b="b" l="l" r="r" t="t"/>
            <a:pathLst>
              <a:path extrusionOk="0" h="252" w="77">
                <a:moveTo>
                  <a:pt x="1" y="0"/>
                </a:moveTo>
                <a:lnTo>
                  <a:pt x="1" y="0"/>
                </a:lnTo>
                <a:cubicBezTo>
                  <a:pt x="26" y="88"/>
                  <a:pt x="51" y="176"/>
                  <a:pt x="76" y="251"/>
                </a:cubicBezTo>
                <a:cubicBezTo>
                  <a:pt x="64" y="138"/>
                  <a:pt x="26" y="50"/>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 name="Google Shape;42;p31"/>
          <p:cNvSpPr/>
          <p:nvPr/>
        </p:nvSpPr>
        <p:spPr>
          <a:xfrm>
            <a:off x="3875497" y="6223767"/>
            <a:ext cx="16863" cy="21300"/>
          </a:xfrm>
          <a:custGeom>
            <a:rect b="b" l="l" r="r" t="t"/>
            <a:pathLst>
              <a:path extrusionOk="0" h="240" w="190">
                <a:moveTo>
                  <a:pt x="189" y="0"/>
                </a:moveTo>
                <a:lnTo>
                  <a:pt x="189" y="0"/>
                </a:lnTo>
                <a:cubicBezTo>
                  <a:pt x="101" y="101"/>
                  <a:pt x="38" y="151"/>
                  <a:pt x="1" y="239"/>
                </a:cubicBezTo>
                <a:cubicBezTo>
                  <a:pt x="51" y="202"/>
                  <a:pt x="151" y="63"/>
                  <a:pt x="189"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 name="Google Shape;43;p31"/>
          <p:cNvSpPr/>
          <p:nvPr/>
        </p:nvSpPr>
        <p:spPr>
          <a:xfrm>
            <a:off x="3453929" y="6011829"/>
            <a:ext cx="2308" cy="30264"/>
          </a:xfrm>
          <a:custGeom>
            <a:rect b="b" l="l" r="r" t="t"/>
            <a:pathLst>
              <a:path extrusionOk="0" h="341" w="26">
                <a:moveTo>
                  <a:pt x="26" y="1"/>
                </a:moveTo>
                <a:lnTo>
                  <a:pt x="26" y="1"/>
                </a:lnTo>
                <a:cubicBezTo>
                  <a:pt x="13" y="127"/>
                  <a:pt x="1" y="240"/>
                  <a:pt x="13" y="340"/>
                </a:cubicBezTo>
                <a:cubicBezTo>
                  <a:pt x="13" y="227"/>
                  <a:pt x="26" y="114"/>
                  <a:pt x="26"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 name="Google Shape;44;p31"/>
          <p:cNvSpPr/>
          <p:nvPr/>
        </p:nvSpPr>
        <p:spPr>
          <a:xfrm>
            <a:off x="3500790" y="6372070"/>
            <a:ext cx="11271" cy="35767"/>
          </a:xfrm>
          <a:custGeom>
            <a:rect b="b" l="l" r="r" t="t"/>
            <a:pathLst>
              <a:path extrusionOk="0" h="403" w="127">
                <a:moveTo>
                  <a:pt x="0" y="1"/>
                </a:moveTo>
                <a:cubicBezTo>
                  <a:pt x="0" y="26"/>
                  <a:pt x="0" y="51"/>
                  <a:pt x="13" y="76"/>
                </a:cubicBezTo>
                <a:cubicBezTo>
                  <a:pt x="51" y="177"/>
                  <a:pt x="88" y="277"/>
                  <a:pt x="126" y="403"/>
                </a:cubicBezTo>
                <a:cubicBezTo>
                  <a:pt x="101" y="277"/>
                  <a:pt x="51" y="126"/>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 name="Google Shape;45;p31"/>
          <p:cNvSpPr/>
          <p:nvPr/>
        </p:nvSpPr>
        <p:spPr>
          <a:xfrm>
            <a:off x="3753907" y="6317489"/>
            <a:ext cx="7899" cy="5591"/>
          </a:xfrm>
          <a:custGeom>
            <a:rect b="b" l="l" r="r" t="t"/>
            <a:pathLst>
              <a:path extrusionOk="0" h="63" w="89">
                <a:moveTo>
                  <a:pt x="76" y="0"/>
                </a:moveTo>
                <a:cubicBezTo>
                  <a:pt x="26" y="38"/>
                  <a:pt x="1" y="63"/>
                  <a:pt x="1" y="63"/>
                </a:cubicBezTo>
                <a:cubicBezTo>
                  <a:pt x="64" y="25"/>
                  <a:pt x="89" y="0"/>
                  <a:pt x="76"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 name="Google Shape;46;p31"/>
          <p:cNvSpPr/>
          <p:nvPr/>
        </p:nvSpPr>
        <p:spPr>
          <a:xfrm>
            <a:off x="4118586" y="5714071"/>
            <a:ext cx="3461" cy="24672"/>
          </a:xfrm>
          <a:custGeom>
            <a:rect b="b" l="l" r="r" t="t"/>
            <a:pathLst>
              <a:path extrusionOk="0" h="278" w="39">
                <a:moveTo>
                  <a:pt x="1" y="1"/>
                </a:moveTo>
                <a:lnTo>
                  <a:pt x="39" y="277"/>
                </a:lnTo>
                <a:cubicBezTo>
                  <a:pt x="39" y="227"/>
                  <a:pt x="26" y="1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 name="Google Shape;47;p31"/>
          <p:cNvSpPr/>
          <p:nvPr/>
        </p:nvSpPr>
        <p:spPr>
          <a:xfrm>
            <a:off x="4117520" y="5713005"/>
            <a:ext cx="976" cy="6656"/>
          </a:xfrm>
          <a:custGeom>
            <a:rect b="b" l="l" r="r" t="t"/>
            <a:pathLst>
              <a:path extrusionOk="0" h="75" w="11">
                <a:moveTo>
                  <a:pt x="0" y="0"/>
                </a:moveTo>
                <a:cubicBezTo>
                  <a:pt x="0" y="25"/>
                  <a:pt x="0" y="38"/>
                  <a:pt x="0" y="51"/>
                </a:cubicBezTo>
                <a:cubicBezTo>
                  <a:pt x="5" y="65"/>
                  <a:pt x="8" y="74"/>
                  <a:pt x="9" y="74"/>
                </a:cubicBezTo>
                <a:cubicBezTo>
                  <a:pt x="11" y="74"/>
                  <a:pt x="8" y="5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 name="Google Shape;48;p31"/>
          <p:cNvSpPr/>
          <p:nvPr/>
        </p:nvSpPr>
        <p:spPr>
          <a:xfrm>
            <a:off x="2639815" y="6107769"/>
            <a:ext cx="10117" cy="14555"/>
          </a:xfrm>
          <a:custGeom>
            <a:rect b="b" l="l" r="r" t="t"/>
            <a:pathLst>
              <a:path extrusionOk="0" h="164" w="114">
                <a:moveTo>
                  <a:pt x="0" y="1"/>
                </a:moveTo>
                <a:cubicBezTo>
                  <a:pt x="7" y="10"/>
                  <a:pt x="14" y="19"/>
                  <a:pt x="21" y="28"/>
                </a:cubicBezTo>
                <a:lnTo>
                  <a:pt x="21" y="28"/>
                </a:lnTo>
                <a:cubicBezTo>
                  <a:pt x="15" y="19"/>
                  <a:pt x="8" y="10"/>
                  <a:pt x="0" y="1"/>
                </a:cubicBezTo>
                <a:close/>
                <a:moveTo>
                  <a:pt x="21" y="28"/>
                </a:moveTo>
                <a:cubicBezTo>
                  <a:pt x="58" y="81"/>
                  <a:pt x="81" y="132"/>
                  <a:pt x="114" y="164"/>
                </a:cubicBezTo>
                <a:cubicBezTo>
                  <a:pt x="83" y="113"/>
                  <a:pt x="52" y="70"/>
                  <a:pt x="21" y="2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 name="Google Shape;49;p31"/>
          <p:cNvSpPr/>
          <p:nvPr/>
        </p:nvSpPr>
        <p:spPr>
          <a:xfrm>
            <a:off x="3871059" y="6344646"/>
            <a:ext cx="17484" cy="15265"/>
          </a:xfrm>
          <a:custGeom>
            <a:rect b="b" l="l" r="r" t="t"/>
            <a:pathLst>
              <a:path extrusionOk="0" h="172" w="197">
                <a:moveTo>
                  <a:pt x="190" y="0"/>
                </a:moveTo>
                <a:cubicBezTo>
                  <a:pt x="187" y="0"/>
                  <a:pt x="171" y="10"/>
                  <a:pt x="138" y="33"/>
                </a:cubicBezTo>
                <a:cubicBezTo>
                  <a:pt x="63" y="96"/>
                  <a:pt x="38" y="134"/>
                  <a:pt x="0" y="172"/>
                </a:cubicBezTo>
                <a:cubicBezTo>
                  <a:pt x="51" y="134"/>
                  <a:pt x="88" y="96"/>
                  <a:pt x="138" y="58"/>
                </a:cubicBezTo>
                <a:cubicBezTo>
                  <a:pt x="170" y="27"/>
                  <a:pt x="197" y="0"/>
                  <a:pt x="19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 name="Google Shape;50;p31"/>
          <p:cNvSpPr/>
          <p:nvPr/>
        </p:nvSpPr>
        <p:spPr>
          <a:xfrm>
            <a:off x="3970283" y="6215692"/>
            <a:ext cx="8431" cy="11537"/>
          </a:xfrm>
          <a:custGeom>
            <a:rect b="b" l="l" r="r" t="t"/>
            <a:pathLst>
              <a:path extrusionOk="0" h="130" w="95">
                <a:moveTo>
                  <a:pt x="92" y="0"/>
                </a:moveTo>
                <a:cubicBezTo>
                  <a:pt x="89" y="0"/>
                  <a:pt x="82" y="4"/>
                  <a:pt x="76" y="4"/>
                </a:cubicBezTo>
                <a:cubicBezTo>
                  <a:pt x="76" y="29"/>
                  <a:pt x="38" y="79"/>
                  <a:pt x="1" y="129"/>
                </a:cubicBezTo>
                <a:cubicBezTo>
                  <a:pt x="26" y="117"/>
                  <a:pt x="38" y="91"/>
                  <a:pt x="89" y="16"/>
                </a:cubicBezTo>
                <a:cubicBezTo>
                  <a:pt x="95" y="4"/>
                  <a:pt x="95" y="0"/>
                  <a:pt x="92"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 name="Google Shape;51;p31"/>
          <p:cNvSpPr/>
          <p:nvPr/>
        </p:nvSpPr>
        <p:spPr>
          <a:xfrm>
            <a:off x="3960254" y="6236015"/>
            <a:ext cx="3461" cy="4527"/>
          </a:xfrm>
          <a:custGeom>
            <a:rect b="b" l="l" r="r" t="t"/>
            <a:pathLst>
              <a:path extrusionOk="0" h="51" w="39">
                <a:moveTo>
                  <a:pt x="38" y="1"/>
                </a:moveTo>
                <a:cubicBezTo>
                  <a:pt x="26" y="26"/>
                  <a:pt x="13" y="51"/>
                  <a:pt x="1" y="51"/>
                </a:cubicBezTo>
                <a:lnTo>
                  <a:pt x="1" y="51"/>
                </a:lnTo>
                <a:cubicBezTo>
                  <a:pt x="13" y="51"/>
                  <a:pt x="26" y="26"/>
                  <a:pt x="38" y="13"/>
                </a:cubicBezTo>
                <a:lnTo>
                  <a:pt x="38"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 name="Google Shape;52;p31"/>
          <p:cNvSpPr/>
          <p:nvPr/>
        </p:nvSpPr>
        <p:spPr>
          <a:xfrm>
            <a:off x="3763936" y="6358492"/>
            <a:ext cx="107920" cy="73929"/>
          </a:xfrm>
          <a:custGeom>
            <a:rect b="b" l="l" r="r" t="t"/>
            <a:pathLst>
              <a:path extrusionOk="0" h="833" w="1216">
                <a:moveTo>
                  <a:pt x="1211" y="0"/>
                </a:moveTo>
                <a:cubicBezTo>
                  <a:pt x="1195" y="0"/>
                  <a:pt x="1111" y="59"/>
                  <a:pt x="1082" y="78"/>
                </a:cubicBezTo>
                <a:cubicBezTo>
                  <a:pt x="1019" y="129"/>
                  <a:pt x="969" y="179"/>
                  <a:pt x="906" y="217"/>
                </a:cubicBezTo>
                <a:cubicBezTo>
                  <a:pt x="843" y="267"/>
                  <a:pt x="793" y="292"/>
                  <a:pt x="730" y="330"/>
                </a:cubicBezTo>
                <a:cubicBezTo>
                  <a:pt x="617" y="405"/>
                  <a:pt x="504" y="493"/>
                  <a:pt x="340" y="594"/>
                </a:cubicBezTo>
                <a:cubicBezTo>
                  <a:pt x="332" y="594"/>
                  <a:pt x="312" y="599"/>
                  <a:pt x="300" y="599"/>
                </a:cubicBezTo>
                <a:cubicBezTo>
                  <a:pt x="294" y="599"/>
                  <a:pt x="290" y="598"/>
                  <a:pt x="290" y="594"/>
                </a:cubicBezTo>
                <a:cubicBezTo>
                  <a:pt x="164" y="669"/>
                  <a:pt x="14" y="807"/>
                  <a:pt x="1" y="832"/>
                </a:cubicBezTo>
                <a:lnTo>
                  <a:pt x="328" y="656"/>
                </a:lnTo>
                <a:cubicBezTo>
                  <a:pt x="428" y="594"/>
                  <a:pt x="529" y="518"/>
                  <a:pt x="629" y="455"/>
                </a:cubicBezTo>
                <a:lnTo>
                  <a:pt x="931" y="254"/>
                </a:lnTo>
                <a:cubicBezTo>
                  <a:pt x="1019" y="166"/>
                  <a:pt x="1119" y="91"/>
                  <a:pt x="1207" y="16"/>
                </a:cubicBezTo>
                <a:cubicBezTo>
                  <a:pt x="1215" y="5"/>
                  <a:pt x="1216" y="0"/>
                  <a:pt x="121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 name="Google Shape;53;p31"/>
          <p:cNvSpPr/>
          <p:nvPr/>
        </p:nvSpPr>
        <p:spPr>
          <a:xfrm>
            <a:off x="2729009" y="6189155"/>
            <a:ext cx="1243" cy="3461"/>
          </a:xfrm>
          <a:custGeom>
            <a:rect b="b" l="l" r="r" t="t"/>
            <a:pathLst>
              <a:path extrusionOk="0" h="39" w="14">
                <a:moveTo>
                  <a:pt x="1" y="1"/>
                </a:moveTo>
                <a:cubicBezTo>
                  <a:pt x="1" y="1"/>
                  <a:pt x="1" y="14"/>
                  <a:pt x="13" y="39"/>
                </a:cubicBezTo>
                <a:cubicBezTo>
                  <a:pt x="13" y="26"/>
                  <a:pt x="13" y="14"/>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 name="Google Shape;54;p31"/>
          <p:cNvSpPr/>
          <p:nvPr/>
        </p:nvSpPr>
        <p:spPr>
          <a:xfrm>
            <a:off x="2604137" y="5843470"/>
            <a:ext cx="4527" cy="11271"/>
          </a:xfrm>
          <a:custGeom>
            <a:rect b="b" l="l" r="r" t="t"/>
            <a:pathLst>
              <a:path extrusionOk="0" h="127" w="51">
                <a:moveTo>
                  <a:pt x="0" y="0"/>
                </a:moveTo>
                <a:cubicBezTo>
                  <a:pt x="13" y="38"/>
                  <a:pt x="38" y="76"/>
                  <a:pt x="51" y="126"/>
                </a:cubicBezTo>
                <a:cubicBezTo>
                  <a:pt x="51" y="101"/>
                  <a:pt x="26" y="6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 name="Google Shape;55;p31"/>
          <p:cNvSpPr/>
          <p:nvPr/>
        </p:nvSpPr>
        <p:spPr>
          <a:xfrm>
            <a:off x="2587363" y="5764303"/>
            <a:ext cx="3461" cy="16773"/>
          </a:xfrm>
          <a:custGeom>
            <a:rect b="b" l="l" r="r" t="t"/>
            <a:pathLst>
              <a:path extrusionOk="0" h="189" w="39">
                <a:moveTo>
                  <a:pt x="13" y="0"/>
                </a:moveTo>
                <a:lnTo>
                  <a:pt x="1" y="126"/>
                </a:lnTo>
                <a:lnTo>
                  <a:pt x="39" y="189"/>
                </a:lnTo>
                <a:lnTo>
                  <a:pt x="13" y="0"/>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 name="Google Shape;56;p31"/>
          <p:cNvSpPr/>
          <p:nvPr/>
        </p:nvSpPr>
        <p:spPr>
          <a:xfrm>
            <a:off x="2570678" y="5737501"/>
            <a:ext cx="8964" cy="14644"/>
          </a:xfrm>
          <a:custGeom>
            <a:rect b="b" l="l" r="r" t="t"/>
            <a:pathLst>
              <a:path extrusionOk="0" h="165" w="101">
                <a:moveTo>
                  <a:pt x="0" y="1"/>
                </a:moveTo>
                <a:lnTo>
                  <a:pt x="0" y="1"/>
                </a:lnTo>
                <a:cubicBezTo>
                  <a:pt x="26" y="51"/>
                  <a:pt x="51" y="126"/>
                  <a:pt x="38" y="164"/>
                </a:cubicBezTo>
                <a:lnTo>
                  <a:pt x="101" y="101"/>
                </a:lnTo>
                <a:cubicBezTo>
                  <a:pt x="76" y="76"/>
                  <a:pt x="38" y="51"/>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 name="Google Shape;57;p31"/>
          <p:cNvSpPr/>
          <p:nvPr/>
        </p:nvSpPr>
        <p:spPr>
          <a:xfrm>
            <a:off x="6531994" y="5648306"/>
            <a:ext cx="89" cy="89"/>
          </a:xfrm>
          <a:custGeom>
            <a:rect b="b" l="l" r="r" t="t"/>
            <a:pathLst>
              <a:path extrusionOk="0" h="1" w="1">
                <a:moveTo>
                  <a:pt x="1" y="0"/>
                </a:moveTo>
                <a:lnTo>
                  <a:pt x="1" y="0"/>
                </a:lnTo>
                <a:cubicBezTo>
                  <a:pt x="1" y="0"/>
                  <a:pt x="1" y="0"/>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 name="Google Shape;58;p31"/>
          <p:cNvSpPr/>
          <p:nvPr/>
        </p:nvSpPr>
        <p:spPr>
          <a:xfrm>
            <a:off x="6707101" y="5614847"/>
            <a:ext cx="89" cy="1243"/>
          </a:xfrm>
          <a:custGeom>
            <a:rect b="b" l="l" r="r" t="t"/>
            <a:pathLst>
              <a:path extrusionOk="0" h="14" w="1">
                <a:moveTo>
                  <a:pt x="0" y="0"/>
                </a:moveTo>
                <a:cubicBezTo>
                  <a:pt x="0" y="0"/>
                  <a:pt x="0" y="0"/>
                  <a:pt x="0" y="13"/>
                </a:cubicBezTo>
                <a:cubicBezTo>
                  <a:pt x="0" y="13"/>
                  <a:pt x="0" y="0"/>
                  <a:pt x="0" y="0"/>
                </a:cubicBez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 name="Google Shape;59;p31"/>
          <p:cNvSpPr/>
          <p:nvPr/>
        </p:nvSpPr>
        <p:spPr>
          <a:xfrm>
            <a:off x="6702664" y="5622658"/>
            <a:ext cx="89" cy="89"/>
          </a:xfrm>
          <a:custGeom>
            <a:rect b="b" l="l" r="r" t="t"/>
            <a:pathLst>
              <a:path extrusionOk="0" h="1" w="1">
                <a:moveTo>
                  <a:pt x="0" y="0"/>
                </a:moveTo>
                <a:cubicBezTo>
                  <a:pt x="0" y="0"/>
                  <a:pt x="0" y="0"/>
                  <a:pt x="0" y="0"/>
                </a:cubicBez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 name="Google Shape;60;p31"/>
          <p:cNvSpPr/>
          <p:nvPr/>
        </p:nvSpPr>
        <p:spPr>
          <a:xfrm>
            <a:off x="6701509" y="5623722"/>
            <a:ext cx="89" cy="89"/>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 name="Google Shape;61;p31"/>
          <p:cNvSpPr/>
          <p:nvPr/>
        </p:nvSpPr>
        <p:spPr>
          <a:xfrm>
            <a:off x="6700445" y="5622658"/>
            <a:ext cx="1153" cy="2308"/>
          </a:xfrm>
          <a:custGeom>
            <a:rect b="b" l="l" r="r" t="t"/>
            <a:pathLst>
              <a:path extrusionOk="0" h="26" w="13">
                <a:moveTo>
                  <a:pt x="0" y="0"/>
                </a:moveTo>
                <a:lnTo>
                  <a:pt x="13" y="26"/>
                </a:lnTo>
                <a:cubicBezTo>
                  <a:pt x="13" y="26"/>
                  <a:pt x="13" y="26"/>
                  <a:pt x="13" y="26"/>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 name="Google Shape;62;p31"/>
          <p:cNvSpPr/>
          <p:nvPr/>
        </p:nvSpPr>
        <p:spPr>
          <a:xfrm>
            <a:off x="6698137" y="5630468"/>
            <a:ext cx="89" cy="1153"/>
          </a:xfrm>
          <a:custGeom>
            <a:rect b="b" l="l" r="r" t="t"/>
            <a:pathLst>
              <a:path extrusionOk="0" h="13" w="1">
                <a:moveTo>
                  <a:pt x="1" y="13"/>
                </a:moveTo>
                <a:cubicBezTo>
                  <a:pt x="1" y="0"/>
                  <a:pt x="1" y="0"/>
                  <a:pt x="1" y="0"/>
                </a:cubicBezTo>
                <a:cubicBezTo>
                  <a:pt x="1" y="13"/>
                  <a:pt x="1" y="13"/>
                  <a:pt x="1" y="13"/>
                </a:cubicBezTo>
                <a:cubicBezTo>
                  <a:pt x="1" y="13"/>
                  <a:pt x="1" y="13"/>
                  <a:pt x="1"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 name="Google Shape;63;p31"/>
          <p:cNvSpPr/>
          <p:nvPr/>
        </p:nvSpPr>
        <p:spPr>
          <a:xfrm>
            <a:off x="6700445" y="5623721"/>
            <a:ext cx="89" cy="1243"/>
          </a:xfrm>
          <a:custGeom>
            <a:rect b="b" l="l" r="r" t="t"/>
            <a:pathLst>
              <a:path extrusionOk="0" h="14" w="1">
                <a:moveTo>
                  <a:pt x="0" y="1"/>
                </a:moveTo>
                <a:lnTo>
                  <a:pt x="0" y="14"/>
                </a:lnTo>
                <a:lnTo>
                  <a:pt x="0" y="14"/>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 name="Google Shape;64;p31"/>
          <p:cNvSpPr/>
          <p:nvPr/>
        </p:nvSpPr>
        <p:spPr>
          <a:xfrm>
            <a:off x="6698137" y="5628249"/>
            <a:ext cx="4615" cy="4527"/>
          </a:xfrm>
          <a:custGeom>
            <a:rect b="b" l="l" r="r" t="t"/>
            <a:pathLst>
              <a:path extrusionOk="0" h="51" w="52">
                <a:moveTo>
                  <a:pt x="51" y="0"/>
                </a:moveTo>
                <a:cubicBezTo>
                  <a:pt x="39" y="13"/>
                  <a:pt x="39" y="13"/>
                  <a:pt x="39" y="13"/>
                </a:cubicBezTo>
                <a:lnTo>
                  <a:pt x="26" y="13"/>
                </a:lnTo>
                <a:cubicBezTo>
                  <a:pt x="13" y="25"/>
                  <a:pt x="1" y="25"/>
                  <a:pt x="1" y="25"/>
                </a:cubicBezTo>
                <a:cubicBezTo>
                  <a:pt x="1" y="38"/>
                  <a:pt x="13" y="38"/>
                  <a:pt x="26" y="51"/>
                </a:cubicBezTo>
                <a:lnTo>
                  <a:pt x="13" y="38"/>
                </a:lnTo>
                <a:cubicBezTo>
                  <a:pt x="26" y="38"/>
                  <a:pt x="26" y="51"/>
                  <a:pt x="26" y="51"/>
                </a:cubicBezTo>
                <a:lnTo>
                  <a:pt x="39" y="51"/>
                </a:lnTo>
                <a:cubicBezTo>
                  <a:pt x="39" y="38"/>
                  <a:pt x="51" y="25"/>
                  <a:pt x="51" y="13"/>
                </a:cubicBezTo>
                <a:cubicBezTo>
                  <a:pt x="51" y="13"/>
                  <a:pt x="51" y="0"/>
                  <a:pt x="5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 name="Google Shape;65;p31"/>
          <p:cNvSpPr/>
          <p:nvPr/>
        </p:nvSpPr>
        <p:spPr>
          <a:xfrm>
            <a:off x="6704882" y="5617065"/>
            <a:ext cx="1153" cy="1243"/>
          </a:xfrm>
          <a:custGeom>
            <a:rect b="b" l="l" r="r" t="t"/>
            <a:pathLst>
              <a:path extrusionOk="0" h="14" w="13">
                <a:moveTo>
                  <a:pt x="13" y="13"/>
                </a:moveTo>
                <a:cubicBezTo>
                  <a:pt x="13" y="13"/>
                  <a:pt x="0" y="13"/>
                  <a:pt x="0" y="1"/>
                </a:cubicBezTo>
                <a:cubicBezTo>
                  <a:pt x="0" y="13"/>
                  <a:pt x="13" y="13"/>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 name="Google Shape;66;p31"/>
          <p:cNvSpPr/>
          <p:nvPr/>
        </p:nvSpPr>
        <p:spPr>
          <a:xfrm>
            <a:off x="6701508" y="5618219"/>
            <a:ext cx="1243" cy="2308"/>
          </a:xfrm>
          <a:custGeom>
            <a:rect b="b" l="l" r="r" t="t"/>
            <a:pathLst>
              <a:path extrusionOk="0" h="26" w="14">
                <a:moveTo>
                  <a:pt x="1" y="0"/>
                </a:moveTo>
                <a:lnTo>
                  <a:pt x="1" y="13"/>
                </a:lnTo>
                <a:cubicBezTo>
                  <a:pt x="1" y="13"/>
                  <a:pt x="1" y="13"/>
                  <a:pt x="1" y="25"/>
                </a:cubicBezTo>
                <a:cubicBezTo>
                  <a:pt x="1" y="13"/>
                  <a:pt x="1" y="13"/>
                  <a:pt x="13" y="13"/>
                </a:cubicBezTo>
                <a:cubicBezTo>
                  <a:pt x="13" y="13"/>
                  <a:pt x="1" y="13"/>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 name="Google Shape;67;p31"/>
          <p:cNvSpPr/>
          <p:nvPr/>
        </p:nvSpPr>
        <p:spPr>
          <a:xfrm>
            <a:off x="6701508" y="5620440"/>
            <a:ext cx="1243" cy="1153"/>
          </a:xfrm>
          <a:custGeom>
            <a:rect b="b" l="l" r="r" t="t"/>
            <a:pathLst>
              <a:path extrusionOk="0" h="13" w="14">
                <a:moveTo>
                  <a:pt x="13" y="13"/>
                </a:moveTo>
                <a:cubicBezTo>
                  <a:pt x="13" y="13"/>
                  <a:pt x="1" y="0"/>
                  <a:pt x="1" y="0"/>
                </a:cubicBezTo>
                <a:cubicBezTo>
                  <a:pt x="1" y="0"/>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 name="Google Shape;68;p31"/>
          <p:cNvSpPr/>
          <p:nvPr/>
        </p:nvSpPr>
        <p:spPr>
          <a:xfrm>
            <a:off x="6702664" y="5617066"/>
            <a:ext cx="1153" cy="2308"/>
          </a:xfrm>
          <a:custGeom>
            <a:rect b="b" l="l" r="r" t="t"/>
            <a:pathLst>
              <a:path extrusionOk="0" h="26" w="13">
                <a:moveTo>
                  <a:pt x="0" y="1"/>
                </a:moveTo>
                <a:lnTo>
                  <a:pt x="13" y="26"/>
                </a:lnTo>
                <a:lnTo>
                  <a:pt x="13"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 name="Google Shape;69;p31"/>
          <p:cNvSpPr/>
          <p:nvPr/>
        </p:nvSpPr>
        <p:spPr>
          <a:xfrm>
            <a:off x="6704882" y="5641650"/>
            <a:ext cx="89" cy="89"/>
          </a:xfrm>
          <a:custGeom>
            <a:rect b="b" l="l" r="r" t="t"/>
            <a:pathLst>
              <a:path extrusionOk="0" h="1" w="1">
                <a:moveTo>
                  <a:pt x="0" y="0"/>
                </a:moveTo>
                <a:lnTo>
                  <a:pt x="0" y="0"/>
                </a:ln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 name="Google Shape;70;p31"/>
          <p:cNvSpPr/>
          <p:nvPr/>
        </p:nvSpPr>
        <p:spPr>
          <a:xfrm>
            <a:off x="6687044" y="5652745"/>
            <a:ext cx="89" cy="89"/>
          </a:xfrm>
          <a:custGeom>
            <a:rect b="b" l="l" r="r" t="t"/>
            <a:pathLst>
              <a:path extrusionOk="0" h="1" w="1">
                <a:moveTo>
                  <a:pt x="0" y="1"/>
                </a:move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 name="Google Shape;71;p31"/>
          <p:cNvSpPr/>
          <p:nvPr/>
        </p:nvSpPr>
        <p:spPr>
          <a:xfrm>
            <a:off x="6681097" y="5644490"/>
            <a:ext cx="4881" cy="2751"/>
          </a:xfrm>
          <a:custGeom>
            <a:rect b="b" l="l" r="r" t="t"/>
            <a:pathLst>
              <a:path extrusionOk="0" h="31" w="55">
                <a:moveTo>
                  <a:pt x="2" y="1"/>
                </a:moveTo>
                <a:cubicBezTo>
                  <a:pt x="0" y="1"/>
                  <a:pt x="1" y="2"/>
                  <a:pt x="4" y="6"/>
                </a:cubicBezTo>
                <a:lnTo>
                  <a:pt x="30" y="18"/>
                </a:lnTo>
                <a:cubicBezTo>
                  <a:pt x="21" y="9"/>
                  <a:pt x="5" y="1"/>
                  <a:pt x="2" y="1"/>
                </a:cubicBezTo>
                <a:close/>
                <a:moveTo>
                  <a:pt x="30" y="18"/>
                </a:moveTo>
                <a:lnTo>
                  <a:pt x="44" y="26"/>
                </a:lnTo>
                <a:lnTo>
                  <a:pt x="44" y="26"/>
                </a:lnTo>
                <a:cubicBezTo>
                  <a:pt x="42" y="22"/>
                  <a:pt x="42" y="18"/>
                  <a:pt x="42" y="18"/>
                </a:cubicBezTo>
                <a:close/>
                <a:moveTo>
                  <a:pt x="44" y="26"/>
                </a:moveTo>
                <a:cubicBezTo>
                  <a:pt x="46" y="28"/>
                  <a:pt x="49" y="31"/>
                  <a:pt x="55" y="31"/>
                </a:cubicBezTo>
                <a:lnTo>
                  <a:pt x="44"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 name="Google Shape;72;p31"/>
          <p:cNvSpPr/>
          <p:nvPr/>
        </p:nvSpPr>
        <p:spPr>
          <a:xfrm>
            <a:off x="6688107" y="5668365"/>
            <a:ext cx="2308" cy="89"/>
          </a:xfrm>
          <a:custGeom>
            <a:rect b="b" l="l" r="r" t="t"/>
            <a:pathLst>
              <a:path extrusionOk="0" h="1" w="26">
                <a:moveTo>
                  <a:pt x="13" y="1"/>
                </a:moveTo>
                <a:cubicBezTo>
                  <a:pt x="13" y="1"/>
                  <a:pt x="1" y="1"/>
                  <a:pt x="13" y="1"/>
                </a:cubicBezTo>
                <a:cubicBezTo>
                  <a:pt x="13" y="1"/>
                  <a:pt x="26"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 name="Google Shape;73;p31"/>
          <p:cNvSpPr/>
          <p:nvPr/>
        </p:nvSpPr>
        <p:spPr>
          <a:xfrm>
            <a:off x="6697072" y="5631533"/>
            <a:ext cx="89" cy="89"/>
          </a:xfrm>
          <a:custGeom>
            <a:rect b="b" l="l" r="r" t="t"/>
            <a:pathLst>
              <a:path extrusionOk="0" h="1" w="1">
                <a:moveTo>
                  <a:pt x="0" y="1"/>
                </a:moveTo>
                <a:cubicBezTo>
                  <a:pt x="0" y="1"/>
                  <a:pt x="0" y="1"/>
                  <a:pt x="0" y="1"/>
                </a:cubicBez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 name="Google Shape;74;p31"/>
          <p:cNvSpPr/>
          <p:nvPr/>
        </p:nvSpPr>
        <p:spPr>
          <a:xfrm>
            <a:off x="6689262" y="5642716"/>
            <a:ext cx="1153" cy="89"/>
          </a:xfrm>
          <a:custGeom>
            <a:rect b="b" l="l" r="r" t="t"/>
            <a:pathLst>
              <a:path extrusionOk="0" h="1" w="13">
                <a:moveTo>
                  <a:pt x="0" y="1"/>
                </a:moveTo>
                <a:cubicBezTo>
                  <a:pt x="0" y="1"/>
                  <a:pt x="13"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 name="Google Shape;75;p31"/>
          <p:cNvSpPr/>
          <p:nvPr/>
        </p:nvSpPr>
        <p:spPr>
          <a:xfrm>
            <a:off x="6691480" y="5633841"/>
            <a:ext cx="1243" cy="1153"/>
          </a:xfrm>
          <a:custGeom>
            <a:rect b="b" l="l" r="r" t="t"/>
            <a:pathLst>
              <a:path extrusionOk="0" h="13" w="14">
                <a:moveTo>
                  <a:pt x="13" y="0"/>
                </a:moveTo>
                <a:cubicBezTo>
                  <a:pt x="0" y="0"/>
                  <a:pt x="0" y="0"/>
                  <a:pt x="13" y="13"/>
                </a:cubicBezTo>
                <a:cubicBezTo>
                  <a:pt x="13" y="13"/>
                  <a:pt x="13"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 name="Google Shape;76;p31"/>
          <p:cNvSpPr/>
          <p:nvPr/>
        </p:nvSpPr>
        <p:spPr>
          <a:xfrm>
            <a:off x="6698137" y="5632686"/>
            <a:ext cx="2396" cy="2308"/>
          </a:xfrm>
          <a:custGeom>
            <a:rect b="b" l="l" r="r" t="t"/>
            <a:pathLst>
              <a:path extrusionOk="0" h="26" w="27">
                <a:moveTo>
                  <a:pt x="13" y="1"/>
                </a:moveTo>
                <a:cubicBezTo>
                  <a:pt x="1" y="1"/>
                  <a:pt x="1" y="13"/>
                  <a:pt x="13" y="26"/>
                </a:cubicBezTo>
                <a:cubicBezTo>
                  <a:pt x="13" y="26"/>
                  <a:pt x="13" y="13"/>
                  <a:pt x="26" y="13"/>
                </a:cubicBezTo>
                <a:lnTo>
                  <a:pt x="13"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 name="Google Shape;77;p31"/>
          <p:cNvSpPr/>
          <p:nvPr/>
        </p:nvSpPr>
        <p:spPr>
          <a:xfrm>
            <a:off x="6692634" y="5633840"/>
            <a:ext cx="1687" cy="888"/>
          </a:xfrm>
          <a:custGeom>
            <a:rect b="b" l="l" r="r" t="t"/>
            <a:pathLst>
              <a:path extrusionOk="0" h="10" w="19">
                <a:moveTo>
                  <a:pt x="0" y="0"/>
                </a:moveTo>
                <a:cubicBezTo>
                  <a:pt x="6" y="6"/>
                  <a:pt x="13" y="10"/>
                  <a:pt x="16" y="10"/>
                </a:cubicBezTo>
                <a:cubicBezTo>
                  <a:pt x="19" y="10"/>
                  <a:pt x="19" y="6"/>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 name="Google Shape;78;p31"/>
          <p:cNvSpPr/>
          <p:nvPr/>
        </p:nvSpPr>
        <p:spPr>
          <a:xfrm>
            <a:off x="6744997" y="5653898"/>
            <a:ext cx="3372" cy="3639"/>
          </a:xfrm>
          <a:custGeom>
            <a:rect b="b" l="l" r="r" t="t"/>
            <a:pathLst>
              <a:path extrusionOk="0" h="41" w="38">
                <a:moveTo>
                  <a:pt x="1" y="0"/>
                </a:moveTo>
                <a:cubicBezTo>
                  <a:pt x="1" y="9"/>
                  <a:pt x="19" y="31"/>
                  <a:pt x="26" y="38"/>
                </a:cubicBezTo>
                <a:lnTo>
                  <a:pt x="26" y="38"/>
                </a:lnTo>
                <a:cubicBezTo>
                  <a:pt x="38" y="37"/>
                  <a:pt x="1" y="0"/>
                  <a:pt x="1" y="0"/>
                </a:cubicBezTo>
                <a:close/>
                <a:moveTo>
                  <a:pt x="26" y="38"/>
                </a:moveTo>
                <a:lnTo>
                  <a:pt x="26" y="38"/>
                </a:lnTo>
                <a:cubicBezTo>
                  <a:pt x="26" y="38"/>
                  <a:pt x="26" y="38"/>
                  <a:pt x="26" y="38"/>
                </a:cubicBezTo>
                <a:cubicBezTo>
                  <a:pt x="28" y="40"/>
                  <a:pt x="28" y="41"/>
                  <a:pt x="28" y="41"/>
                </a:cubicBezTo>
                <a:cubicBezTo>
                  <a:pt x="28" y="41"/>
                  <a:pt x="28" y="40"/>
                  <a:pt x="26" y="38"/>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 name="Google Shape;79;p31"/>
          <p:cNvSpPr/>
          <p:nvPr/>
        </p:nvSpPr>
        <p:spPr>
          <a:xfrm>
            <a:off x="6751742" y="5664991"/>
            <a:ext cx="2308" cy="3461"/>
          </a:xfrm>
          <a:custGeom>
            <a:rect b="b" l="l" r="r" t="t"/>
            <a:pathLst>
              <a:path extrusionOk="0" h="39" w="26">
                <a:moveTo>
                  <a:pt x="0" y="1"/>
                </a:moveTo>
                <a:lnTo>
                  <a:pt x="25" y="39"/>
                </a:lnTo>
                <a:lnTo>
                  <a:pt x="13" y="13"/>
                </a:lnTo>
                <a:lnTo>
                  <a:pt x="0"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 name="Google Shape;80;p31"/>
          <p:cNvSpPr/>
          <p:nvPr/>
        </p:nvSpPr>
        <p:spPr>
          <a:xfrm>
            <a:off x="6750588" y="5664991"/>
            <a:ext cx="3461" cy="4615"/>
          </a:xfrm>
          <a:custGeom>
            <a:rect b="b" l="l" r="r" t="t"/>
            <a:pathLst>
              <a:path extrusionOk="0" h="52" w="39">
                <a:moveTo>
                  <a:pt x="0" y="1"/>
                </a:moveTo>
                <a:cubicBezTo>
                  <a:pt x="1" y="1"/>
                  <a:pt x="19" y="29"/>
                  <a:pt x="16" y="29"/>
                </a:cubicBezTo>
                <a:cubicBezTo>
                  <a:pt x="16" y="29"/>
                  <a:pt x="15" y="28"/>
                  <a:pt x="13" y="26"/>
                </a:cubicBezTo>
                <a:lnTo>
                  <a:pt x="13" y="26"/>
                </a:lnTo>
                <a:cubicBezTo>
                  <a:pt x="16" y="29"/>
                  <a:pt x="18" y="32"/>
                  <a:pt x="20" y="35"/>
                </a:cubicBezTo>
                <a:lnTo>
                  <a:pt x="20" y="35"/>
                </a:lnTo>
                <a:cubicBezTo>
                  <a:pt x="20" y="34"/>
                  <a:pt x="19" y="33"/>
                  <a:pt x="20" y="33"/>
                </a:cubicBezTo>
                <a:lnTo>
                  <a:pt x="20" y="33"/>
                </a:lnTo>
                <a:cubicBezTo>
                  <a:pt x="20" y="33"/>
                  <a:pt x="22" y="35"/>
                  <a:pt x="26" y="39"/>
                </a:cubicBezTo>
                <a:lnTo>
                  <a:pt x="38" y="51"/>
                </a:lnTo>
                <a:lnTo>
                  <a:pt x="38" y="51"/>
                </a:lnTo>
                <a:lnTo>
                  <a:pt x="0" y="1"/>
                </a:lnTo>
                <a:close/>
                <a:moveTo>
                  <a:pt x="20" y="35"/>
                </a:moveTo>
                <a:cubicBezTo>
                  <a:pt x="23" y="40"/>
                  <a:pt x="33" y="52"/>
                  <a:pt x="33" y="52"/>
                </a:cubicBezTo>
                <a:cubicBezTo>
                  <a:pt x="33" y="52"/>
                  <a:pt x="30" y="48"/>
                  <a:pt x="20" y="3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 name="Google Shape;81;p31"/>
          <p:cNvSpPr/>
          <p:nvPr/>
        </p:nvSpPr>
        <p:spPr>
          <a:xfrm>
            <a:off x="6738341" y="5653898"/>
            <a:ext cx="2308" cy="2308"/>
          </a:xfrm>
          <a:custGeom>
            <a:rect b="b" l="l" r="r" t="t"/>
            <a:pathLst>
              <a:path extrusionOk="0" h="26" w="26">
                <a:moveTo>
                  <a:pt x="25" y="25"/>
                </a:moveTo>
                <a:cubicBezTo>
                  <a:pt x="25" y="25"/>
                  <a:pt x="0" y="0"/>
                  <a:pt x="25"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 name="Google Shape;82;p31"/>
          <p:cNvSpPr/>
          <p:nvPr/>
        </p:nvSpPr>
        <p:spPr>
          <a:xfrm>
            <a:off x="6742777" y="5660553"/>
            <a:ext cx="1243" cy="1243"/>
          </a:xfrm>
          <a:custGeom>
            <a:rect b="b" l="l" r="r" t="t"/>
            <a:pathLst>
              <a:path extrusionOk="0" h="14" w="14">
                <a:moveTo>
                  <a:pt x="13" y="13"/>
                </a:moveTo>
                <a:lnTo>
                  <a:pt x="13" y="13"/>
                </a:lnTo>
                <a:cubicBezTo>
                  <a:pt x="1" y="1"/>
                  <a:pt x="1" y="1"/>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 name="Google Shape;83;p31"/>
          <p:cNvSpPr/>
          <p:nvPr/>
        </p:nvSpPr>
        <p:spPr>
          <a:xfrm>
            <a:off x="6741624" y="5659489"/>
            <a:ext cx="3195" cy="2929"/>
          </a:xfrm>
          <a:custGeom>
            <a:rect b="b" l="l" r="r" t="t"/>
            <a:pathLst>
              <a:path extrusionOk="0" h="33" w="36">
                <a:moveTo>
                  <a:pt x="1" y="0"/>
                </a:moveTo>
                <a:lnTo>
                  <a:pt x="1" y="0"/>
                </a:lnTo>
                <a:cubicBezTo>
                  <a:pt x="10" y="9"/>
                  <a:pt x="25" y="18"/>
                  <a:pt x="24" y="18"/>
                </a:cubicBezTo>
                <a:cubicBezTo>
                  <a:pt x="24" y="18"/>
                  <a:pt x="21" y="16"/>
                  <a:pt x="14" y="13"/>
                </a:cubicBezTo>
                <a:lnTo>
                  <a:pt x="14" y="13"/>
                </a:lnTo>
                <a:cubicBezTo>
                  <a:pt x="28" y="27"/>
                  <a:pt x="33" y="33"/>
                  <a:pt x="34" y="33"/>
                </a:cubicBezTo>
                <a:cubicBezTo>
                  <a:pt x="35" y="33"/>
                  <a:pt x="26" y="20"/>
                  <a:pt x="26" y="13"/>
                </a:cubicBezTo>
                <a:lnTo>
                  <a:pt x="1"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 name="Google Shape;84;p31"/>
          <p:cNvSpPr/>
          <p:nvPr/>
        </p:nvSpPr>
        <p:spPr>
          <a:xfrm>
            <a:off x="6742777" y="5659311"/>
            <a:ext cx="3461" cy="4704"/>
          </a:xfrm>
          <a:custGeom>
            <a:rect b="b" l="l" r="r" t="t"/>
            <a:pathLst>
              <a:path extrusionOk="0" h="53" w="39">
                <a:moveTo>
                  <a:pt x="2" y="0"/>
                </a:moveTo>
                <a:cubicBezTo>
                  <a:pt x="1" y="0"/>
                  <a:pt x="1" y="1"/>
                  <a:pt x="1" y="2"/>
                </a:cubicBezTo>
                <a:cubicBezTo>
                  <a:pt x="13" y="15"/>
                  <a:pt x="26" y="27"/>
                  <a:pt x="38" y="52"/>
                </a:cubicBezTo>
                <a:cubicBezTo>
                  <a:pt x="38" y="41"/>
                  <a:pt x="8" y="0"/>
                  <a:pt x="2"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 name="Google Shape;85;p31"/>
          <p:cNvSpPr/>
          <p:nvPr/>
        </p:nvSpPr>
        <p:spPr>
          <a:xfrm>
            <a:off x="6755026" y="5671736"/>
            <a:ext cx="3461" cy="3461"/>
          </a:xfrm>
          <a:custGeom>
            <a:rect b="b" l="l" r="r" t="t"/>
            <a:pathLst>
              <a:path extrusionOk="0" h="39" w="39">
                <a:moveTo>
                  <a:pt x="13" y="13"/>
                </a:moveTo>
                <a:lnTo>
                  <a:pt x="38" y="38"/>
                </a:lnTo>
                <a:lnTo>
                  <a:pt x="13" y="13"/>
                </a:lnTo>
                <a:cubicBezTo>
                  <a:pt x="26" y="25"/>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 name="Google Shape;86;p31"/>
          <p:cNvSpPr/>
          <p:nvPr/>
        </p:nvSpPr>
        <p:spPr>
          <a:xfrm>
            <a:off x="6740559" y="5660554"/>
            <a:ext cx="2308" cy="2308"/>
          </a:xfrm>
          <a:custGeom>
            <a:rect b="b" l="l" r="r" t="t"/>
            <a:pathLst>
              <a:path extrusionOk="0" h="26" w="26">
                <a:moveTo>
                  <a:pt x="0" y="1"/>
                </a:moveTo>
                <a:lnTo>
                  <a:pt x="26" y="26"/>
                </a:lnTo>
                <a:cubicBezTo>
                  <a:pt x="26" y="26"/>
                  <a:pt x="26" y="13"/>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 name="Google Shape;87;p31"/>
          <p:cNvSpPr/>
          <p:nvPr/>
        </p:nvSpPr>
        <p:spPr>
          <a:xfrm>
            <a:off x="6746151" y="5663927"/>
            <a:ext cx="3372" cy="4527"/>
          </a:xfrm>
          <a:custGeom>
            <a:rect b="b" l="l" r="r" t="t"/>
            <a:pathLst>
              <a:path extrusionOk="0" h="51" w="38">
                <a:moveTo>
                  <a:pt x="38" y="51"/>
                </a:moveTo>
                <a:lnTo>
                  <a:pt x="0" y="0"/>
                </a:lnTo>
                <a:lnTo>
                  <a:pt x="38" y="5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 name="Google Shape;88;p31"/>
          <p:cNvSpPr/>
          <p:nvPr/>
        </p:nvSpPr>
        <p:spPr>
          <a:xfrm>
            <a:off x="6733903" y="5653898"/>
            <a:ext cx="3372" cy="4527"/>
          </a:xfrm>
          <a:custGeom>
            <a:rect b="b" l="l" r="r" t="t"/>
            <a:pathLst>
              <a:path extrusionOk="0" h="51" w="38">
                <a:moveTo>
                  <a:pt x="0" y="0"/>
                </a:moveTo>
                <a:lnTo>
                  <a:pt x="38" y="51"/>
                </a:lnTo>
                <a:lnTo>
                  <a:pt x="25" y="25"/>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 name="Google Shape;89;p31"/>
          <p:cNvSpPr/>
          <p:nvPr/>
        </p:nvSpPr>
        <p:spPr>
          <a:xfrm>
            <a:off x="6733903" y="5657182"/>
            <a:ext cx="2308" cy="2396"/>
          </a:xfrm>
          <a:custGeom>
            <a:rect b="b" l="l" r="r" t="t"/>
            <a:pathLst>
              <a:path extrusionOk="0" h="27" w="26">
                <a:moveTo>
                  <a:pt x="0" y="1"/>
                </a:moveTo>
                <a:cubicBezTo>
                  <a:pt x="13" y="14"/>
                  <a:pt x="25" y="26"/>
                  <a:pt x="25" y="26"/>
                </a:cubicBezTo>
                <a:cubicBezTo>
                  <a:pt x="13" y="14"/>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 name="Google Shape;90;p31"/>
          <p:cNvSpPr/>
          <p:nvPr/>
        </p:nvSpPr>
        <p:spPr>
          <a:xfrm>
            <a:off x="6741625" y="5662773"/>
            <a:ext cx="89" cy="89"/>
          </a:xfrm>
          <a:custGeom>
            <a:rect b="b" l="l" r="r" t="t"/>
            <a:pathLst>
              <a:path extrusionOk="0" h="1" w="1">
                <a:moveTo>
                  <a:pt x="1" y="1"/>
                </a:moveTo>
                <a:lnTo>
                  <a:pt x="1" y="1"/>
                </a:lnTo>
                <a:lnTo>
                  <a:pt x="1"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 name="Google Shape;91;p31"/>
          <p:cNvSpPr/>
          <p:nvPr/>
        </p:nvSpPr>
        <p:spPr>
          <a:xfrm>
            <a:off x="6741624" y="5662773"/>
            <a:ext cx="1243" cy="89"/>
          </a:xfrm>
          <a:custGeom>
            <a:rect b="b" l="l" r="r" t="t"/>
            <a:pathLst>
              <a:path extrusionOk="0" h="1" w="14">
                <a:moveTo>
                  <a:pt x="1" y="1"/>
                </a:moveTo>
                <a:lnTo>
                  <a:pt x="1" y="1"/>
                </a:lnTo>
                <a:cubicBezTo>
                  <a:pt x="14" y="1"/>
                  <a:pt x="14"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 name="Google Shape;92;p31"/>
          <p:cNvSpPr/>
          <p:nvPr/>
        </p:nvSpPr>
        <p:spPr>
          <a:xfrm>
            <a:off x="6746152" y="5666146"/>
            <a:ext cx="6745" cy="6745"/>
          </a:xfrm>
          <a:custGeom>
            <a:rect b="b" l="l" r="r" t="t"/>
            <a:pathLst>
              <a:path extrusionOk="0" h="76" w="76">
                <a:moveTo>
                  <a:pt x="0" y="0"/>
                </a:moveTo>
                <a:lnTo>
                  <a:pt x="0" y="0"/>
                </a:lnTo>
                <a:cubicBezTo>
                  <a:pt x="25" y="26"/>
                  <a:pt x="50" y="51"/>
                  <a:pt x="76" y="76"/>
                </a:cubicBezTo>
                <a:cubicBezTo>
                  <a:pt x="38" y="38"/>
                  <a:pt x="25"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 name="Google Shape;93;p31"/>
          <p:cNvSpPr/>
          <p:nvPr/>
        </p:nvSpPr>
        <p:spPr>
          <a:xfrm>
            <a:off x="6743933" y="5663927"/>
            <a:ext cx="3372" cy="3461"/>
          </a:xfrm>
          <a:custGeom>
            <a:rect b="b" l="l" r="r" t="t"/>
            <a:pathLst>
              <a:path extrusionOk="0" h="39" w="38">
                <a:moveTo>
                  <a:pt x="25" y="25"/>
                </a:moveTo>
                <a:lnTo>
                  <a:pt x="38" y="38"/>
                </a:lnTo>
                <a:cubicBezTo>
                  <a:pt x="25" y="25"/>
                  <a:pt x="13"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 name="Google Shape;94;p31"/>
          <p:cNvSpPr/>
          <p:nvPr/>
        </p:nvSpPr>
        <p:spPr>
          <a:xfrm>
            <a:off x="6744997" y="5666145"/>
            <a:ext cx="2308" cy="1243"/>
          </a:xfrm>
          <a:custGeom>
            <a:rect b="b" l="l" r="r" t="t"/>
            <a:pathLst>
              <a:path extrusionOk="0" h="14" w="26">
                <a:moveTo>
                  <a:pt x="1" y="0"/>
                </a:moveTo>
                <a:lnTo>
                  <a:pt x="26" y="13"/>
                </a:lnTo>
                <a:lnTo>
                  <a:pt x="13"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 name="Google Shape;95;p31"/>
          <p:cNvSpPr/>
          <p:nvPr/>
        </p:nvSpPr>
        <p:spPr>
          <a:xfrm flipH="1">
            <a:off x="148327" y="1199618"/>
            <a:ext cx="11895325" cy="445876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 name="Google Shape;96;p31"/>
          <p:cNvSpPr/>
          <p:nvPr/>
        </p:nvSpPr>
        <p:spPr>
          <a:xfrm>
            <a:off x="6739406" y="5661707"/>
            <a:ext cx="3461" cy="3372"/>
          </a:xfrm>
          <a:custGeom>
            <a:rect b="b" l="l" r="r" t="t"/>
            <a:pathLst>
              <a:path extrusionOk="0" h="38" w="39">
                <a:moveTo>
                  <a:pt x="1" y="0"/>
                </a:moveTo>
                <a:lnTo>
                  <a:pt x="1" y="0"/>
                </a:lnTo>
                <a:cubicBezTo>
                  <a:pt x="13" y="25"/>
                  <a:pt x="26" y="25"/>
                  <a:pt x="26" y="25"/>
                </a:cubicBezTo>
                <a:cubicBezTo>
                  <a:pt x="14" y="13"/>
                  <a:pt x="1" y="0"/>
                  <a:pt x="1" y="0"/>
                </a:cubicBezTo>
                <a:close/>
                <a:moveTo>
                  <a:pt x="26" y="25"/>
                </a:moveTo>
                <a:cubicBezTo>
                  <a:pt x="26" y="38"/>
                  <a:pt x="39" y="38"/>
                  <a:pt x="39" y="38"/>
                </a:cubicBezTo>
                <a:cubicBezTo>
                  <a:pt x="35" y="34"/>
                  <a:pt x="31" y="30"/>
                  <a:pt x="26"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 name="Google Shape;97;p31"/>
          <p:cNvSpPr/>
          <p:nvPr/>
        </p:nvSpPr>
        <p:spPr>
          <a:xfrm>
            <a:off x="6740560" y="5662773"/>
            <a:ext cx="1153" cy="89"/>
          </a:xfrm>
          <a:custGeom>
            <a:rect b="b" l="l" r="r" t="t"/>
            <a:pathLst>
              <a:path extrusionOk="0" h="1" w="13">
                <a:moveTo>
                  <a:pt x="0" y="1"/>
                </a:moveTo>
                <a:lnTo>
                  <a:pt x="13" y="1"/>
                </a:lnTo>
                <a:cubicBezTo>
                  <a:pt x="13" y="1"/>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 name="Google Shape;98;p31"/>
          <p:cNvSpPr/>
          <p:nvPr/>
        </p:nvSpPr>
        <p:spPr>
          <a:xfrm>
            <a:off x="6741625" y="5663927"/>
            <a:ext cx="2396" cy="2308"/>
          </a:xfrm>
          <a:custGeom>
            <a:rect b="b" l="l" r="r" t="t"/>
            <a:pathLst>
              <a:path extrusionOk="0" h="26" w="27">
                <a:moveTo>
                  <a:pt x="14" y="13"/>
                </a:moveTo>
                <a:cubicBezTo>
                  <a:pt x="26" y="25"/>
                  <a:pt x="14" y="13"/>
                  <a:pt x="1" y="0"/>
                </a:cubicBezTo>
                <a:cubicBezTo>
                  <a:pt x="14" y="13"/>
                  <a:pt x="14" y="13"/>
                  <a:pt x="14" y="13"/>
                </a:cubicBezTo>
                <a:cubicBezTo>
                  <a:pt x="14" y="13"/>
                  <a:pt x="14" y="25"/>
                  <a:pt x="14"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 name="Google Shape;99;p31"/>
          <p:cNvSpPr/>
          <p:nvPr/>
        </p:nvSpPr>
        <p:spPr>
          <a:xfrm>
            <a:off x="6739405" y="5661708"/>
            <a:ext cx="1243" cy="89"/>
          </a:xfrm>
          <a:custGeom>
            <a:rect b="b" l="l" r="r" t="t"/>
            <a:pathLst>
              <a:path extrusionOk="0" h="1" w="14">
                <a:moveTo>
                  <a:pt x="13" y="0"/>
                </a:moveTo>
                <a:cubicBezTo>
                  <a:pt x="13" y="0"/>
                  <a:pt x="13" y="0"/>
                  <a:pt x="13" y="0"/>
                </a:cubicBezTo>
                <a:cubicBezTo>
                  <a:pt x="1" y="0"/>
                  <a:pt x="1"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 name="Google Shape;100;p31"/>
          <p:cNvSpPr/>
          <p:nvPr/>
        </p:nvSpPr>
        <p:spPr>
          <a:xfrm>
            <a:off x="6740560" y="5661707"/>
            <a:ext cx="1153" cy="2308"/>
          </a:xfrm>
          <a:custGeom>
            <a:rect b="b" l="l" r="r" t="t"/>
            <a:pathLst>
              <a:path extrusionOk="0" h="26" w="13">
                <a:moveTo>
                  <a:pt x="0" y="0"/>
                </a:moveTo>
                <a:cubicBezTo>
                  <a:pt x="0" y="13"/>
                  <a:pt x="13" y="25"/>
                  <a:pt x="13" y="25"/>
                </a:cubicBezTo>
                <a:lnTo>
                  <a:pt x="13" y="13"/>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 name="Google Shape;101;p31"/>
          <p:cNvSpPr/>
          <p:nvPr/>
        </p:nvSpPr>
        <p:spPr>
          <a:xfrm>
            <a:off x="11184761" y="901131"/>
            <a:ext cx="4527" cy="8431"/>
          </a:xfrm>
          <a:custGeom>
            <a:rect b="b" l="l" r="r" t="t"/>
            <a:pathLst>
              <a:path extrusionOk="0" h="95" w="51">
                <a:moveTo>
                  <a:pt x="42" y="1"/>
                </a:moveTo>
                <a:cubicBezTo>
                  <a:pt x="40" y="1"/>
                  <a:pt x="38" y="2"/>
                  <a:pt x="38" y="6"/>
                </a:cubicBezTo>
                <a:lnTo>
                  <a:pt x="26" y="19"/>
                </a:lnTo>
                <a:cubicBezTo>
                  <a:pt x="26" y="32"/>
                  <a:pt x="26" y="42"/>
                  <a:pt x="22" y="54"/>
                </a:cubicBezTo>
                <a:lnTo>
                  <a:pt x="22" y="54"/>
                </a:lnTo>
                <a:cubicBezTo>
                  <a:pt x="27" y="45"/>
                  <a:pt x="33" y="37"/>
                  <a:pt x="38" y="32"/>
                </a:cubicBezTo>
                <a:lnTo>
                  <a:pt x="51" y="6"/>
                </a:lnTo>
                <a:cubicBezTo>
                  <a:pt x="51" y="6"/>
                  <a:pt x="45" y="1"/>
                  <a:pt x="42" y="1"/>
                </a:cubicBezTo>
                <a:close/>
                <a:moveTo>
                  <a:pt x="22" y="54"/>
                </a:moveTo>
                <a:lnTo>
                  <a:pt x="22" y="54"/>
                </a:lnTo>
                <a:cubicBezTo>
                  <a:pt x="15" y="66"/>
                  <a:pt x="8" y="80"/>
                  <a:pt x="1" y="94"/>
                </a:cubicBezTo>
                <a:cubicBezTo>
                  <a:pt x="12" y="77"/>
                  <a:pt x="19" y="64"/>
                  <a:pt x="22" y="54"/>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 name="Google Shape;102;p31"/>
          <p:cNvSpPr/>
          <p:nvPr/>
        </p:nvSpPr>
        <p:spPr>
          <a:xfrm>
            <a:off x="-283258" y="5459619"/>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03" name="Google Shape;103;p31"/>
          <p:cNvPicPr preferRelativeResize="0"/>
          <p:nvPr/>
        </p:nvPicPr>
        <p:blipFill rotWithShape="1">
          <a:blip r:embed="rId2">
            <a:alphaModFix/>
          </a:blip>
          <a:srcRect b="0" l="0" r="0" t="0"/>
          <a:stretch/>
        </p:blipFill>
        <p:spPr>
          <a:xfrm>
            <a:off x="-555833" y="-35099"/>
            <a:ext cx="1377985" cy="1589300"/>
          </a:xfrm>
          <a:prstGeom prst="rect">
            <a:avLst/>
          </a:prstGeom>
          <a:noFill/>
          <a:ln>
            <a:noFill/>
          </a:ln>
        </p:spPr>
      </p:pic>
      <p:pic>
        <p:nvPicPr>
          <p:cNvPr id="104" name="Google Shape;104;p31"/>
          <p:cNvPicPr preferRelativeResize="0"/>
          <p:nvPr/>
        </p:nvPicPr>
        <p:blipFill rotWithShape="1">
          <a:blip r:embed="rId3">
            <a:alphaModFix/>
          </a:blip>
          <a:srcRect b="0" l="0" r="0" t="0"/>
          <a:stretch/>
        </p:blipFill>
        <p:spPr>
          <a:xfrm>
            <a:off x="11016334" y="-158900"/>
            <a:ext cx="873733" cy="1229000"/>
          </a:xfrm>
          <a:prstGeom prst="rect">
            <a:avLst/>
          </a:prstGeom>
          <a:noFill/>
          <a:ln>
            <a:noFill/>
          </a:ln>
        </p:spPr>
      </p:pic>
      <p:pic>
        <p:nvPicPr>
          <p:cNvPr id="105" name="Google Shape;105;p31"/>
          <p:cNvPicPr preferRelativeResize="0"/>
          <p:nvPr/>
        </p:nvPicPr>
        <p:blipFill rotWithShape="1">
          <a:blip r:embed="rId4">
            <a:alphaModFix/>
          </a:blip>
          <a:srcRect b="0" l="0" r="0" t="0"/>
          <a:stretch/>
        </p:blipFill>
        <p:spPr>
          <a:xfrm>
            <a:off x="9823029" y="5700633"/>
            <a:ext cx="1097800" cy="1638051"/>
          </a:xfrm>
          <a:prstGeom prst="rect">
            <a:avLst/>
          </a:prstGeom>
          <a:noFill/>
          <a:ln>
            <a:noFill/>
          </a:ln>
        </p:spPr>
      </p:pic>
      <p:sp>
        <p:nvSpPr>
          <p:cNvPr id="106" name="Google Shape;106;p31"/>
          <p:cNvSpPr txBox="1"/>
          <p:nvPr>
            <p:ph type="title"/>
          </p:nvPr>
        </p:nvSpPr>
        <p:spPr>
          <a:xfrm>
            <a:off x="2269000" y="4056800"/>
            <a:ext cx="7654000" cy="4976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2667"/>
            </a:lvl1pPr>
            <a:lvl2pPr lvl="1" algn="r">
              <a:lnSpc>
                <a:spcPct val="100000"/>
              </a:lnSpc>
              <a:spcBef>
                <a:spcPts val="0"/>
              </a:spcBef>
              <a:spcAft>
                <a:spcPts val="0"/>
              </a:spcAft>
              <a:buSzPts val="2800"/>
              <a:buNone/>
              <a:defRPr sz="2667"/>
            </a:lvl2pPr>
            <a:lvl3pPr lvl="2" algn="r">
              <a:lnSpc>
                <a:spcPct val="100000"/>
              </a:lnSpc>
              <a:spcBef>
                <a:spcPts val="0"/>
              </a:spcBef>
              <a:spcAft>
                <a:spcPts val="0"/>
              </a:spcAft>
              <a:buSzPts val="2800"/>
              <a:buNone/>
              <a:defRPr sz="2667"/>
            </a:lvl3pPr>
            <a:lvl4pPr lvl="3" algn="r">
              <a:lnSpc>
                <a:spcPct val="100000"/>
              </a:lnSpc>
              <a:spcBef>
                <a:spcPts val="0"/>
              </a:spcBef>
              <a:spcAft>
                <a:spcPts val="0"/>
              </a:spcAft>
              <a:buSzPts val="2800"/>
              <a:buNone/>
              <a:defRPr sz="2667"/>
            </a:lvl4pPr>
            <a:lvl5pPr lvl="4" algn="r">
              <a:lnSpc>
                <a:spcPct val="100000"/>
              </a:lnSpc>
              <a:spcBef>
                <a:spcPts val="0"/>
              </a:spcBef>
              <a:spcAft>
                <a:spcPts val="0"/>
              </a:spcAft>
              <a:buSzPts val="2800"/>
              <a:buNone/>
              <a:defRPr sz="2667"/>
            </a:lvl5pPr>
            <a:lvl6pPr lvl="5" algn="r">
              <a:lnSpc>
                <a:spcPct val="100000"/>
              </a:lnSpc>
              <a:spcBef>
                <a:spcPts val="0"/>
              </a:spcBef>
              <a:spcAft>
                <a:spcPts val="0"/>
              </a:spcAft>
              <a:buSzPts val="2800"/>
              <a:buNone/>
              <a:defRPr sz="2667"/>
            </a:lvl6pPr>
            <a:lvl7pPr lvl="6" algn="r">
              <a:lnSpc>
                <a:spcPct val="100000"/>
              </a:lnSpc>
              <a:spcBef>
                <a:spcPts val="0"/>
              </a:spcBef>
              <a:spcAft>
                <a:spcPts val="0"/>
              </a:spcAft>
              <a:buSzPts val="2800"/>
              <a:buNone/>
              <a:defRPr sz="2667"/>
            </a:lvl7pPr>
            <a:lvl8pPr lvl="7" algn="r">
              <a:lnSpc>
                <a:spcPct val="100000"/>
              </a:lnSpc>
              <a:spcBef>
                <a:spcPts val="0"/>
              </a:spcBef>
              <a:spcAft>
                <a:spcPts val="0"/>
              </a:spcAft>
              <a:buSzPts val="2800"/>
              <a:buNone/>
              <a:defRPr sz="2667"/>
            </a:lvl8pPr>
            <a:lvl9pPr lvl="8" algn="r">
              <a:lnSpc>
                <a:spcPct val="100000"/>
              </a:lnSpc>
              <a:spcBef>
                <a:spcPts val="0"/>
              </a:spcBef>
              <a:spcAft>
                <a:spcPts val="0"/>
              </a:spcAft>
              <a:buSzPts val="2800"/>
              <a:buNone/>
              <a:defRPr sz="2667"/>
            </a:lvl9pPr>
          </a:lstStyle>
          <a:p/>
        </p:txBody>
      </p:sp>
      <p:sp>
        <p:nvSpPr>
          <p:cNvPr id="107" name="Google Shape;107;p31"/>
          <p:cNvSpPr txBox="1"/>
          <p:nvPr>
            <p:ph idx="1" type="subTitle"/>
          </p:nvPr>
        </p:nvSpPr>
        <p:spPr>
          <a:xfrm>
            <a:off x="2269000" y="2303600"/>
            <a:ext cx="7654000" cy="1713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33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108" name="Google Shape;108;p31"/>
          <p:cNvSpPr/>
          <p:nvPr/>
        </p:nvSpPr>
        <p:spPr>
          <a:xfrm rot="-2700000">
            <a:off x="-964506" y="648580"/>
            <a:ext cx="3849023" cy="99792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bg>
      <p:bgPr>
        <a:solidFill>
          <a:schemeClr val="lt2"/>
        </a:solidFill>
      </p:bgPr>
    </p:bg>
    <p:spTree>
      <p:nvGrpSpPr>
        <p:cNvPr id="193" name="Shape 193"/>
        <p:cNvGrpSpPr/>
        <p:nvPr/>
      </p:nvGrpSpPr>
      <p:grpSpPr>
        <a:xfrm>
          <a:off x="0" y="0"/>
          <a:ext cx="0" cy="0"/>
          <a:chOff x="0" y="0"/>
          <a:chExt cx="0" cy="0"/>
        </a:xfrm>
      </p:grpSpPr>
      <p:sp>
        <p:nvSpPr>
          <p:cNvPr id="194" name="Google Shape;194;p71"/>
          <p:cNvSpPr/>
          <p:nvPr/>
        </p:nvSpPr>
        <p:spPr>
          <a:xfrm flipH="1">
            <a:off x="6580951" y="1825801"/>
            <a:ext cx="5292183" cy="1299671"/>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95" name="Google Shape;195;p71"/>
          <p:cNvPicPr preferRelativeResize="0"/>
          <p:nvPr/>
        </p:nvPicPr>
        <p:blipFill rotWithShape="1">
          <a:blip r:embed="rId2">
            <a:alphaModFix/>
          </a:blip>
          <a:srcRect b="0" l="0" r="0" t="0"/>
          <a:stretch/>
        </p:blipFill>
        <p:spPr>
          <a:xfrm>
            <a:off x="10612700" y="2326033"/>
            <a:ext cx="1909000" cy="763600"/>
          </a:xfrm>
          <a:prstGeom prst="rect">
            <a:avLst/>
          </a:prstGeom>
          <a:noFill/>
          <a:ln>
            <a:noFill/>
          </a:ln>
        </p:spPr>
      </p:pic>
      <p:sp>
        <p:nvSpPr>
          <p:cNvPr id="196" name="Google Shape;196;p71"/>
          <p:cNvSpPr/>
          <p:nvPr/>
        </p:nvSpPr>
        <p:spPr>
          <a:xfrm flipH="1">
            <a:off x="5757296" y="-160729"/>
            <a:ext cx="1950289" cy="1299668"/>
          </a:xfrm>
          <a:custGeom>
            <a:rect b="b" l="l" r="r" t="t"/>
            <a:pathLst>
              <a:path extrusionOk="0" h="19001" w="28513">
                <a:moveTo>
                  <a:pt x="27143" y="6158"/>
                </a:moveTo>
                <a:cubicBezTo>
                  <a:pt x="27143" y="6196"/>
                  <a:pt x="27130" y="6234"/>
                  <a:pt x="27130" y="6271"/>
                </a:cubicBezTo>
                <a:cubicBezTo>
                  <a:pt x="27130" y="6234"/>
                  <a:pt x="27130" y="6196"/>
                  <a:pt x="27143" y="6158"/>
                </a:cubicBezTo>
                <a:close/>
                <a:moveTo>
                  <a:pt x="27156" y="5982"/>
                </a:moveTo>
                <a:cubicBezTo>
                  <a:pt x="27143" y="5995"/>
                  <a:pt x="27130" y="6007"/>
                  <a:pt x="27118" y="6020"/>
                </a:cubicBezTo>
                <a:cubicBezTo>
                  <a:pt x="27118" y="6034"/>
                  <a:pt x="27114" y="6044"/>
                  <a:pt x="27109" y="6044"/>
                </a:cubicBezTo>
                <a:cubicBezTo>
                  <a:pt x="27104" y="6044"/>
                  <a:pt x="27098" y="6037"/>
                  <a:pt x="27093" y="6020"/>
                </a:cubicBezTo>
                <a:lnTo>
                  <a:pt x="27093" y="6020"/>
                </a:lnTo>
                <a:cubicBezTo>
                  <a:pt x="27093" y="6083"/>
                  <a:pt x="27093" y="6146"/>
                  <a:pt x="27105" y="6208"/>
                </a:cubicBezTo>
                <a:cubicBezTo>
                  <a:pt x="27118" y="6246"/>
                  <a:pt x="27118" y="6271"/>
                  <a:pt x="27130" y="6309"/>
                </a:cubicBezTo>
                <a:cubicBezTo>
                  <a:pt x="27143" y="6246"/>
                  <a:pt x="27143" y="6183"/>
                  <a:pt x="27156" y="6133"/>
                </a:cubicBezTo>
                <a:cubicBezTo>
                  <a:pt x="27156" y="6095"/>
                  <a:pt x="27168" y="6045"/>
                  <a:pt x="27181" y="6007"/>
                </a:cubicBezTo>
                <a:cubicBezTo>
                  <a:pt x="27168" y="5982"/>
                  <a:pt x="27168" y="5982"/>
                  <a:pt x="27156" y="5982"/>
                </a:cubicBezTo>
                <a:close/>
                <a:moveTo>
                  <a:pt x="27188" y="6616"/>
                </a:moveTo>
                <a:cubicBezTo>
                  <a:pt x="27187" y="6617"/>
                  <a:pt x="27184" y="6620"/>
                  <a:pt x="27181" y="6623"/>
                </a:cubicBezTo>
                <a:cubicBezTo>
                  <a:pt x="27182" y="6623"/>
                  <a:pt x="27184" y="6623"/>
                  <a:pt x="27185" y="6624"/>
                </a:cubicBezTo>
                <a:lnTo>
                  <a:pt x="27185" y="6624"/>
                </a:lnTo>
                <a:cubicBezTo>
                  <a:pt x="27186" y="6621"/>
                  <a:pt x="27187" y="6618"/>
                  <a:pt x="27188" y="6616"/>
                </a:cubicBezTo>
                <a:close/>
                <a:moveTo>
                  <a:pt x="27244" y="6447"/>
                </a:moveTo>
                <a:cubicBezTo>
                  <a:pt x="27221" y="6514"/>
                  <a:pt x="27209" y="6562"/>
                  <a:pt x="27188" y="6616"/>
                </a:cubicBezTo>
                <a:lnTo>
                  <a:pt x="27188" y="6616"/>
                </a:lnTo>
                <a:cubicBezTo>
                  <a:pt x="27190" y="6614"/>
                  <a:pt x="27191" y="6614"/>
                  <a:pt x="27192" y="6614"/>
                </a:cubicBezTo>
                <a:cubicBezTo>
                  <a:pt x="27193" y="6614"/>
                  <a:pt x="27193" y="6617"/>
                  <a:pt x="27193" y="6623"/>
                </a:cubicBezTo>
                <a:cubicBezTo>
                  <a:pt x="27193" y="6623"/>
                  <a:pt x="27193" y="6636"/>
                  <a:pt x="27193" y="6636"/>
                </a:cubicBezTo>
                <a:cubicBezTo>
                  <a:pt x="27193" y="6636"/>
                  <a:pt x="27206" y="6648"/>
                  <a:pt x="27206" y="6648"/>
                </a:cubicBezTo>
                <a:cubicBezTo>
                  <a:pt x="27246" y="6708"/>
                  <a:pt x="27238" y="6840"/>
                  <a:pt x="27278" y="6840"/>
                </a:cubicBezTo>
                <a:cubicBezTo>
                  <a:pt x="27288" y="6840"/>
                  <a:pt x="27301" y="6832"/>
                  <a:pt x="27319" y="6812"/>
                </a:cubicBezTo>
                <a:cubicBezTo>
                  <a:pt x="27369" y="6585"/>
                  <a:pt x="27306" y="6648"/>
                  <a:pt x="27306" y="6510"/>
                </a:cubicBezTo>
                <a:cubicBezTo>
                  <a:pt x="27291" y="6620"/>
                  <a:pt x="27284" y="6653"/>
                  <a:pt x="27279" y="6653"/>
                </a:cubicBezTo>
                <a:cubicBezTo>
                  <a:pt x="27272" y="6653"/>
                  <a:pt x="27271" y="6571"/>
                  <a:pt x="27255" y="6571"/>
                </a:cubicBezTo>
                <a:cubicBezTo>
                  <a:pt x="27247" y="6571"/>
                  <a:pt x="27236" y="6591"/>
                  <a:pt x="27218" y="6648"/>
                </a:cubicBezTo>
                <a:cubicBezTo>
                  <a:pt x="27218" y="6573"/>
                  <a:pt x="27231" y="6510"/>
                  <a:pt x="27244" y="6447"/>
                </a:cubicBezTo>
                <a:close/>
                <a:moveTo>
                  <a:pt x="27179" y="6639"/>
                </a:moveTo>
                <a:cubicBezTo>
                  <a:pt x="27166" y="6747"/>
                  <a:pt x="27142" y="6855"/>
                  <a:pt x="27130" y="6975"/>
                </a:cubicBezTo>
                <a:cubicBezTo>
                  <a:pt x="27130" y="6987"/>
                  <a:pt x="27118" y="7000"/>
                  <a:pt x="27118" y="7013"/>
                </a:cubicBezTo>
                <a:cubicBezTo>
                  <a:pt x="27093" y="7063"/>
                  <a:pt x="27055" y="7113"/>
                  <a:pt x="27017" y="7163"/>
                </a:cubicBezTo>
                <a:cubicBezTo>
                  <a:pt x="27068" y="7013"/>
                  <a:pt x="27105" y="6862"/>
                  <a:pt x="27143" y="6711"/>
                </a:cubicBezTo>
                <a:cubicBezTo>
                  <a:pt x="27155" y="6687"/>
                  <a:pt x="27167" y="6663"/>
                  <a:pt x="27179" y="6639"/>
                </a:cubicBezTo>
                <a:close/>
                <a:moveTo>
                  <a:pt x="26967" y="7314"/>
                </a:moveTo>
                <a:cubicBezTo>
                  <a:pt x="26967" y="7352"/>
                  <a:pt x="26967" y="7377"/>
                  <a:pt x="26967" y="7377"/>
                </a:cubicBezTo>
                <a:cubicBezTo>
                  <a:pt x="26955" y="7427"/>
                  <a:pt x="26929" y="7478"/>
                  <a:pt x="26904" y="7528"/>
                </a:cubicBezTo>
                <a:lnTo>
                  <a:pt x="26929" y="7427"/>
                </a:lnTo>
                <a:lnTo>
                  <a:pt x="26917" y="7427"/>
                </a:lnTo>
                <a:lnTo>
                  <a:pt x="26967" y="7314"/>
                </a:lnTo>
                <a:close/>
                <a:moveTo>
                  <a:pt x="26892" y="7490"/>
                </a:moveTo>
                <a:lnTo>
                  <a:pt x="26892" y="7553"/>
                </a:lnTo>
                <a:cubicBezTo>
                  <a:pt x="26867" y="7628"/>
                  <a:pt x="26816" y="7704"/>
                  <a:pt x="26766" y="7792"/>
                </a:cubicBezTo>
                <a:lnTo>
                  <a:pt x="26753" y="7779"/>
                </a:lnTo>
                <a:cubicBezTo>
                  <a:pt x="26804" y="7679"/>
                  <a:pt x="26854" y="7578"/>
                  <a:pt x="26892" y="7490"/>
                </a:cubicBezTo>
                <a:close/>
                <a:moveTo>
                  <a:pt x="27118" y="7804"/>
                </a:moveTo>
                <a:cubicBezTo>
                  <a:pt x="27118" y="7804"/>
                  <a:pt x="27130" y="7817"/>
                  <a:pt x="27130" y="7829"/>
                </a:cubicBezTo>
                <a:lnTo>
                  <a:pt x="27080" y="7905"/>
                </a:lnTo>
                <a:lnTo>
                  <a:pt x="27118" y="7804"/>
                </a:lnTo>
                <a:close/>
                <a:moveTo>
                  <a:pt x="17101" y="7977"/>
                </a:moveTo>
                <a:cubicBezTo>
                  <a:pt x="17101" y="7979"/>
                  <a:pt x="17102" y="7979"/>
                  <a:pt x="17103" y="7980"/>
                </a:cubicBezTo>
                <a:cubicBezTo>
                  <a:pt x="17102" y="7979"/>
                  <a:pt x="17101" y="7978"/>
                  <a:pt x="17101" y="7977"/>
                </a:cubicBezTo>
                <a:close/>
                <a:moveTo>
                  <a:pt x="17107" y="7970"/>
                </a:moveTo>
                <a:cubicBezTo>
                  <a:pt x="17106" y="7974"/>
                  <a:pt x="17104" y="7977"/>
                  <a:pt x="17103" y="7980"/>
                </a:cubicBezTo>
                <a:cubicBezTo>
                  <a:pt x="17105" y="7978"/>
                  <a:pt x="17106" y="7975"/>
                  <a:pt x="17107" y="7970"/>
                </a:cubicBezTo>
                <a:close/>
                <a:moveTo>
                  <a:pt x="26766" y="7792"/>
                </a:moveTo>
                <a:cubicBezTo>
                  <a:pt x="26716" y="7880"/>
                  <a:pt x="26678" y="7968"/>
                  <a:pt x="26603" y="8068"/>
                </a:cubicBezTo>
                <a:cubicBezTo>
                  <a:pt x="26603" y="8068"/>
                  <a:pt x="26590" y="8081"/>
                  <a:pt x="26578" y="8081"/>
                </a:cubicBezTo>
                <a:cubicBezTo>
                  <a:pt x="26628" y="8005"/>
                  <a:pt x="26678" y="7917"/>
                  <a:pt x="26728" y="7829"/>
                </a:cubicBezTo>
                <a:lnTo>
                  <a:pt x="26766" y="7792"/>
                </a:lnTo>
                <a:close/>
                <a:moveTo>
                  <a:pt x="16977" y="8257"/>
                </a:moveTo>
                <a:cubicBezTo>
                  <a:pt x="16973" y="8271"/>
                  <a:pt x="16970" y="8285"/>
                  <a:pt x="16967" y="8299"/>
                </a:cubicBezTo>
                <a:lnTo>
                  <a:pt x="16967" y="8299"/>
                </a:lnTo>
                <a:cubicBezTo>
                  <a:pt x="16967" y="8310"/>
                  <a:pt x="16966" y="8321"/>
                  <a:pt x="16966" y="8332"/>
                </a:cubicBezTo>
                <a:lnTo>
                  <a:pt x="16966" y="8332"/>
                </a:lnTo>
                <a:cubicBezTo>
                  <a:pt x="16967" y="8311"/>
                  <a:pt x="16970" y="8286"/>
                  <a:pt x="16977" y="8257"/>
                </a:cubicBezTo>
                <a:close/>
                <a:moveTo>
                  <a:pt x="27005" y="7993"/>
                </a:moveTo>
                <a:cubicBezTo>
                  <a:pt x="27017" y="8005"/>
                  <a:pt x="27017" y="8005"/>
                  <a:pt x="27017" y="8018"/>
                </a:cubicBezTo>
                <a:cubicBezTo>
                  <a:pt x="26959" y="8134"/>
                  <a:pt x="26890" y="8240"/>
                  <a:pt x="26810" y="8345"/>
                </a:cubicBezTo>
                <a:lnTo>
                  <a:pt x="26804" y="8345"/>
                </a:lnTo>
                <a:cubicBezTo>
                  <a:pt x="26879" y="8232"/>
                  <a:pt x="26942" y="8118"/>
                  <a:pt x="27005" y="7993"/>
                </a:cubicBezTo>
                <a:close/>
                <a:moveTo>
                  <a:pt x="16966" y="8332"/>
                </a:moveTo>
                <a:lnTo>
                  <a:pt x="16966" y="8332"/>
                </a:lnTo>
                <a:cubicBezTo>
                  <a:pt x="16965" y="8346"/>
                  <a:pt x="16965" y="8359"/>
                  <a:pt x="16965" y="8370"/>
                </a:cubicBezTo>
                <a:cubicBezTo>
                  <a:pt x="16965" y="8358"/>
                  <a:pt x="16965" y="8345"/>
                  <a:pt x="16966" y="8332"/>
                </a:cubicBezTo>
                <a:close/>
                <a:moveTo>
                  <a:pt x="16965" y="8370"/>
                </a:moveTo>
                <a:cubicBezTo>
                  <a:pt x="16965" y="8370"/>
                  <a:pt x="16965" y="8370"/>
                  <a:pt x="16965" y="8370"/>
                </a:cubicBezTo>
                <a:cubicBezTo>
                  <a:pt x="16965" y="8370"/>
                  <a:pt x="16965" y="8370"/>
                  <a:pt x="16965" y="8370"/>
                </a:cubicBezTo>
                <a:close/>
                <a:moveTo>
                  <a:pt x="18005" y="8151"/>
                </a:moveTo>
                <a:cubicBezTo>
                  <a:pt x="18013" y="8151"/>
                  <a:pt x="18132" y="8233"/>
                  <a:pt x="18397" y="8420"/>
                </a:cubicBezTo>
                <a:lnTo>
                  <a:pt x="18460" y="8458"/>
                </a:lnTo>
                <a:cubicBezTo>
                  <a:pt x="18447" y="8470"/>
                  <a:pt x="18447" y="8483"/>
                  <a:pt x="18447" y="8495"/>
                </a:cubicBezTo>
                <a:cubicBezTo>
                  <a:pt x="18165" y="8284"/>
                  <a:pt x="17994" y="8151"/>
                  <a:pt x="18005" y="8151"/>
                </a:cubicBezTo>
                <a:close/>
                <a:moveTo>
                  <a:pt x="26565" y="8106"/>
                </a:moveTo>
                <a:cubicBezTo>
                  <a:pt x="26565" y="8106"/>
                  <a:pt x="26565" y="8118"/>
                  <a:pt x="26565" y="8118"/>
                </a:cubicBezTo>
                <a:cubicBezTo>
                  <a:pt x="26477" y="8282"/>
                  <a:pt x="26351" y="8433"/>
                  <a:pt x="26213" y="8609"/>
                </a:cubicBezTo>
                <a:cubicBezTo>
                  <a:pt x="26339" y="8445"/>
                  <a:pt x="26452" y="8282"/>
                  <a:pt x="26565" y="8106"/>
                </a:cubicBezTo>
                <a:close/>
                <a:moveTo>
                  <a:pt x="26791" y="8370"/>
                </a:moveTo>
                <a:cubicBezTo>
                  <a:pt x="26716" y="8495"/>
                  <a:pt x="26628" y="8596"/>
                  <a:pt x="26552" y="8709"/>
                </a:cubicBezTo>
                <a:cubicBezTo>
                  <a:pt x="26615" y="8609"/>
                  <a:pt x="26691" y="8521"/>
                  <a:pt x="26753" y="8407"/>
                </a:cubicBezTo>
                <a:lnTo>
                  <a:pt x="26791" y="8370"/>
                </a:lnTo>
                <a:close/>
                <a:moveTo>
                  <a:pt x="27171" y="7358"/>
                </a:moveTo>
                <a:cubicBezTo>
                  <a:pt x="27175" y="7358"/>
                  <a:pt x="27178" y="7360"/>
                  <a:pt x="27181" y="7364"/>
                </a:cubicBezTo>
                <a:cubicBezTo>
                  <a:pt x="27130" y="7478"/>
                  <a:pt x="27080" y="7566"/>
                  <a:pt x="27042" y="7653"/>
                </a:cubicBezTo>
                <a:cubicBezTo>
                  <a:pt x="27030" y="7653"/>
                  <a:pt x="27017" y="7679"/>
                  <a:pt x="27005" y="7691"/>
                </a:cubicBezTo>
                <a:lnTo>
                  <a:pt x="27030" y="7691"/>
                </a:lnTo>
                <a:cubicBezTo>
                  <a:pt x="26941" y="7847"/>
                  <a:pt x="26891" y="7934"/>
                  <a:pt x="26881" y="7934"/>
                </a:cubicBezTo>
                <a:cubicBezTo>
                  <a:pt x="26880" y="7934"/>
                  <a:pt x="26879" y="7933"/>
                  <a:pt x="26879" y="7930"/>
                </a:cubicBezTo>
                <a:cubicBezTo>
                  <a:pt x="26879" y="7905"/>
                  <a:pt x="26967" y="7767"/>
                  <a:pt x="27080" y="7465"/>
                </a:cubicBezTo>
                <a:lnTo>
                  <a:pt x="27080" y="7465"/>
                </a:lnTo>
                <a:cubicBezTo>
                  <a:pt x="26980" y="7716"/>
                  <a:pt x="26867" y="7930"/>
                  <a:pt x="26741" y="8131"/>
                </a:cubicBezTo>
                <a:cubicBezTo>
                  <a:pt x="26703" y="8131"/>
                  <a:pt x="26665" y="8206"/>
                  <a:pt x="26628" y="8294"/>
                </a:cubicBezTo>
                <a:cubicBezTo>
                  <a:pt x="26552" y="8420"/>
                  <a:pt x="26464" y="8521"/>
                  <a:pt x="26389" y="8621"/>
                </a:cubicBezTo>
                <a:cubicBezTo>
                  <a:pt x="26314" y="8734"/>
                  <a:pt x="26226" y="8822"/>
                  <a:pt x="26150" y="8898"/>
                </a:cubicBezTo>
                <a:cubicBezTo>
                  <a:pt x="26238" y="8797"/>
                  <a:pt x="26389" y="8583"/>
                  <a:pt x="26565" y="8332"/>
                </a:cubicBezTo>
                <a:cubicBezTo>
                  <a:pt x="26716" y="8081"/>
                  <a:pt x="26892" y="7779"/>
                  <a:pt x="26992" y="7490"/>
                </a:cubicBezTo>
                <a:lnTo>
                  <a:pt x="26992" y="7490"/>
                </a:lnTo>
                <a:cubicBezTo>
                  <a:pt x="26992" y="7515"/>
                  <a:pt x="26980" y="7553"/>
                  <a:pt x="26967" y="7603"/>
                </a:cubicBezTo>
                <a:cubicBezTo>
                  <a:pt x="27013" y="7569"/>
                  <a:pt x="27131" y="7358"/>
                  <a:pt x="27171" y="7358"/>
                </a:cubicBezTo>
                <a:close/>
                <a:moveTo>
                  <a:pt x="24793" y="9375"/>
                </a:moveTo>
                <a:lnTo>
                  <a:pt x="24793" y="9375"/>
                </a:lnTo>
                <a:cubicBezTo>
                  <a:pt x="24711" y="9428"/>
                  <a:pt x="24626" y="9478"/>
                  <a:pt x="24536" y="9522"/>
                </a:cubicBezTo>
                <a:lnTo>
                  <a:pt x="24536" y="9522"/>
                </a:lnTo>
                <a:cubicBezTo>
                  <a:pt x="24625" y="9481"/>
                  <a:pt x="24711" y="9435"/>
                  <a:pt x="24793" y="9375"/>
                </a:cubicBezTo>
                <a:close/>
                <a:moveTo>
                  <a:pt x="20935" y="9853"/>
                </a:moveTo>
                <a:cubicBezTo>
                  <a:pt x="20961" y="9865"/>
                  <a:pt x="20983" y="9878"/>
                  <a:pt x="21005" y="9890"/>
                </a:cubicBezTo>
                <a:lnTo>
                  <a:pt x="20935" y="9853"/>
                </a:lnTo>
                <a:close/>
                <a:moveTo>
                  <a:pt x="18523" y="8345"/>
                </a:moveTo>
                <a:cubicBezTo>
                  <a:pt x="19063" y="8747"/>
                  <a:pt x="19566" y="9111"/>
                  <a:pt x="19980" y="9400"/>
                </a:cubicBezTo>
                <a:cubicBezTo>
                  <a:pt x="20408" y="9677"/>
                  <a:pt x="20734" y="9865"/>
                  <a:pt x="20935" y="9966"/>
                </a:cubicBezTo>
                <a:cubicBezTo>
                  <a:pt x="20910" y="9978"/>
                  <a:pt x="20910" y="9991"/>
                  <a:pt x="20923" y="10016"/>
                </a:cubicBezTo>
                <a:cubicBezTo>
                  <a:pt x="20181" y="9614"/>
                  <a:pt x="19603" y="9187"/>
                  <a:pt x="19189" y="8885"/>
                </a:cubicBezTo>
                <a:cubicBezTo>
                  <a:pt x="18787" y="8571"/>
                  <a:pt x="18535" y="8370"/>
                  <a:pt x="18523" y="8345"/>
                </a:cubicBezTo>
                <a:close/>
                <a:moveTo>
                  <a:pt x="20935" y="10016"/>
                </a:moveTo>
                <a:cubicBezTo>
                  <a:pt x="20948" y="10016"/>
                  <a:pt x="21011" y="10016"/>
                  <a:pt x="21036" y="10028"/>
                </a:cubicBezTo>
                <a:lnTo>
                  <a:pt x="21061" y="10028"/>
                </a:lnTo>
                <a:cubicBezTo>
                  <a:pt x="21085" y="10065"/>
                  <a:pt x="21051" y="10078"/>
                  <a:pt x="21071" y="10090"/>
                </a:cubicBezTo>
                <a:lnTo>
                  <a:pt x="21071" y="10090"/>
                </a:lnTo>
                <a:lnTo>
                  <a:pt x="20935" y="10016"/>
                </a:lnTo>
                <a:close/>
                <a:moveTo>
                  <a:pt x="16738" y="10088"/>
                </a:moveTo>
                <a:lnTo>
                  <a:pt x="16738" y="10088"/>
                </a:lnTo>
                <a:cubicBezTo>
                  <a:pt x="16734" y="10103"/>
                  <a:pt x="16730" y="10121"/>
                  <a:pt x="16726" y="10142"/>
                </a:cubicBezTo>
                <a:cubicBezTo>
                  <a:pt x="16730" y="10124"/>
                  <a:pt x="16734" y="10106"/>
                  <a:pt x="16738" y="10088"/>
                </a:cubicBezTo>
                <a:close/>
                <a:moveTo>
                  <a:pt x="22129" y="10343"/>
                </a:moveTo>
                <a:lnTo>
                  <a:pt x="22129" y="10343"/>
                </a:lnTo>
                <a:cubicBezTo>
                  <a:pt x="22255" y="10380"/>
                  <a:pt x="22381" y="10418"/>
                  <a:pt x="22519" y="10456"/>
                </a:cubicBezTo>
                <a:cubicBezTo>
                  <a:pt x="22594" y="10481"/>
                  <a:pt x="22657" y="10493"/>
                  <a:pt x="22732" y="10519"/>
                </a:cubicBezTo>
                <a:cubicBezTo>
                  <a:pt x="22443" y="10456"/>
                  <a:pt x="22217" y="10380"/>
                  <a:pt x="22129" y="10343"/>
                </a:cubicBezTo>
                <a:close/>
                <a:moveTo>
                  <a:pt x="24881" y="10292"/>
                </a:moveTo>
                <a:lnTo>
                  <a:pt x="24906" y="10330"/>
                </a:lnTo>
                <a:cubicBezTo>
                  <a:pt x="24617" y="10468"/>
                  <a:pt x="24303" y="10556"/>
                  <a:pt x="23989" y="10606"/>
                </a:cubicBezTo>
                <a:cubicBezTo>
                  <a:pt x="24002" y="10594"/>
                  <a:pt x="24027" y="10594"/>
                  <a:pt x="24039" y="10594"/>
                </a:cubicBezTo>
                <a:cubicBezTo>
                  <a:pt x="24027" y="10581"/>
                  <a:pt x="23989" y="10569"/>
                  <a:pt x="23964" y="10569"/>
                </a:cubicBezTo>
                <a:cubicBezTo>
                  <a:pt x="24278" y="10519"/>
                  <a:pt x="24605" y="10431"/>
                  <a:pt x="24881" y="10292"/>
                </a:cubicBezTo>
                <a:close/>
                <a:moveTo>
                  <a:pt x="25009" y="10336"/>
                </a:moveTo>
                <a:cubicBezTo>
                  <a:pt x="24982" y="10350"/>
                  <a:pt x="24944" y="10370"/>
                  <a:pt x="24894" y="10393"/>
                </a:cubicBezTo>
                <a:cubicBezTo>
                  <a:pt x="24768" y="10456"/>
                  <a:pt x="24580" y="10544"/>
                  <a:pt x="24291" y="10619"/>
                </a:cubicBezTo>
                <a:cubicBezTo>
                  <a:pt x="24316" y="10606"/>
                  <a:pt x="24366" y="10581"/>
                  <a:pt x="24366" y="10581"/>
                </a:cubicBezTo>
                <a:cubicBezTo>
                  <a:pt x="24698" y="10484"/>
                  <a:pt x="24917" y="10378"/>
                  <a:pt x="25009" y="10336"/>
                </a:cubicBezTo>
                <a:close/>
                <a:moveTo>
                  <a:pt x="21765" y="10242"/>
                </a:moveTo>
                <a:cubicBezTo>
                  <a:pt x="22217" y="10418"/>
                  <a:pt x="22682" y="10556"/>
                  <a:pt x="23185" y="10594"/>
                </a:cubicBezTo>
                <a:cubicBezTo>
                  <a:pt x="23197" y="10594"/>
                  <a:pt x="23210" y="10606"/>
                  <a:pt x="23222" y="10606"/>
                </a:cubicBezTo>
                <a:cubicBezTo>
                  <a:pt x="23245" y="10618"/>
                  <a:pt x="23268" y="10629"/>
                  <a:pt x="23291" y="10631"/>
                </a:cubicBezTo>
                <a:lnTo>
                  <a:pt x="23291" y="10631"/>
                </a:lnTo>
                <a:cubicBezTo>
                  <a:pt x="22716" y="10605"/>
                  <a:pt x="22190" y="10442"/>
                  <a:pt x="21740" y="10255"/>
                </a:cubicBezTo>
                <a:lnTo>
                  <a:pt x="21765" y="10242"/>
                </a:lnTo>
                <a:close/>
                <a:moveTo>
                  <a:pt x="23599" y="10632"/>
                </a:moveTo>
                <a:lnTo>
                  <a:pt x="23561" y="10641"/>
                </a:lnTo>
                <a:lnTo>
                  <a:pt x="23561" y="10641"/>
                </a:lnTo>
                <a:cubicBezTo>
                  <a:pt x="23570" y="10637"/>
                  <a:pt x="23578" y="10632"/>
                  <a:pt x="23587" y="10632"/>
                </a:cubicBezTo>
                <a:close/>
                <a:moveTo>
                  <a:pt x="23750" y="10594"/>
                </a:moveTo>
                <a:cubicBezTo>
                  <a:pt x="23700" y="10606"/>
                  <a:pt x="23637" y="10619"/>
                  <a:pt x="23574" y="10632"/>
                </a:cubicBezTo>
                <a:cubicBezTo>
                  <a:pt x="23537" y="10632"/>
                  <a:pt x="23511" y="10632"/>
                  <a:pt x="23486" y="10644"/>
                </a:cubicBezTo>
                <a:lnTo>
                  <a:pt x="23398" y="10632"/>
                </a:lnTo>
                <a:cubicBezTo>
                  <a:pt x="23398" y="10632"/>
                  <a:pt x="23398" y="10632"/>
                  <a:pt x="23398" y="10619"/>
                </a:cubicBezTo>
                <a:cubicBezTo>
                  <a:pt x="23411" y="10619"/>
                  <a:pt x="23411" y="10606"/>
                  <a:pt x="23423" y="10606"/>
                </a:cubicBezTo>
                <a:cubicBezTo>
                  <a:pt x="23524" y="10606"/>
                  <a:pt x="23637" y="10606"/>
                  <a:pt x="23750" y="10594"/>
                </a:cubicBezTo>
                <a:close/>
                <a:moveTo>
                  <a:pt x="24018" y="10680"/>
                </a:moveTo>
                <a:cubicBezTo>
                  <a:pt x="23957" y="10689"/>
                  <a:pt x="23890" y="10698"/>
                  <a:pt x="23829" y="10707"/>
                </a:cubicBezTo>
                <a:lnTo>
                  <a:pt x="23829" y="10707"/>
                </a:lnTo>
                <a:cubicBezTo>
                  <a:pt x="23892" y="10700"/>
                  <a:pt x="23955" y="10691"/>
                  <a:pt x="24018" y="10680"/>
                </a:cubicBezTo>
                <a:close/>
                <a:moveTo>
                  <a:pt x="23829" y="10707"/>
                </a:moveTo>
                <a:lnTo>
                  <a:pt x="23829" y="10707"/>
                </a:lnTo>
                <a:cubicBezTo>
                  <a:pt x="23828" y="10707"/>
                  <a:pt x="23826" y="10707"/>
                  <a:pt x="23824" y="10707"/>
                </a:cubicBezTo>
                <a:lnTo>
                  <a:pt x="23824" y="10707"/>
                </a:lnTo>
                <a:cubicBezTo>
                  <a:pt x="23825" y="10707"/>
                  <a:pt x="23825" y="10707"/>
                  <a:pt x="23826" y="10707"/>
                </a:cubicBezTo>
                <a:cubicBezTo>
                  <a:pt x="23827" y="10707"/>
                  <a:pt x="23828" y="10707"/>
                  <a:pt x="23829" y="10707"/>
                </a:cubicBezTo>
                <a:close/>
                <a:moveTo>
                  <a:pt x="7403" y="13730"/>
                </a:moveTo>
                <a:cubicBezTo>
                  <a:pt x="7391" y="13730"/>
                  <a:pt x="7381" y="13731"/>
                  <a:pt x="7377" y="13735"/>
                </a:cubicBezTo>
                <a:cubicBezTo>
                  <a:pt x="7401" y="13734"/>
                  <a:pt x="7426" y="13733"/>
                  <a:pt x="7450" y="13733"/>
                </a:cubicBezTo>
                <a:lnTo>
                  <a:pt x="7450" y="13733"/>
                </a:lnTo>
                <a:cubicBezTo>
                  <a:pt x="7433" y="13731"/>
                  <a:pt x="7417" y="13730"/>
                  <a:pt x="7403" y="13730"/>
                </a:cubicBezTo>
                <a:close/>
                <a:moveTo>
                  <a:pt x="7473" y="13733"/>
                </a:moveTo>
                <a:cubicBezTo>
                  <a:pt x="7465" y="13733"/>
                  <a:pt x="7458" y="13733"/>
                  <a:pt x="7450" y="13733"/>
                </a:cubicBezTo>
                <a:lnTo>
                  <a:pt x="7450" y="13733"/>
                </a:lnTo>
                <a:cubicBezTo>
                  <a:pt x="7464" y="13734"/>
                  <a:pt x="7478" y="13735"/>
                  <a:pt x="7490" y="13735"/>
                </a:cubicBezTo>
                <a:cubicBezTo>
                  <a:pt x="7485" y="13734"/>
                  <a:pt x="7480" y="13734"/>
                  <a:pt x="7475" y="13733"/>
                </a:cubicBezTo>
                <a:lnTo>
                  <a:pt x="7475" y="13733"/>
                </a:lnTo>
                <a:cubicBezTo>
                  <a:pt x="7474" y="13733"/>
                  <a:pt x="7474" y="13733"/>
                  <a:pt x="7473" y="13733"/>
                </a:cubicBezTo>
                <a:close/>
                <a:moveTo>
                  <a:pt x="6485" y="13761"/>
                </a:moveTo>
                <a:cubicBezTo>
                  <a:pt x="6510" y="13773"/>
                  <a:pt x="6547" y="13773"/>
                  <a:pt x="6573" y="13773"/>
                </a:cubicBezTo>
                <a:lnTo>
                  <a:pt x="6560" y="13773"/>
                </a:lnTo>
                <a:cubicBezTo>
                  <a:pt x="6535" y="13773"/>
                  <a:pt x="6510" y="13773"/>
                  <a:pt x="6485" y="13761"/>
                </a:cubicBezTo>
                <a:close/>
                <a:moveTo>
                  <a:pt x="6346" y="13773"/>
                </a:moveTo>
                <a:lnTo>
                  <a:pt x="6359" y="13786"/>
                </a:lnTo>
                <a:lnTo>
                  <a:pt x="6296" y="13786"/>
                </a:lnTo>
                <a:cubicBezTo>
                  <a:pt x="6284" y="13773"/>
                  <a:pt x="6296" y="13773"/>
                  <a:pt x="6334" y="13773"/>
                </a:cubicBezTo>
                <a:close/>
                <a:moveTo>
                  <a:pt x="13806" y="13807"/>
                </a:moveTo>
                <a:lnTo>
                  <a:pt x="13806" y="13807"/>
                </a:lnTo>
                <a:cubicBezTo>
                  <a:pt x="13804" y="13808"/>
                  <a:pt x="13801" y="13810"/>
                  <a:pt x="13798" y="13811"/>
                </a:cubicBezTo>
                <a:cubicBezTo>
                  <a:pt x="13801" y="13811"/>
                  <a:pt x="13804" y="13809"/>
                  <a:pt x="13806" y="13807"/>
                </a:cubicBezTo>
                <a:close/>
                <a:moveTo>
                  <a:pt x="12740" y="13443"/>
                </a:moveTo>
                <a:cubicBezTo>
                  <a:pt x="12749" y="13443"/>
                  <a:pt x="12762" y="13444"/>
                  <a:pt x="12780" y="13446"/>
                </a:cubicBezTo>
                <a:cubicBezTo>
                  <a:pt x="12604" y="13484"/>
                  <a:pt x="12441" y="13547"/>
                  <a:pt x="12303" y="13585"/>
                </a:cubicBezTo>
                <a:lnTo>
                  <a:pt x="12441" y="13585"/>
                </a:lnTo>
                <a:cubicBezTo>
                  <a:pt x="12401" y="13611"/>
                  <a:pt x="12318" y="13617"/>
                  <a:pt x="12237" y="13620"/>
                </a:cubicBezTo>
                <a:lnTo>
                  <a:pt x="12237" y="13620"/>
                </a:lnTo>
                <a:cubicBezTo>
                  <a:pt x="12237" y="13619"/>
                  <a:pt x="12236" y="13619"/>
                  <a:pt x="12235" y="13619"/>
                </a:cubicBezTo>
                <a:lnTo>
                  <a:pt x="12235" y="13619"/>
                </a:lnTo>
                <a:lnTo>
                  <a:pt x="12236" y="13620"/>
                </a:lnTo>
                <a:lnTo>
                  <a:pt x="12236" y="13620"/>
                </a:lnTo>
                <a:cubicBezTo>
                  <a:pt x="12237" y="13620"/>
                  <a:pt x="12237" y="13620"/>
                  <a:pt x="12237" y="13620"/>
                </a:cubicBezTo>
                <a:lnTo>
                  <a:pt x="12237" y="13620"/>
                </a:lnTo>
                <a:cubicBezTo>
                  <a:pt x="12239" y="13620"/>
                  <a:pt x="12240" y="13621"/>
                  <a:pt x="12240" y="13622"/>
                </a:cubicBezTo>
                <a:lnTo>
                  <a:pt x="12236" y="13620"/>
                </a:lnTo>
                <a:lnTo>
                  <a:pt x="12236" y="13620"/>
                </a:lnTo>
                <a:cubicBezTo>
                  <a:pt x="12190" y="13622"/>
                  <a:pt x="12146" y="13622"/>
                  <a:pt x="12111" y="13626"/>
                </a:cubicBezTo>
                <a:lnTo>
                  <a:pt x="12111" y="13626"/>
                </a:lnTo>
                <a:cubicBezTo>
                  <a:pt x="12145" y="13621"/>
                  <a:pt x="12186" y="13617"/>
                  <a:pt x="12213" y="13617"/>
                </a:cubicBezTo>
                <a:cubicBezTo>
                  <a:pt x="12222" y="13617"/>
                  <a:pt x="12230" y="13618"/>
                  <a:pt x="12235" y="13619"/>
                </a:cubicBezTo>
                <a:lnTo>
                  <a:pt x="12235" y="13619"/>
                </a:lnTo>
                <a:lnTo>
                  <a:pt x="12202" y="13597"/>
                </a:lnTo>
                <a:cubicBezTo>
                  <a:pt x="12014" y="13610"/>
                  <a:pt x="11863" y="13647"/>
                  <a:pt x="11737" y="13673"/>
                </a:cubicBezTo>
                <a:cubicBezTo>
                  <a:pt x="11863" y="13685"/>
                  <a:pt x="11586" y="13710"/>
                  <a:pt x="11674" y="13723"/>
                </a:cubicBezTo>
                <a:lnTo>
                  <a:pt x="11775" y="13710"/>
                </a:lnTo>
                <a:lnTo>
                  <a:pt x="11775" y="13710"/>
                </a:lnTo>
                <a:cubicBezTo>
                  <a:pt x="11825" y="13723"/>
                  <a:pt x="11725" y="13748"/>
                  <a:pt x="11674" y="13761"/>
                </a:cubicBezTo>
                <a:cubicBezTo>
                  <a:pt x="11423" y="13761"/>
                  <a:pt x="11019" y="13793"/>
                  <a:pt x="10816" y="13793"/>
                </a:cubicBezTo>
                <a:cubicBezTo>
                  <a:pt x="10765" y="13793"/>
                  <a:pt x="10727" y="13791"/>
                  <a:pt x="10707" y="13786"/>
                </a:cubicBezTo>
                <a:cubicBezTo>
                  <a:pt x="10770" y="13786"/>
                  <a:pt x="10883" y="13773"/>
                  <a:pt x="10933" y="13761"/>
                </a:cubicBezTo>
                <a:lnTo>
                  <a:pt x="10795" y="13761"/>
                </a:lnTo>
                <a:cubicBezTo>
                  <a:pt x="10819" y="13758"/>
                  <a:pt x="10841" y="13757"/>
                  <a:pt x="10864" y="13757"/>
                </a:cubicBezTo>
                <a:cubicBezTo>
                  <a:pt x="10926" y="13757"/>
                  <a:pt x="10986" y="13764"/>
                  <a:pt x="11065" y="13764"/>
                </a:cubicBezTo>
                <a:cubicBezTo>
                  <a:pt x="11093" y="13764"/>
                  <a:pt x="11125" y="13763"/>
                  <a:pt x="11159" y="13761"/>
                </a:cubicBezTo>
                <a:cubicBezTo>
                  <a:pt x="11134" y="13735"/>
                  <a:pt x="11260" y="13698"/>
                  <a:pt x="11121" y="13673"/>
                </a:cubicBezTo>
                <a:cubicBezTo>
                  <a:pt x="11100" y="13672"/>
                  <a:pt x="11080" y="13671"/>
                  <a:pt x="11061" y="13671"/>
                </a:cubicBezTo>
                <a:cubicBezTo>
                  <a:pt x="10801" y="13671"/>
                  <a:pt x="10832" y="13748"/>
                  <a:pt x="10481" y="13748"/>
                </a:cubicBezTo>
                <a:cubicBezTo>
                  <a:pt x="10476" y="13749"/>
                  <a:pt x="10474" y="13750"/>
                  <a:pt x="10473" y="13750"/>
                </a:cubicBezTo>
                <a:cubicBezTo>
                  <a:pt x="10467" y="13750"/>
                  <a:pt x="10505" y="13728"/>
                  <a:pt x="10443" y="13728"/>
                </a:cubicBezTo>
                <a:cubicBezTo>
                  <a:pt x="10424" y="13728"/>
                  <a:pt x="10396" y="13730"/>
                  <a:pt x="10355" y="13735"/>
                </a:cubicBezTo>
                <a:cubicBezTo>
                  <a:pt x="10104" y="13761"/>
                  <a:pt x="9915" y="13811"/>
                  <a:pt x="9915" y="13861"/>
                </a:cubicBezTo>
                <a:cubicBezTo>
                  <a:pt x="9992" y="13852"/>
                  <a:pt x="10116" y="13832"/>
                  <a:pt x="10195" y="13832"/>
                </a:cubicBezTo>
                <a:cubicBezTo>
                  <a:pt x="10232" y="13832"/>
                  <a:pt x="10259" y="13837"/>
                  <a:pt x="10267" y="13849"/>
                </a:cubicBezTo>
                <a:cubicBezTo>
                  <a:pt x="10217" y="13849"/>
                  <a:pt x="10141" y="13861"/>
                  <a:pt x="10078" y="13874"/>
                </a:cubicBezTo>
                <a:cubicBezTo>
                  <a:pt x="10179" y="13874"/>
                  <a:pt x="10280" y="13861"/>
                  <a:pt x="10380" y="13861"/>
                </a:cubicBezTo>
                <a:lnTo>
                  <a:pt x="10443" y="13861"/>
                </a:lnTo>
                <a:lnTo>
                  <a:pt x="10757" y="13849"/>
                </a:lnTo>
                <a:cubicBezTo>
                  <a:pt x="11423" y="13823"/>
                  <a:pt x="12051" y="13786"/>
                  <a:pt x="12592" y="13673"/>
                </a:cubicBezTo>
                <a:cubicBezTo>
                  <a:pt x="12648" y="13662"/>
                  <a:pt x="12680" y="13658"/>
                  <a:pt x="12690" y="13658"/>
                </a:cubicBezTo>
                <a:cubicBezTo>
                  <a:pt x="12741" y="13658"/>
                  <a:pt x="12247" y="13773"/>
                  <a:pt x="11586" y="13836"/>
                </a:cubicBezTo>
                <a:cubicBezTo>
                  <a:pt x="10795" y="13911"/>
                  <a:pt x="9789" y="13924"/>
                  <a:pt x="9010" y="13936"/>
                </a:cubicBezTo>
                <a:lnTo>
                  <a:pt x="9035" y="13924"/>
                </a:lnTo>
                <a:lnTo>
                  <a:pt x="8809" y="13924"/>
                </a:lnTo>
                <a:cubicBezTo>
                  <a:pt x="8797" y="13930"/>
                  <a:pt x="8784" y="13933"/>
                  <a:pt x="8772" y="13933"/>
                </a:cubicBezTo>
                <a:cubicBezTo>
                  <a:pt x="8759" y="13933"/>
                  <a:pt x="8746" y="13930"/>
                  <a:pt x="8734" y="13924"/>
                </a:cubicBezTo>
                <a:cubicBezTo>
                  <a:pt x="8721" y="13924"/>
                  <a:pt x="8696" y="13911"/>
                  <a:pt x="8684" y="13911"/>
                </a:cubicBezTo>
                <a:cubicBezTo>
                  <a:pt x="8684" y="13911"/>
                  <a:pt x="8684" y="13911"/>
                  <a:pt x="8671" y="13924"/>
                </a:cubicBezTo>
                <a:lnTo>
                  <a:pt x="8646" y="13936"/>
                </a:lnTo>
                <a:lnTo>
                  <a:pt x="8533" y="13936"/>
                </a:lnTo>
                <a:cubicBezTo>
                  <a:pt x="8520" y="13936"/>
                  <a:pt x="8520" y="13924"/>
                  <a:pt x="8520" y="13924"/>
                </a:cubicBezTo>
                <a:cubicBezTo>
                  <a:pt x="8370" y="13911"/>
                  <a:pt x="8231" y="13911"/>
                  <a:pt x="8106" y="13911"/>
                </a:cubicBezTo>
                <a:lnTo>
                  <a:pt x="8093" y="13936"/>
                </a:lnTo>
                <a:lnTo>
                  <a:pt x="8093" y="13949"/>
                </a:lnTo>
                <a:lnTo>
                  <a:pt x="7867" y="13949"/>
                </a:lnTo>
                <a:lnTo>
                  <a:pt x="8080" y="13936"/>
                </a:lnTo>
                <a:cubicBezTo>
                  <a:pt x="7867" y="13936"/>
                  <a:pt x="7666" y="13949"/>
                  <a:pt x="7477" y="13949"/>
                </a:cubicBezTo>
                <a:lnTo>
                  <a:pt x="7414" y="13949"/>
                </a:lnTo>
                <a:cubicBezTo>
                  <a:pt x="7452" y="13949"/>
                  <a:pt x="7490" y="13911"/>
                  <a:pt x="7540" y="13899"/>
                </a:cubicBezTo>
                <a:cubicBezTo>
                  <a:pt x="7389" y="13886"/>
                  <a:pt x="7251" y="13886"/>
                  <a:pt x="7113" y="13886"/>
                </a:cubicBezTo>
                <a:cubicBezTo>
                  <a:pt x="7201" y="13849"/>
                  <a:pt x="7289" y="13811"/>
                  <a:pt x="7339" y="13786"/>
                </a:cubicBezTo>
                <a:lnTo>
                  <a:pt x="7339" y="13786"/>
                </a:lnTo>
                <a:lnTo>
                  <a:pt x="7176" y="13811"/>
                </a:lnTo>
                <a:lnTo>
                  <a:pt x="7125" y="13798"/>
                </a:lnTo>
                <a:cubicBezTo>
                  <a:pt x="7038" y="13811"/>
                  <a:pt x="6950" y="13836"/>
                  <a:pt x="6874" y="13874"/>
                </a:cubicBezTo>
                <a:cubicBezTo>
                  <a:pt x="6472" y="13861"/>
                  <a:pt x="6120" y="13861"/>
                  <a:pt x="5743" y="13861"/>
                </a:cubicBezTo>
                <a:cubicBezTo>
                  <a:pt x="5793" y="13849"/>
                  <a:pt x="5869" y="13836"/>
                  <a:pt x="5919" y="13823"/>
                </a:cubicBezTo>
                <a:lnTo>
                  <a:pt x="6020" y="13823"/>
                </a:lnTo>
                <a:cubicBezTo>
                  <a:pt x="6029" y="13825"/>
                  <a:pt x="6039" y="13826"/>
                  <a:pt x="6050" y="13826"/>
                </a:cubicBezTo>
                <a:cubicBezTo>
                  <a:pt x="6093" y="13826"/>
                  <a:pt x="6144" y="13815"/>
                  <a:pt x="6185" y="13815"/>
                </a:cubicBezTo>
                <a:cubicBezTo>
                  <a:pt x="6204" y="13815"/>
                  <a:pt x="6220" y="13817"/>
                  <a:pt x="6233" y="13823"/>
                </a:cubicBezTo>
                <a:cubicBezTo>
                  <a:pt x="6258" y="13823"/>
                  <a:pt x="6284" y="13811"/>
                  <a:pt x="6321" y="13811"/>
                </a:cubicBezTo>
                <a:lnTo>
                  <a:pt x="6309" y="13798"/>
                </a:lnTo>
                <a:lnTo>
                  <a:pt x="6372" y="13798"/>
                </a:lnTo>
                <a:cubicBezTo>
                  <a:pt x="6397" y="13798"/>
                  <a:pt x="6409" y="13786"/>
                  <a:pt x="6434" y="13786"/>
                </a:cubicBezTo>
                <a:cubicBezTo>
                  <a:pt x="6485" y="13786"/>
                  <a:pt x="6535" y="13786"/>
                  <a:pt x="6598" y="13773"/>
                </a:cubicBezTo>
                <a:lnTo>
                  <a:pt x="6711" y="13773"/>
                </a:lnTo>
                <a:cubicBezTo>
                  <a:pt x="6735" y="13776"/>
                  <a:pt x="6760" y="13777"/>
                  <a:pt x="6785" y="13777"/>
                </a:cubicBezTo>
                <a:cubicBezTo>
                  <a:pt x="6960" y="13777"/>
                  <a:pt x="7152" y="13722"/>
                  <a:pt x="7342" y="13722"/>
                </a:cubicBezTo>
                <a:cubicBezTo>
                  <a:pt x="7386" y="13722"/>
                  <a:pt x="7431" y="13725"/>
                  <a:pt x="7475" y="13733"/>
                </a:cubicBezTo>
                <a:lnTo>
                  <a:pt x="7475" y="13733"/>
                </a:lnTo>
                <a:cubicBezTo>
                  <a:pt x="7599" y="13733"/>
                  <a:pt x="7719" y="13744"/>
                  <a:pt x="7820" y="13744"/>
                </a:cubicBezTo>
                <a:cubicBezTo>
                  <a:pt x="7865" y="13744"/>
                  <a:pt x="7906" y="13742"/>
                  <a:pt x="7942" y="13735"/>
                </a:cubicBezTo>
                <a:lnTo>
                  <a:pt x="7930" y="13710"/>
                </a:lnTo>
                <a:cubicBezTo>
                  <a:pt x="8093" y="13698"/>
                  <a:pt x="8206" y="13685"/>
                  <a:pt x="8332" y="13685"/>
                </a:cubicBezTo>
                <a:lnTo>
                  <a:pt x="8344" y="13660"/>
                </a:lnTo>
                <a:cubicBezTo>
                  <a:pt x="8460" y="13660"/>
                  <a:pt x="8657" y="13641"/>
                  <a:pt x="8818" y="13641"/>
                </a:cubicBezTo>
                <a:cubicBezTo>
                  <a:pt x="8918" y="13641"/>
                  <a:pt x="9005" y="13648"/>
                  <a:pt x="9048" y="13673"/>
                </a:cubicBezTo>
                <a:cubicBezTo>
                  <a:pt x="9062" y="13663"/>
                  <a:pt x="9100" y="13661"/>
                  <a:pt x="9148" y="13661"/>
                </a:cubicBezTo>
                <a:cubicBezTo>
                  <a:pt x="9200" y="13661"/>
                  <a:pt x="9265" y="13664"/>
                  <a:pt x="9323" y="13664"/>
                </a:cubicBezTo>
                <a:cubicBezTo>
                  <a:pt x="9356" y="13664"/>
                  <a:pt x="9387" y="13663"/>
                  <a:pt x="9412" y="13660"/>
                </a:cubicBezTo>
                <a:lnTo>
                  <a:pt x="9438" y="13685"/>
                </a:lnTo>
                <a:cubicBezTo>
                  <a:pt x="9576" y="13685"/>
                  <a:pt x="9664" y="13673"/>
                  <a:pt x="9752" y="13673"/>
                </a:cubicBezTo>
                <a:cubicBezTo>
                  <a:pt x="9827" y="13683"/>
                  <a:pt x="9902" y="13687"/>
                  <a:pt x="9975" y="13687"/>
                </a:cubicBezTo>
                <a:cubicBezTo>
                  <a:pt x="10172" y="13687"/>
                  <a:pt x="10364" y="13660"/>
                  <a:pt x="10556" y="13660"/>
                </a:cubicBezTo>
                <a:lnTo>
                  <a:pt x="10807" y="13635"/>
                </a:lnTo>
                <a:lnTo>
                  <a:pt x="10807" y="13635"/>
                </a:lnTo>
                <a:cubicBezTo>
                  <a:pt x="10807" y="13635"/>
                  <a:pt x="10795" y="13647"/>
                  <a:pt x="10795" y="13647"/>
                </a:cubicBezTo>
                <a:cubicBezTo>
                  <a:pt x="10820" y="13635"/>
                  <a:pt x="10895" y="13622"/>
                  <a:pt x="10946" y="13622"/>
                </a:cubicBezTo>
                <a:cubicBezTo>
                  <a:pt x="10983" y="13616"/>
                  <a:pt x="11037" y="13613"/>
                  <a:pt x="11093" y="13613"/>
                </a:cubicBezTo>
                <a:cubicBezTo>
                  <a:pt x="11150" y="13613"/>
                  <a:pt x="11209" y="13616"/>
                  <a:pt x="11260" y="13622"/>
                </a:cubicBezTo>
                <a:lnTo>
                  <a:pt x="11423" y="13610"/>
                </a:lnTo>
                <a:lnTo>
                  <a:pt x="11423" y="13610"/>
                </a:lnTo>
                <a:cubicBezTo>
                  <a:pt x="11235" y="13635"/>
                  <a:pt x="11448" y="13635"/>
                  <a:pt x="11461" y="13660"/>
                </a:cubicBezTo>
                <a:lnTo>
                  <a:pt x="11561" y="13635"/>
                </a:lnTo>
                <a:cubicBezTo>
                  <a:pt x="11612" y="13635"/>
                  <a:pt x="11498" y="13660"/>
                  <a:pt x="11574" y="13660"/>
                </a:cubicBezTo>
                <a:cubicBezTo>
                  <a:pt x="11649" y="13635"/>
                  <a:pt x="11863" y="13622"/>
                  <a:pt x="11938" y="13585"/>
                </a:cubicBezTo>
                <a:cubicBezTo>
                  <a:pt x="11926" y="13585"/>
                  <a:pt x="11901" y="13572"/>
                  <a:pt x="11863" y="13572"/>
                </a:cubicBezTo>
                <a:cubicBezTo>
                  <a:pt x="11875" y="13572"/>
                  <a:pt x="11888" y="13559"/>
                  <a:pt x="11888" y="13559"/>
                </a:cubicBezTo>
                <a:cubicBezTo>
                  <a:pt x="12026" y="13547"/>
                  <a:pt x="11976" y="13547"/>
                  <a:pt x="11976" y="13534"/>
                </a:cubicBezTo>
                <a:lnTo>
                  <a:pt x="11976" y="13534"/>
                </a:lnTo>
                <a:cubicBezTo>
                  <a:pt x="12015" y="13541"/>
                  <a:pt x="12050" y="13543"/>
                  <a:pt x="12081" y="13543"/>
                </a:cubicBezTo>
                <a:cubicBezTo>
                  <a:pt x="12152" y="13543"/>
                  <a:pt x="12207" y="13532"/>
                  <a:pt x="12274" y="13532"/>
                </a:cubicBezTo>
                <a:cubicBezTo>
                  <a:pt x="12291" y="13532"/>
                  <a:pt x="12309" y="13532"/>
                  <a:pt x="12328" y="13534"/>
                </a:cubicBezTo>
                <a:cubicBezTo>
                  <a:pt x="12240" y="13522"/>
                  <a:pt x="12717" y="13484"/>
                  <a:pt x="12604" y="13446"/>
                </a:cubicBezTo>
                <a:lnTo>
                  <a:pt x="12604" y="13446"/>
                </a:lnTo>
                <a:cubicBezTo>
                  <a:pt x="12633" y="13449"/>
                  <a:pt x="12654" y="13450"/>
                  <a:pt x="12670" y="13450"/>
                </a:cubicBezTo>
                <a:cubicBezTo>
                  <a:pt x="12712" y="13450"/>
                  <a:pt x="12714" y="13443"/>
                  <a:pt x="12740" y="13443"/>
                </a:cubicBezTo>
                <a:close/>
                <a:moveTo>
                  <a:pt x="8319" y="13924"/>
                </a:moveTo>
                <a:cubicBezTo>
                  <a:pt x="8382" y="13924"/>
                  <a:pt x="8445" y="13936"/>
                  <a:pt x="8520" y="13936"/>
                </a:cubicBezTo>
                <a:lnTo>
                  <a:pt x="8395" y="13936"/>
                </a:lnTo>
                <a:cubicBezTo>
                  <a:pt x="8319" y="13949"/>
                  <a:pt x="8244" y="13949"/>
                  <a:pt x="8181" y="13949"/>
                </a:cubicBezTo>
                <a:cubicBezTo>
                  <a:pt x="8219" y="13936"/>
                  <a:pt x="8256" y="13936"/>
                  <a:pt x="8282" y="13924"/>
                </a:cubicBezTo>
                <a:close/>
                <a:moveTo>
                  <a:pt x="7314" y="13936"/>
                </a:moveTo>
                <a:cubicBezTo>
                  <a:pt x="7339" y="13949"/>
                  <a:pt x="7352" y="13949"/>
                  <a:pt x="7377" y="13949"/>
                </a:cubicBezTo>
                <a:lnTo>
                  <a:pt x="7289" y="13962"/>
                </a:lnTo>
                <a:cubicBezTo>
                  <a:pt x="7276" y="13949"/>
                  <a:pt x="7289" y="13936"/>
                  <a:pt x="7314" y="13936"/>
                </a:cubicBezTo>
                <a:close/>
                <a:moveTo>
                  <a:pt x="6497" y="13924"/>
                </a:moveTo>
                <a:cubicBezTo>
                  <a:pt x="6447" y="13936"/>
                  <a:pt x="6409" y="13949"/>
                  <a:pt x="6384" y="13962"/>
                </a:cubicBezTo>
                <a:lnTo>
                  <a:pt x="6573" y="13949"/>
                </a:lnTo>
                <a:cubicBezTo>
                  <a:pt x="6573" y="13936"/>
                  <a:pt x="6573" y="13936"/>
                  <a:pt x="6573" y="13936"/>
                </a:cubicBezTo>
                <a:cubicBezTo>
                  <a:pt x="6623" y="13936"/>
                  <a:pt x="6661" y="13962"/>
                  <a:pt x="6698" y="13987"/>
                </a:cubicBezTo>
                <a:lnTo>
                  <a:pt x="6598" y="13987"/>
                </a:lnTo>
                <a:cubicBezTo>
                  <a:pt x="6522" y="13999"/>
                  <a:pt x="6447" y="13999"/>
                  <a:pt x="6372" y="14012"/>
                </a:cubicBezTo>
                <a:cubicBezTo>
                  <a:pt x="6372" y="13987"/>
                  <a:pt x="6384" y="13962"/>
                  <a:pt x="6321" y="13949"/>
                </a:cubicBezTo>
                <a:cubicBezTo>
                  <a:pt x="6397" y="13936"/>
                  <a:pt x="6447" y="13924"/>
                  <a:pt x="6497" y="13924"/>
                </a:cubicBezTo>
                <a:close/>
                <a:moveTo>
                  <a:pt x="5391" y="13886"/>
                </a:moveTo>
                <a:lnTo>
                  <a:pt x="5429" y="13911"/>
                </a:lnTo>
                <a:cubicBezTo>
                  <a:pt x="5479" y="13899"/>
                  <a:pt x="5542" y="13899"/>
                  <a:pt x="5605" y="13899"/>
                </a:cubicBezTo>
                <a:cubicBezTo>
                  <a:pt x="5567" y="13911"/>
                  <a:pt x="5517" y="13936"/>
                  <a:pt x="5479" y="13949"/>
                </a:cubicBezTo>
                <a:cubicBezTo>
                  <a:pt x="5495" y="13953"/>
                  <a:pt x="5509" y="13955"/>
                  <a:pt x="5524" y="13955"/>
                </a:cubicBezTo>
                <a:cubicBezTo>
                  <a:pt x="5579" y="13955"/>
                  <a:pt x="5631" y="13930"/>
                  <a:pt x="5686" y="13930"/>
                </a:cubicBezTo>
                <a:cubicBezTo>
                  <a:pt x="5701" y="13930"/>
                  <a:pt x="5715" y="13932"/>
                  <a:pt x="5731" y="13936"/>
                </a:cubicBezTo>
                <a:cubicBezTo>
                  <a:pt x="5720" y="14037"/>
                  <a:pt x="5432" y="13999"/>
                  <a:pt x="5253" y="14059"/>
                </a:cubicBezTo>
                <a:lnTo>
                  <a:pt x="5253" y="14059"/>
                </a:lnTo>
                <a:cubicBezTo>
                  <a:pt x="5253" y="14047"/>
                  <a:pt x="5252" y="14036"/>
                  <a:pt x="5241" y="14024"/>
                </a:cubicBezTo>
                <a:cubicBezTo>
                  <a:pt x="5291" y="14024"/>
                  <a:pt x="5329" y="14024"/>
                  <a:pt x="5329" y="13962"/>
                </a:cubicBezTo>
                <a:lnTo>
                  <a:pt x="5329" y="13962"/>
                </a:lnTo>
                <a:cubicBezTo>
                  <a:pt x="5291" y="13974"/>
                  <a:pt x="5266" y="13974"/>
                  <a:pt x="5228" y="13987"/>
                </a:cubicBezTo>
                <a:cubicBezTo>
                  <a:pt x="5228" y="13974"/>
                  <a:pt x="5215" y="13962"/>
                  <a:pt x="5228" y="13949"/>
                </a:cubicBezTo>
                <a:lnTo>
                  <a:pt x="5228" y="13949"/>
                </a:lnTo>
                <a:lnTo>
                  <a:pt x="5140" y="13999"/>
                </a:lnTo>
                <a:lnTo>
                  <a:pt x="5052" y="14024"/>
                </a:lnTo>
                <a:cubicBezTo>
                  <a:pt x="5115" y="13999"/>
                  <a:pt x="5165" y="13974"/>
                  <a:pt x="5228" y="13949"/>
                </a:cubicBezTo>
                <a:lnTo>
                  <a:pt x="5241" y="13949"/>
                </a:lnTo>
                <a:cubicBezTo>
                  <a:pt x="5291" y="13924"/>
                  <a:pt x="5341" y="13911"/>
                  <a:pt x="5391" y="13886"/>
                </a:cubicBezTo>
                <a:close/>
                <a:moveTo>
                  <a:pt x="5982" y="13962"/>
                </a:moveTo>
                <a:lnTo>
                  <a:pt x="5982" y="14024"/>
                </a:lnTo>
                <a:cubicBezTo>
                  <a:pt x="6007" y="14012"/>
                  <a:pt x="6083" y="13987"/>
                  <a:pt x="6145" y="13974"/>
                </a:cubicBezTo>
                <a:lnTo>
                  <a:pt x="6145" y="13974"/>
                </a:lnTo>
                <a:lnTo>
                  <a:pt x="6095" y="14024"/>
                </a:lnTo>
                <a:cubicBezTo>
                  <a:pt x="6032" y="14024"/>
                  <a:pt x="5957" y="14037"/>
                  <a:pt x="5907" y="14037"/>
                </a:cubicBezTo>
                <a:cubicBezTo>
                  <a:pt x="5844" y="14050"/>
                  <a:pt x="5793" y="14050"/>
                  <a:pt x="5743" y="14050"/>
                </a:cubicBezTo>
                <a:lnTo>
                  <a:pt x="5706" y="14062"/>
                </a:lnTo>
                <a:lnTo>
                  <a:pt x="5592" y="14062"/>
                </a:lnTo>
                <a:lnTo>
                  <a:pt x="5555" y="14075"/>
                </a:lnTo>
                <a:lnTo>
                  <a:pt x="5467" y="14075"/>
                </a:lnTo>
                <a:cubicBezTo>
                  <a:pt x="5518" y="14029"/>
                  <a:pt x="5579" y="14022"/>
                  <a:pt x="5648" y="14022"/>
                </a:cubicBezTo>
                <a:cubicBezTo>
                  <a:pt x="5675" y="14022"/>
                  <a:pt x="5703" y="14023"/>
                  <a:pt x="5733" y="14023"/>
                </a:cubicBezTo>
                <a:cubicBezTo>
                  <a:pt x="5811" y="14023"/>
                  <a:pt x="5895" y="14016"/>
                  <a:pt x="5982" y="13962"/>
                </a:cubicBezTo>
                <a:close/>
                <a:moveTo>
                  <a:pt x="4512" y="13685"/>
                </a:moveTo>
                <a:cubicBezTo>
                  <a:pt x="4512" y="13698"/>
                  <a:pt x="4499" y="13698"/>
                  <a:pt x="4487" y="13698"/>
                </a:cubicBezTo>
                <a:cubicBezTo>
                  <a:pt x="4323" y="13735"/>
                  <a:pt x="4160" y="13761"/>
                  <a:pt x="3997" y="13798"/>
                </a:cubicBezTo>
                <a:cubicBezTo>
                  <a:pt x="3695" y="13849"/>
                  <a:pt x="3356" y="13987"/>
                  <a:pt x="3280" y="13987"/>
                </a:cubicBezTo>
                <a:cubicBezTo>
                  <a:pt x="3255" y="13999"/>
                  <a:pt x="3243" y="14012"/>
                  <a:pt x="3230" y="14024"/>
                </a:cubicBezTo>
                <a:lnTo>
                  <a:pt x="2891" y="14150"/>
                </a:lnTo>
                <a:cubicBezTo>
                  <a:pt x="2765" y="14200"/>
                  <a:pt x="2665" y="14263"/>
                  <a:pt x="2551" y="14301"/>
                </a:cubicBezTo>
                <a:cubicBezTo>
                  <a:pt x="2476" y="14326"/>
                  <a:pt x="2401" y="14364"/>
                  <a:pt x="2325" y="14376"/>
                </a:cubicBezTo>
                <a:cubicBezTo>
                  <a:pt x="2840" y="14100"/>
                  <a:pt x="3557" y="13836"/>
                  <a:pt x="4512" y="13685"/>
                </a:cubicBezTo>
                <a:close/>
                <a:moveTo>
                  <a:pt x="2262" y="14414"/>
                </a:moveTo>
                <a:lnTo>
                  <a:pt x="2262" y="14414"/>
                </a:lnTo>
                <a:cubicBezTo>
                  <a:pt x="2237" y="14439"/>
                  <a:pt x="2175" y="14477"/>
                  <a:pt x="2124" y="14515"/>
                </a:cubicBezTo>
                <a:cubicBezTo>
                  <a:pt x="2074" y="14552"/>
                  <a:pt x="2036" y="14590"/>
                  <a:pt x="2024" y="14615"/>
                </a:cubicBezTo>
                <a:cubicBezTo>
                  <a:pt x="2024" y="14615"/>
                  <a:pt x="2024" y="14615"/>
                  <a:pt x="2024" y="14615"/>
                </a:cubicBezTo>
                <a:lnTo>
                  <a:pt x="2024" y="14615"/>
                </a:lnTo>
                <a:lnTo>
                  <a:pt x="1986" y="14640"/>
                </a:lnTo>
                <a:cubicBezTo>
                  <a:pt x="1999" y="14640"/>
                  <a:pt x="2011" y="14628"/>
                  <a:pt x="2024" y="14615"/>
                </a:cubicBezTo>
                <a:lnTo>
                  <a:pt x="2024" y="14615"/>
                </a:lnTo>
                <a:cubicBezTo>
                  <a:pt x="2011" y="14628"/>
                  <a:pt x="2024" y="14640"/>
                  <a:pt x="2024" y="14640"/>
                </a:cubicBezTo>
                <a:cubicBezTo>
                  <a:pt x="2024" y="14653"/>
                  <a:pt x="2011" y="14653"/>
                  <a:pt x="1999" y="14665"/>
                </a:cubicBezTo>
                <a:cubicBezTo>
                  <a:pt x="1999" y="14665"/>
                  <a:pt x="1986" y="14653"/>
                  <a:pt x="1986" y="14640"/>
                </a:cubicBezTo>
                <a:cubicBezTo>
                  <a:pt x="1977" y="14631"/>
                  <a:pt x="1968" y="14622"/>
                  <a:pt x="1946" y="14622"/>
                </a:cubicBezTo>
                <a:cubicBezTo>
                  <a:pt x="1937" y="14622"/>
                  <a:pt x="1927" y="14624"/>
                  <a:pt x="1914" y="14627"/>
                </a:cubicBezTo>
                <a:lnTo>
                  <a:pt x="1914" y="14627"/>
                </a:lnTo>
                <a:cubicBezTo>
                  <a:pt x="2017" y="14557"/>
                  <a:pt x="2133" y="14486"/>
                  <a:pt x="2262" y="14414"/>
                </a:cubicBezTo>
                <a:close/>
                <a:moveTo>
                  <a:pt x="4163" y="14701"/>
                </a:moveTo>
                <a:lnTo>
                  <a:pt x="4163" y="14701"/>
                </a:lnTo>
                <a:cubicBezTo>
                  <a:pt x="4150" y="14706"/>
                  <a:pt x="4137" y="14711"/>
                  <a:pt x="4122" y="14716"/>
                </a:cubicBezTo>
                <a:cubicBezTo>
                  <a:pt x="4138" y="14712"/>
                  <a:pt x="4152" y="14706"/>
                  <a:pt x="4163" y="14701"/>
                </a:cubicBezTo>
                <a:close/>
                <a:moveTo>
                  <a:pt x="3909" y="14791"/>
                </a:moveTo>
                <a:cubicBezTo>
                  <a:pt x="3904" y="14792"/>
                  <a:pt x="3900" y="14793"/>
                  <a:pt x="3895" y="14795"/>
                </a:cubicBezTo>
                <a:lnTo>
                  <a:pt x="3895" y="14795"/>
                </a:lnTo>
                <a:cubicBezTo>
                  <a:pt x="3900" y="14794"/>
                  <a:pt x="3904" y="14792"/>
                  <a:pt x="3909" y="14791"/>
                </a:cubicBezTo>
                <a:close/>
                <a:moveTo>
                  <a:pt x="28513" y="1"/>
                </a:moveTo>
                <a:lnTo>
                  <a:pt x="28513" y="1"/>
                </a:lnTo>
                <a:cubicBezTo>
                  <a:pt x="27671" y="830"/>
                  <a:pt x="27244" y="1597"/>
                  <a:pt x="27068" y="2212"/>
                </a:cubicBezTo>
                <a:cubicBezTo>
                  <a:pt x="26967" y="2514"/>
                  <a:pt x="26929" y="2790"/>
                  <a:pt x="26917" y="3029"/>
                </a:cubicBezTo>
                <a:cubicBezTo>
                  <a:pt x="26892" y="3255"/>
                  <a:pt x="26904" y="3456"/>
                  <a:pt x="26904" y="3632"/>
                </a:cubicBezTo>
                <a:cubicBezTo>
                  <a:pt x="26942" y="4298"/>
                  <a:pt x="26955" y="4437"/>
                  <a:pt x="26942" y="4562"/>
                </a:cubicBezTo>
                <a:cubicBezTo>
                  <a:pt x="26942" y="4625"/>
                  <a:pt x="26942" y="4688"/>
                  <a:pt x="26955" y="4826"/>
                </a:cubicBezTo>
                <a:cubicBezTo>
                  <a:pt x="26955" y="4964"/>
                  <a:pt x="26967" y="5178"/>
                  <a:pt x="26980" y="5542"/>
                </a:cubicBezTo>
                <a:cubicBezTo>
                  <a:pt x="26980" y="5919"/>
                  <a:pt x="26980" y="6472"/>
                  <a:pt x="26691" y="7201"/>
                </a:cubicBezTo>
                <a:cubicBezTo>
                  <a:pt x="26552" y="7553"/>
                  <a:pt x="26339" y="7943"/>
                  <a:pt x="26025" y="8345"/>
                </a:cubicBezTo>
                <a:cubicBezTo>
                  <a:pt x="25949" y="8445"/>
                  <a:pt x="25874" y="8546"/>
                  <a:pt x="25786" y="8646"/>
                </a:cubicBezTo>
                <a:cubicBezTo>
                  <a:pt x="25698" y="8747"/>
                  <a:pt x="25597" y="8847"/>
                  <a:pt x="25497" y="8948"/>
                </a:cubicBezTo>
                <a:cubicBezTo>
                  <a:pt x="25308" y="9149"/>
                  <a:pt x="25070" y="9362"/>
                  <a:pt x="24781" y="9538"/>
                </a:cubicBezTo>
                <a:cubicBezTo>
                  <a:pt x="24944" y="9438"/>
                  <a:pt x="25095" y="9325"/>
                  <a:pt x="25233" y="9199"/>
                </a:cubicBezTo>
                <a:cubicBezTo>
                  <a:pt x="25371" y="9073"/>
                  <a:pt x="25484" y="8935"/>
                  <a:pt x="25610" y="8810"/>
                </a:cubicBezTo>
                <a:cubicBezTo>
                  <a:pt x="25849" y="8546"/>
                  <a:pt x="26075" y="8269"/>
                  <a:pt x="26276" y="7955"/>
                </a:cubicBezTo>
                <a:lnTo>
                  <a:pt x="26276" y="7955"/>
                </a:lnTo>
                <a:cubicBezTo>
                  <a:pt x="26272" y="7961"/>
                  <a:pt x="26270" y="7963"/>
                  <a:pt x="26270" y="7963"/>
                </a:cubicBezTo>
                <a:cubicBezTo>
                  <a:pt x="26270" y="7963"/>
                  <a:pt x="26325" y="7877"/>
                  <a:pt x="26389" y="7792"/>
                </a:cubicBezTo>
                <a:cubicBezTo>
                  <a:pt x="26443" y="7694"/>
                  <a:pt x="26498" y="7596"/>
                  <a:pt x="26495" y="7596"/>
                </a:cubicBezTo>
                <a:lnTo>
                  <a:pt x="26495" y="7596"/>
                </a:lnTo>
                <a:cubicBezTo>
                  <a:pt x="26495" y="7596"/>
                  <a:pt x="26493" y="7598"/>
                  <a:pt x="26490" y="7603"/>
                </a:cubicBezTo>
                <a:cubicBezTo>
                  <a:pt x="26779" y="7050"/>
                  <a:pt x="26816" y="6686"/>
                  <a:pt x="26854" y="6548"/>
                </a:cubicBezTo>
                <a:cubicBezTo>
                  <a:pt x="26858" y="6500"/>
                  <a:pt x="26861" y="6478"/>
                  <a:pt x="26860" y="6478"/>
                </a:cubicBezTo>
                <a:lnTo>
                  <a:pt x="26860" y="6478"/>
                </a:lnTo>
                <a:cubicBezTo>
                  <a:pt x="26859" y="6478"/>
                  <a:pt x="26845" y="6558"/>
                  <a:pt x="26804" y="6698"/>
                </a:cubicBezTo>
                <a:cubicBezTo>
                  <a:pt x="26753" y="6925"/>
                  <a:pt x="26628" y="7289"/>
                  <a:pt x="26402" y="7691"/>
                </a:cubicBezTo>
                <a:cubicBezTo>
                  <a:pt x="26175" y="8093"/>
                  <a:pt x="25849" y="8533"/>
                  <a:pt x="25447" y="8923"/>
                </a:cubicBezTo>
                <a:cubicBezTo>
                  <a:pt x="25070" y="9337"/>
                  <a:pt x="24504" y="9714"/>
                  <a:pt x="23914" y="9802"/>
                </a:cubicBezTo>
                <a:cubicBezTo>
                  <a:pt x="23765" y="9828"/>
                  <a:pt x="23618" y="9839"/>
                  <a:pt x="23475" y="9839"/>
                </a:cubicBezTo>
                <a:cubicBezTo>
                  <a:pt x="23053" y="9839"/>
                  <a:pt x="22665" y="9742"/>
                  <a:pt x="22355" y="9639"/>
                </a:cubicBezTo>
                <a:cubicBezTo>
                  <a:pt x="21941" y="9501"/>
                  <a:pt x="21652" y="9337"/>
                  <a:pt x="21488" y="9249"/>
                </a:cubicBezTo>
                <a:cubicBezTo>
                  <a:pt x="21391" y="9197"/>
                  <a:pt x="21343" y="9167"/>
                  <a:pt x="21351" y="9167"/>
                </a:cubicBezTo>
                <a:lnTo>
                  <a:pt x="21351" y="9167"/>
                </a:lnTo>
                <a:cubicBezTo>
                  <a:pt x="21357" y="9167"/>
                  <a:pt x="21389" y="9181"/>
                  <a:pt x="21451" y="9212"/>
                </a:cubicBezTo>
                <a:cubicBezTo>
                  <a:pt x="21802" y="9388"/>
                  <a:pt x="22330" y="9639"/>
                  <a:pt x="22971" y="9739"/>
                </a:cubicBezTo>
                <a:lnTo>
                  <a:pt x="23109" y="9752"/>
                </a:lnTo>
                <a:cubicBezTo>
                  <a:pt x="23220" y="9767"/>
                  <a:pt x="23330" y="9773"/>
                  <a:pt x="23441" y="9773"/>
                </a:cubicBezTo>
                <a:cubicBezTo>
                  <a:pt x="23519" y="9773"/>
                  <a:pt x="23597" y="9770"/>
                  <a:pt x="23675" y="9765"/>
                </a:cubicBezTo>
                <a:cubicBezTo>
                  <a:pt x="23713" y="9765"/>
                  <a:pt x="23750" y="9752"/>
                  <a:pt x="23800" y="9752"/>
                </a:cubicBezTo>
                <a:cubicBezTo>
                  <a:pt x="24062" y="9716"/>
                  <a:pt x="24310" y="9635"/>
                  <a:pt x="24536" y="9522"/>
                </a:cubicBezTo>
                <a:lnTo>
                  <a:pt x="24536" y="9522"/>
                </a:lnTo>
                <a:cubicBezTo>
                  <a:pt x="24476" y="9550"/>
                  <a:pt x="24415" y="9576"/>
                  <a:pt x="24353" y="9601"/>
                </a:cubicBezTo>
                <a:lnTo>
                  <a:pt x="24316" y="9614"/>
                </a:lnTo>
                <a:cubicBezTo>
                  <a:pt x="24039" y="9714"/>
                  <a:pt x="23750" y="9752"/>
                  <a:pt x="23461" y="9752"/>
                </a:cubicBezTo>
                <a:cubicBezTo>
                  <a:pt x="23336" y="9752"/>
                  <a:pt x="23197" y="9739"/>
                  <a:pt x="23072" y="9714"/>
                </a:cubicBezTo>
                <a:lnTo>
                  <a:pt x="22921" y="9689"/>
                </a:lnTo>
                <a:lnTo>
                  <a:pt x="22745" y="9651"/>
                </a:lnTo>
                <a:cubicBezTo>
                  <a:pt x="22631" y="9631"/>
                  <a:pt x="22517" y="9593"/>
                  <a:pt x="22409" y="9552"/>
                </a:cubicBezTo>
                <a:lnTo>
                  <a:pt x="22409" y="9552"/>
                </a:lnTo>
                <a:cubicBezTo>
                  <a:pt x="22511" y="9578"/>
                  <a:pt x="22723" y="9639"/>
                  <a:pt x="22959" y="9677"/>
                </a:cubicBezTo>
                <a:cubicBezTo>
                  <a:pt x="23160" y="9714"/>
                  <a:pt x="23373" y="9727"/>
                  <a:pt x="23562" y="9727"/>
                </a:cubicBezTo>
                <a:cubicBezTo>
                  <a:pt x="23763" y="9714"/>
                  <a:pt x="23926" y="9689"/>
                  <a:pt x="24014" y="9664"/>
                </a:cubicBezTo>
                <a:lnTo>
                  <a:pt x="24014" y="9664"/>
                </a:lnTo>
                <a:cubicBezTo>
                  <a:pt x="23951" y="9677"/>
                  <a:pt x="23888" y="9677"/>
                  <a:pt x="23826" y="9689"/>
                </a:cubicBezTo>
                <a:lnTo>
                  <a:pt x="23524" y="9689"/>
                </a:lnTo>
                <a:cubicBezTo>
                  <a:pt x="23449" y="9677"/>
                  <a:pt x="23361" y="9677"/>
                  <a:pt x="23285" y="9664"/>
                </a:cubicBezTo>
                <a:lnTo>
                  <a:pt x="23310" y="9664"/>
                </a:lnTo>
                <a:cubicBezTo>
                  <a:pt x="22783" y="9626"/>
                  <a:pt x="22205" y="9438"/>
                  <a:pt x="21677" y="9161"/>
                </a:cubicBezTo>
                <a:cubicBezTo>
                  <a:pt x="21149" y="8898"/>
                  <a:pt x="20646" y="8558"/>
                  <a:pt x="20219" y="8257"/>
                </a:cubicBezTo>
                <a:cubicBezTo>
                  <a:pt x="20207" y="8244"/>
                  <a:pt x="20194" y="8232"/>
                  <a:pt x="20181" y="8219"/>
                </a:cubicBezTo>
                <a:cubicBezTo>
                  <a:pt x="20176" y="8218"/>
                  <a:pt x="20171" y="8218"/>
                  <a:pt x="20166" y="8218"/>
                </a:cubicBezTo>
                <a:cubicBezTo>
                  <a:pt x="20076" y="8218"/>
                  <a:pt x="20036" y="8326"/>
                  <a:pt x="20131" y="8445"/>
                </a:cubicBezTo>
                <a:cubicBezTo>
                  <a:pt x="20130" y="8446"/>
                  <a:pt x="20129" y="8446"/>
                  <a:pt x="20128" y="8446"/>
                </a:cubicBezTo>
                <a:cubicBezTo>
                  <a:pt x="20096" y="8446"/>
                  <a:pt x="19977" y="8305"/>
                  <a:pt x="19905" y="8257"/>
                </a:cubicBezTo>
                <a:cubicBezTo>
                  <a:pt x="19704" y="8068"/>
                  <a:pt x="19553" y="8030"/>
                  <a:pt x="19390" y="7892"/>
                </a:cubicBezTo>
                <a:lnTo>
                  <a:pt x="19390" y="7892"/>
                </a:lnTo>
                <a:lnTo>
                  <a:pt x="19528" y="7968"/>
                </a:lnTo>
                <a:cubicBezTo>
                  <a:pt x="19515" y="7943"/>
                  <a:pt x="19239" y="7754"/>
                  <a:pt x="19189" y="7741"/>
                </a:cubicBezTo>
                <a:cubicBezTo>
                  <a:pt x="19189" y="7737"/>
                  <a:pt x="19195" y="7735"/>
                  <a:pt x="19204" y="7735"/>
                </a:cubicBezTo>
                <a:cubicBezTo>
                  <a:pt x="19227" y="7735"/>
                  <a:pt x="19270" y="7745"/>
                  <a:pt x="19293" y="7745"/>
                </a:cubicBezTo>
                <a:cubicBezTo>
                  <a:pt x="19311" y="7745"/>
                  <a:pt x="19316" y="7739"/>
                  <a:pt x="19289" y="7716"/>
                </a:cubicBezTo>
                <a:cubicBezTo>
                  <a:pt x="19011" y="7494"/>
                  <a:pt x="18714" y="7331"/>
                  <a:pt x="18640" y="7331"/>
                </a:cubicBezTo>
                <a:cubicBezTo>
                  <a:pt x="18631" y="7331"/>
                  <a:pt x="18625" y="7334"/>
                  <a:pt x="18623" y="7339"/>
                </a:cubicBezTo>
                <a:lnTo>
                  <a:pt x="19139" y="7679"/>
                </a:lnTo>
                <a:cubicBezTo>
                  <a:pt x="19139" y="7681"/>
                  <a:pt x="19137" y="7682"/>
                  <a:pt x="19134" y="7682"/>
                </a:cubicBezTo>
                <a:cubicBezTo>
                  <a:pt x="19097" y="7682"/>
                  <a:pt x="18829" y="7484"/>
                  <a:pt x="18781" y="7484"/>
                </a:cubicBezTo>
                <a:cubicBezTo>
                  <a:pt x="18777" y="7484"/>
                  <a:pt x="18774" y="7486"/>
                  <a:pt x="18774" y="7490"/>
                </a:cubicBezTo>
                <a:lnTo>
                  <a:pt x="18322" y="7138"/>
                </a:lnTo>
                <a:lnTo>
                  <a:pt x="18322" y="7138"/>
                </a:lnTo>
                <a:cubicBezTo>
                  <a:pt x="18372" y="7169"/>
                  <a:pt x="18496" y="7256"/>
                  <a:pt x="18516" y="7256"/>
                </a:cubicBezTo>
                <a:cubicBezTo>
                  <a:pt x="18521" y="7256"/>
                  <a:pt x="18520" y="7251"/>
                  <a:pt x="18510" y="7239"/>
                </a:cubicBezTo>
                <a:cubicBezTo>
                  <a:pt x="18309" y="7101"/>
                  <a:pt x="18410" y="7163"/>
                  <a:pt x="18284" y="7050"/>
                </a:cubicBezTo>
                <a:lnTo>
                  <a:pt x="18284" y="7050"/>
                </a:lnTo>
                <a:cubicBezTo>
                  <a:pt x="18535" y="7176"/>
                  <a:pt x="19000" y="7402"/>
                  <a:pt x="19176" y="7478"/>
                </a:cubicBezTo>
                <a:lnTo>
                  <a:pt x="18937" y="7314"/>
                </a:lnTo>
                <a:lnTo>
                  <a:pt x="18887" y="7264"/>
                </a:lnTo>
                <a:cubicBezTo>
                  <a:pt x="18560" y="7050"/>
                  <a:pt x="18221" y="6950"/>
                  <a:pt x="18121" y="6925"/>
                </a:cubicBezTo>
                <a:cubicBezTo>
                  <a:pt x="17978" y="6823"/>
                  <a:pt x="18017" y="6795"/>
                  <a:pt x="18064" y="6795"/>
                </a:cubicBezTo>
                <a:cubicBezTo>
                  <a:pt x="18075" y="6795"/>
                  <a:pt x="18086" y="6797"/>
                  <a:pt x="18096" y="6799"/>
                </a:cubicBezTo>
                <a:cubicBezTo>
                  <a:pt x="17756" y="6560"/>
                  <a:pt x="17731" y="6661"/>
                  <a:pt x="17392" y="6460"/>
                </a:cubicBezTo>
                <a:lnTo>
                  <a:pt x="17392" y="6460"/>
                </a:lnTo>
                <a:lnTo>
                  <a:pt x="17517" y="6548"/>
                </a:lnTo>
                <a:cubicBezTo>
                  <a:pt x="17450" y="6503"/>
                  <a:pt x="17210" y="6366"/>
                  <a:pt x="17180" y="6366"/>
                </a:cubicBezTo>
                <a:cubicBezTo>
                  <a:pt x="17176" y="6366"/>
                  <a:pt x="17176" y="6368"/>
                  <a:pt x="17178" y="6372"/>
                </a:cubicBezTo>
                <a:cubicBezTo>
                  <a:pt x="17120" y="6325"/>
                  <a:pt x="17051" y="6257"/>
                  <a:pt x="17111" y="6257"/>
                </a:cubicBezTo>
                <a:cubicBezTo>
                  <a:pt x="17116" y="6257"/>
                  <a:pt x="17121" y="6258"/>
                  <a:pt x="17128" y="6259"/>
                </a:cubicBezTo>
                <a:cubicBezTo>
                  <a:pt x="17015" y="6234"/>
                  <a:pt x="16914" y="6221"/>
                  <a:pt x="16801" y="6221"/>
                </a:cubicBezTo>
                <a:cubicBezTo>
                  <a:pt x="16852" y="6221"/>
                  <a:pt x="16814" y="6146"/>
                  <a:pt x="16826" y="6146"/>
                </a:cubicBezTo>
                <a:cubicBezTo>
                  <a:pt x="16799" y="6138"/>
                  <a:pt x="16774" y="6135"/>
                  <a:pt x="16753" y="6135"/>
                </a:cubicBezTo>
                <a:cubicBezTo>
                  <a:pt x="16677" y="6135"/>
                  <a:pt x="16641" y="6173"/>
                  <a:pt x="16677" y="6190"/>
                </a:cubicBezTo>
                <a:lnTo>
                  <a:pt x="16677" y="6190"/>
                </a:lnTo>
                <a:cubicBezTo>
                  <a:pt x="16557" y="6158"/>
                  <a:pt x="16509" y="6158"/>
                  <a:pt x="16462" y="6158"/>
                </a:cubicBezTo>
                <a:cubicBezTo>
                  <a:pt x="16437" y="6146"/>
                  <a:pt x="16412" y="6146"/>
                  <a:pt x="16387" y="6146"/>
                </a:cubicBezTo>
                <a:cubicBezTo>
                  <a:pt x="16349" y="6146"/>
                  <a:pt x="16311" y="6146"/>
                  <a:pt x="16248" y="6158"/>
                </a:cubicBezTo>
                <a:cubicBezTo>
                  <a:pt x="16194" y="6180"/>
                  <a:pt x="16271" y="6211"/>
                  <a:pt x="16325" y="6211"/>
                </a:cubicBezTo>
                <a:cubicBezTo>
                  <a:pt x="16334" y="6211"/>
                  <a:pt x="16342" y="6210"/>
                  <a:pt x="16349" y="6208"/>
                </a:cubicBezTo>
                <a:lnTo>
                  <a:pt x="16349" y="6208"/>
                </a:lnTo>
                <a:cubicBezTo>
                  <a:pt x="16186" y="6284"/>
                  <a:pt x="16110" y="6347"/>
                  <a:pt x="16047" y="6397"/>
                </a:cubicBezTo>
                <a:cubicBezTo>
                  <a:pt x="16135" y="6284"/>
                  <a:pt x="16148" y="6246"/>
                  <a:pt x="16110" y="6208"/>
                </a:cubicBezTo>
                <a:cubicBezTo>
                  <a:pt x="16085" y="6183"/>
                  <a:pt x="16035" y="6158"/>
                  <a:pt x="16035" y="6120"/>
                </a:cubicBezTo>
                <a:cubicBezTo>
                  <a:pt x="15884" y="6322"/>
                  <a:pt x="15821" y="6585"/>
                  <a:pt x="15796" y="6824"/>
                </a:cubicBezTo>
                <a:cubicBezTo>
                  <a:pt x="15796" y="6799"/>
                  <a:pt x="15771" y="6711"/>
                  <a:pt x="15771" y="6711"/>
                </a:cubicBezTo>
                <a:cubicBezTo>
                  <a:pt x="15771" y="6761"/>
                  <a:pt x="15708" y="6950"/>
                  <a:pt x="15683" y="7189"/>
                </a:cubicBezTo>
                <a:cubicBezTo>
                  <a:pt x="15633" y="7427"/>
                  <a:pt x="15607" y="7691"/>
                  <a:pt x="15595" y="7867"/>
                </a:cubicBezTo>
                <a:lnTo>
                  <a:pt x="15595" y="7817"/>
                </a:lnTo>
                <a:cubicBezTo>
                  <a:pt x="15595" y="7808"/>
                  <a:pt x="15594" y="7804"/>
                  <a:pt x="15593" y="7804"/>
                </a:cubicBezTo>
                <a:cubicBezTo>
                  <a:pt x="15589" y="7804"/>
                  <a:pt x="15579" y="7850"/>
                  <a:pt x="15570" y="7917"/>
                </a:cubicBezTo>
                <a:cubicBezTo>
                  <a:pt x="15557" y="8018"/>
                  <a:pt x="15557" y="8131"/>
                  <a:pt x="15557" y="8206"/>
                </a:cubicBezTo>
                <a:cubicBezTo>
                  <a:pt x="15545" y="8181"/>
                  <a:pt x="15557" y="8144"/>
                  <a:pt x="15557" y="8081"/>
                </a:cubicBezTo>
                <a:lnTo>
                  <a:pt x="15557" y="8081"/>
                </a:lnTo>
                <a:cubicBezTo>
                  <a:pt x="15494" y="8345"/>
                  <a:pt x="15607" y="8433"/>
                  <a:pt x="15532" y="8709"/>
                </a:cubicBezTo>
                <a:cubicBezTo>
                  <a:pt x="15566" y="8481"/>
                  <a:pt x="15549" y="8418"/>
                  <a:pt x="15536" y="8418"/>
                </a:cubicBezTo>
                <a:lnTo>
                  <a:pt x="15536" y="8418"/>
                </a:lnTo>
                <a:cubicBezTo>
                  <a:pt x="15534" y="8418"/>
                  <a:pt x="15533" y="8419"/>
                  <a:pt x="15532" y="8420"/>
                </a:cubicBezTo>
                <a:cubicBezTo>
                  <a:pt x="15521" y="8602"/>
                  <a:pt x="15458" y="9012"/>
                  <a:pt x="15502" y="9012"/>
                </a:cubicBezTo>
                <a:cubicBezTo>
                  <a:pt x="15507" y="9012"/>
                  <a:pt x="15512" y="9007"/>
                  <a:pt x="15520" y="8998"/>
                </a:cubicBezTo>
                <a:lnTo>
                  <a:pt x="15520" y="8998"/>
                </a:lnTo>
                <a:cubicBezTo>
                  <a:pt x="15484" y="9129"/>
                  <a:pt x="15471" y="9238"/>
                  <a:pt x="15448" y="9238"/>
                </a:cubicBezTo>
                <a:cubicBezTo>
                  <a:pt x="15447" y="9238"/>
                  <a:pt x="15445" y="9237"/>
                  <a:pt x="15444" y="9237"/>
                </a:cubicBezTo>
                <a:cubicBezTo>
                  <a:pt x="15432" y="9400"/>
                  <a:pt x="15406" y="9576"/>
                  <a:pt x="15381" y="9739"/>
                </a:cubicBezTo>
                <a:cubicBezTo>
                  <a:pt x="15381" y="9723"/>
                  <a:pt x="15379" y="9706"/>
                  <a:pt x="15373" y="9706"/>
                </a:cubicBezTo>
                <a:cubicBezTo>
                  <a:pt x="15366" y="9706"/>
                  <a:pt x="15356" y="9724"/>
                  <a:pt x="15341" y="9777"/>
                </a:cubicBezTo>
                <a:lnTo>
                  <a:pt x="15341" y="9777"/>
                </a:lnTo>
                <a:cubicBezTo>
                  <a:pt x="15373" y="9652"/>
                  <a:pt x="15395" y="9527"/>
                  <a:pt x="15406" y="9413"/>
                </a:cubicBezTo>
                <a:cubicBezTo>
                  <a:pt x="15419" y="9287"/>
                  <a:pt x="15432" y="9187"/>
                  <a:pt x="15457" y="9111"/>
                </a:cubicBezTo>
                <a:cubicBezTo>
                  <a:pt x="15455" y="9110"/>
                  <a:pt x="15454" y="9110"/>
                  <a:pt x="15452" y="9110"/>
                </a:cubicBezTo>
                <a:cubicBezTo>
                  <a:pt x="15438" y="9110"/>
                  <a:pt x="15422" y="9135"/>
                  <a:pt x="15408" y="9135"/>
                </a:cubicBezTo>
                <a:cubicBezTo>
                  <a:pt x="15396" y="9135"/>
                  <a:pt x="15387" y="9119"/>
                  <a:pt x="15381" y="9061"/>
                </a:cubicBezTo>
                <a:cubicBezTo>
                  <a:pt x="15318" y="9601"/>
                  <a:pt x="15293" y="9903"/>
                  <a:pt x="15243" y="10255"/>
                </a:cubicBezTo>
                <a:cubicBezTo>
                  <a:pt x="15180" y="10405"/>
                  <a:pt x="15117" y="10569"/>
                  <a:pt x="15042" y="10720"/>
                </a:cubicBezTo>
                <a:lnTo>
                  <a:pt x="15055" y="10745"/>
                </a:lnTo>
                <a:lnTo>
                  <a:pt x="14979" y="10808"/>
                </a:lnTo>
                <a:cubicBezTo>
                  <a:pt x="14967" y="10858"/>
                  <a:pt x="14954" y="10896"/>
                  <a:pt x="14941" y="10908"/>
                </a:cubicBezTo>
                <a:cubicBezTo>
                  <a:pt x="14941" y="10903"/>
                  <a:pt x="14941" y="10894"/>
                  <a:pt x="14941" y="10883"/>
                </a:cubicBezTo>
                <a:cubicBezTo>
                  <a:pt x="14929" y="10921"/>
                  <a:pt x="14904" y="10971"/>
                  <a:pt x="14904" y="10996"/>
                </a:cubicBezTo>
                <a:cubicBezTo>
                  <a:pt x="14879" y="10996"/>
                  <a:pt x="14891" y="10908"/>
                  <a:pt x="14904" y="10820"/>
                </a:cubicBezTo>
                <a:cubicBezTo>
                  <a:pt x="14929" y="10782"/>
                  <a:pt x="14954" y="10745"/>
                  <a:pt x="14979" y="10707"/>
                </a:cubicBezTo>
                <a:cubicBezTo>
                  <a:pt x="14995" y="10644"/>
                  <a:pt x="15006" y="10596"/>
                  <a:pt x="14993" y="10596"/>
                </a:cubicBezTo>
                <a:cubicBezTo>
                  <a:pt x="14986" y="10596"/>
                  <a:pt x="14970" y="10614"/>
                  <a:pt x="14941" y="10657"/>
                </a:cubicBezTo>
                <a:cubicBezTo>
                  <a:pt x="14941" y="10663"/>
                  <a:pt x="14938" y="10673"/>
                  <a:pt x="14935" y="10684"/>
                </a:cubicBezTo>
                <a:lnTo>
                  <a:pt x="14935" y="10684"/>
                </a:lnTo>
                <a:cubicBezTo>
                  <a:pt x="14939" y="10658"/>
                  <a:pt x="14938" y="10642"/>
                  <a:pt x="14932" y="10642"/>
                </a:cubicBezTo>
                <a:lnTo>
                  <a:pt x="14932" y="10642"/>
                </a:lnTo>
                <a:cubicBezTo>
                  <a:pt x="14928" y="10642"/>
                  <a:pt x="14923" y="10646"/>
                  <a:pt x="14916" y="10657"/>
                </a:cubicBezTo>
                <a:cubicBezTo>
                  <a:pt x="14866" y="10770"/>
                  <a:pt x="14841" y="10896"/>
                  <a:pt x="14778" y="10996"/>
                </a:cubicBezTo>
                <a:cubicBezTo>
                  <a:pt x="14803" y="10971"/>
                  <a:pt x="14841" y="10921"/>
                  <a:pt x="14879" y="10858"/>
                </a:cubicBezTo>
                <a:lnTo>
                  <a:pt x="14879" y="10858"/>
                </a:lnTo>
                <a:cubicBezTo>
                  <a:pt x="14821" y="11021"/>
                  <a:pt x="14741" y="11206"/>
                  <a:pt x="14763" y="11206"/>
                </a:cubicBezTo>
                <a:cubicBezTo>
                  <a:pt x="14770" y="11206"/>
                  <a:pt x="14786" y="11188"/>
                  <a:pt x="14816" y="11147"/>
                </a:cubicBezTo>
                <a:lnTo>
                  <a:pt x="14816" y="11147"/>
                </a:lnTo>
                <a:cubicBezTo>
                  <a:pt x="14766" y="11235"/>
                  <a:pt x="14703" y="11310"/>
                  <a:pt x="14640" y="11386"/>
                </a:cubicBezTo>
                <a:cubicBezTo>
                  <a:pt x="14565" y="11536"/>
                  <a:pt x="14514" y="11599"/>
                  <a:pt x="14464" y="11662"/>
                </a:cubicBezTo>
                <a:cubicBezTo>
                  <a:pt x="14439" y="11700"/>
                  <a:pt x="14414" y="11725"/>
                  <a:pt x="14376" y="11775"/>
                </a:cubicBezTo>
                <a:cubicBezTo>
                  <a:pt x="14338" y="11813"/>
                  <a:pt x="14288" y="11876"/>
                  <a:pt x="14213" y="11951"/>
                </a:cubicBezTo>
                <a:cubicBezTo>
                  <a:pt x="14193" y="11951"/>
                  <a:pt x="14237" y="11903"/>
                  <a:pt x="14223" y="11903"/>
                </a:cubicBezTo>
                <a:cubicBezTo>
                  <a:pt x="14220" y="11903"/>
                  <a:pt x="14213" y="11906"/>
                  <a:pt x="14200" y="11913"/>
                </a:cubicBezTo>
                <a:cubicBezTo>
                  <a:pt x="13999" y="12165"/>
                  <a:pt x="13559" y="12290"/>
                  <a:pt x="13509" y="12341"/>
                </a:cubicBezTo>
                <a:cubicBezTo>
                  <a:pt x="13295" y="12454"/>
                  <a:pt x="13434" y="12416"/>
                  <a:pt x="13295" y="12479"/>
                </a:cubicBezTo>
                <a:cubicBezTo>
                  <a:pt x="13295" y="12479"/>
                  <a:pt x="13301" y="12473"/>
                  <a:pt x="13293" y="12473"/>
                </a:cubicBezTo>
                <a:cubicBezTo>
                  <a:pt x="13290" y="12473"/>
                  <a:pt x="13283" y="12475"/>
                  <a:pt x="13270" y="12479"/>
                </a:cubicBezTo>
                <a:lnTo>
                  <a:pt x="13094" y="12567"/>
                </a:lnTo>
                <a:cubicBezTo>
                  <a:pt x="13089" y="12568"/>
                  <a:pt x="13085" y="12568"/>
                  <a:pt x="13083" y="12568"/>
                </a:cubicBezTo>
                <a:cubicBezTo>
                  <a:pt x="13059" y="12568"/>
                  <a:pt x="13151" y="12531"/>
                  <a:pt x="13138" y="12531"/>
                </a:cubicBezTo>
                <a:cubicBezTo>
                  <a:pt x="13133" y="12531"/>
                  <a:pt x="13111" y="12537"/>
                  <a:pt x="13057" y="12554"/>
                </a:cubicBezTo>
                <a:cubicBezTo>
                  <a:pt x="12717" y="12667"/>
                  <a:pt x="12516" y="12730"/>
                  <a:pt x="12227" y="12755"/>
                </a:cubicBezTo>
                <a:cubicBezTo>
                  <a:pt x="11813" y="12831"/>
                  <a:pt x="12416" y="12793"/>
                  <a:pt x="12064" y="12831"/>
                </a:cubicBezTo>
                <a:cubicBezTo>
                  <a:pt x="12029" y="12822"/>
                  <a:pt x="11995" y="12807"/>
                  <a:pt x="11906" y="12807"/>
                </a:cubicBezTo>
                <a:cubicBezTo>
                  <a:pt x="11867" y="12807"/>
                  <a:pt x="11816" y="12810"/>
                  <a:pt x="11750" y="12818"/>
                </a:cubicBezTo>
                <a:cubicBezTo>
                  <a:pt x="11637" y="12843"/>
                  <a:pt x="11649" y="12856"/>
                  <a:pt x="11461" y="12881"/>
                </a:cubicBezTo>
                <a:lnTo>
                  <a:pt x="11461" y="12843"/>
                </a:lnTo>
                <a:cubicBezTo>
                  <a:pt x="11352" y="12859"/>
                  <a:pt x="11258" y="12870"/>
                  <a:pt x="11201" y="12870"/>
                </a:cubicBezTo>
                <a:cubicBezTo>
                  <a:pt x="11167" y="12870"/>
                  <a:pt x="11147" y="12865"/>
                  <a:pt x="11147" y="12856"/>
                </a:cubicBezTo>
                <a:cubicBezTo>
                  <a:pt x="10996" y="12881"/>
                  <a:pt x="10895" y="12881"/>
                  <a:pt x="10820" y="12881"/>
                </a:cubicBezTo>
                <a:cubicBezTo>
                  <a:pt x="10556" y="12906"/>
                  <a:pt x="11021" y="12944"/>
                  <a:pt x="11084" y="12956"/>
                </a:cubicBezTo>
                <a:cubicBezTo>
                  <a:pt x="10820" y="12944"/>
                  <a:pt x="10631" y="12956"/>
                  <a:pt x="10481" y="12919"/>
                </a:cubicBezTo>
                <a:lnTo>
                  <a:pt x="10719" y="12906"/>
                </a:lnTo>
                <a:cubicBezTo>
                  <a:pt x="10635" y="12900"/>
                  <a:pt x="10565" y="12897"/>
                  <a:pt x="10506" y="12897"/>
                </a:cubicBezTo>
                <a:cubicBezTo>
                  <a:pt x="10318" y="12897"/>
                  <a:pt x="10247" y="12922"/>
                  <a:pt x="10167" y="12922"/>
                </a:cubicBezTo>
                <a:cubicBezTo>
                  <a:pt x="10125" y="12922"/>
                  <a:pt x="10081" y="12915"/>
                  <a:pt x="10016" y="12894"/>
                </a:cubicBezTo>
                <a:cubicBezTo>
                  <a:pt x="10179" y="12894"/>
                  <a:pt x="10393" y="12868"/>
                  <a:pt x="10280" y="12856"/>
                </a:cubicBezTo>
                <a:lnTo>
                  <a:pt x="10280" y="12856"/>
                </a:lnTo>
                <a:lnTo>
                  <a:pt x="10041" y="12881"/>
                </a:lnTo>
                <a:cubicBezTo>
                  <a:pt x="10003" y="12868"/>
                  <a:pt x="10179" y="12868"/>
                  <a:pt x="10066" y="12856"/>
                </a:cubicBezTo>
                <a:lnTo>
                  <a:pt x="10066" y="12856"/>
                </a:lnTo>
                <a:cubicBezTo>
                  <a:pt x="9991" y="12868"/>
                  <a:pt x="9852" y="12894"/>
                  <a:pt x="9789" y="12906"/>
                </a:cubicBezTo>
                <a:lnTo>
                  <a:pt x="9387" y="12906"/>
                </a:lnTo>
                <a:cubicBezTo>
                  <a:pt x="9438" y="12906"/>
                  <a:pt x="9438" y="12894"/>
                  <a:pt x="9362" y="12894"/>
                </a:cubicBezTo>
                <a:lnTo>
                  <a:pt x="9073" y="12919"/>
                </a:lnTo>
                <a:cubicBezTo>
                  <a:pt x="9161" y="12906"/>
                  <a:pt x="9073" y="12906"/>
                  <a:pt x="8948" y="12894"/>
                </a:cubicBezTo>
                <a:cubicBezTo>
                  <a:pt x="8618" y="12894"/>
                  <a:pt x="8634" y="12961"/>
                  <a:pt x="8450" y="12961"/>
                </a:cubicBezTo>
                <a:cubicBezTo>
                  <a:pt x="8423" y="12961"/>
                  <a:pt x="8393" y="12959"/>
                  <a:pt x="8357" y="12956"/>
                </a:cubicBezTo>
                <a:cubicBezTo>
                  <a:pt x="8395" y="12956"/>
                  <a:pt x="8407" y="12944"/>
                  <a:pt x="8445" y="12944"/>
                </a:cubicBezTo>
                <a:lnTo>
                  <a:pt x="8294" y="12931"/>
                </a:lnTo>
                <a:cubicBezTo>
                  <a:pt x="8256" y="13007"/>
                  <a:pt x="7414" y="12969"/>
                  <a:pt x="7389" y="13044"/>
                </a:cubicBezTo>
                <a:cubicBezTo>
                  <a:pt x="7176" y="13019"/>
                  <a:pt x="7364" y="13032"/>
                  <a:pt x="7641" y="12981"/>
                </a:cubicBezTo>
                <a:lnTo>
                  <a:pt x="7414" y="12969"/>
                </a:lnTo>
                <a:cubicBezTo>
                  <a:pt x="7458" y="12963"/>
                  <a:pt x="7499" y="12963"/>
                  <a:pt x="7542" y="12963"/>
                </a:cubicBezTo>
                <a:cubicBezTo>
                  <a:pt x="7584" y="12963"/>
                  <a:pt x="7628" y="12963"/>
                  <a:pt x="7678" y="12956"/>
                </a:cubicBezTo>
                <a:cubicBezTo>
                  <a:pt x="7621" y="12952"/>
                  <a:pt x="7564" y="12949"/>
                  <a:pt x="7509" y="12949"/>
                </a:cubicBezTo>
                <a:cubicBezTo>
                  <a:pt x="7276" y="12949"/>
                  <a:pt x="7072" y="12986"/>
                  <a:pt x="6950" y="13007"/>
                </a:cubicBezTo>
                <a:cubicBezTo>
                  <a:pt x="6853" y="13007"/>
                  <a:pt x="6950" y="12969"/>
                  <a:pt x="6856" y="12969"/>
                </a:cubicBezTo>
                <a:cubicBezTo>
                  <a:pt x="6828" y="12969"/>
                  <a:pt x="6783" y="12973"/>
                  <a:pt x="6711" y="12981"/>
                </a:cubicBezTo>
                <a:cubicBezTo>
                  <a:pt x="6246" y="13019"/>
                  <a:pt x="6799" y="13032"/>
                  <a:pt x="6522" y="13057"/>
                </a:cubicBezTo>
                <a:lnTo>
                  <a:pt x="6321" y="13019"/>
                </a:lnTo>
                <a:cubicBezTo>
                  <a:pt x="5982" y="13082"/>
                  <a:pt x="5718" y="13069"/>
                  <a:pt x="5417" y="13095"/>
                </a:cubicBezTo>
                <a:cubicBezTo>
                  <a:pt x="5354" y="13095"/>
                  <a:pt x="5316" y="13107"/>
                  <a:pt x="5303" y="13107"/>
                </a:cubicBezTo>
                <a:cubicBezTo>
                  <a:pt x="5140" y="13120"/>
                  <a:pt x="4989" y="13145"/>
                  <a:pt x="4838" y="13183"/>
                </a:cubicBezTo>
                <a:cubicBezTo>
                  <a:pt x="4688" y="13208"/>
                  <a:pt x="4549" y="13233"/>
                  <a:pt x="4436" y="13245"/>
                </a:cubicBezTo>
                <a:cubicBezTo>
                  <a:pt x="4453" y="13241"/>
                  <a:pt x="4443" y="13240"/>
                  <a:pt x="4422" y="13240"/>
                </a:cubicBezTo>
                <a:cubicBezTo>
                  <a:pt x="4379" y="13240"/>
                  <a:pt x="4290" y="13245"/>
                  <a:pt x="4273" y="13245"/>
                </a:cubicBezTo>
                <a:cubicBezTo>
                  <a:pt x="4135" y="13270"/>
                  <a:pt x="3997" y="13308"/>
                  <a:pt x="3858" y="13358"/>
                </a:cubicBezTo>
                <a:cubicBezTo>
                  <a:pt x="3959" y="13321"/>
                  <a:pt x="4009" y="13308"/>
                  <a:pt x="4022" y="13283"/>
                </a:cubicBezTo>
                <a:lnTo>
                  <a:pt x="4022" y="13283"/>
                </a:lnTo>
                <a:cubicBezTo>
                  <a:pt x="3808" y="13346"/>
                  <a:pt x="3607" y="13384"/>
                  <a:pt x="3431" y="13446"/>
                </a:cubicBezTo>
                <a:cubicBezTo>
                  <a:pt x="3293" y="13484"/>
                  <a:pt x="3180" y="13522"/>
                  <a:pt x="3054" y="13559"/>
                </a:cubicBezTo>
                <a:cubicBezTo>
                  <a:pt x="2388" y="13811"/>
                  <a:pt x="1923" y="14075"/>
                  <a:pt x="1622" y="14301"/>
                </a:cubicBezTo>
                <a:cubicBezTo>
                  <a:pt x="1609" y="14313"/>
                  <a:pt x="1584" y="14339"/>
                  <a:pt x="1546" y="14364"/>
                </a:cubicBezTo>
                <a:lnTo>
                  <a:pt x="1534" y="14376"/>
                </a:lnTo>
                <a:cubicBezTo>
                  <a:pt x="1358" y="14515"/>
                  <a:pt x="1232" y="14628"/>
                  <a:pt x="1144" y="14703"/>
                </a:cubicBezTo>
                <a:cubicBezTo>
                  <a:pt x="1069" y="14791"/>
                  <a:pt x="1018" y="14841"/>
                  <a:pt x="993" y="14866"/>
                </a:cubicBezTo>
                <a:cubicBezTo>
                  <a:pt x="988" y="14877"/>
                  <a:pt x="987" y="14882"/>
                  <a:pt x="989" y="14882"/>
                </a:cubicBezTo>
                <a:cubicBezTo>
                  <a:pt x="999" y="14882"/>
                  <a:pt x="1064" y="14817"/>
                  <a:pt x="1182" y="14728"/>
                </a:cubicBezTo>
                <a:cubicBezTo>
                  <a:pt x="1245" y="14665"/>
                  <a:pt x="1345" y="14590"/>
                  <a:pt x="1446" y="14515"/>
                </a:cubicBezTo>
                <a:cubicBezTo>
                  <a:pt x="1496" y="14477"/>
                  <a:pt x="1559" y="14427"/>
                  <a:pt x="1622" y="14389"/>
                </a:cubicBezTo>
                <a:cubicBezTo>
                  <a:pt x="1672" y="14351"/>
                  <a:pt x="1735" y="14313"/>
                  <a:pt x="1810" y="14263"/>
                </a:cubicBezTo>
                <a:cubicBezTo>
                  <a:pt x="2061" y="14100"/>
                  <a:pt x="2363" y="13962"/>
                  <a:pt x="2627" y="13849"/>
                </a:cubicBezTo>
                <a:cubicBezTo>
                  <a:pt x="3029" y="13684"/>
                  <a:pt x="3352" y="13599"/>
                  <a:pt x="3396" y="13599"/>
                </a:cubicBezTo>
                <a:cubicBezTo>
                  <a:pt x="3412" y="13599"/>
                  <a:pt x="3390" y="13611"/>
                  <a:pt x="3318" y="13635"/>
                </a:cubicBezTo>
                <a:cubicBezTo>
                  <a:pt x="3243" y="13660"/>
                  <a:pt x="3130" y="13685"/>
                  <a:pt x="2979" y="13761"/>
                </a:cubicBezTo>
                <a:cubicBezTo>
                  <a:pt x="2903" y="13786"/>
                  <a:pt x="2815" y="13823"/>
                  <a:pt x="2715" y="13861"/>
                </a:cubicBezTo>
                <a:cubicBezTo>
                  <a:pt x="2614" y="13911"/>
                  <a:pt x="2501" y="13962"/>
                  <a:pt x="2376" y="14024"/>
                </a:cubicBezTo>
                <a:cubicBezTo>
                  <a:pt x="2250" y="14087"/>
                  <a:pt x="2124" y="14163"/>
                  <a:pt x="1973" y="14251"/>
                </a:cubicBezTo>
                <a:cubicBezTo>
                  <a:pt x="1835" y="14351"/>
                  <a:pt x="1672" y="14439"/>
                  <a:pt x="1521" y="14565"/>
                </a:cubicBezTo>
                <a:cubicBezTo>
                  <a:pt x="1207" y="14816"/>
                  <a:pt x="880" y="15143"/>
                  <a:pt x="579" y="15595"/>
                </a:cubicBezTo>
                <a:cubicBezTo>
                  <a:pt x="692" y="15457"/>
                  <a:pt x="830" y="15331"/>
                  <a:pt x="968" y="15218"/>
                </a:cubicBezTo>
                <a:lnTo>
                  <a:pt x="968" y="15218"/>
                </a:lnTo>
                <a:cubicBezTo>
                  <a:pt x="742" y="15470"/>
                  <a:pt x="553" y="15759"/>
                  <a:pt x="403" y="16060"/>
                </a:cubicBezTo>
                <a:cubicBezTo>
                  <a:pt x="373" y="16131"/>
                  <a:pt x="363" y="16163"/>
                  <a:pt x="368" y="16163"/>
                </a:cubicBezTo>
                <a:cubicBezTo>
                  <a:pt x="374" y="16163"/>
                  <a:pt x="400" y="16121"/>
                  <a:pt x="440" y="16048"/>
                </a:cubicBezTo>
                <a:cubicBezTo>
                  <a:pt x="528" y="15897"/>
                  <a:pt x="679" y="15633"/>
                  <a:pt x="943" y="15331"/>
                </a:cubicBezTo>
                <a:cubicBezTo>
                  <a:pt x="1207" y="15017"/>
                  <a:pt x="1571" y="14690"/>
                  <a:pt x="2036" y="14401"/>
                </a:cubicBezTo>
                <a:cubicBezTo>
                  <a:pt x="2501" y="14112"/>
                  <a:pt x="3067" y="13874"/>
                  <a:pt x="3670" y="13723"/>
                </a:cubicBezTo>
                <a:lnTo>
                  <a:pt x="3670" y="13723"/>
                </a:lnTo>
                <a:cubicBezTo>
                  <a:pt x="3494" y="13773"/>
                  <a:pt x="3318" y="13836"/>
                  <a:pt x="3130" y="13899"/>
                </a:cubicBezTo>
                <a:cubicBezTo>
                  <a:pt x="2954" y="13974"/>
                  <a:pt x="2765" y="14037"/>
                  <a:pt x="2589" y="14125"/>
                </a:cubicBezTo>
                <a:cubicBezTo>
                  <a:pt x="2237" y="14276"/>
                  <a:pt x="1936" y="14477"/>
                  <a:pt x="1735" y="14628"/>
                </a:cubicBezTo>
                <a:cubicBezTo>
                  <a:pt x="1185" y="15094"/>
                  <a:pt x="976" y="15435"/>
                  <a:pt x="989" y="15435"/>
                </a:cubicBezTo>
                <a:cubicBezTo>
                  <a:pt x="990" y="15435"/>
                  <a:pt x="991" y="15434"/>
                  <a:pt x="993" y="15432"/>
                </a:cubicBezTo>
                <a:cubicBezTo>
                  <a:pt x="1006" y="15419"/>
                  <a:pt x="1031" y="15382"/>
                  <a:pt x="1081" y="15331"/>
                </a:cubicBezTo>
                <a:cubicBezTo>
                  <a:pt x="1132" y="15281"/>
                  <a:pt x="1207" y="15206"/>
                  <a:pt x="1295" y="15118"/>
                </a:cubicBezTo>
                <a:cubicBezTo>
                  <a:pt x="1440" y="14990"/>
                  <a:pt x="1632" y="14817"/>
                  <a:pt x="1908" y="14631"/>
                </a:cubicBezTo>
                <a:lnTo>
                  <a:pt x="1908" y="14631"/>
                </a:lnTo>
                <a:cubicBezTo>
                  <a:pt x="1681" y="14880"/>
                  <a:pt x="1294" y="15056"/>
                  <a:pt x="1044" y="15394"/>
                </a:cubicBezTo>
                <a:cubicBezTo>
                  <a:pt x="1056" y="15419"/>
                  <a:pt x="1132" y="15382"/>
                  <a:pt x="1106" y="15470"/>
                </a:cubicBezTo>
                <a:cubicBezTo>
                  <a:pt x="1031" y="15507"/>
                  <a:pt x="956" y="15545"/>
                  <a:pt x="880" y="15570"/>
                </a:cubicBezTo>
                <a:cubicBezTo>
                  <a:pt x="843" y="15645"/>
                  <a:pt x="943" y="15708"/>
                  <a:pt x="792" y="15796"/>
                </a:cubicBezTo>
                <a:cubicBezTo>
                  <a:pt x="803" y="15791"/>
                  <a:pt x="817" y="15785"/>
                  <a:pt x="828" y="15785"/>
                </a:cubicBezTo>
                <a:cubicBezTo>
                  <a:pt x="841" y="15785"/>
                  <a:pt x="849" y="15794"/>
                  <a:pt x="843" y="15821"/>
                </a:cubicBezTo>
                <a:cubicBezTo>
                  <a:pt x="566" y="16136"/>
                  <a:pt x="415" y="16525"/>
                  <a:pt x="302" y="16940"/>
                </a:cubicBezTo>
                <a:cubicBezTo>
                  <a:pt x="189" y="17342"/>
                  <a:pt x="126" y="17769"/>
                  <a:pt x="1" y="18196"/>
                </a:cubicBezTo>
                <a:cubicBezTo>
                  <a:pt x="19" y="18156"/>
                  <a:pt x="29" y="18139"/>
                  <a:pt x="34" y="18139"/>
                </a:cubicBezTo>
                <a:cubicBezTo>
                  <a:pt x="43" y="18139"/>
                  <a:pt x="38" y="18190"/>
                  <a:pt x="38" y="18247"/>
                </a:cubicBezTo>
                <a:cubicBezTo>
                  <a:pt x="42" y="18226"/>
                  <a:pt x="51" y="18219"/>
                  <a:pt x="61" y="18219"/>
                </a:cubicBezTo>
                <a:cubicBezTo>
                  <a:pt x="82" y="18219"/>
                  <a:pt x="109" y="18247"/>
                  <a:pt x="126" y="18247"/>
                </a:cubicBezTo>
                <a:cubicBezTo>
                  <a:pt x="101" y="18360"/>
                  <a:pt x="63" y="18473"/>
                  <a:pt x="38" y="18598"/>
                </a:cubicBezTo>
                <a:cubicBezTo>
                  <a:pt x="126" y="18661"/>
                  <a:pt x="63" y="18975"/>
                  <a:pt x="151" y="19001"/>
                </a:cubicBezTo>
                <a:lnTo>
                  <a:pt x="126" y="18900"/>
                </a:lnTo>
                <a:lnTo>
                  <a:pt x="126" y="18900"/>
                </a:lnTo>
                <a:cubicBezTo>
                  <a:pt x="145" y="18923"/>
                  <a:pt x="163" y="18932"/>
                  <a:pt x="180" y="18932"/>
                </a:cubicBezTo>
                <a:cubicBezTo>
                  <a:pt x="267" y="18932"/>
                  <a:pt x="345" y="18699"/>
                  <a:pt x="446" y="18699"/>
                </a:cubicBezTo>
                <a:cubicBezTo>
                  <a:pt x="449" y="18699"/>
                  <a:pt x="451" y="18699"/>
                  <a:pt x="453" y="18699"/>
                </a:cubicBezTo>
                <a:cubicBezTo>
                  <a:pt x="340" y="18536"/>
                  <a:pt x="604" y="18284"/>
                  <a:pt x="478" y="18020"/>
                </a:cubicBezTo>
                <a:cubicBezTo>
                  <a:pt x="483" y="18011"/>
                  <a:pt x="487" y="18007"/>
                  <a:pt x="491" y="18007"/>
                </a:cubicBezTo>
                <a:cubicBezTo>
                  <a:pt x="505" y="18007"/>
                  <a:pt x="516" y="18053"/>
                  <a:pt x="531" y="18053"/>
                </a:cubicBezTo>
                <a:cubicBezTo>
                  <a:pt x="534" y="18053"/>
                  <a:pt x="537" y="18051"/>
                  <a:pt x="541" y="18046"/>
                </a:cubicBezTo>
                <a:cubicBezTo>
                  <a:pt x="491" y="17983"/>
                  <a:pt x="491" y="17895"/>
                  <a:pt x="528" y="17757"/>
                </a:cubicBezTo>
                <a:lnTo>
                  <a:pt x="528" y="17757"/>
                </a:lnTo>
                <a:lnTo>
                  <a:pt x="541" y="17782"/>
                </a:lnTo>
                <a:cubicBezTo>
                  <a:pt x="591" y="17380"/>
                  <a:pt x="679" y="17216"/>
                  <a:pt x="855" y="16814"/>
                </a:cubicBezTo>
                <a:lnTo>
                  <a:pt x="855" y="16814"/>
                </a:lnTo>
                <a:lnTo>
                  <a:pt x="792" y="16827"/>
                </a:lnTo>
                <a:cubicBezTo>
                  <a:pt x="830" y="16739"/>
                  <a:pt x="855" y="16726"/>
                  <a:pt x="880" y="16688"/>
                </a:cubicBezTo>
                <a:cubicBezTo>
                  <a:pt x="877" y="16670"/>
                  <a:pt x="871" y="16662"/>
                  <a:pt x="864" y="16662"/>
                </a:cubicBezTo>
                <a:cubicBezTo>
                  <a:pt x="847" y="16662"/>
                  <a:pt x="823" y="16707"/>
                  <a:pt x="805" y="16751"/>
                </a:cubicBezTo>
                <a:cubicBezTo>
                  <a:pt x="787" y="16796"/>
                  <a:pt x="769" y="16840"/>
                  <a:pt x="752" y="16840"/>
                </a:cubicBezTo>
                <a:cubicBezTo>
                  <a:pt x="744" y="16840"/>
                  <a:pt x="737" y="16832"/>
                  <a:pt x="729" y="16814"/>
                </a:cubicBezTo>
                <a:cubicBezTo>
                  <a:pt x="805" y="16776"/>
                  <a:pt x="868" y="16613"/>
                  <a:pt x="930" y="16475"/>
                </a:cubicBezTo>
                <a:cubicBezTo>
                  <a:pt x="968" y="16399"/>
                  <a:pt x="1006" y="16337"/>
                  <a:pt x="1044" y="16286"/>
                </a:cubicBezTo>
                <a:cubicBezTo>
                  <a:pt x="1076" y="16243"/>
                  <a:pt x="1119" y="16208"/>
                  <a:pt x="1154" y="16208"/>
                </a:cubicBezTo>
                <a:cubicBezTo>
                  <a:pt x="1159" y="16208"/>
                  <a:pt x="1164" y="16209"/>
                  <a:pt x="1169" y="16211"/>
                </a:cubicBezTo>
                <a:cubicBezTo>
                  <a:pt x="1232" y="16085"/>
                  <a:pt x="1081" y="16198"/>
                  <a:pt x="1157" y="16085"/>
                </a:cubicBezTo>
                <a:lnTo>
                  <a:pt x="1207" y="16073"/>
                </a:lnTo>
                <a:lnTo>
                  <a:pt x="1182" y="16022"/>
                </a:lnTo>
                <a:cubicBezTo>
                  <a:pt x="1231" y="15963"/>
                  <a:pt x="1280" y="15943"/>
                  <a:pt x="1318" y="15943"/>
                </a:cubicBezTo>
                <a:cubicBezTo>
                  <a:pt x="1328" y="15943"/>
                  <a:pt x="1337" y="15944"/>
                  <a:pt x="1345" y="15947"/>
                </a:cubicBezTo>
                <a:cubicBezTo>
                  <a:pt x="1320" y="15972"/>
                  <a:pt x="1307" y="16010"/>
                  <a:pt x="1295" y="16035"/>
                </a:cubicBezTo>
                <a:cubicBezTo>
                  <a:pt x="1383" y="15960"/>
                  <a:pt x="1471" y="15796"/>
                  <a:pt x="1509" y="15746"/>
                </a:cubicBezTo>
                <a:lnTo>
                  <a:pt x="1509" y="15746"/>
                </a:lnTo>
                <a:lnTo>
                  <a:pt x="1421" y="15821"/>
                </a:lnTo>
                <a:cubicBezTo>
                  <a:pt x="1622" y="15507"/>
                  <a:pt x="1999" y="15231"/>
                  <a:pt x="2275" y="14954"/>
                </a:cubicBezTo>
                <a:lnTo>
                  <a:pt x="2237" y="14954"/>
                </a:lnTo>
                <a:cubicBezTo>
                  <a:pt x="2338" y="14841"/>
                  <a:pt x="2401" y="14829"/>
                  <a:pt x="2464" y="14804"/>
                </a:cubicBezTo>
                <a:cubicBezTo>
                  <a:pt x="2526" y="14778"/>
                  <a:pt x="2589" y="14753"/>
                  <a:pt x="2727" y="14678"/>
                </a:cubicBezTo>
                <a:lnTo>
                  <a:pt x="2727" y="14678"/>
                </a:lnTo>
                <a:cubicBezTo>
                  <a:pt x="2702" y="14703"/>
                  <a:pt x="2690" y="14716"/>
                  <a:pt x="2677" y="14728"/>
                </a:cubicBezTo>
                <a:lnTo>
                  <a:pt x="2753" y="14690"/>
                </a:lnTo>
                <a:lnTo>
                  <a:pt x="2840" y="14653"/>
                </a:lnTo>
                <a:lnTo>
                  <a:pt x="2755" y="14653"/>
                </a:lnTo>
                <a:cubicBezTo>
                  <a:pt x="2803" y="14611"/>
                  <a:pt x="2866" y="14571"/>
                  <a:pt x="2928" y="14540"/>
                </a:cubicBezTo>
                <a:lnTo>
                  <a:pt x="2928" y="14540"/>
                </a:lnTo>
                <a:cubicBezTo>
                  <a:pt x="2866" y="14602"/>
                  <a:pt x="3104" y="14540"/>
                  <a:pt x="3016" y="14615"/>
                </a:cubicBezTo>
                <a:cubicBezTo>
                  <a:pt x="3305" y="14439"/>
                  <a:pt x="3142" y="14515"/>
                  <a:pt x="3318" y="14339"/>
                </a:cubicBezTo>
                <a:lnTo>
                  <a:pt x="3381" y="14364"/>
                </a:lnTo>
                <a:cubicBezTo>
                  <a:pt x="3431" y="14313"/>
                  <a:pt x="3444" y="14288"/>
                  <a:pt x="3544" y="14238"/>
                </a:cubicBezTo>
                <a:cubicBezTo>
                  <a:pt x="3557" y="14238"/>
                  <a:pt x="3569" y="14238"/>
                  <a:pt x="3582" y="14225"/>
                </a:cubicBezTo>
                <a:lnTo>
                  <a:pt x="3582" y="14225"/>
                </a:lnTo>
                <a:cubicBezTo>
                  <a:pt x="3532" y="14288"/>
                  <a:pt x="3720" y="14251"/>
                  <a:pt x="3594" y="14339"/>
                </a:cubicBezTo>
                <a:cubicBezTo>
                  <a:pt x="3783" y="14339"/>
                  <a:pt x="3909" y="14288"/>
                  <a:pt x="4022" y="14238"/>
                </a:cubicBezTo>
                <a:cubicBezTo>
                  <a:pt x="4085" y="14207"/>
                  <a:pt x="4138" y="14180"/>
                  <a:pt x="4193" y="14180"/>
                </a:cubicBezTo>
                <a:cubicBezTo>
                  <a:pt x="4227" y="14180"/>
                  <a:pt x="4261" y="14189"/>
                  <a:pt x="4298" y="14213"/>
                </a:cubicBezTo>
                <a:cubicBezTo>
                  <a:pt x="4357" y="14154"/>
                  <a:pt x="4316" y="14133"/>
                  <a:pt x="4253" y="14133"/>
                </a:cubicBezTo>
                <a:cubicBezTo>
                  <a:pt x="4235" y="14133"/>
                  <a:pt x="4217" y="14135"/>
                  <a:pt x="4198" y="14138"/>
                </a:cubicBezTo>
                <a:cubicBezTo>
                  <a:pt x="4135" y="14155"/>
                  <a:pt x="4073" y="14173"/>
                  <a:pt x="4055" y="14173"/>
                </a:cubicBezTo>
                <a:cubicBezTo>
                  <a:pt x="4048" y="14173"/>
                  <a:pt x="4048" y="14170"/>
                  <a:pt x="4059" y="14163"/>
                </a:cubicBezTo>
                <a:cubicBezTo>
                  <a:pt x="4022" y="14150"/>
                  <a:pt x="4047" y="14125"/>
                  <a:pt x="4097" y="14087"/>
                </a:cubicBezTo>
                <a:cubicBezTo>
                  <a:pt x="4198" y="14062"/>
                  <a:pt x="4298" y="14050"/>
                  <a:pt x="4386" y="14037"/>
                </a:cubicBezTo>
                <a:cubicBezTo>
                  <a:pt x="4467" y="14057"/>
                  <a:pt x="4556" y="14110"/>
                  <a:pt x="4706" y="14110"/>
                </a:cubicBezTo>
                <a:cubicBezTo>
                  <a:pt x="4742" y="14110"/>
                  <a:pt x="4782" y="14107"/>
                  <a:pt x="4826" y="14100"/>
                </a:cubicBezTo>
                <a:lnTo>
                  <a:pt x="4826" y="14100"/>
                </a:lnTo>
                <a:cubicBezTo>
                  <a:pt x="4801" y="14112"/>
                  <a:pt x="4801" y="14112"/>
                  <a:pt x="4776" y="14125"/>
                </a:cubicBezTo>
                <a:lnTo>
                  <a:pt x="4813" y="14125"/>
                </a:lnTo>
                <a:cubicBezTo>
                  <a:pt x="4838" y="14125"/>
                  <a:pt x="4864" y="14125"/>
                  <a:pt x="4889" y="14112"/>
                </a:cubicBezTo>
                <a:cubicBezTo>
                  <a:pt x="4926" y="14100"/>
                  <a:pt x="4964" y="14087"/>
                  <a:pt x="5002" y="14087"/>
                </a:cubicBezTo>
                <a:lnTo>
                  <a:pt x="4977" y="14100"/>
                </a:lnTo>
                <a:cubicBezTo>
                  <a:pt x="5002" y="14100"/>
                  <a:pt x="5027" y="14087"/>
                  <a:pt x="5065" y="14087"/>
                </a:cubicBezTo>
                <a:cubicBezTo>
                  <a:pt x="5077" y="14087"/>
                  <a:pt x="5090" y="14087"/>
                  <a:pt x="5102" y="14075"/>
                </a:cubicBezTo>
                <a:cubicBezTo>
                  <a:pt x="5115" y="14075"/>
                  <a:pt x="5127" y="14087"/>
                  <a:pt x="5140" y="14087"/>
                </a:cubicBezTo>
                <a:cubicBezTo>
                  <a:pt x="5140" y="14075"/>
                  <a:pt x="5140" y="14075"/>
                  <a:pt x="5153" y="14075"/>
                </a:cubicBezTo>
                <a:cubicBezTo>
                  <a:pt x="5176" y="14063"/>
                  <a:pt x="5209" y="14062"/>
                  <a:pt x="5244" y="14062"/>
                </a:cubicBezTo>
                <a:lnTo>
                  <a:pt x="5244" y="14062"/>
                </a:lnTo>
                <a:cubicBezTo>
                  <a:pt x="5224" y="14069"/>
                  <a:pt x="5206" y="14077"/>
                  <a:pt x="5190" y="14087"/>
                </a:cubicBezTo>
                <a:cubicBezTo>
                  <a:pt x="5198" y="14090"/>
                  <a:pt x="5208" y="14091"/>
                  <a:pt x="5218" y="14091"/>
                </a:cubicBezTo>
                <a:cubicBezTo>
                  <a:pt x="5283" y="14091"/>
                  <a:pt x="5393" y="14048"/>
                  <a:pt x="5438" y="14048"/>
                </a:cubicBezTo>
                <a:cubicBezTo>
                  <a:pt x="5456" y="14048"/>
                  <a:pt x="5464" y="14055"/>
                  <a:pt x="5454" y="14075"/>
                </a:cubicBezTo>
                <a:cubicBezTo>
                  <a:pt x="5429" y="14087"/>
                  <a:pt x="5391" y="14087"/>
                  <a:pt x="5366" y="14087"/>
                </a:cubicBezTo>
                <a:cubicBezTo>
                  <a:pt x="5303" y="14100"/>
                  <a:pt x="5253" y="14100"/>
                  <a:pt x="5215" y="14112"/>
                </a:cubicBezTo>
                <a:lnTo>
                  <a:pt x="5153" y="14112"/>
                </a:lnTo>
                <a:cubicBezTo>
                  <a:pt x="5102" y="14125"/>
                  <a:pt x="5065" y="14125"/>
                  <a:pt x="5014" y="14138"/>
                </a:cubicBezTo>
                <a:cubicBezTo>
                  <a:pt x="4964" y="14138"/>
                  <a:pt x="4926" y="14150"/>
                  <a:pt x="4876" y="14150"/>
                </a:cubicBezTo>
                <a:cubicBezTo>
                  <a:pt x="4612" y="14188"/>
                  <a:pt x="4487" y="14238"/>
                  <a:pt x="4386" y="14263"/>
                </a:cubicBezTo>
                <a:cubicBezTo>
                  <a:pt x="4286" y="14288"/>
                  <a:pt x="4223" y="14301"/>
                  <a:pt x="4110" y="14339"/>
                </a:cubicBezTo>
                <a:cubicBezTo>
                  <a:pt x="3984" y="14376"/>
                  <a:pt x="3821" y="14427"/>
                  <a:pt x="3532" y="14527"/>
                </a:cubicBezTo>
                <a:cubicBezTo>
                  <a:pt x="3255" y="14628"/>
                  <a:pt x="2828" y="14766"/>
                  <a:pt x="2338" y="15093"/>
                </a:cubicBezTo>
                <a:cubicBezTo>
                  <a:pt x="2376" y="15093"/>
                  <a:pt x="2376" y="15118"/>
                  <a:pt x="2325" y="15168"/>
                </a:cubicBezTo>
                <a:cubicBezTo>
                  <a:pt x="2288" y="15218"/>
                  <a:pt x="2225" y="15294"/>
                  <a:pt x="2137" y="15382"/>
                </a:cubicBezTo>
                <a:cubicBezTo>
                  <a:pt x="2011" y="15507"/>
                  <a:pt x="1873" y="15696"/>
                  <a:pt x="1722" y="15884"/>
                </a:cubicBezTo>
                <a:cubicBezTo>
                  <a:pt x="1596" y="16085"/>
                  <a:pt x="1471" y="16311"/>
                  <a:pt x="1383" y="16525"/>
                </a:cubicBezTo>
                <a:cubicBezTo>
                  <a:pt x="1383" y="16538"/>
                  <a:pt x="1383" y="16538"/>
                  <a:pt x="1383" y="16538"/>
                </a:cubicBezTo>
                <a:lnTo>
                  <a:pt x="1358" y="16600"/>
                </a:lnTo>
                <a:lnTo>
                  <a:pt x="1345" y="16626"/>
                </a:lnTo>
                <a:cubicBezTo>
                  <a:pt x="1345" y="16638"/>
                  <a:pt x="1345" y="16638"/>
                  <a:pt x="1345" y="16638"/>
                </a:cubicBezTo>
                <a:cubicBezTo>
                  <a:pt x="1345" y="16638"/>
                  <a:pt x="1358" y="16613"/>
                  <a:pt x="1370" y="16588"/>
                </a:cubicBezTo>
                <a:cubicBezTo>
                  <a:pt x="1408" y="16538"/>
                  <a:pt x="1421" y="16462"/>
                  <a:pt x="1471" y="16399"/>
                </a:cubicBezTo>
                <a:lnTo>
                  <a:pt x="1471" y="16399"/>
                </a:lnTo>
                <a:cubicBezTo>
                  <a:pt x="1496" y="16437"/>
                  <a:pt x="1320" y="16688"/>
                  <a:pt x="1295" y="16864"/>
                </a:cubicBezTo>
                <a:cubicBezTo>
                  <a:pt x="1336" y="16802"/>
                  <a:pt x="1378" y="16638"/>
                  <a:pt x="1398" y="16638"/>
                </a:cubicBezTo>
                <a:cubicBezTo>
                  <a:pt x="1402" y="16638"/>
                  <a:pt x="1406" y="16646"/>
                  <a:pt x="1408" y="16663"/>
                </a:cubicBezTo>
                <a:cubicBezTo>
                  <a:pt x="1408" y="16525"/>
                  <a:pt x="1534" y="16412"/>
                  <a:pt x="1609" y="16236"/>
                </a:cubicBezTo>
                <a:lnTo>
                  <a:pt x="1622" y="16261"/>
                </a:lnTo>
                <a:cubicBezTo>
                  <a:pt x="1634" y="16223"/>
                  <a:pt x="1659" y="16161"/>
                  <a:pt x="1697" y="16123"/>
                </a:cubicBezTo>
                <a:lnTo>
                  <a:pt x="1697" y="16123"/>
                </a:lnTo>
                <a:cubicBezTo>
                  <a:pt x="1684" y="16161"/>
                  <a:pt x="1684" y="16186"/>
                  <a:pt x="1672" y="16223"/>
                </a:cubicBezTo>
                <a:cubicBezTo>
                  <a:pt x="1735" y="16085"/>
                  <a:pt x="1860" y="16010"/>
                  <a:pt x="1961" y="15884"/>
                </a:cubicBezTo>
                <a:lnTo>
                  <a:pt x="1961" y="15884"/>
                </a:lnTo>
                <a:cubicBezTo>
                  <a:pt x="1870" y="15975"/>
                  <a:pt x="1844" y="16001"/>
                  <a:pt x="1837" y="16001"/>
                </a:cubicBezTo>
                <a:cubicBezTo>
                  <a:pt x="1836" y="16001"/>
                  <a:pt x="1835" y="16000"/>
                  <a:pt x="1835" y="15997"/>
                </a:cubicBezTo>
                <a:cubicBezTo>
                  <a:pt x="1828" y="15990"/>
                  <a:pt x="1829" y="15980"/>
                  <a:pt x="1823" y="15980"/>
                </a:cubicBezTo>
                <a:cubicBezTo>
                  <a:pt x="1818" y="15980"/>
                  <a:pt x="1808" y="15987"/>
                  <a:pt x="1785" y="16010"/>
                </a:cubicBezTo>
                <a:cubicBezTo>
                  <a:pt x="2011" y="15696"/>
                  <a:pt x="1973" y="15872"/>
                  <a:pt x="2275" y="15595"/>
                </a:cubicBezTo>
                <a:lnTo>
                  <a:pt x="2275" y="15595"/>
                </a:lnTo>
                <a:cubicBezTo>
                  <a:pt x="2239" y="15622"/>
                  <a:pt x="2169" y="15670"/>
                  <a:pt x="2158" y="15670"/>
                </a:cubicBezTo>
                <a:cubicBezTo>
                  <a:pt x="2153" y="15670"/>
                  <a:pt x="2157" y="15663"/>
                  <a:pt x="2175" y="15645"/>
                </a:cubicBezTo>
                <a:cubicBezTo>
                  <a:pt x="2237" y="15595"/>
                  <a:pt x="2338" y="15532"/>
                  <a:pt x="2388" y="15520"/>
                </a:cubicBezTo>
                <a:cubicBezTo>
                  <a:pt x="2476" y="15455"/>
                  <a:pt x="2491" y="15438"/>
                  <a:pt x="2479" y="15438"/>
                </a:cubicBezTo>
                <a:cubicBezTo>
                  <a:pt x="2466" y="15438"/>
                  <a:pt x="2422" y="15458"/>
                  <a:pt x="2408" y="15458"/>
                </a:cubicBezTo>
                <a:cubicBezTo>
                  <a:pt x="2401" y="15458"/>
                  <a:pt x="2403" y="15452"/>
                  <a:pt x="2426" y="15432"/>
                </a:cubicBezTo>
                <a:cubicBezTo>
                  <a:pt x="2526" y="15407"/>
                  <a:pt x="2539" y="15331"/>
                  <a:pt x="2639" y="15256"/>
                </a:cubicBezTo>
                <a:lnTo>
                  <a:pt x="2665" y="15281"/>
                </a:lnTo>
                <a:cubicBezTo>
                  <a:pt x="2979" y="15118"/>
                  <a:pt x="2702" y="15181"/>
                  <a:pt x="3016" y="15055"/>
                </a:cubicBezTo>
                <a:lnTo>
                  <a:pt x="3016" y="15055"/>
                </a:lnTo>
                <a:lnTo>
                  <a:pt x="2903" y="15143"/>
                </a:lnTo>
                <a:lnTo>
                  <a:pt x="3054" y="15067"/>
                </a:lnTo>
                <a:lnTo>
                  <a:pt x="3054" y="15067"/>
                </a:lnTo>
                <a:lnTo>
                  <a:pt x="3042" y="15105"/>
                </a:lnTo>
                <a:cubicBezTo>
                  <a:pt x="3192" y="15005"/>
                  <a:pt x="3255" y="14992"/>
                  <a:pt x="3431" y="14929"/>
                </a:cubicBezTo>
                <a:cubicBezTo>
                  <a:pt x="3393" y="14929"/>
                  <a:pt x="3431" y="14866"/>
                  <a:pt x="3594" y="14816"/>
                </a:cubicBezTo>
                <a:cubicBezTo>
                  <a:pt x="3614" y="14812"/>
                  <a:pt x="3627" y="14811"/>
                  <a:pt x="3634" y="14811"/>
                </a:cubicBezTo>
                <a:cubicBezTo>
                  <a:pt x="3656" y="14811"/>
                  <a:pt x="3640" y="14822"/>
                  <a:pt x="3650" y="14822"/>
                </a:cubicBezTo>
                <a:cubicBezTo>
                  <a:pt x="3659" y="14822"/>
                  <a:pt x="3688" y="14813"/>
                  <a:pt x="3783" y="14778"/>
                </a:cubicBezTo>
                <a:lnTo>
                  <a:pt x="3783" y="14778"/>
                </a:lnTo>
                <a:cubicBezTo>
                  <a:pt x="3733" y="14816"/>
                  <a:pt x="3682" y="14854"/>
                  <a:pt x="3569" y="14866"/>
                </a:cubicBezTo>
                <a:cubicBezTo>
                  <a:pt x="3557" y="14879"/>
                  <a:pt x="3519" y="14891"/>
                  <a:pt x="3519" y="14904"/>
                </a:cubicBezTo>
                <a:cubicBezTo>
                  <a:pt x="3639" y="14892"/>
                  <a:pt x="3804" y="14823"/>
                  <a:pt x="3895" y="14795"/>
                </a:cubicBezTo>
                <a:lnTo>
                  <a:pt x="3895" y="14795"/>
                </a:lnTo>
                <a:cubicBezTo>
                  <a:pt x="3865" y="14803"/>
                  <a:pt x="3836" y="14805"/>
                  <a:pt x="3815" y="14813"/>
                </a:cubicBezTo>
                <a:lnTo>
                  <a:pt x="3815" y="14813"/>
                </a:lnTo>
                <a:cubicBezTo>
                  <a:pt x="3926" y="14764"/>
                  <a:pt x="4036" y="14727"/>
                  <a:pt x="4147" y="14678"/>
                </a:cubicBezTo>
                <a:cubicBezTo>
                  <a:pt x="4191" y="14678"/>
                  <a:pt x="4186" y="14690"/>
                  <a:pt x="4163" y="14701"/>
                </a:cubicBezTo>
                <a:lnTo>
                  <a:pt x="4163" y="14701"/>
                </a:lnTo>
                <a:cubicBezTo>
                  <a:pt x="4219" y="14681"/>
                  <a:pt x="4267" y="14661"/>
                  <a:pt x="4348" y="14640"/>
                </a:cubicBezTo>
                <a:lnTo>
                  <a:pt x="4348" y="14640"/>
                </a:lnTo>
                <a:cubicBezTo>
                  <a:pt x="4323" y="14665"/>
                  <a:pt x="4336" y="14690"/>
                  <a:pt x="4185" y="14741"/>
                </a:cubicBezTo>
                <a:cubicBezTo>
                  <a:pt x="4298" y="14703"/>
                  <a:pt x="4411" y="14665"/>
                  <a:pt x="4524" y="14640"/>
                </a:cubicBezTo>
                <a:cubicBezTo>
                  <a:pt x="4543" y="14646"/>
                  <a:pt x="4590" y="14646"/>
                  <a:pt x="4628" y="14646"/>
                </a:cubicBezTo>
                <a:cubicBezTo>
                  <a:pt x="4666" y="14646"/>
                  <a:pt x="4694" y="14646"/>
                  <a:pt x="4675" y="14653"/>
                </a:cubicBezTo>
                <a:cubicBezTo>
                  <a:pt x="4763" y="14640"/>
                  <a:pt x="4889" y="14615"/>
                  <a:pt x="5014" y="14590"/>
                </a:cubicBezTo>
                <a:cubicBezTo>
                  <a:pt x="5153" y="14565"/>
                  <a:pt x="5278" y="14527"/>
                  <a:pt x="5429" y="14527"/>
                </a:cubicBezTo>
                <a:cubicBezTo>
                  <a:pt x="5454" y="14527"/>
                  <a:pt x="5479" y="14515"/>
                  <a:pt x="5542" y="14502"/>
                </a:cubicBezTo>
                <a:cubicBezTo>
                  <a:pt x="5831" y="14489"/>
                  <a:pt x="6083" y="14502"/>
                  <a:pt x="6409" y="14439"/>
                </a:cubicBezTo>
                <a:lnTo>
                  <a:pt x="6610" y="14477"/>
                </a:lnTo>
                <a:cubicBezTo>
                  <a:pt x="6874" y="14452"/>
                  <a:pt x="6346" y="14439"/>
                  <a:pt x="6786" y="14401"/>
                </a:cubicBezTo>
                <a:cubicBezTo>
                  <a:pt x="6856" y="14393"/>
                  <a:pt x="6899" y="14389"/>
                  <a:pt x="6926" y="14389"/>
                </a:cubicBezTo>
                <a:cubicBezTo>
                  <a:pt x="7017" y="14389"/>
                  <a:pt x="6925" y="14427"/>
                  <a:pt x="7012" y="14427"/>
                </a:cubicBezTo>
                <a:cubicBezTo>
                  <a:pt x="7134" y="14406"/>
                  <a:pt x="7330" y="14369"/>
                  <a:pt x="7560" y="14369"/>
                </a:cubicBezTo>
                <a:cubicBezTo>
                  <a:pt x="7615" y="14369"/>
                  <a:pt x="7671" y="14371"/>
                  <a:pt x="7729" y="14376"/>
                </a:cubicBezTo>
                <a:cubicBezTo>
                  <a:pt x="7628" y="14389"/>
                  <a:pt x="7553" y="14389"/>
                  <a:pt x="7465" y="14389"/>
                </a:cubicBezTo>
                <a:lnTo>
                  <a:pt x="7691" y="14401"/>
                </a:lnTo>
                <a:cubicBezTo>
                  <a:pt x="7414" y="14452"/>
                  <a:pt x="7226" y="14439"/>
                  <a:pt x="7440" y="14464"/>
                </a:cubicBezTo>
                <a:cubicBezTo>
                  <a:pt x="7465" y="14389"/>
                  <a:pt x="8294" y="14439"/>
                  <a:pt x="8319" y="14364"/>
                </a:cubicBezTo>
                <a:lnTo>
                  <a:pt x="8470" y="14376"/>
                </a:lnTo>
                <a:lnTo>
                  <a:pt x="8382" y="14376"/>
                </a:lnTo>
                <a:cubicBezTo>
                  <a:pt x="8417" y="14379"/>
                  <a:pt x="8446" y="14381"/>
                  <a:pt x="8472" y="14381"/>
                </a:cubicBezTo>
                <a:cubicBezTo>
                  <a:pt x="8636" y="14381"/>
                  <a:pt x="8642" y="14325"/>
                  <a:pt x="8892" y="14325"/>
                </a:cubicBezTo>
                <a:cubicBezTo>
                  <a:pt x="8913" y="14325"/>
                  <a:pt x="8936" y="14325"/>
                  <a:pt x="8960" y="14326"/>
                </a:cubicBezTo>
                <a:cubicBezTo>
                  <a:pt x="9098" y="14326"/>
                  <a:pt x="9186" y="14339"/>
                  <a:pt x="9098" y="14351"/>
                </a:cubicBezTo>
                <a:lnTo>
                  <a:pt x="9387" y="14326"/>
                </a:lnTo>
                <a:cubicBezTo>
                  <a:pt x="9450" y="14326"/>
                  <a:pt x="9450" y="14326"/>
                  <a:pt x="9412" y="14339"/>
                </a:cubicBezTo>
                <a:lnTo>
                  <a:pt x="9815" y="14326"/>
                </a:lnTo>
                <a:cubicBezTo>
                  <a:pt x="9877" y="14313"/>
                  <a:pt x="10016" y="14288"/>
                  <a:pt x="10091" y="14276"/>
                </a:cubicBezTo>
                <a:lnTo>
                  <a:pt x="10091" y="14276"/>
                </a:lnTo>
                <a:cubicBezTo>
                  <a:pt x="10217" y="14288"/>
                  <a:pt x="10041" y="14288"/>
                  <a:pt x="10066" y="14301"/>
                </a:cubicBezTo>
                <a:lnTo>
                  <a:pt x="10317" y="14276"/>
                </a:lnTo>
                <a:lnTo>
                  <a:pt x="10317" y="14276"/>
                </a:lnTo>
                <a:cubicBezTo>
                  <a:pt x="10430" y="14288"/>
                  <a:pt x="10217" y="14313"/>
                  <a:pt x="10041" y="14313"/>
                </a:cubicBezTo>
                <a:cubicBezTo>
                  <a:pt x="10116" y="14337"/>
                  <a:pt x="10164" y="14345"/>
                  <a:pt x="10210" y="14345"/>
                </a:cubicBezTo>
                <a:cubicBezTo>
                  <a:pt x="10292" y="14345"/>
                  <a:pt x="10370" y="14321"/>
                  <a:pt x="10588" y="14321"/>
                </a:cubicBezTo>
                <a:cubicBezTo>
                  <a:pt x="10640" y="14321"/>
                  <a:pt x="10700" y="14323"/>
                  <a:pt x="10770" y="14326"/>
                </a:cubicBezTo>
                <a:lnTo>
                  <a:pt x="10518" y="14339"/>
                </a:lnTo>
                <a:cubicBezTo>
                  <a:pt x="10682" y="14376"/>
                  <a:pt x="10870" y="14364"/>
                  <a:pt x="11159" y="14376"/>
                </a:cubicBezTo>
                <a:cubicBezTo>
                  <a:pt x="11084" y="14364"/>
                  <a:pt x="10594" y="14326"/>
                  <a:pt x="10883" y="14301"/>
                </a:cubicBezTo>
                <a:cubicBezTo>
                  <a:pt x="10958" y="14301"/>
                  <a:pt x="11071" y="14301"/>
                  <a:pt x="11222" y="14276"/>
                </a:cubicBezTo>
                <a:cubicBezTo>
                  <a:pt x="11227" y="14285"/>
                  <a:pt x="11250" y="14289"/>
                  <a:pt x="11288" y="14289"/>
                </a:cubicBezTo>
                <a:cubicBezTo>
                  <a:pt x="11349" y="14289"/>
                  <a:pt x="11450" y="14279"/>
                  <a:pt x="11574" y="14263"/>
                </a:cubicBezTo>
                <a:lnTo>
                  <a:pt x="11574" y="14263"/>
                </a:lnTo>
                <a:lnTo>
                  <a:pt x="11561" y="14301"/>
                </a:lnTo>
                <a:cubicBezTo>
                  <a:pt x="11775" y="14276"/>
                  <a:pt x="11762" y="14263"/>
                  <a:pt x="11888" y="14238"/>
                </a:cubicBezTo>
                <a:cubicBezTo>
                  <a:pt x="11984" y="14228"/>
                  <a:pt x="12051" y="14224"/>
                  <a:pt x="12100" y="14224"/>
                </a:cubicBezTo>
                <a:cubicBezTo>
                  <a:pt x="12180" y="14224"/>
                  <a:pt x="12214" y="14235"/>
                  <a:pt x="12252" y="14251"/>
                </a:cubicBezTo>
                <a:cubicBezTo>
                  <a:pt x="12667" y="14188"/>
                  <a:pt x="11963" y="14251"/>
                  <a:pt x="12441" y="14163"/>
                </a:cubicBezTo>
                <a:cubicBezTo>
                  <a:pt x="12617" y="14150"/>
                  <a:pt x="12768" y="14112"/>
                  <a:pt x="12931" y="14075"/>
                </a:cubicBezTo>
                <a:cubicBezTo>
                  <a:pt x="13082" y="14050"/>
                  <a:pt x="13270" y="13974"/>
                  <a:pt x="13484" y="13911"/>
                </a:cubicBezTo>
                <a:cubicBezTo>
                  <a:pt x="13554" y="13888"/>
                  <a:pt x="13583" y="13880"/>
                  <a:pt x="13590" y="13880"/>
                </a:cubicBezTo>
                <a:cubicBezTo>
                  <a:pt x="13607" y="13880"/>
                  <a:pt x="13496" y="13927"/>
                  <a:pt x="13516" y="13927"/>
                </a:cubicBezTo>
                <a:cubicBezTo>
                  <a:pt x="13519" y="13927"/>
                  <a:pt x="13525" y="13926"/>
                  <a:pt x="13534" y="13924"/>
                </a:cubicBezTo>
                <a:lnTo>
                  <a:pt x="13760" y="13811"/>
                </a:lnTo>
                <a:cubicBezTo>
                  <a:pt x="13781" y="13802"/>
                  <a:pt x="13794" y="13800"/>
                  <a:pt x="13801" y="13800"/>
                </a:cubicBezTo>
                <a:cubicBezTo>
                  <a:pt x="13809" y="13800"/>
                  <a:pt x="13810" y="13804"/>
                  <a:pt x="13806" y="13807"/>
                </a:cubicBezTo>
                <a:lnTo>
                  <a:pt x="13806" y="13807"/>
                </a:lnTo>
                <a:cubicBezTo>
                  <a:pt x="13993" y="13725"/>
                  <a:pt x="13802" y="13784"/>
                  <a:pt x="14112" y="13635"/>
                </a:cubicBezTo>
                <a:cubicBezTo>
                  <a:pt x="14175" y="13572"/>
                  <a:pt x="14803" y="13346"/>
                  <a:pt x="15130" y="12994"/>
                </a:cubicBezTo>
                <a:cubicBezTo>
                  <a:pt x="15151" y="12976"/>
                  <a:pt x="15160" y="12970"/>
                  <a:pt x="15163" y="12970"/>
                </a:cubicBezTo>
                <a:lnTo>
                  <a:pt x="15163" y="12970"/>
                </a:lnTo>
                <a:cubicBezTo>
                  <a:pt x="15173" y="12970"/>
                  <a:pt x="15121" y="13033"/>
                  <a:pt x="15138" y="13033"/>
                </a:cubicBezTo>
                <a:cubicBezTo>
                  <a:pt x="15139" y="13033"/>
                  <a:pt x="15141" y="13032"/>
                  <a:pt x="15143" y="13032"/>
                </a:cubicBezTo>
                <a:cubicBezTo>
                  <a:pt x="15256" y="12919"/>
                  <a:pt x="15331" y="12843"/>
                  <a:pt x="15394" y="12768"/>
                </a:cubicBezTo>
                <a:cubicBezTo>
                  <a:pt x="15457" y="12705"/>
                  <a:pt x="15494" y="12655"/>
                  <a:pt x="15532" y="12604"/>
                </a:cubicBezTo>
                <a:cubicBezTo>
                  <a:pt x="15607" y="12504"/>
                  <a:pt x="15683" y="12429"/>
                  <a:pt x="15809" y="12215"/>
                </a:cubicBezTo>
                <a:cubicBezTo>
                  <a:pt x="15896" y="12102"/>
                  <a:pt x="15984" y="11989"/>
                  <a:pt x="16047" y="11876"/>
                </a:cubicBezTo>
                <a:lnTo>
                  <a:pt x="16047" y="11876"/>
                </a:lnTo>
                <a:cubicBezTo>
                  <a:pt x="16006" y="11931"/>
                  <a:pt x="15985" y="11955"/>
                  <a:pt x="15976" y="11955"/>
                </a:cubicBezTo>
                <a:cubicBezTo>
                  <a:pt x="15950" y="11955"/>
                  <a:pt x="16074" y="11696"/>
                  <a:pt x="16160" y="11474"/>
                </a:cubicBezTo>
                <a:lnTo>
                  <a:pt x="16198" y="11423"/>
                </a:lnTo>
                <a:lnTo>
                  <a:pt x="16198" y="11423"/>
                </a:lnTo>
                <a:cubicBezTo>
                  <a:pt x="16174" y="11543"/>
                  <a:pt x="16139" y="11650"/>
                  <a:pt x="16157" y="11650"/>
                </a:cubicBezTo>
                <a:cubicBezTo>
                  <a:pt x="16158" y="11650"/>
                  <a:pt x="16159" y="11650"/>
                  <a:pt x="16160" y="11649"/>
                </a:cubicBezTo>
                <a:cubicBezTo>
                  <a:pt x="16173" y="11624"/>
                  <a:pt x="16198" y="11562"/>
                  <a:pt x="16223" y="11499"/>
                </a:cubicBezTo>
                <a:lnTo>
                  <a:pt x="16223" y="11499"/>
                </a:lnTo>
                <a:cubicBezTo>
                  <a:pt x="16223" y="11519"/>
                  <a:pt x="16215" y="11540"/>
                  <a:pt x="16219" y="11540"/>
                </a:cubicBezTo>
                <a:cubicBezTo>
                  <a:pt x="16219" y="11540"/>
                  <a:pt x="16221" y="11539"/>
                  <a:pt x="16223" y="11536"/>
                </a:cubicBezTo>
                <a:cubicBezTo>
                  <a:pt x="16236" y="11524"/>
                  <a:pt x="16248" y="11474"/>
                  <a:pt x="16273" y="11398"/>
                </a:cubicBezTo>
                <a:lnTo>
                  <a:pt x="16361" y="11298"/>
                </a:lnTo>
                <a:lnTo>
                  <a:pt x="16361" y="11272"/>
                </a:lnTo>
                <a:cubicBezTo>
                  <a:pt x="16449" y="11071"/>
                  <a:pt x="16525" y="10883"/>
                  <a:pt x="16600" y="10682"/>
                </a:cubicBezTo>
                <a:cubicBezTo>
                  <a:pt x="16638" y="10468"/>
                  <a:pt x="16676" y="10267"/>
                  <a:pt x="16701" y="10054"/>
                </a:cubicBezTo>
                <a:cubicBezTo>
                  <a:pt x="16713" y="9941"/>
                  <a:pt x="16726" y="9815"/>
                  <a:pt x="16738" y="9689"/>
                </a:cubicBezTo>
                <a:cubicBezTo>
                  <a:pt x="16751" y="9564"/>
                  <a:pt x="16776" y="9425"/>
                  <a:pt x="16789" y="9275"/>
                </a:cubicBezTo>
                <a:cubicBezTo>
                  <a:pt x="16794" y="9340"/>
                  <a:pt x="16803" y="9359"/>
                  <a:pt x="16814" y="9359"/>
                </a:cubicBezTo>
                <a:cubicBezTo>
                  <a:pt x="16828" y="9359"/>
                  <a:pt x="16846" y="9324"/>
                  <a:pt x="16860" y="9324"/>
                </a:cubicBezTo>
                <a:cubicBezTo>
                  <a:pt x="16862" y="9324"/>
                  <a:pt x="16863" y="9324"/>
                  <a:pt x="16864" y="9325"/>
                </a:cubicBezTo>
                <a:cubicBezTo>
                  <a:pt x="16839" y="9413"/>
                  <a:pt x="16826" y="9526"/>
                  <a:pt x="16801" y="9664"/>
                </a:cubicBezTo>
                <a:cubicBezTo>
                  <a:pt x="16790" y="9798"/>
                  <a:pt x="16769" y="9943"/>
                  <a:pt x="16738" y="10088"/>
                </a:cubicBezTo>
                <a:lnTo>
                  <a:pt x="16738" y="10088"/>
                </a:lnTo>
                <a:cubicBezTo>
                  <a:pt x="16750" y="10034"/>
                  <a:pt x="16757" y="10017"/>
                  <a:pt x="16760" y="10017"/>
                </a:cubicBezTo>
                <a:cubicBezTo>
                  <a:pt x="16764" y="10017"/>
                  <a:pt x="16764" y="10037"/>
                  <a:pt x="16764" y="10054"/>
                </a:cubicBezTo>
                <a:cubicBezTo>
                  <a:pt x="16801" y="9853"/>
                  <a:pt x="16826" y="9664"/>
                  <a:pt x="16852" y="9476"/>
                </a:cubicBezTo>
                <a:cubicBezTo>
                  <a:pt x="16853" y="9476"/>
                  <a:pt x="16854" y="9476"/>
                  <a:pt x="16855" y="9476"/>
                </a:cubicBezTo>
                <a:cubicBezTo>
                  <a:pt x="16878" y="9476"/>
                  <a:pt x="16891" y="9343"/>
                  <a:pt x="16927" y="9199"/>
                </a:cubicBezTo>
                <a:lnTo>
                  <a:pt x="16927" y="9199"/>
                </a:lnTo>
                <a:cubicBezTo>
                  <a:pt x="16920" y="9210"/>
                  <a:pt x="16914" y="9214"/>
                  <a:pt x="16910" y="9214"/>
                </a:cubicBezTo>
                <a:cubicBezTo>
                  <a:pt x="16867" y="9214"/>
                  <a:pt x="16939" y="8752"/>
                  <a:pt x="16939" y="8558"/>
                </a:cubicBezTo>
                <a:cubicBezTo>
                  <a:pt x="16952" y="8558"/>
                  <a:pt x="16965" y="8558"/>
                  <a:pt x="16965" y="8609"/>
                </a:cubicBezTo>
                <a:cubicBezTo>
                  <a:pt x="16965" y="8646"/>
                  <a:pt x="16965" y="8734"/>
                  <a:pt x="16939" y="8872"/>
                </a:cubicBezTo>
                <a:cubicBezTo>
                  <a:pt x="17022" y="8578"/>
                  <a:pt x="16928" y="8504"/>
                  <a:pt x="16967" y="8299"/>
                </a:cubicBezTo>
                <a:lnTo>
                  <a:pt x="16967" y="8299"/>
                </a:lnTo>
                <a:cubicBezTo>
                  <a:pt x="16972" y="8237"/>
                  <a:pt x="16981" y="8168"/>
                  <a:pt x="16990" y="8106"/>
                </a:cubicBezTo>
                <a:cubicBezTo>
                  <a:pt x="16990" y="8081"/>
                  <a:pt x="17002" y="8081"/>
                  <a:pt x="17002" y="8081"/>
                </a:cubicBezTo>
                <a:lnTo>
                  <a:pt x="17002" y="8093"/>
                </a:lnTo>
                <a:cubicBezTo>
                  <a:pt x="17015" y="8068"/>
                  <a:pt x="17015" y="8005"/>
                  <a:pt x="16977" y="7955"/>
                </a:cubicBezTo>
                <a:lnTo>
                  <a:pt x="16977" y="7955"/>
                </a:lnTo>
                <a:cubicBezTo>
                  <a:pt x="16990" y="7968"/>
                  <a:pt x="17027" y="8005"/>
                  <a:pt x="17040" y="8018"/>
                </a:cubicBezTo>
                <a:cubicBezTo>
                  <a:pt x="17002" y="7968"/>
                  <a:pt x="16965" y="7880"/>
                  <a:pt x="16952" y="7792"/>
                </a:cubicBezTo>
                <a:lnTo>
                  <a:pt x="16952" y="7792"/>
                </a:lnTo>
                <a:cubicBezTo>
                  <a:pt x="16977" y="7842"/>
                  <a:pt x="17053" y="7955"/>
                  <a:pt x="17053" y="7993"/>
                </a:cubicBezTo>
                <a:cubicBezTo>
                  <a:pt x="17059" y="7993"/>
                  <a:pt x="17065" y="7996"/>
                  <a:pt x="17070" y="7996"/>
                </a:cubicBezTo>
                <a:cubicBezTo>
                  <a:pt x="17075" y="7996"/>
                  <a:pt x="17078" y="7993"/>
                  <a:pt x="17078" y="7980"/>
                </a:cubicBezTo>
                <a:cubicBezTo>
                  <a:pt x="17065" y="7968"/>
                  <a:pt x="17027" y="7905"/>
                  <a:pt x="17040" y="7905"/>
                </a:cubicBezTo>
                <a:lnTo>
                  <a:pt x="17040" y="7905"/>
                </a:lnTo>
                <a:cubicBezTo>
                  <a:pt x="17077" y="7954"/>
                  <a:pt x="17066" y="7931"/>
                  <a:pt x="17101" y="7977"/>
                </a:cubicBezTo>
                <a:lnTo>
                  <a:pt x="17101" y="7977"/>
                </a:lnTo>
                <a:cubicBezTo>
                  <a:pt x="17090" y="7959"/>
                  <a:pt x="17081" y="7891"/>
                  <a:pt x="17098" y="7891"/>
                </a:cubicBezTo>
                <a:cubicBezTo>
                  <a:pt x="17100" y="7891"/>
                  <a:pt x="17101" y="7891"/>
                  <a:pt x="17103" y="7892"/>
                </a:cubicBezTo>
                <a:cubicBezTo>
                  <a:pt x="17103" y="7903"/>
                  <a:pt x="17112" y="7948"/>
                  <a:pt x="17107" y="7970"/>
                </a:cubicBezTo>
                <a:lnTo>
                  <a:pt x="17107" y="7970"/>
                </a:lnTo>
                <a:cubicBezTo>
                  <a:pt x="17114" y="7952"/>
                  <a:pt x="17116" y="7935"/>
                  <a:pt x="17123" y="7924"/>
                </a:cubicBezTo>
                <a:lnTo>
                  <a:pt x="17123" y="7924"/>
                </a:lnTo>
                <a:cubicBezTo>
                  <a:pt x="17120" y="7940"/>
                  <a:pt x="17128" y="7983"/>
                  <a:pt x="17128" y="7993"/>
                </a:cubicBezTo>
                <a:cubicBezTo>
                  <a:pt x="17128" y="7990"/>
                  <a:pt x="17129" y="7989"/>
                  <a:pt x="17131" y="7989"/>
                </a:cubicBezTo>
                <a:cubicBezTo>
                  <a:pt x="17137" y="7989"/>
                  <a:pt x="17153" y="8005"/>
                  <a:pt x="17153" y="8005"/>
                </a:cubicBezTo>
                <a:lnTo>
                  <a:pt x="17153" y="7980"/>
                </a:lnTo>
                <a:cubicBezTo>
                  <a:pt x="17156" y="7984"/>
                  <a:pt x="17160" y="7985"/>
                  <a:pt x="17163" y="7985"/>
                </a:cubicBezTo>
                <a:cubicBezTo>
                  <a:pt x="17172" y="7985"/>
                  <a:pt x="17182" y="7973"/>
                  <a:pt x="17191" y="7955"/>
                </a:cubicBezTo>
                <a:cubicBezTo>
                  <a:pt x="17203" y="7955"/>
                  <a:pt x="17216" y="7943"/>
                  <a:pt x="17216" y="7943"/>
                </a:cubicBezTo>
                <a:lnTo>
                  <a:pt x="17241" y="7943"/>
                </a:lnTo>
                <a:cubicBezTo>
                  <a:pt x="17254" y="7943"/>
                  <a:pt x="17279" y="7968"/>
                  <a:pt x="17304" y="7980"/>
                </a:cubicBezTo>
                <a:cubicBezTo>
                  <a:pt x="17266" y="7980"/>
                  <a:pt x="17191" y="8005"/>
                  <a:pt x="17291" y="8081"/>
                </a:cubicBezTo>
                <a:cubicBezTo>
                  <a:pt x="17392" y="8106"/>
                  <a:pt x="17719" y="8194"/>
                  <a:pt x="18033" y="8395"/>
                </a:cubicBezTo>
                <a:lnTo>
                  <a:pt x="18083" y="8458"/>
                </a:lnTo>
                <a:lnTo>
                  <a:pt x="18322" y="8609"/>
                </a:lnTo>
                <a:cubicBezTo>
                  <a:pt x="18146" y="8546"/>
                  <a:pt x="17681" y="8319"/>
                  <a:pt x="17455" y="8206"/>
                </a:cubicBezTo>
                <a:lnTo>
                  <a:pt x="17455" y="8206"/>
                </a:lnTo>
                <a:cubicBezTo>
                  <a:pt x="17568" y="8307"/>
                  <a:pt x="17480" y="8244"/>
                  <a:pt x="17656" y="8382"/>
                </a:cubicBezTo>
                <a:cubicBezTo>
                  <a:pt x="17669" y="8396"/>
                  <a:pt x="17672" y="8401"/>
                  <a:pt x="17667" y="8401"/>
                </a:cubicBezTo>
                <a:cubicBezTo>
                  <a:pt x="17650" y="8401"/>
                  <a:pt x="17532" y="8324"/>
                  <a:pt x="17492" y="8294"/>
                </a:cubicBezTo>
                <a:lnTo>
                  <a:pt x="17492" y="8294"/>
                </a:lnTo>
                <a:lnTo>
                  <a:pt x="17920" y="8621"/>
                </a:lnTo>
                <a:cubicBezTo>
                  <a:pt x="17920" y="8619"/>
                  <a:pt x="17921" y="8617"/>
                  <a:pt x="17924" y="8617"/>
                </a:cubicBezTo>
                <a:cubicBezTo>
                  <a:pt x="17964" y="8617"/>
                  <a:pt x="18240" y="8813"/>
                  <a:pt x="18279" y="8813"/>
                </a:cubicBezTo>
                <a:cubicBezTo>
                  <a:pt x="18282" y="8813"/>
                  <a:pt x="18284" y="8812"/>
                  <a:pt x="18284" y="8810"/>
                </a:cubicBezTo>
                <a:lnTo>
                  <a:pt x="17781" y="8483"/>
                </a:lnTo>
                <a:cubicBezTo>
                  <a:pt x="17781" y="8477"/>
                  <a:pt x="17786" y="8474"/>
                  <a:pt x="17796" y="8474"/>
                </a:cubicBezTo>
                <a:cubicBezTo>
                  <a:pt x="17864" y="8474"/>
                  <a:pt x="18159" y="8627"/>
                  <a:pt x="18435" y="8847"/>
                </a:cubicBezTo>
                <a:cubicBezTo>
                  <a:pt x="18464" y="8877"/>
                  <a:pt x="18455" y="8885"/>
                  <a:pt x="18434" y="8885"/>
                </a:cubicBezTo>
                <a:cubicBezTo>
                  <a:pt x="18405" y="8885"/>
                  <a:pt x="18354" y="8871"/>
                  <a:pt x="18339" y="8871"/>
                </a:cubicBezTo>
                <a:cubicBezTo>
                  <a:pt x="18336" y="8871"/>
                  <a:pt x="18334" y="8871"/>
                  <a:pt x="18334" y="8872"/>
                </a:cubicBezTo>
                <a:cubicBezTo>
                  <a:pt x="18385" y="8898"/>
                  <a:pt x="18661" y="9086"/>
                  <a:pt x="18686" y="9111"/>
                </a:cubicBezTo>
                <a:lnTo>
                  <a:pt x="18535" y="9023"/>
                </a:lnTo>
                <a:lnTo>
                  <a:pt x="18535" y="9023"/>
                </a:lnTo>
                <a:cubicBezTo>
                  <a:pt x="18711" y="9174"/>
                  <a:pt x="18862" y="9212"/>
                  <a:pt x="19076" y="9413"/>
                </a:cubicBezTo>
                <a:cubicBezTo>
                  <a:pt x="19151" y="9463"/>
                  <a:pt x="19289" y="9614"/>
                  <a:pt x="19314" y="9614"/>
                </a:cubicBezTo>
                <a:cubicBezTo>
                  <a:pt x="19226" y="9492"/>
                  <a:pt x="19254" y="9381"/>
                  <a:pt x="19330" y="9381"/>
                </a:cubicBezTo>
                <a:cubicBezTo>
                  <a:pt x="19341" y="9381"/>
                  <a:pt x="19352" y="9383"/>
                  <a:pt x="19365" y="9388"/>
                </a:cubicBezTo>
                <a:cubicBezTo>
                  <a:pt x="19390" y="9413"/>
                  <a:pt x="19767" y="9727"/>
                  <a:pt x="19867" y="9802"/>
                </a:cubicBezTo>
                <a:cubicBezTo>
                  <a:pt x="19886" y="9831"/>
                  <a:pt x="19891" y="9845"/>
                  <a:pt x="19881" y="9845"/>
                </a:cubicBezTo>
                <a:cubicBezTo>
                  <a:pt x="19878" y="9845"/>
                  <a:pt x="19874" y="9843"/>
                  <a:pt x="19867" y="9840"/>
                </a:cubicBezTo>
                <a:lnTo>
                  <a:pt x="19867" y="9840"/>
                </a:lnTo>
                <a:cubicBezTo>
                  <a:pt x="20094" y="9991"/>
                  <a:pt x="20370" y="10167"/>
                  <a:pt x="20734" y="10355"/>
                </a:cubicBezTo>
                <a:cubicBezTo>
                  <a:pt x="20898" y="10443"/>
                  <a:pt x="21086" y="10531"/>
                  <a:pt x="21300" y="10632"/>
                </a:cubicBezTo>
                <a:cubicBezTo>
                  <a:pt x="21715" y="10808"/>
                  <a:pt x="22205" y="10996"/>
                  <a:pt x="22808" y="11084"/>
                </a:cubicBezTo>
                <a:cubicBezTo>
                  <a:pt x="23000" y="11115"/>
                  <a:pt x="23208" y="11132"/>
                  <a:pt x="23424" y="11132"/>
                </a:cubicBezTo>
                <a:cubicBezTo>
                  <a:pt x="23827" y="11132"/>
                  <a:pt x="24258" y="11072"/>
                  <a:pt x="24668" y="10933"/>
                </a:cubicBezTo>
                <a:lnTo>
                  <a:pt x="24668" y="10921"/>
                </a:lnTo>
                <a:cubicBezTo>
                  <a:pt x="24793" y="10883"/>
                  <a:pt x="24919" y="10833"/>
                  <a:pt x="25044" y="10782"/>
                </a:cubicBezTo>
                <a:cubicBezTo>
                  <a:pt x="25208" y="10694"/>
                  <a:pt x="25384" y="10606"/>
                  <a:pt x="25522" y="10506"/>
                </a:cubicBezTo>
                <a:cubicBezTo>
                  <a:pt x="25547" y="10493"/>
                  <a:pt x="25572" y="10481"/>
                  <a:pt x="25597" y="10468"/>
                </a:cubicBezTo>
                <a:cubicBezTo>
                  <a:pt x="25610" y="10456"/>
                  <a:pt x="25610" y="10456"/>
                  <a:pt x="25623" y="10443"/>
                </a:cubicBezTo>
                <a:cubicBezTo>
                  <a:pt x="25811" y="10317"/>
                  <a:pt x="25974" y="10179"/>
                  <a:pt x="26125" y="10041"/>
                </a:cubicBezTo>
                <a:cubicBezTo>
                  <a:pt x="26175" y="10003"/>
                  <a:pt x="26201" y="9966"/>
                  <a:pt x="26226" y="9941"/>
                </a:cubicBezTo>
                <a:lnTo>
                  <a:pt x="26314" y="9853"/>
                </a:lnTo>
                <a:cubicBezTo>
                  <a:pt x="26376" y="9790"/>
                  <a:pt x="26427" y="9727"/>
                  <a:pt x="26477" y="9677"/>
                </a:cubicBezTo>
                <a:cubicBezTo>
                  <a:pt x="26590" y="9564"/>
                  <a:pt x="26678" y="9450"/>
                  <a:pt x="26779" y="9337"/>
                </a:cubicBezTo>
                <a:cubicBezTo>
                  <a:pt x="26841" y="9262"/>
                  <a:pt x="26904" y="9199"/>
                  <a:pt x="26955" y="9124"/>
                </a:cubicBezTo>
                <a:lnTo>
                  <a:pt x="26955" y="9111"/>
                </a:lnTo>
                <a:cubicBezTo>
                  <a:pt x="26967" y="9099"/>
                  <a:pt x="26992" y="9073"/>
                  <a:pt x="27005" y="9061"/>
                </a:cubicBezTo>
                <a:lnTo>
                  <a:pt x="27042" y="9011"/>
                </a:lnTo>
                <a:lnTo>
                  <a:pt x="27042" y="8998"/>
                </a:lnTo>
                <a:cubicBezTo>
                  <a:pt x="27457" y="8445"/>
                  <a:pt x="27746" y="7842"/>
                  <a:pt x="27872" y="7402"/>
                </a:cubicBezTo>
                <a:cubicBezTo>
                  <a:pt x="27910" y="7289"/>
                  <a:pt x="27947" y="7189"/>
                  <a:pt x="27960" y="7101"/>
                </a:cubicBezTo>
                <a:cubicBezTo>
                  <a:pt x="27985" y="6975"/>
                  <a:pt x="28010" y="6874"/>
                  <a:pt x="28023" y="6812"/>
                </a:cubicBezTo>
                <a:lnTo>
                  <a:pt x="28023" y="6799"/>
                </a:lnTo>
                <a:cubicBezTo>
                  <a:pt x="28035" y="6761"/>
                  <a:pt x="28035" y="6724"/>
                  <a:pt x="28035" y="6711"/>
                </a:cubicBezTo>
                <a:cubicBezTo>
                  <a:pt x="28035" y="6695"/>
                  <a:pt x="28035" y="6685"/>
                  <a:pt x="28033" y="6685"/>
                </a:cubicBezTo>
                <a:cubicBezTo>
                  <a:pt x="28030" y="6685"/>
                  <a:pt x="28024" y="6701"/>
                  <a:pt x="28010" y="6736"/>
                </a:cubicBezTo>
                <a:cubicBezTo>
                  <a:pt x="28010" y="6749"/>
                  <a:pt x="28010" y="6774"/>
                  <a:pt x="27997" y="6799"/>
                </a:cubicBezTo>
                <a:cubicBezTo>
                  <a:pt x="27997" y="6799"/>
                  <a:pt x="27997" y="6824"/>
                  <a:pt x="27985" y="6887"/>
                </a:cubicBezTo>
                <a:cubicBezTo>
                  <a:pt x="27960" y="6975"/>
                  <a:pt x="27935" y="7126"/>
                  <a:pt x="27884" y="7302"/>
                </a:cubicBezTo>
                <a:cubicBezTo>
                  <a:pt x="27884" y="7314"/>
                  <a:pt x="27884" y="7314"/>
                  <a:pt x="27884" y="7314"/>
                </a:cubicBezTo>
                <a:cubicBezTo>
                  <a:pt x="27784" y="7628"/>
                  <a:pt x="27608" y="8056"/>
                  <a:pt x="27369" y="8470"/>
                </a:cubicBezTo>
                <a:cubicBezTo>
                  <a:pt x="27294" y="8583"/>
                  <a:pt x="27231" y="8696"/>
                  <a:pt x="27156" y="8810"/>
                </a:cubicBezTo>
                <a:lnTo>
                  <a:pt x="27118" y="8860"/>
                </a:lnTo>
                <a:cubicBezTo>
                  <a:pt x="27055" y="8935"/>
                  <a:pt x="26992" y="9011"/>
                  <a:pt x="26929" y="9099"/>
                </a:cubicBezTo>
                <a:cubicBezTo>
                  <a:pt x="26829" y="9249"/>
                  <a:pt x="26703" y="9375"/>
                  <a:pt x="26590" y="9513"/>
                </a:cubicBezTo>
                <a:cubicBezTo>
                  <a:pt x="26477" y="9651"/>
                  <a:pt x="26339" y="9777"/>
                  <a:pt x="26213" y="9903"/>
                </a:cubicBezTo>
                <a:cubicBezTo>
                  <a:pt x="26163" y="9966"/>
                  <a:pt x="26075" y="10041"/>
                  <a:pt x="25987" y="10116"/>
                </a:cubicBezTo>
                <a:cubicBezTo>
                  <a:pt x="25912" y="10192"/>
                  <a:pt x="25824" y="10255"/>
                  <a:pt x="25723" y="10317"/>
                </a:cubicBezTo>
                <a:cubicBezTo>
                  <a:pt x="25522" y="10481"/>
                  <a:pt x="25296" y="10606"/>
                  <a:pt x="25070" y="10720"/>
                </a:cubicBezTo>
                <a:cubicBezTo>
                  <a:pt x="25271" y="10619"/>
                  <a:pt x="25497" y="10481"/>
                  <a:pt x="25736" y="10305"/>
                </a:cubicBezTo>
                <a:cubicBezTo>
                  <a:pt x="25874" y="10192"/>
                  <a:pt x="26025" y="10054"/>
                  <a:pt x="26163" y="9915"/>
                </a:cubicBezTo>
                <a:cubicBezTo>
                  <a:pt x="26276" y="9802"/>
                  <a:pt x="26402" y="9677"/>
                  <a:pt x="26527" y="9526"/>
                </a:cubicBezTo>
                <a:cubicBezTo>
                  <a:pt x="26779" y="9237"/>
                  <a:pt x="27055" y="8898"/>
                  <a:pt x="27319" y="8458"/>
                </a:cubicBezTo>
                <a:cubicBezTo>
                  <a:pt x="27558" y="8068"/>
                  <a:pt x="27771" y="7591"/>
                  <a:pt x="27910" y="7050"/>
                </a:cubicBezTo>
                <a:cubicBezTo>
                  <a:pt x="27922" y="6987"/>
                  <a:pt x="27947" y="6925"/>
                  <a:pt x="27960" y="6849"/>
                </a:cubicBezTo>
                <a:cubicBezTo>
                  <a:pt x="27972" y="6774"/>
                  <a:pt x="27985" y="6698"/>
                  <a:pt x="27997" y="6623"/>
                </a:cubicBezTo>
                <a:lnTo>
                  <a:pt x="27997" y="6623"/>
                </a:lnTo>
                <a:cubicBezTo>
                  <a:pt x="27972" y="6698"/>
                  <a:pt x="27960" y="6799"/>
                  <a:pt x="27935" y="6912"/>
                </a:cubicBezTo>
                <a:cubicBezTo>
                  <a:pt x="27922" y="6925"/>
                  <a:pt x="27922" y="6937"/>
                  <a:pt x="27922" y="6950"/>
                </a:cubicBezTo>
                <a:cubicBezTo>
                  <a:pt x="27847" y="7201"/>
                  <a:pt x="27746" y="7553"/>
                  <a:pt x="27558" y="7917"/>
                </a:cubicBezTo>
                <a:lnTo>
                  <a:pt x="27558" y="7943"/>
                </a:lnTo>
                <a:cubicBezTo>
                  <a:pt x="27520" y="8005"/>
                  <a:pt x="27495" y="8056"/>
                  <a:pt x="27457" y="8118"/>
                </a:cubicBezTo>
                <a:cubicBezTo>
                  <a:pt x="27357" y="8345"/>
                  <a:pt x="27218" y="8546"/>
                  <a:pt x="27068" y="8772"/>
                </a:cubicBezTo>
                <a:cubicBezTo>
                  <a:pt x="26955" y="8923"/>
                  <a:pt x="26829" y="9099"/>
                  <a:pt x="26703" y="9249"/>
                </a:cubicBezTo>
                <a:cubicBezTo>
                  <a:pt x="26590" y="9375"/>
                  <a:pt x="26490" y="9501"/>
                  <a:pt x="26376" y="9626"/>
                </a:cubicBezTo>
                <a:cubicBezTo>
                  <a:pt x="26314" y="9677"/>
                  <a:pt x="26263" y="9739"/>
                  <a:pt x="26201" y="9802"/>
                </a:cubicBezTo>
                <a:lnTo>
                  <a:pt x="26113" y="9890"/>
                </a:lnTo>
                <a:cubicBezTo>
                  <a:pt x="26087" y="9915"/>
                  <a:pt x="26037" y="9966"/>
                  <a:pt x="26000" y="9991"/>
                </a:cubicBezTo>
                <a:cubicBezTo>
                  <a:pt x="26000" y="10003"/>
                  <a:pt x="25987" y="10003"/>
                  <a:pt x="25974" y="10016"/>
                </a:cubicBezTo>
                <a:cubicBezTo>
                  <a:pt x="25974" y="10028"/>
                  <a:pt x="25962" y="10028"/>
                  <a:pt x="25949" y="10041"/>
                </a:cubicBezTo>
                <a:cubicBezTo>
                  <a:pt x="25610" y="10355"/>
                  <a:pt x="25158" y="10644"/>
                  <a:pt x="24655" y="10808"/>
                </a:cubicBezTo>
                <a:cubicBezTo>
                  <a:pt x="24245" y="10947"/>
                  <a:pt x="23820" y="11008"/>
                  <a:pt x="23429" y="11008"/>
                </a:cubicBezTo>
                <a:cubicBezTo>
                  <a:pt x="23329" y="11008"/>
                  <a:pt x="23230" y="11004"/>
                  <a:pt x="23134" y="10996"/>
                </a:cubicBezTo>
                <a:cubicBezTo>
                  <a:pt x="22971" y="10983"/>
                  <a:pt x="22820" y="10958"/>
                  <a:pt x="22670" y="10933"/>
                </a:cubicBezTo>
                <a:cubicBezTo>
                  <a:pt x="22657" y="10933"/>
                  <a:pt x="22644" y="10921"/>
                  <a:pt x="22619" y="10921"/>
                </a:cubicBezTo>
                <a:cubicBezTo>
                  <a:pt x="22560" y="10906"/>
                  <a:pt x="22496" y="10891"/>
                  <a:pt x="22436" y="10876"/>
                </a:cubicBezTo>
                <a:lnTo>
                  <a:pt x="22436" y="10876"/>
                </a:lnTo>
                <a:cubicBezTo>
                  <a:pt x="22472" y="10884"/>
                  <a:pt x="22508" y="10890"/>
                  <a:pt x="22544" y="10896"/>
                </a:cubicBezTo>
                <a:cubicBezTo>
                  <a:pt x="22670" y="10933"/>
                  <a:pt x="22783" y="10946"/>
                  <a:pt x="22908" y="10958"/>
                </a:cubicBezTo>
                <a:cubicBezTo>
                  <a:pt x="22971" y="10971"/>
                  <a:pt x="23047" y="10983"/>
                  <a:pt x="23109" y="10983"/>
                </a:cubicBezTo>
                <a:lnTo>
                  <a:pt x="23122" y="10983"/>
                </a:lnTo>
                <a:cubicBezTo>
                  <a:pt x="23237" y="10993"/>
                  <a:pt x="23347" y="10997"/>
                  <a:pt x="23450" y="10997"/>
                </a:cubicBezTo>
                <a:cubicBezTo>
                  <a:pt x="23616" y="10997"/>
                  <a:pt x="23764" y="10986"/>
                  <a:pt x="23888" y="10971"/>
                </a:cubicBezTo>
                <a:cubicBezTo>
                  <a:pt x="24014" y="10946"/>
                  <a:pt x="24127" y="10933"/>
                  <a:pt x="24253" y="10908"/>
                </a:cubicBezTo>
                <a:cubicBezTo>
                  <a:pt x="24452" y="10856"/>
                  <a:pt x="24532" y="10828"/>
                  <a:pt x="24517" y="10828"/>
                </a:cubicBezTo>
                <a:cubicBezTo>
                  <a:pt x="24510" y="10828"/>
                  <a:pt x="24484" y="10834"/>
                  <a:pt x="24441" y="10845"/>
                </a:cubicBezTo>
                <a:cubicBezTo>
                  <a:pt x="24316" y="10883"/>
                  <a:pt x="24002" y="10958"/>
                  <a:pt x="23587" y="10971"/>
                </a:cubicBezTo>
                <a:cubicBezTo>
                  <a:pt x="23551" y="10972"/>
                  <a:pt x="23515" y="10972"/>
                  <a:pt x="23479" y="10972"/>
                </a:cubicBezTo>
                <a:cubicBezTo>
                  <a:pt x="23078" y="10972"/>
                  <a:pt x="22630" y="10909"/>
                  <a:pt x="22192" y="10782"/>
                </a:cubicBezTo>
                <a:cubicBezTo>
                  <a:pt x="21727" y="10644"/>
                  <a:pt x="21275" y="10443"/>
                  <a:pt x="20885" y="10230"/>
                </a:cubicBezTo>
                <a:cubicBezTo>
                  <a:pt x="20584" y="10066"/>
                  <a:pt x="20307" y="9890"/>
                  <a:pt x="20081" y="9739"/>
                </a:cubicBezTo>
                <a:lnTo>
                  <a:pt x="20056" y="9727"/>
                </a:lnTo>
                <a:cubicBezTo>
                  <a:pt x="19704" y="9501"/>
                  <a:pt x="19415" y="9287"/>
                  <a:pt x="19239" y="9149"/>
                </a:cubicBezTo>
                <a:lnTo>
                  <a:pt x="19239" y="9149"/>
                </a:lnTo>
                <a:cubicBezTo>
                  <a:pt x="19729" y="9513"/>
                  <a:pt x="20257" y="9865"/>
                  <a:pt x="20847" y="10179"/>
                </a:cubicBezTo>
                <a:cubicBezTo>
                  <a:pt x="21451" y="10493"/>
                  <a:pt x="22117" y="10795"/>
                  <a:pt x="22946" y="10908"/>
                </a:cubicBezTo>
                <a:cubicBezTo>
                  <a:pt x="23084" y="10921"/>
                  <a:pt x="23194" y="10924"/>
                  <a:pt x="23276" y="10924"/>
                </a:cubicBezTo>
                <a:cubicBezTo>
                  <a:pt x="23358" y="10924"/>
                  <a:pt x="23411" y="10921"/>
                  <a:pt x="23436" y="10921"/>
                </a:cubicBezTo>
                <a:cubicBezTo>
                  <a:pt x="23486" y="10921"/>
                  <a:pt x="23423" y="10908"/>
                  <a:pt x="23273" y="10908"/>
                </a:cubicBezTo>
                <a:cubicBezTo>
                  <a:pt x="22971" y="10896"/>
                  <a:pt x="22355" y="10795"/>
                  <a:pt x="21740" y="10544"/>
                </a:cubicBezTo>
                <a:cubicBezTo>
                  <a:pt x="20483" y="10066"/>
                  <a:pt x="19239" y="9099"/>
                  <a:pt x="18548" y="8583"/>
                </a:cubicBezTo>
                <a:cubicBezTo>
                  <a:pt x="18573" y="8583"/>
                  <a:pt x="18573" y="8571"/>
                  <a:pt x="18598" y="8571"/>
                </a:cubicBezTo>
                <a:cubicBezTo>
                  <a:pt x="19214" y="9036"/>
                  <a:pt x="19855" y="9526"/>
                  <a:pt x="20609" y="9966"/>
                </a:cubicBezTo>
                <a:cubicBezTo>
                  <a:pt x="20973" y="10179"/>
                  <a:pt x="21375" y="10393"/>
                  <a:pt x="21828" y="10556"/>
                </a:cubicBezTo>
                <a:cubicBezTo>
                  <a:pt x="22280" y="10720"/>
                  <a:pt x="22783" y="10858"/>
                  <a:pt x="23348" y="10870"/>
                </a:cubicBezTo>
                <a:cubicBezTo>
                  <a:pt x="22732" y="10845"/>
                  <a:pt x="22192" y="10682"/>
                  <a:pt x="21715" y="10481"/>
                </a:cubicBezTo>
                <a:lnTo>
                  <a:pt x="21715" y="10481"/>
                </a:lnTo>
                <a:cubicBezTo>
                  <a:pt x="22104" y="10632"/>
                  <a:pt x="22519" y="10757"/>
                  <a:pt x="22984" y="10820"/>
                </a:cubicBezTo>
                <a:cubicBezTo>
                  <a:pt x="23124" y="10836"/>
                  <a:pt x="23270" y="10844"/>
                  <a:pt x="23419" y="10844"/>
                </a:cubicBezTo>
                <a:cubicBezTo>
                  <a:pt x="23752" y="10844"/>
                  <a:pt x="24103" y="10802"/>
                  <a:pt x="24441" y="10707"/>
                </a:cubicBezTo>
                <a:cubicBezTo>
                  <a:pt x="24944" y="10556"/>
                  <a:pt x="25396" y="10305"/>
                  <a:pt x="25761" y="10003"/>
                </a:cubicBezTo>
                <a:cubicBezTo>
                  <a:pt x="25836" y="9928"/>
                  <a:pt x="25937" y="9853"/>
                  <a:pt x="26012" y="9777"/>
                </a:cubicBezTo>
                <a:lnTo>
                  <a:pt x="26213" y="9564"/>
                </a:lnTo>
                <a:cubicBezTo>
                  <a:pt x="26351" y="9438"/>
                  <a:pt x="26477" y="9287"/>
                  <a:pt x="26603" y="9136"/>
                </a:cubicBezTo>
                <a:lnTo>
                  <a:pt x="26603" y="9136"/>
                </a:lnTo>
                <a:cubicBezTo>
                  <a:pt x="26464" y="9300"/>
                  <a:pt x="26326" y="9450"/>
                  <a:pt x="26201" y="9576"/>
                </a:cubicBezTo>
                <a:cubicBezTo>
                  <a:pt x="26138" y="9639"/>
                  <a:pt x="26075" y="9702"/>
                  <a:pt x="26012" y="9752"/>
                </a:cubicBezTo>
                <a:cubicBezTo>
                  <a:pt x="25949" y="9815"/>
                  <a:pt x="25874" y="9890"/>
                  <a:pt x="25811" y="9941"/>
                </a:cubicBezTo>
                <a:cubicBezTo>
                  <a:pt x="25522" y="10179"/>
                  <a:pt x="25258" y="10343"/>
                  <a:pt x="25032" y="10443"/>
                </a:cubicBezTo>
                <a:cubicBezTo>
                  <a:pt x="24818" y="10556"/>
                  <a:pt x="24642" y="10619"/>
                  <a:pt x="24529" y="10644"/>
                </a:cubicBezTo>
                <a:cubicBezTo>
                  <a:pt x="24404" y="10682"/>
                  <a:pt x="24341" y="10694"/>
                  <a:pt x="24328" y="10694"/>
                </a:cubicBezTo>
                <a:cubicBezTo>
                  <a:pt x="24303" y="10694"/>
                  <a:pt x="24454" y="10657"/>
                  <a:pt x="24718" y="10544"/>
                </a:cubicBezTo>
                <a:cubicBezTo>
                  <a:pt x="24969" y="10443"/>
                  <a:pt x="25308" y="10255"/>
                  <a:pt x="25610" y="10003"/>
                </a:cubicBezTo>
                <a:lnTo>
                  <a:pt x="25610" y="10003"/>
                </a:lnTo>
                <a:cubicBezTo>
                  <a:pt x="25334" y="10230"/>
                  <a:pt x="24982" y="10431"/>
                  <a:pt x="24580" y="10569"/>
                </a:cubicBezTo>
                <a:cubicBezTo>
                  <a:pt x="24217" y="10705"/>
                  <a:pt x="23823" y="10759"/>
                  <a:pt x="23435" y="10759"/>
                </a:cubicBezTo>
                <a:cubicBezTo>
                  <a:pt x="23394" y="10759"/>
                  <a:pt x="23352" y="10759"/>
                  <a:pt x="23310" y="10757"/>
                </a:cubicBezTo>
                <a:cubicBezTo>
                  <a:pt x="22468" y="10720"/>
                  <a:pt x="21765" y="10443"/>
                  <a:pt x="21174" y="10142"/>
                </a:cubicBezTo>
                <a:cubicBezTo>
                  <a:pt x="21181" y="10138"/>
                  <a:pt x="21188" y="10137"/>
                  <a:pt x="21197" y="10137"/>
                </a:cubicBezTo>
                <a:cubicBezTo>
                  <a:pt x="21258" y="10137"/>
                  <a:pt x="21367" y="10208"/>
                  <a:pt x="21372" y="10208"/>
                </a:cubicBezTo>
                <a:cubicBezTo>
                  <a:pt x="21375" y="10208"/>
                  <a:pt x="21350" y="10188"/>
                  <a:pt x="21275" y="10129"/>
                </a:cubicBezTo>
                <a:lnTo>
                  <a:pt x="21275" y="10129"/>
                </a:lnTo>
                <a:cubicBezTo>
                  <a:pt x="21312" y="10142"/>
                  <a:pt x="21338" y="10142"/>
                  <a:pt x="21350" y="10154"/>
                </a:cubicBezTo>
                <a:lnTo>
                  <a:pt x="21400" y="10179"/>
                </a:lnTo>
                <a:cubicBezTo>
                  <a:pt x="21476" y="10217"/>
                  <a:pt x="21513" y="10255"/>
                  <a:pt x="21664" y="10317"/>
                </a:cubicBezTo>
                <a:cubicBezTo>
                  <a:pt x="21664" y="10305"/>
                  <a:pt x="21664" y="10305"/>
                  <a:pt x="21664" y="10292"/>
                </a:cubicBezTo>
                <a:cubicBezTo>
                  <a:pt x="22217" y="10531"/>
                  <a:pt x="22858" y="10694"/>
                  <a:pt x="23474" y="10694"/>
                </a:cubicBezTo>
                <a:lnTo>
                  <a:pt x="23461" y="10694"/>
                </a:lnTo>
                <a:cubicBezTo>
                  <a:pt x="23436" y="10694"/>
                  <a:pt x="23449" y="10707"/>
                  <a:pt x="23461" y="10720"/>
                </a:cubicBezTo>
                <a:cubicBezTo>
                  <a:pt x="23421" y="10723"/>
                  <a:pt x="23380" y="10725"/>
                  <a:pt x="23339" y="10725"/>
                </a:cubicBezTo>
                <a:cubicBezTo>
                  <a:pt x="23228" y="10725"/>
                  <a:pt x="23112" y="10713"/>
                  <a:pt x="22984" y="10694"/>
                </a:cubicBezTo>
                <a:lnTo>
                  <a:pt x="22984" y="10694"/>
                </a:lnTo>
                <a:cubicBezTo>
                  <a:pt x="23147" y="10720"/>
                  <a:pt x="23298" y="10732"/>
                  <a:pt x="23474" y="10732"/>
                </a:cubicBezTo>
                <a:cubicBezTo>
                  <a:pt x="23474" y="10732"/>
                  <a:pt x="23474" y="10732"/>
                  <a:pt x="23486" y="10745"/>
                </a:cubicBezTo>
                <a:cubicBezTo>
                  <a:pt x="23486" y="10732"/>
                  <a:pt x="23499" y="10732"/>
                  <a:pt x="23511" y="10732"/>
                </a:cubicBezTo>
                <a:cubicBezTo>
                  <a:pt x="23616" y="10725"/>
                  <a:pt x="23720" y="10718"/>
                  <a:pt x="23824" y="10707"/>
                </a:cubicBezTo>
                <a:lnTo>
                  <a:pt x="23824" y="10707"/>
                </a:lnTo>
                <a:cubicBezTo>
                  <a:pt x="23724" y="10707"/>
                  <a:pt x="23624" y="10720"/>
                  <a:pt x="23511" y="10720"/>
                </a:cubicBezTo>
                <a:cubicBezTo>
                  <a:pt x="23537" y="10720"/>
                  <a:pt x="23562" y="10707"/>
                  <a:pt x="23612" y="10694"/>
                </a:cubicBezTo>
                <a:cubicBezTo>
                  <a:pt x="23826" y="10682"/>
                  <a:pt x="24027" y="10657"/>
                  <a:pt x="24203" y="10619"/>
                </a:cubicBezTo>
                <a:lnTo>
                  <a:pt x="24203" y="10619"/>
                </a:lnTo>
                <a:cubicBezTo>
                  <a:pt x="24165" y="10632"/>
                  <a:pt x="24127" y="10657"/>
                  <a:pt x="24089" y="10669"/>
                </a:cubicBezTo>
                <a:cubicBezTo>
                  <a:pt x="24085" y="10670"/>
                  <a:pt x="24081" y="10671"/>
                  <a:pt x="24077" y="10671"/>
                </a:cubicBezTo>
                <a:lnTo>
                  <a:pt x="24077" y="10671"/>
                </a:lnTo>
                <a:cubicBezTo>
                  <a:pt x="24077" y="10671"/>
                  <a:pt x="24077" y="10670"/>
                  <a:pt x="24077" y="10669"/>
                </a:cubicBezTo>
                <a:cubicBezTo>
                  <a:pt x="24057" y="10673"/>
                  <a:pt x="24037" y="10677"/>
                  <a:pt x="24018" y="10680"/>
                </a:cubicBezTo>
                <a:lnTo>
                  <a:pt x="24018" y="10680"/>
                </a:lnTo>
                <a:cubicBezTo>
                  <a:pt x="24039" y="10677"/>
                  <a:pt x="24059" y="10674"/>
                  <a:pt x="24077" y="10671"/>
                </a:cubicBezTo>
                <a:lnTo>
                  <a:pt x="24077" y="10671"/>
                </a:lnTo>
                <a:cubicBezTo>
                  <a:pt x="24079" y="10675"/>
                  <a:pt x="24084" y="10677"/>
                  <a:pt x="24094" y="10677"/>
                </a:cubicBezTo>
                <a:cubicBezTo>
                  <a:pt x="24115" y="10677"/>
                  <a:pt x="24156" y="10668"/>
                  <a:pt x="24228" y="10644"/>
                </a:cubicBezTo>
                <a:cubicBezTo>
                  <a:pt x="24228" y="10644"/>
                  <a:pt x="24240" y="10644"/>
                  <a:pt x="24253" y="10632"/>
                </a:cubicBezTo>
                <a:cubicBezTo>
                  <a:pt x="24843" y="10506"/>
                  <a:pt x="25384" y="10192"/>
                  <a:pt x="25786" y="9827"/>
                </a:cubicBezTo>
                <a:cubicBezTo>
                  <a:pt x="25836" y="9777"/>
                  <a:pt x="25899" y="9727"/>
                  <a:pt x="25937" y="9689"/>
                </a:cubicBezTo>
                <a:lnTo>
                  <a:pt x="26062" y="9564"/>
                </a:lnTo>
                <a:cubicBezTo>
                  <a:pt x="26138" y="9488"/>
                  <a:pt x="26226" y="9400"/>
                  <a:pt x="26301" y="9312"/>
                </a:cubicBezTo>
                <a:cubicBezTo>
                  <a:pt x="26464" y="9136"/>
                  <a:pt x="26615" y="8960"/>
                  <a:pt x="26766" y="8747"/>
                </a:cubicBezTo>
                <a:cubicBezTo>
                  <a:pt x="27193" y="8169"/>
                  <a:pt x="27344" y="7741"/>
                  <a:pt x="27432" y="7553"/>
                </a:cubicBezTo>
                <a:cubicBezTo>
                  <a:pt x="27468" y="7444"/>
                  <a:pt x="27479" y="7398"/>
                  <a:pt x="27475" y="7398"/>
                </a:cubicBezTo>
                <a:lnTo>
                  <a:pt x="27475" y="7398"/>
                </a:lnTo>
                <a:cubicBezTo>
                  <a:pt x="27472" y="7398"/>
                  <a:pt x="27460" y="7423"/>
                  <a:pt x="27445" y="7465"/>
                </a:cubicBezTo>
                <a:cubicBezTo>
                  <a:pt x="27394" y="7566"/>
                  <a:pt x="27306" y="7741"/>
                  <a:pt x="27218" y="7905"/>
                </a:cubicBezTo>
                <a:cubicBezTo>
                  <a:pt x="27130" y="8056"/>
                  <a:pt x="27055" y="8181"/>
                  <a:pt x="27042" y="8194"/>
                </a:cubicBezTo>
                <a:cubicBezTo>
                  <a:pt x="26967" y="8332"/>
                  <a:pt x="26854" y="8546"/>
                  <a:pt x="26502" y="8998"/>
                </a:cubicBezTo>
                <a:cubicBezTo>
                  <a:pt x="26402" y="9111"/>
                  <a:pt x="26301" y="9237"/>
                  <a:pt x="26188" y="9337"/>
                </a:cubicBezTo>
                <a:lnTo>
                  <a:pt x="25874" y="9651"/>
                </a:lnTo>
                <a:cubicBezTo>
                  <a:pt x="25635" y="9890"/>
                  <a:pt x="25334" y="10104"/>
                  <a:pt x="24994" y="10280"/>
                </a:cubicBezTo>
                <a:cubicBezTo>
                  <a:pt x="24944" y="10292"/>
                  <a:pt x="24931" y="10292"/>
                  <a:pt x="24894" y="10292"/>
                </a:cubicBezTo>
                <a:cubicBezTo>
                  <a:pt x="24969" y="10242"/>
                  <a:pt x="25057" y="10204"/>
                  <a:pt x="25132" y="10154"/>
                </a:cubicBezTo>
                <a:lnTo>
                  <a:pt x="25132" y="10154"/>
                </a:lnTo>
                <a:cubicBezTo>
                  <a:pt x="25070" y="10192"/>
                  <a:pt x="24982" y="10242"/>
                  <a:pt x="24869" y="10292"/>
                </a:cubicBezTo>
                <a:cubicBezTo>
                  <a:pt x="24755" y="10343"/>
                  <a:pt x="24617" y="10405"/>
                  <a:pt x="24466" y="10443"/>
                </a:cubicBezTo>
                <a:cubicBezTo>
                  <a:pt x="24165" y="10544"/>
                  <a:pt x="23775" y="10594"/>
                  <a:pt x="23436" y="10594"/>
                </a:cubicBezTo>
                <a:cubicBezTo>
                  <a:pt x="23436" y="10594"/>
                  <a:pt x="23436" y="10581"/>
                  <a:pt x="23449" y="10581"/>
                </a:cubicBezTo>
                <a:lnTo>
                  <a:pt x="23461" y="10569"/>
                </a:lnTo>
                <a:cubicBezTo>
                  <a:pt x="23479" y="10569"/>
                  <a:pt x="23497" y="10569"/>
                  <a:pt x="23515" y="10569"/>
                </a:cubicBezTo>
                <a:cubicBezTo>
                  <a:pt x="24140" y="10569"/>
                  <a:pt x="24807" y="10358"/>
                  <a:pt x="25296" y="10003"/>
                </a:cubicBezTo>
                <a:cubicBezTo>
                  <a:pt x="25421" y="9915"/>
                  <a:pt x="25547" y="9827"/>
                  <a:pt x="25660" y="9727"/>
                </a:cubicBezTo>
                <a:cubicBezTo>
                  <a:pt x="25710" y="9677"/>
                  <a:pt x="25773" y="9626"/>
                  <a:pt x="25824" y="9576"/>
                </a:cubicBezTo>
                <a:lnTo>
                  <a:pt x="25949" y="9450"/>
                </a:lnTo>
                <a:cubicBezTo>
                  <a:pt x="26125" y="9275"/>
                  <a:pt x="26289" y="9086"/>
                  <a:pt x="26452" y="8898"/>
                </a:cubicBezTo>
                <a:cubicBezTo>
                  <a:pt x="26527" y="8797"/>
                  <a:pt x="26615" y="8696"/>
                  <a:pt x="26691" y="8583"/>
                </a:cubicBezTo>
                <a:cubicBezTo>
                  <a:pt x="26854" y="8357"/>
                  <a:pt x="27005" y="8106"/>
                  <a:pt x="27143" y="7855"/>
                </a:cubicBezTo>
                <a:cubicBezTo>
                  <a:pt x="27143" y="7855"/>
                  <a:pt x="27143" y="7855"/>
                  <a:pt x="27156" y="7842"/>
                </a:cubicBezTo>
                <a:cubicBezTo>
                  <a:pt x="27156" y="7842"/>
                  <a:pt x="27156" y="7829"/>
                  <a:pt x="27156" y="7829"/>
                </a:cubicBezTo>
                <a:cubicBezTo>
                  <a:pt x="27168" y="7792"/>
                  <a:pt x="27193" y="7741"/>
                  <a:pt x="27218" y="7704"/>
                </a:cubicBezTo>
                <a:cubicBezTo>
                  <a:pt x="27256" y="7603"/>
                  <a:pt x="27306" y="7503"/>
                  <a:pt x="27344" y="7402"/>
                </a:cubicBezTo>
                <a:cubicBezTo>
                  <a:pt x="27369" y="7302"/>
                  <a:pt x="27407" y="7214"/>
                  <a:pt x="27432" y="7126"/>
                </a:cubicBezTo>
                <a:cubicBezTo>
                  <a:pt x="27470" y="7025"/>
                  <a:pt x="27495" y="6925"/>
                  <a:pt x="27520" y="6824"/>
                </a:cubicBezTo>
                <a:cubicBezTo>
                  <a:pt x="27545" y="6724"/>
                  <a:pt x="27558" y="6623"/>
                  <a:pt x="27583" y="6523"/>
                </a:cubicBezTo>
                <a:cubicBezTo>
                  <a:pt x="27621" y="6246"/>
                  <a:pt x="27646" y="5982"/>
                  <a:pt x="27646" y="5756"/>
                </a:cubicBezTo>
                <a:cubicBezTo>
                  <a:pt x="27646" y="5693"/>
                  <a:pt x="27646" y="5643"/>
                  <a:pt x="27646" y="5580"/>
                </a:cubicBezTo>
                <a:cubicBezTo>
                  <a:pt x="27646" y="5945"/>
                  <a:pt x="27621" y="6322"/>
                  <a:pt x="27533" y="6698"/>
                </a:cubicBezTo>
                <a:cubicBezTo>
                  <a:pt x="27445" y="7075"/>
                  <a:pt x="27319" y="7440"/>
                  <a:pt x="27143" y="7779"/>
                </a:cubicBezTo>
                <a:cubicBezTo>
                  <a:pt x="27143" y="7754"/>
                  <a:pt x="27156" y="7716"/>
                  <a:pt x="27168" y="7679"/>
                </a:cubicBezTo>
                <a:cubicBezTo>
                  <a:pt x="27193" y="7616"/>
                  <a:pt x="27218" y="7566"/>
                  <a:pt x="27231" y="7515"/>
                </a:cubicBezTo>
                <a:cubicBezTo>
                  <a:pt x="27256" y="7478"/>
                  <a:pt x="27281" y="7452"/>
                  <a:pt x="27294" y="7415"/>
                </a:cubicBezTo>
                <a:cubicBezTo>
                  <a:pt x="27306" y="7390"/>
                  <a:pt x="27306" y="7377"/>
                  <a:pt x="27294" y="7352"/>
                </a:cubicBezTo>
                <a:cubicBezTo>
                  <a:pt x="27319" y="7277"/>
                  <a:pt x="27344" y="7214"/>
                  <a:pt x="27369" y="7138"/>
                </a:cubicBezTo>
                <a:cubicBezTo>
                  <a:pt x="27369" y="7148"/>
                  <a:pt x="27371" y="7154"/>
                  <a:pt x="27375" y="7154"/>
                </a:cubicBezTo>
                <a:cubicBezTo>
                  <a:pt x="27381" y="7154"/>
                  <a:pt x="27391" y="7139"/>
                  <a:pt x="27407" y="7101"/>
                </a:cubicBezTo>
                <a:cubicBezTo>
                  <a:pt x="27407" y="7075"/>
                  <a:pt x="27419" y="7050"/>
                  <a:pt x="27419" y="7013"/>
                </a:cubicBezTo>
                <a:lnTo>
                  <a:pt x="27407" y="7013"/>
                </a:lnTo>
                <a:cubicBezTo>
                  <a:pt x="27507" y="6648"/>
                  <a:pt x="27558" y="6246"/>
                  <a:pt x="27570" y="5882"/>
                </a:cubicBezTo>
                <a:cubicBezTo>
                  <a:pt x="27583" y="5517"/>
                  <a:pt x="27558" y="5178"/>
                  <a:pt x="27520" y="4889"/>
                </a:cubicBezTo>
                <a:lnTo>
                  <a:pt x="27520" y="4876"/>
                </a:lnTo>
                <a:cubicBezTo>
                  <a:pt x="27470" y="4449"/>
                  <a:pt x="27432" y="4110"/>
                  <a:pt x="27407" y="3846"/>
                </a:cubicBezTo>
                <a:cubicBezTo>
                  <a:pt x="27393" y="3690"/>
                  <a:pt x="27387" y="3622"/>
                  <a:pt x="27384" y="3622"/>
                </a:cubicBezTo>
                <a:cubicBezTo>
                  <a:pt x="27382" y="3622"/>
                  <a:pt x="27382" y="3671"/>
                  <a:pt x="27382" y="3758"/>
                </a:cubicBezTo>
                <a:cubicBezTo>
                  <a:pt x="27382" y="3947"/>
                  <a:pt x="27419" y="4324"/>
                  <a:pt x="27470" y="4814"/>
                </a:cubicBezTo>
                <a:cubicBezTo>
                  <a:pt x="27457" y="4826"/>
                  <a:pt x="27457" y="4839"/>
                  <a:pt x="27457" y="4876"/>
                </a:cubicBezTo>
                <a:lnTo>
                  <a:pt x="27470" y="4902"/>
                </a:lnTo>
                <a:cubicBezTo>
                  <a:pt x="27457" y="5002"/>
                  <a:pt x="27432" y="5140"/>
                  <a:pt x="27407" y="5178"/>
                </a:cubicBezTo>
                <a:cubicBezTo>
                  <a:pt x="27432" y="5153"/>
                  <a:pt x="27457" y="5115"/>
                  <a:pt x="27482" y="5077"/>
                </a:cubicBezTo>
                <a:cubicBezTo>
                  <a:pt x="27495" y="5366"/>
                  <a:pt x="27520" y="5681"/>
                  <a:pt x="27482" y="5995"/>
                </a:cubicBezTo>
                <a:cubicBezTo>
                  <a:pt x="27495" y="5831"/>
                  <a:pt x="27457" y="5857"/>
                  <a:pt x="27432" y="5844"/>
                </a:cubicBezTo>
                <a:lnTo>
                  <a:pt x="27432" y="5844"/>
                </a:lnTo>
                <a:cubicBezTo>
                  <a:pt x="27445" y="5945"/>
                  <a:pt x="27457" y="6045"/>
                  <a:pt x="27445" y="6146"/>
                </a:cubicBezTo>
                <a:cubicBezTo>
                  <a:pt x="27457" y="6120"/>
                  <a:pt x="27470" y="6083"/>
                  <a:pt x="27482" y="6058"/>
                </a:cubicBezTo>
                <a:lnTo>
                  <a:pt x="27482" y="6058"/>
                </a:lnTo>
                <a:cubicBezTo>
                  <a:pt x="27445" y="6523"/>
                  <a:pt x="27331" y="6962"/>
                  <a:pt x="27206" y="7289"/>
                </a:cubicBezTo>
                <a:cubicBezTo>
                  <a:pt x="27156" y="7302"/>
                  <a:pt x="27105" y="7327"/>
                  <a:pt x="27055" y="7364"/>
                </a:cubicBezTo>
                <a:cubicBezTo>
                  <a:pt x="27164" y="7037"/>
                  <a:pt x="27203" y="6795"/>
                  <a:pt x="27189" y="6795"/>
                </a:cubicBezTo>
                <a:lnTo>
                  <a:pt x="27189" y="6795"/>
                </a:lnTo>
                <a:cubicBezTo>
                  <a:pt x="27186" y="6795"/>
                  <a:pt x="27179" y="6812"/>
                  <a:pt x="27168" y="6849"/>
                </a:cubicBezTo>
                <a:cubicBezTo>
                  <a:pt x="27181" y="6799"/>
                  <a:pt x="27193" y="6736"/>
                  <a:pt x="27206" y="6648"/>
                </a:cubicBezTo>
                <a:lnTo>
                  <a:pt x="27206" y="6648"/>
                </a:lnTo>
                <a:cubicBezTo>
                  <a:pt x="27197" y="6683"/>
                  <a:pt x="27193" y="6695"/>
                  <a:pt x="27191" y="6695"/>
                </a:cubicBezTo>
                <a:cubicBezTo>
                  <a:pt x="27188" y="6695"/>
                  <a:pt x="27193" y="6652"/>
                  <a:pt x="27193" y="6636"/>
                </a:cubicBezTo>
                <a:cubicBezTo>
                  <a:pt x="27193" y="6636"/>
                  <a:pt x="27193" y="6626"/>
                  <a:pt x="27185" y="6624"/>
                </a:cubicBezTo>
                <a:lnTo>
                  <a:pt x="27185" y="6624"/>
                </a:lnTo>
                <a:cubicBezTo>
                  <a:pt x="27184" y="6628"/>
                  <a:pt x="27182" y="6632"/>
                  <a:pt x="27181" y="6636"/>
                </a:cubicBezTo>
                <a:cubicBezTo>
                  <a:pt x="27181" y="6636"/>
                  <a:pt x="27181" y="6623"/>
                  <a:pt x="27181" y="6623"/>
                </a:cubicBezTo>
                <a:cubicBezTo>
                  <a:pt x="27180" y="6628"/>
                  <a:pt x="27180" y="6633"/>
                  <a:pt x="27179" y="6637"/>
                </a:cubicBezTo>
                <a:lnTo>
                  <a:pt x="27179" y="6637"/>
                </a:lnTo>
                <a:cubicBezTo>
                  <a:pt x="27168" y="6649"/>
                  <a:pt x="27168" y="6661"/>
                  <a:pt x="27156" y="6673"/>
                </a:cubicBezTo>
                <a:cubicBezTo>
                  <a:pt x="27244" y="6259"/>
                  <a:pt x="27256" y="5831"/>
                  <a:pt x="27244" y="5442"/>
                </a:cubicBezTo>
                <a:lnTo>
                  <a:pt x="27281" y="5392"/>
                </a:lnTo>
                <a:cubicBezTo>
                  <a:pt x="27281" y="5366"/>
                  <a:pt x="27281" y="5354"/>
                  <a:pt x="27281" y="5329"/>
                </a:cubicBezTo>
                <a:cubicBezTo>
                  <a:pt x="27269" y="5329"/>
                  <a:pt x="27256" y="5354"/>
                  <a:pt x="27244" y="5392"/>
                </a:cubicBezTo>
                <a:cubicBezTo>
                  <a:pt x="27231" y="5228"/>
                  <a:pt x="27218" y="5065"/>
                  <a:pt x="27206" y="4902"/>
                </a:cubicBezTo>
                <a:cubicBezTo>
                  <a:pt x="27206" y="4902"/>
                  <a:pt x="27206" y="4889"/>
                  <a:pt x="27218" y="4889"/>
                </a:cubicBezTo>
                <a:lnTo>
                  <a:pt x="27193" y="4801"/>
                </a:lnTo>
                <a:cubicBezTo>
                  <a:pt x="27143" y="4424"/>
                  <a:pt x="27093" y="4085"/>
                  <a:pt x="27068" y="3745"/>
                </a:cubicBezTo>
                <a:cubicBezTo>
                  <a:pt x="27055" y="3620"/>
                  <a:pt x="27055" y="3507"/>
                  <a:pt x="27055" y="3381"/>
                </a:cubicBezTo>
                <a:cubicBezTo>
                  <a:pt x="27055" y="3445"/>
                  <a:pt x="27055" y="3527"/>
                  <a:pt x="27055" y="3620"/>
                </a:cubicBezTo>
                <a:cubicBezTo>
                  <a:pt x="27042" y="3620"/>
                  <a:pt x="27042" y="3632"/>
                  <a:pt x="27042" y="3632"/>
                </a:cubicBezTo>
                <a:cubicBezTo>
                  <a:pt x="27042" y="3658"/>
                  <a:pt x="27042" y="3683"/>
                  <a:pt x="27042" y="3733"/>
                </a:cubicBezTo>
                <a:cubicBezTo>
                  <a:pt x="27049" y="3727"/>
                  <a:pt x="27052" y="3723"/>
                  <a:pt x="27053" y="3723"/>
                </a:cubicBezTo>
                <a:cubicBezTo>
                  <a:pt x="27055" y="3723"/>
                  <a:pt x="27055" y="3727"/>
                  <a:pt x="27055" y="3733"/>
                </a:cubicBezTo>
                <a:cubicBezTo>
                  <a:pt x="27068" y="3821"/>
                  <a:pt x="27068" y="3934"/>
                  <a:pt x="27080" y="4047"/>
                </a:cubicBezTo>
                <a:lnTo>
                  <a:pt x="27055" y="3959"/>
                </a:lnTo>
                <a:cubicBezTo>
                  <a:pt x="27042" y="3984"/>
                  <a:pt x="27042" y="4047"/>
                  <a:pt x="27030" y="4072"/>
                </a:cubicBezTo>
                <a:cubicBezTo>
                  <a:pt x="27030" y="4110"/>
                  <a:pt x="27042" y="4122"/>
                  <a:pt x="27042" y="4135"/>
                </a:cubicBezTo>
                <a:cubicBezTo>
                  <a:pt x="27052" y="4150"/>
                  <a:pt x="27060" y="4157"/>
                  <a:pt x="27067" y="4157"/>
                </a:cubicBezTo>
                <a:cubicBezTo>
                  <a:pt x="27078" y="4157"/>
                  <a:pt x="27085" y="4140"/>
                  <a:pt x="27093" y="4110"/>
                </a:cubicBezTo>
                <a:cubicBezTo>
                  <a:pt x="27118" y="4336"/>
                  <a:pt x="27143" y="4600"/>
                  <a:pt x="27168" y="4876"/>
                </a:cubicBezTo>
                <a:cubicBezTo>
                  <a:pt x="27168" y="4889"/>
                  <a:pt x="27168" y="4902"/>
                  <a:pt x="27168" y="4914"/>
                </a:cubicBezTo>
                <a:cubicBezTo>
                  <a:pt x="27168" y="4939"/>
                  <a:pt x="27156" y="4952"/>
                  <a:pt x="27143" y="4952"/>
                </a:cubicBezTo>
                <a:cubicBezTo>
                  <a:pt x="27156" y="4952"/>
                  <a:pt x="27168" y="4952"/>
                  <a:pt x="27168" y="4939"/>
                </a:cubicBezTo>
                <a:lnTo>
                  <a:pt x="27181" y="4927"/>
                </a:lnTo>
                <a:cubicBezTo>
                  <a:pt x="27218" y="5266"/>
                  <a:pt x="27244" y="5656"/>
                  <a:pt x="27206" y="6083"/>
                </a:cubicBezTo>
                <a:cubicBezTo>
                  <a:pt x="27181" y="6510"/>
                  <a:pt x="27080" y="6962"/>
                  <a:pt x="26904" y="7390"/>
                </a:cubicBezTo>
                <a:lnTo>
                  <a:pt x="26892" y="7377"/>
                </a:lnTo>
                <a:lnTo>
                  <a:pt x="26892" y="7415"/>
                </a:lnTo>
                <a:cubicBezTo>
                  <a:pt x="26841" y="7528"/>
                  <a:pt x="26791" y="7653"/>
                  <a:pt x="26728" y="7754"/>
                </a:cubicBezTo>
                <a:lnTo>
                  <a:pt x="26716" y="7779"/>
                </a:lnTo>
                <a:cubicBezTo>
                  <a:pt x="26665" y="7880"/>
                  <a:pt x="26603" y="7993"/>
                  <a:pt x="26540" y="8081"/>
                </a:cubicBezTo>
                <a:cubicBezTo>
                  <a:pt x="26477" y="8181"/>
                  <a:pt x="26414" y="8282"/>
                  <a:pt x="26351" y="8382"/>
                </a:cubicBezTo>
                <a:cubicBezTo>
                  <a:pt x="26339" y="8370"/>
                  <a:pt x="26339" y="8370"/>
                  <a:pt x="26339" y="8370"/>
                </a:cubicBezTo>
                <a:lnTo>
                  <a:pt x="26289" y="8445"/>
                </a:lnTo>
                <a:cubicBezTo>
                  <a:pt x="26213" y="8546"/>
                  <a:pt x="26138" y="8646"/>
                  <a:pt x="26062" y="8747"/>
                </a:cubicBezTo>
                <a:cubicBezTo>
                  <a:pt x="26050" y="8747"/>
                  <a:pt x="26037" y="8759"/>
                  <a:pt x="26012" y="8772"/>
                </a:cubicBezTo>
                <a:lnTo>
                  <a:pt x="26037" y="8772"/>
                </a:lnTo>
                <a:cubicBezTo>
                  <a:pt x="25937" y="8885"/>
                  <a:pt x="25824" y="9011"/>
                  <a:pt x="25723" y="9111"/>
                </a:cubicBezTo>
                <a:cubicBezTo>
                  <a:pt x="25710" y="9111"/>
                  <a:pt x="25698" y="9124"/>
                  <a:pt x="25685" y="9149"/>
                </a:cubicBezTo>
                <a:cubicBezTo>
                  <a:pt x="25509" y="9337"/>
                  <a:pt x="25271" y="9551"/>
                  <a:pt x="25032" y="9714"/>
                </a:cubicBezTo>
                <a:cubicBezTo>
                  <a:pt x="24781" y="9865"/>
                  <a:pt x="24517" y="9991"/>
                  <a:pt x="24253" y="10066"/>
                </a:cubicBezTo>
                <a:cubicBezTo>
                  <a:pt x="23989" y="10135"/>
                  <a:pt x="23738" y="10160"/>
                  <a:pt x="23510" y="10160"/>
                </a:cubicBezTo>
                <a:cubicBezTo>
                  <a:pt x="23282" y="10160"/>
                  <a:pt x="23078" y="10135"/>
                  <a:pt x="22908" y="10104"/>
                </a:cubicBezTo>
                <a:cubicBezTo>
                  <a:pt x="22808" y="10079"/>
                  <a:pt x="22732" y="10066"/>
                  <a:pt x="22682" y="10054"/>
                </a:cubicBezTo>
                <a:cubicBezTo>
                  <a:pt x="22632" y="10041"/>
                  <a:pt x="22607" y="10028"/>
                  <a:pt x="22607" y="10028"/>
                </a:cubicBezTo>
                <a:lnTo>
                  <a:pt x="22607" y="10028"/>
                </a:lnTo>
                <a:cubicBezTo>
                  <a:pt x="22607" y="10028"/>
                  <a:pt x="22632" y="10028"/>
                  <a:pt x="22670" y="10041"/>
                </a:cubicBezTo>
                <a:cubicBezTo>
                  <a:pt x="22720" y="10041"/>
                  <a:pt x="22783" y="10054"/>
                  <a:pt x="22871" y="10066"/>
                </a:cubicBezTo>
                <a:cubicBezTo>
                  <a:pt x="23012" y="10088"/>
                  <a:pt x="23218" y="10119"/>
                  <a:pt x="23474" y="10119"/>
                </a:cubicBezTo>
                <a:cubicBezTo>
                  <a:pt x="23515" y="10119"/>
                  <a:pt x="23556" y="10118"/>
                  <a:pt x="23599" y="10116"/>
                </a:cubicBezTo>
                <a:cubicBezTo>
                  <a:pt x="23914" y="10104"/>
                  <a:pt x="24291" y="10028"/>
                  <a:pt x="24655" y="9853"/>
                </a:cubicBezTo>
                <a:cubicBezTo>
                  <a:pt x="24831" y="9765"/>
                  <a:pt x="25007" y="9664"/>
                  <a:pt x="25170" y="9526"/>
                </a:cubicBezTo>
                <a:cubicBezTo>
                  <a:pt x="25346" y="9413"/>
                  <a:pt x="25497" y="9262"/>
                  <a:pt x="25623" y="9124"/>
                </a:cubicBezTo>
                <a:cubicBezTo>
                  <a:pt x="25899" y="8847"/>
                  <a:pt x="26163" y="8546"/>
                  <a:pt x="26389" y="8219"/>
                </a:cubicBezTo>
                <a:cubicBezTo>
                  <a:pt x="26615" y="7892"/>
                  <a:pt x="26791" y="7553"/>
                  <a:pt x="26904" y="7214"/>
                </a:cubicBezTo>
                <a:cubicBezTo>
                  <a:pt x="27042" y="6887"/>
                  <a:pt x="27093" y="6573"/>
                  <a:pt x="27130" y="6322"/>
                </a:cubicBezTo>
                <a:lnTo>
                  <a:pt x="27130" y="6309"/>
                </a:lnTo>
                <a:cubicBezTo>
                  <a:pt x="27080" y="6673"/>
                  <a:pt x="26967" y="7075"/>
                  <a:pt x="26791" y="7465"/>
                </a:cubicBezTo>
                <a:cubicBezTo>
                  <a:pt x="26615" y="7842"/>
                  <a:pt x="26389" y="8206"/>
                  <a:pt x="26125" y="8521"/>
                </a:cubicBezTo>
                <a:cubicBezTo>
                  <a:pt x="26000" y="8671"/>
                  <a:pt x="25874" y="8822"/>
                  <a:pt x="25736" y="8960"/>
                </a:cubicBezTo>
                <a:cubicBezTo>
                  <a:pt x="25597" y="9099"/>
                  <a:pt x="25484" y="9224"/>
                  <a:pt x="25334" y="9350"/>
                </a:cubicBezTo>
                <a:cubicBezTo>
                  <a:pt x="25032" y="9601"/>
                  <a:pt x="24718" y="9777"/>
                  <a:pt x="24429" y="9878"/>
                </a:cubicBezTo>
                <a:cubicBezTo>
                  <a:pt x="24052" y="10012"/>
                  <a:pt x="23764" y="10034"/>
                  <a:pt x="23644" y="10034"/>
                </a:cubicBezTo>
                <a:cubicBezTo>
                  <a:pt x="23584" y="10034"/>
                  <a:pt x="23566" y="10028"/>
                  <a:pt x="23599" y="10028"/>
                </a:cubicBezTo>
                <a:cubicBezTo>
                  <a:pt x="23637" y="10016"/>
                  <a:pt x="23800" y="10016"/>
                  <a:pt x="24077" y="9941"/>
                </a:cubicBezTo>
                <a:cubicBezTo>
                  <a:pt x="24366" y="9865"/>
                  <a:pt x="24781" y="9714"/>
                  <a:pt x="25208" y="9350"/>
                </a:cubicBezTo>
                <a:cubicBezTo>
                  <a:pt x="25421" y="9174"/>
                  <a:pt x="25509" y="9073"/>
                  <a:pt x="25572" y="9023"/>
                </a:cubicBezTo>
                <a:cubicBezTo>
                  <a:pt x="25606" y="8990"/>
                  <a:pt x="25623" y="8979"/>
                  <a:pt x="25626" y="8979"/>
                </a:cubicBezTo>
                <a:lnTo>
                  <a:pt x="25626" y="8979"/>
                </a:lnTo>
                <a:cubicBezTo>
                  <a:pt x="25628" y="8979"/>
                  <a:pt x="25627" y="8981"/>
                  <a:pt x="25623" y="8985"/>
                </a:cubicBezTo>
                <a:cubicBezTo>
                  <a:pt x="25616" y="8992"/>
                  <a:pt x="25594" y="9017"/>
                  <a:pt x="25600" y="9017"/>
                </a:cubicBezTo>
                <a:cubicBezTo>
                  <a:pt x="25604" y="9017"/>
                  <a:pt x="25628" y="8999"/>
                  <a:pt x="25698" y="8935"/>
                </a:cubicBezTo>
                <a:cubicBezTo>
                  <a:pt x="26037" y="8571"/>
                  <a:pt x="26339" y="8169"/>
                  <a:pt x="26578" y="7716"/>
                </a:cubicBezTo>
                <a:cubicBezTo>
                  <a:pt x="26816" y="7251"/>
                  <a:pt x="26980" y="6736"/>
                  <a:pt x="27030" y="6234"/>
                </a:cubicBezTo>
                <a:cubicBezTo>
                  <a:pt x="27105" y="5593"/>
                  <a:pt x="27042" y="5090"/>
                  <a:pt x="27005" y="4675"/>
                </a:cubicBezTo>
                <a:cubicBezTo>
                  <a:pt x="26967" y="4261"/>
                  <a:pt x="26929" y="3947"/>
                  <a:pt x="26917" y="3670"/>
                </a:cubicBezTo>
                <a:cubicBezTo>
                  <a:pt x="26892" y="3142"/>
                  <a:pt x="26942" y="2828"/>
                  <a:pt x="27005" y="2527"/>
                </a:cubicBezTo>
                <a:cubicBezTo>
                  <a:pt x="27068" y="2238"/>
                  <a:pt x="27143" y="1961"/>
                  <a:pt x="27331" y="1572"/>
                </a:cubicBezTo>
                <a:cubicBezTo>
                  <a:pt x="27533" y="1182"/>
                  <a:pt x="27847" y="679"/>
                  <a:pt x="28513"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 name="Google Shape;197;p71"/>
          <p:cNvSpPr/>
          <p:nvPr/>
        </p:nvSpPr>
        <p:spPr>
          <a:xfrm rot="254886">
            <a:off x="960016" y="6295005"/>
            <a:ext cx="2922696" cy="1299664"/>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98" name="Google Shape;198;p71"/>
          <p:cNvPicPr preferRelativeResize="0"/>
          <p:nvPr/>
        </p:nvPicPr>
        <p:blipFill rotWithShape="1">
          <a:blip r:embed="rId3">
            <a:alphaModFix/>
          </a:blip>
          <a:srcRect b="0" l="0" r="0" t="0"/>
          <a:stretch/>
        </p:blipFill>
        <p:spPr>
          <a:xfrm rot="1277672">
            <a:off x="5822599" y="5962434"/>
            <a:ext cx="1968500" cy="729761"/>
          </a:xfrm>
          <a:prstGeom prst="rect">
            <a:avLst/>
          </a:prstGeom>
          <a:noFill/>
          <a:ln>
            <a:noFill/>
          </a:ln>
        </p:spPr>
      </p:pic>
      <p:sp>
        <p:nvSpPr>
          <p:cNvPr id="199" name="Google Shape;199;p71"/>
          <p:cNvSpPr txBox="1"/>
          <p:nvPr>
            <p:ph type="title"/>
          </p:nvPr>
        </p:nvSpPr>
        <p:spPr>
          <a:xfrm>
            <a:off x="7856400" y="2030233"/>
            <a:ext cx="3375600" cy="890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400"/>
              <a:buNone/>
              <a:defRPr sz="7466"/>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200" name="Google Shape;200;p71"/>
          <p:cNvSpPr txBox="1"/>
          <p:nvPr>
            <p:ph idx="1" type="subTitle"/>
          </p:nvPr>
        </p:nvSpPr>
        <p:spPr>
          <a:xfrm>
            <a:off x="7856400" y="3444333"/>
            <a:ext cx="3375600" cy="1486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01" name="Google Shape;201;p71"/>
          <p:cNvSpPr/>
          <p:nvPr/>
        </p:nvSpPr>
        <p:spPr>
          <a:xfrm rot="8100000">
            <a:off x="10734953" y="5322874"/>
            <a:ext cx="3584892" cy="714460"/>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 name="Google Shape;202;p71"/>
          <p:cNvSpPr/>
          <p:nvPr/>
        </p:nvSpPr>
        <p:spPr>
          <a:xfrm rot="-2700000">
            <a:off x="-1263549" y="460663"/>
            <a:ext cx="3022577" cy="78365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 number">
    <p:bg>
      <p:bgPr>
        <a:solidFill>
          <a:schemeClr val="lt2"/>
        </a:solidFill>
      </p:bgPr>
    </p:bg>
    <p:spTree>
      <p:nvGrpSpPr>
        <p:cNvPr id="203" name="Shape 203"/>
        <p:cNvGrpSpPr/>
        <p:nvPr/>
      </p:nvGrpSpPr>
      <p:grpSpPr>
        <a:xfrm>
          <a:off x="0" y="0"/>
          <a:ext cx="0" cy="0"/>
          <a:chOff x="0" y="0"/>
          <a:chExt cx="0" cy="0"/>
        </a:xfrm>
      </p:grpSpPr>
      <p:sp>
        <p:nvSpPr>
          <p:cNvPr id="204" name="Google Shape;204;p72"/>
          <p:cNvSpPr/>
          <p:nvPr/>
        </p:nvSpPr>
        <p:spPr>
          <a:xfrm flipH="1" rot="8100000">
            <a:off x="9037380" y="6623577"/>
            <a:ext cx="3818779" cy="76107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 name="Google Shape;205;p72"/>
          <p:cNvSpPr/>
          <p:nvPr/>
        </p:nvSpPr>
        <p:spPr>
          <a:xfrm rot="-2540026">
            <a:off x="-1670809" y="881104"/>
            <a:ext cx="3940409" cy="102161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 name="Google Shape;206;p72"/>
          <p:cNvSpPr/>
          <p:nvPr/>
        </p:nvSpPr>
        <p:spPr>
          <a:xfrm rot="-127785">
            <a:off x="1098831" y="2177558"/>
            <a:ext cx="10132596" cy="212179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07" name="Google Shape;207;p72"/>
          <p:cNvPicPr preferRelativeResize="0"/>
          <p:nvPr/>
        </p:nvPicPr>
        <p:blipFill rotWithShape="1">
          <a:blip r:embed="rId2">
            <a:alphaModFix/>
          </a:blip>
          <a:srcRect b="0" l="0" r="0" t="0"/>
          <a:stretch/>
        </p:blipFill>
        <p:spPr>
          <a:xfrm>
            <a:off x="8743600" y="2825667"/>
            <a:ext cx="2316000" cy="926400"/>
          </a:xfrm>
          <a:prstGeom prst="rect">
            <a:avLst/>
          </a:prstGeom>
          <a:noFill/>
          <a:ln>
            <a:noFill/>
          </a:ln>
        </p:spPr>
      </p:pic>
      <p:pic>
        <p:nvPicPr>
          <p:cNvPr id="208" name="Google Shape;208;p72"/>
          <p:cNvPicPr preferRelativeResize="0"/>
          <p:nvPr/>
        </p:nvPicPr>
        <p:blipFill rotWithShape="1">
          <a:blip r:embed="rId3">
            <a:alphaModFix/>
          </a:blip>
          <a:srcRect b="0" l="0" r="0" t="0"/>
          <a:stretch/>
        </p:blipFill>
        <p:spPr>
          <a:xfrm rot="-6667576">
            <a:off x="182083" y="522941"/>
            <a:ext cx="1000236" cy="1737952"/>
          </a:xfrm>
          <a:prstGeom prst="rect">
            <a:avLst/>
          </a:prstGeom>
          <a:noFill/>
          <a:ln>
            <a:noFill/>
          </a:ln>
        </p:spPr>
      </p:pic>
      <p:sp>
        <p:nvSpPr>
          <p:cNvPr id="209" name="Google Shape;209;p72"/>
          <p:cNvSpPr txBox="1"/>
          <p:nvPr>
            <p:ph type="title"/>
          </p:nvPr>
        </p:nvSpPr>
        <p:spPr>
          <a:xfrm>
            <a:off x="1820004" y="2787100"/>
            <a:ext cx="8552000" cy="1021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96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210" name="Google Shape;210;p72"/>
          <p:cNvSpPr txBox="1"/>
          <p:nvPr>
            <p:ph idx="1" type="subTitle"/>
          </p:nvPr>
        </p:nvSpPr>
        <p:spPr>
          <a:xfrm>
            <a:off x="1820000" y="4325600"/>
            <a:ext cx="8552000" cy="542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Big Title">
    <p:bg>
      <p:bgPr>
        <a:solidFill>
          <a:schemeClr val="lt1"/>
        </a:solidFill>
      </p:bgPr>
    </p:bg>
    <p:spTree>
      <p:nvGrpSpPr>
        <p:cNvPr id="211" name="Shape 211"/>
        <p:cNvGrpSpPr/>
        <p:nvPr/>
      </p:nvGrpSpPr>
      <p:grpSpPr>
        <a:xfrm>
          <a:off x="0" y="0"/>
          <a:ext cx="0" cy="0"/>
          <a:chOff x="0" y="0"/>
          <a:chExt cx="0" cy="0"/>
        </a:xfrm>
      </p:grpSpPr>
      <p:sp>
        <p:nvSpPr>
          <p:cNvPr id="212" name="Google Shape;212;p73"/>
          <p:cNvSpPr/>
          <p:nvPr/>
        </p:nvSpPr>
        <p:spPr>
          <a:xfrm>
            <a:off x="170801" y="4304201"/>
            <a:ext cx="4779551" cy="1563383"/>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 name="Google Shape;213;p73"/>
          <p:cNvSpPr/>
          <p:nvPr/>
        </p:nvSpPr>
        <p:spPr>
          <a:xfrm>
            <a:off x="-147667" y="2524966"/>
            <a:ext cx="6075925" cy="2277457"/>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 name="Google Shape;214;p73"/>
          <p:cNvSpPr/>
          <p:nvPr/>
        </p:nvSpPr>
        <p:spPr>
          <a:xfrm rot="197100">
            <a:off x="496514" y="1195341"/>
            <a:ext cx="5129831" cy="1677900"/>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15" name="Google Shape;215;p73"/>
          <p:cNvPicPr preferRelativeResize="0"/>
          <p:nvPr/>
        </p:nvPicPr>
        <p:blipFill rotWithShape="1">
          <a:blip r:embed="rId2">
            <a:alphaModFix/>
          </a:blip>
          <a:srcRect b="0" l="0" r="0" t="0"/>
          <a:stretch/>
        </p:blipFill>
        <p:spPr>
          <a:xfrm>
            <a:off x="4689501" y="3959900"/>
            <a:ext cx="1700367" cy="680133"/>
          </a:xfrm>
          <a:prstGeom prst="rect">
            <a:avLst/>
          </a:prstGeom>
          <a:noFill/>
          <a:ln>
            <a:noFill/>
          </a:ln>
        </p:spPr>
      </p:pic>
      <p:sp>
        <p:nvSpPr>
          <p:cNvPr id="216" name="Google Shape;216;p73"/>
          <p:cNvSpPr/>
          <p:nvPr/>
        </p:nvSpPr>
        <p:spPr>
          <a:xfrm rot="4945898">
            <a:off x="10480393" y="-295435"/>
            <a:ext cx="2894376" cy="2309787"/>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 name="Google Shape;217;p73"/>
          <p:cNvSpPr txBox="1"/>
          <p:nvPr>
            <p:ph type="title"/>
          </p:nvPr>
        </p:nvSpPr>
        <p:spPr>
          <a:xfrm>
            <a:off x="1064233" y="1890500"/>
            <a:ext cx="3994400" cy="35464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1">
  <p:cSld name="Title and Design 1">
    <p:bg>
      <p:bgPr>
        <a:solidFill>
          <a:schemeClr val="lt1"/>
        </a:solidFill>
      </p:bgPr>
    </p:bg>
    <p:spTree>
      <p:nvGrpSpPr>
        <p:cNvPr id="218" name="Shape 218"/>
        <p:cNvGrpSpPr/>
        <p:nvPr/>
      </p:nvGrpSpPr>
      <p:grpSpPr>
        <a:xfrm>
          <a:off x="0" y="0"/>
          <a:ext cx="0" cy="0"/>
          <a:chOff x="0" y="0"/>
          <a:chExt cx="0" cy="0"/>
        </a:xfrm>
      </p:grpSpPr>
      <p:sp>
        <p:nvSpPr>
          <p:cNvPr id="219" name="Google Shape;219;p74"/>
          <p:cNvSpPr/>
          <p:nvPr/>
        </p:nvSpPr>
        <p:spPr>
          <a:xfrm rot="8314325">
            <a:off x="-469887" y="-404126"/>
            <a:ext cx="3060005" cy="83686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220" name="Google Shape;220;p74"/>
          <p:cNvGrpSpPr/>
          <p:nvPr/>
        </p:nvGrpSpPr>
        <p:grpSpPr>
          <a:xfrm flipH="1">
            <a:off x="10304201" y="5752751"/>
            <a:ext cx="2333889" cy="1380807"/>
            <a:chOff x="-532975" y="4271713"/>
            <a:chExt cx="1750417" cy="1035605"/>
          </a:xfrm>
        </p:grpSpPr>
        <p:sp>
          <p:nvSpPr>
            <p:cNvPr id="221" name="Google Shape;221;p74"/>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 name="Google Shape;222;p74"/>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223" name="Google Shape;223;p74"/>
          <p:cNvPicPr preferRelativeResize="0"/>
          <p:nvPr/>
        </p:nvPicPr>
        <p:blipFill rotWithShape="1">
          <a:blip r:embed="rId2">
            <a:alphaModFix/>
          </a:blip>
          <a:srcRect b="0" l="0" r="0" t="0"/>
          <a:stretch/>
        </p:blipFill>
        <p:spPr>
          <a:xfrm rot="7792500">
            <a:off x="-681633" y="976506"/>
            <a:ext cx="2027468" cy="810988"/>
          </a:xfrm>
          <a:prstGeom prst="rect">
            <a:avLst/>
          </a:prstGeom>
          <a:noFill/>
          <a:ln>
            <a:noFill/>
          </a:ln>
        </p:spPr>
      </p:pic>
      <p:sp>
        <p:nvSpPr>
          <p:cNvPr id="224" name="Google Shape;224;p74"/>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2">
  <p:cSld name="Title and Design 2">
    <p:bg>
      <p:bgPr>
        <a:solidFill>
          <a:schemeClr val="lt1"/>
        </a:solidFill>
      </p:bgPr>
    </p:bg>
    <p:spTree>
      <p:nvGrpSpPr>
        <p:cNvPr id="225" name="Shape 225"/>
        <p:cNvGrpSpPr/>
        <p:nvPr/>
      </p:nvGrpSpPr>
      <p:grpSpPr>
        <a:xfrm>
          <a:off x="0" y="0"/>
          <a:ext cx="0" cy="0"/>
          <a:chOff x="0" y="0"/>
          <a:chExt cx="0" cy="0"/>
        </a:xfrm>
      </p:grpSpPr>
      <p:sp>
        <p:nvSpPr>
          <p:cNvPr id="226" name="Google Shape;226;p75"/>
          <p:cNvSpPr/>
          <p:nvPr/>
        </p:nvSpPr>
        <p:spPr>
          <a:xfrm rot="-2172970">
            <a:off x="-1786825" y="220671"/>
            <a:ext cx="3651597" cy="998661"/>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 name="Google Shape;227;p75"/>
          <p:cNvSpPr/>
          <p:nvPr/>
        </p:nvSpPr>
        <p:spPr>
          <a:xfrm rot="7670825">
            <a:off x="10776785" y="5488351"/>
            <a:ext cx="3139620" cy="62571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28" name="Google Shape;228;p75"/>
          <p:cNvPicPr preferRelativeResize="0"/>
          <p:nvPr/>
        </p:nvPicPr>
        <p:blipFill rotWithShape="1">
          <a:blip r:embed="rId2">
            <a:alphaModFix/>
          </a:blip>
          <a:srcRect b="0" l="0" r="0" t="0"/>
          <a:stretch/>
        </p:blipFill>
        <p:spPr>
          <a:xfrm rot="-2404694">
            <a:off x="-560200" y="835616"/>
            <a:ext cx="1908984" cy="763600"/>
          </a:xfrm>
          <a:prstGeom prst="rect">
            <a:avLst/>
          </a:prstGeom>
          <a:noFill/>
          <a:ln>
            <a:noFill/>
          </a:ln>
        </p:spPr>
      </p:pic>
      <p:pic>
        <p:nvPicPr>
          <p:cNvPr id="229" name="Google Shape;229;p75"/>
          <p:cNvPicPr preferRelativeResize="0"/>
          <p:nvPr/>
        </p:nvPicPr>
        <p:blipFill rotWithShape="1">
          <a:blip r:embed="rId3">
            <a:alphaModFix/>
          </a:blip>
          <a:srcRect b="0" l="0" r="0" t="0"/>
          <a:stretch/>
        </p:blipFill>
        <p:spPr>
          <a:xfrm rot="7809958">
            <a:off x="11086045" y="5277193"/>
            <a:ext cx="1543612" cy="572216"/>
          </a:xfrm>
          <a:prstGeom prst="rect">
            <a:avLst/>
          </a:prstGeom>
          <a:noFill/>
          <a:ln>
            <a:noFill/>
          </a:ln>
        </p:spPr>
      </p:pic>
      <p:sp>
        <p:nvSpPr>
          <p:cNvPr id="230" name="Google Shape;230;p75"/>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and Text">
  <p:cSld name="Big Title and Text">
    <p:bg>
      <p:bgPr>
        <a:solidFill>
          <a:schemeClr val="lt1"/>
        </a:solidFill>
      </p:bgPr>
    </p:bg>
    <p:spTree>
      <p:nvGrpSpPr>
        <p:cNvPr id="231" name="Shape 231"/>
        <p:cNvGrpSpPr/>
        <p:nvPr/>
      </p:nvGrpSpPr>
      <p:grpSpPr>
        <a:xfrm>
          <a:off x="0" y="0"/>
          <a:ext cx="0" cy="0"/>
          <a:chOff x="0" y="0"/>
          <a:chExt cx="0" cy="0"/>
        </a:xfrm>
      </p:grpSpPr>
      <p:sp>
        <p:nvSpPr>
          <p:cNvPr id="232" name="Google Shape;232;p76"/>
          <p:cNvSpPr/>
          <p:nvPr/>
        </p:nvSpPr>
        <p:spPr>
          <a:xfrm rot="2449159">
            <a:off x="-2009635" y="5041762"/>
            <a:ext cx="4134581" cy="8240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 name="Google Shape;233;p76"/>
          <p:cNvSpPr/>
          <p:nvPr/>
        </p:nvSpPr>
        <p:spPr>
          <a:xfrm flipH="1">
            <a:off x="4666434" y="1105201"/>
            <a:ext cx="6878239" cy="1670564"/>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 name="Google Shape;234;p76"/>
          <p:cNvSpPr/>
          <p:nvPr/>
        </p:nvSpPr>
        <p:spPr>
          <a:xfrm rot="194087">
            <a:off x="5747736" y="2447146"/>
            <a:ext cx="6336285" cy="2081695"/>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 name="Google Shape;235;p76"/>
          <p:cNvSpPr/>
          <p:nvPr/>
        </p:nvSpPr>
        <p:spPr>
          <a:xfrm flipH="1">
            <a:off x="-1234786" y="-304282"/>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 name="Google Shape;236;p76"/>
          <p:cNvSpPr/>
          <p:nvPr/>
        </p:nvSpPr>
        <p:spPr>
          <a:xfrm flipH="1">
            <a:off x="10202221" y="60869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 name="Google Shape;237;p76"/>
          <p:cNvSpPr/>
          <p:nvPr/>
        </p:nvSpPr>
        <p:spPr>
          <a:xfrm flipH="1">
            <a:off x="10859978" y="5766018"/>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38" name="Google Shape;238;p76"/>
          <p:cNvPicPr preferRelativeResize="0"/>
          <p:nvPr/>
        </p:nvPicPr>
        <p:blipFill rotWithShape="1">
          <a:blip r:embed="rId2">
            <a:alphaModFix/>
          </a:blip>
          <a:srcRect b="0" l="0" r="0" t="0"/>
          <a:stretch/>
        </p:blipFill>
        <p:spPr>
          <a:xfrm>
            <a:off x="9820458" y="3563309"/>
            <a:ext cx="1650900" cy="934577"/>
          </a:xfrm>
          <a:prstGeom prst="rect">
            <a:avLst/>
          </a:prstGeom>
          <a:noFill/>
          <a:ln>
            <a:noFill/>
          </a:ln>
        </p:spPr>
      </p:pic>
      <p:pic>
        <p:nvPicPr>
          <p:cNvPr id="239" name="Google Shape;239;p76"/>
          <p:cNvPicPr preferRelativeResize="0"/>
          <p:nvPr/>
        </p:nvPicPr>
        <p:blipFill rotWithShape="1">
          <a:blip r:embed="rId3">
            <a:alphaModFix/>
          </a:blip>
          <a:srcRect b="0" l="0" r="0" t="0"/>
          <a:stretch/>
        </p:blipFill>
        <p:spPr>
          <a:xfrm rot="-1994820">
            <a:off x="505027" y="5391704"/>
            <a:ext cx="922845" cy="1603459"/>
          </a:xfrm>
          <a:prstGeom prst="rect">
            <a:avLst/>
          </a:prstGeom>
          <a:noFill/>
          <a:ln>
            <a:noFill/>
          </a:ln>
        </p:spPr>
      </p:pic>
      <p:sp>
        <p:nvSpPr>
          <p:cNvPr id="240" name="Google Shape;240;p76"/>
          <p:cNvSpPr txBox="1"/>
          <p:nvPr>
            <p:ph type="title"/>
          </p:nvPr>
        </p:nvSpPr>
        <p:spPr>
          <a:xfrm>
            <a:off x="5749800" y="1464100"/>
            <a:ext cx="5482000" cy="306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
        <p:nvSpPr>
          <p:cNvPr id="241" name="Google Shape;241;p76"/>
          <p:cNvSpPr txBox="1"/>
          <p:nvPr>
            <p:ph idx="1" type="subTitle"/>
          </p:nvPr>
        </p:nvSpPr>
        <p:spPr>
          <a:xfrm>
            <a:off x="6240400" y="4857333"/>
            <a:ext cx="4500800" cy="1056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 and Four Columns">
    <p:bg>
      <p:bgPr>
        <a:solidFill>
          <a:schemeClr val="lt1"/>
        </a:solidFill>
      </p:bgPr>
    </p:bg>
    <p:spTree>
      <p:nvGrpSpPr>
        <p:cNvPr id="242" name="Shape 242"/>
        <p:cNvGrpSpPr/>
        <p:nvPr/>
      </p:nvGrpSpPr>
      <p:grpSpPr>
        <a:xfrm>
          <a:off x="0" y="0"/>
          <a:ext cx="0" cy="0"/>
          <a:chOff x="0" y="0"/>
          <a:chExt cx="0" cy="0"/>
        </a:xfrm>
      </p:grpSpPr>
      <p:sp>
        <p:nvSpPr>
          <p:cNvPr id="243" name="Google Shape;243;p77"/>
          <p:cNvSpPr/>
          <p:nvPr/>
        </p:nvSpPr>
        <p:spPr>
          <a:xfrm rot="8385421">
            <a:off x="-1277720" y="-523945"/>
            <a:ext cx="3206327" cy="63901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 name="Google Shape;244;p77"/>
          <p:cNvSpPr/>
          <p:nvPr/>
        </p:nvSpPr>
        <p:spPr>
          <a:xfrm rot="-2997982">
            <a:off x="10480028" y="5756200"/>
            <a:ext cx="2945181" cy="76358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45" name="Google Shape;245;p77"/>
          <p:cNvPicPr preferRelativeResize="0"/>
          <p:nvPr/>
        </p:nvPicPr>
        <p:blipFill rotWithShape="1">
          <a:blip r:embed="rId2">
            <a:alphaModFix/>
          </a:blip>
          <a:srcRect b="0" l="0" r="0" t="0"/>
          <a:stretch/>
        </p:blipFill>
        <p:spPr>
          <a:xfrm rot="-9827131">
            <a:off x="-350432" y="485935"/>
            <a:ext cx="1068199" cy="1232029"/>
          </a:xfrm>
          <a:prstGeom prst="rect">
            <a:avLst/>
          </a:prstGeom>
          <a:noFill/>
          <a:ln>
            <a:noFill/>
          </a:ln>
        </p:spPr>
      </p:pic>
      <p:pic>
        <p:nvPicPr>
          <p:cNvPr id="246" name="Google Shape;246;p77"/>
          <p:cNvPicPr preferRelativeResize="0"/>
          <p:nvPr/>
        </p:nvPicPr>
        <p:blipFill rotWithShape="1">
          <a:blip r:embed="rId3">
            <a:alphaModFix/>
          </a:blip>
          <a:srcRect b="0" l="0" r="0" t="0"/>
          <a:stretch/>
        </p:blipFill>
        <p:spPr>
          <a:xfrm rot="-2700000">
            <a:off x="11298416" y="5074034"/>
            <a:ext cx="1627816" cy="921500"/>
          </a:xfrm>
          <a:prstGeom prst="rect">
            <a:avLst/>
          </a:prstGeom>
          <a:noFill/>
          <a:ln>
            <a:noFill/>
          </a:ln>
        </p:spPr>
      </p:pic>
      <p:sp>
        <p:nvSpPr>
          <p:cNvPr id="247" name="Google Shape;247;p77"/>
          <p:cNvSpPr txBox="1"/>
          <p:nvPr>
            <p:ph idx="1" type="subTitle"/>
          </p:nvPr>
        </p:nvSpPr>
        <p:spPr>
          <a:xfrm>
            <a:off x="2994057"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48" name="Google Shape;248;p77"/>
          <p:cNvSpPr txBox="1"/>
          <p:nvPr>
            <p:ph idx="2" type="subTitle"/>
          </p:nvPr>
        </p:nvSpPr>
        <p:spPr>
          <a:xfrm>
            <a:off x="7830656"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49" name="Google Shape;249;p77"/>
          <p:cNvSpPr txBox="1"/>
          <p:nvPr>
            <p:ph idx="3" type="subTitle"/>
          </p:nvPr>
        </p:nvSpPr>
        <p:spPr>
          <a:xfrm>
            <a:off x="2993861" y="5317065"/>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0" name="Google Shape;250;p77"/>
          <p:cNvSpPr txBox="1"/>
          <p:nvPr>
            <p:ph idx="4" type="subTitle"/>
          </p:nvPr>
        </p:nvSpPr>
        <p:spPr>
          <a:xfrm>
            <a:off x="7830628" y="53170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1" name="Google Shape;251;p77"/>
          <p:cNvSpPr txBox="1"/>
          <p:nvPr>
            <p:ph idx="5" type="subTitle"/>
          </p:nvPr>
        </p:nvSpPr>
        <p:spPr>
          <a:xfrm>
            <a:off x="2994053"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2" name="Google Shape;252;p77"/>
          <p:cNvSpPr txBox="1"/>
          <p:nvPr>
            <p:ph idx="6" type="subTitle"/>
          </p:nvPr>
        </p:nvSpPr>
        <p:spPr>
          <a:xfrm>
            <a:off x="7830621"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3" name="Google Shape;253;p77"/>
          <p:cNvSpPr txBox="1"/>
          <p:nvPr>
            <p:ph idx="7" type="subTitle"/>
          </p:nvPr>
        </p:nvSpPr>
        <p:spPr>
          <a:xfrm>
            <a:off x="2993861" y="28566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4" name="Google Shape;254;p77"/>
          <p:cNvSpPr txBox="1"/>
          <p:nvPr>
            <p:ph idx="8" type="subTitle"/>
          </p:nvPr>
        </p:nvSpPr>
        <p:spPr>
          <a:xfrm>
            <a:off x="7830628" y="2856664"/>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55" name="Google Shape;255;p77"/>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 and Six Columns">
    <p:bg>
      <p:bgPr>
        <a:solidFill>
          <a:schemeClr val="lt1"/>
        </a:solidFill>
      </p:bgPr>
    </p:bg>
    <p:spTree>
      <p:nvGrpSpPr>
        <p:cNvPr id="256" name="Shape 256"/>
        <p:cNvGrpSpPr/>
        <p:nvPr/>
      </p:nvGrpSpPr>
      <p:grpSpPr>
        <a:xfrm>
          <a:off x="0" y="0"/>
          <a:ext cx="0" cy="0"/>
          <a:chOff x="0" y="0"/>
          <a:chExt cx="0" cy="0"/>
        </a:xfrm>
      </p:grpSpPr>
      <p:sp>
        <p:nvSpPr>
          <p:cNvPr id="257" name="Google Shape;257;p78"/>
          <p:cNvSpPr/>
          <p:nvPr/>
        </p:nvSpPr>
        <p:spPr>
          <a:xfrm rot="-2016854">
            <a:off x="-1194857" y="-510380"/>
            <a:ext cx="3114873" cy="62078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 name="Google Shape;258;p78"/>
          <p:cNvSpPr/>
          <p:nvPr/>
        </p:nvSpPr>
        <p:spPr>
          <a:xfrm rot="-3231972">
            <a:off x="9894456" y="6097338"/>
            <a:ext cx="3836184" cy="1082881"/>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59" name="Google Shape;259;p78"/>
          <p:cNvPicPr preferRelativeResize="0"/>
          <p:nvPr/>
        </p:nvPicPr>
        <p:blipFill rotWithShape="1">
          <a:blip r:embed="rId2">
            <a:alphaModFix/>
          </a:blip>
          <a:srcRect b="0" l="0" r="0" t="0"/>
          <a:stretch/>
        </p:blipFill>
        <p:spPr>
          <a:xfrm rot="8615274">
            <a:off x="-668001" y="885505"/>
            <a:ext cx="1750568" cy="648959"/>
          </a:xfrm>
          <a:prstGeom prst="rect">
            <a:avLst/>
          </a:prstGeom>
          <a:noFill/>
          <a:ln>
            <a:noFill/>
          </a:ln>
        </p:spPr>
      </p:pic>
      <p:pic>
        <p:nvPicPr>
          <p:cNvPr id="260" name="Google Shape;260;p78"/>
          <p:cNvPicPr preferRelativeResize="0"/>
          <p:nvPr/>
        </p:nvPicPr>
        <p:blipFill rotWithShape="1">
          <a:blip r:embed="rId3">
            <a:alphaModFix/>
          </a:blip>
          <a:srcRect b="0" l="0" r="0" t="0"/>
          <a:stretch/>
        </p:blipFill>
        <p:spPr>
          <a:xfrm rot="-2937532">
            <a:off x="11098599" y="5125506"/>
            <a:ext cx="2027467" cy="810988"/>
          </a:xfrm>
          <a:prstGeom prst="rect">
            <a:avLst/>
          </a:prstGeom>
          <a:noFill/>
          <a:ln>
            <a:noFill/>
          </a:ln>
        </p:spPr>
      </p:pic>
      <p:sp>
        <p:nvSpPr>
          <p:cNvPr id="261" name="Google Shape;261;p78"/>
          <p:cNvSpPr txBox="1"/>
          <p:nvPr>
            <p:ph idx="1" type="subTitle"/>
          </p:nvPr>
        </p:nvSpPr>
        <p:spPr>
          <a:xfrm>
            <a:off x="960517" y="4528667"/>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2" name="Google Shape;262;p78"/>
          <p:cNvSpPr txBox="1"/>
          <p:nvPr>
            <p:ph idx="2" type="subTitle"/>
          </p:nvPr>
        </p:nvSpPr>
        <p:spPr>
          <a:xfrm>
            <a:off x="4670833"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3" name="Google Shape;263;p78"/>
          <p:cNvSpPr txBox="1"/>
          <p:nvPr>
            <p:ph idx="3" type="subTitle"/>
          </p:nvPr>
        </p:nvSpPr>
        <p:spPr>
          <a:xfrm>
            <a:off x="8385067"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4" name="Google Shape;264;p78"/>
          <p:cNvSpPr txBox="1"/>
          <p:nvPr>
            <p:ph idx="4" type="subTitle"/>
          </p:nvPr>
        </p:nvSpPr>
        <p:spPr>
          <a:xfrm>
            <a:off x="960000"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5" name="Google Shape;265;p78"/>
          <p:cNvSpPr txBox="1"/>
          <p:nvPr>
            <p:ph idx="5" type="subTitle"/>
          </p:nvPr>
        </p:nvSpPr>
        <p:spPr>
          <a:xfrm>
            <a:off x="4666767"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6" name="Google Shape;266;p78"/>
          <p:cNvSpPr txBox="1"/>
          <p:nvPr>
            <p:ph idx="6" type="subTitle"/>
          </p:nvPr>
        </p:nvSpPr>
        <p:spPr>
          <a:xfrm>
            <a:off x="8384633"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7" name="Google Shape;267;p78"/>
          <p:cNvSpPr txBox="1"/>
          <p:nvPr>
            <p:ph idx="7" type="subTitle"/>
          </p:nvPr>
        </p:nvSpPr>
        <p:spPr>
          <a:xfrm>
            <a:off x="958700" y="2233500"/>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8" name="Google Shape;268;p78"/>
          <p:cNvSpPr txBox="1"/>
          <p:nvPr>
            <p:ph idx="8" type="subTitle"/>
          </p:nvPr>
        </p:nvSpPr>
        <p:spPr>
          <a:xfrm>
            <a:off x="4670500"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69" name="Google Shape;269;p78"/>
          <p:cNvSpPr txBox="1"/>
          <p:nvPr>
            <p:ph idx="9" type="subTitle"/>
          </p:nvPr>
        </p:nvSpPr>
        <p:spPr>
          <a:xfrm>
            <a:off x="8383133"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70" name="Google Shape;270;p78"/>
          <p:cNvSpPr txBox="1"/>
          <p:nvPr>
            <p:ph idx="13" type="subTitle"/>
          </p:nvPr>
        </p:nvSpPr>
        <p:spPr>
          <a:xfrm>
            <a:off x="9587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71" name="Google Shape;271;p78"/>
          <p:cNvSpPr txBox="1"/>
          <p:nvPr>
            <p:ph idx="14" type="subTitle"/>
          </p:nvPr>
        </p:nvSpPr>
        <p:spPr>
          <a:xfrm>
            <a:off x="46671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72" name="Google Shape;272;p78"/>
          <p:cNvSpPr txBox="1"/>
          <p:nvPr>
            <p:ph idx="15" type="subTitle"/>
          </p:nvPr>
        </p:nvSpPr>
        <p:spPr>
          <a:xfrm>
            <a:off x="8383333"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73" name="Google Shape;273;p78"/>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Numbers">
    <p:bg>
      <p:bgPr>
        <a:solidFill>
          <a:schemeClr val="lt1"/>
        </a:solidFill>
      </p:bgPr>
    </p:bg>
    <p:spTree>
      <p:nvGrpSpPr>
        <p:cNvPr id="274" name="Shape 274"/>
        <p:cNvGrpSpPr/>
        <p:nvPr/>
      </p:nvGrpSpPr>
      <p:grpSpPr>
        <a:xfrm>
          <a:off x="0" y="0"/>
          <a:ext cx="0" cy="0"/>
          <a:chOff x="0" y="0"/>
          <a:chExt cx="0" cy="0"/>
        </a:xfrm>
      </p:grpSpPr>
      <p:sp>
        <p:nvSpPr>
          <p:cNvPr id="275" name="Google Shape;275;p79"/>
          <p:cNvSpPr/>
          <p:nvPr/>
        </p:nvSpPr>
        <p:spPr>
          <a:xfrm rot="-127752">
            <a:off x="3187606" y="729810"/>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 name="Google Shape;276;p79"/>
          <p:cNvSpPr/>
          <p:nvPr/>
        </p:nvSpPr>
        <p:spPr>
          <a:xfrm rot="-127752">
            <a:off x="3187606" y="4341677"/>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7" name="Google Shape;277;p79"/>
          <p:cNvSpPr/>
          <p:nvPr/>
        </p:nvSpPr>
        <p:spPr>
          <a:xfrm flipH="1" rot="127752">
            <a:off x="3187606" y="2535743"/>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8" name="Google Shape;278;p79"/>
          <p:cNvSpPr/>
          <p:nvPr/>
        </p:nvSpPr>
        <p:spPr>
          <a:xfrm rot="8375802">
            <a:off x="10324044" y="5507677"/>
            <a:ext cx="3288075" cy="899243"/>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9" name="Google Shape;279;p79"/>
          <p:cNvSpPr/>
          <p:nvPr/>
        </p:nvSpPr>
        <p:spPr>
          <a:xfrm rot="-2946222">
            <a:off x="-949755" y="880379"/>
            <a:ext cx="2562651" cy="51073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80" name="Google Shape;280;p79"/>
          <p:cNvPicPr preferRelativeResize="0"/>
          <p:nvPr/>
        </p:nvPicPr>
        <p:blipFill rotWithShape="1">
          <a:blip r:embed="rId2">
            <a:alphaModFix/>
          </a:blip>
          <a:srcRect b="0" l="0" r="0" t="0"/>
          <a:stretch/>
        </p:blipFill>
        <p:spPr>
          <a:xfrm>
            <a:off x="0" y="489501"/>
            <a:ext cx="1043067" cy="1812367"/>
          </a:xfrm>
          <a:prstGeom prst="rect">
            <a:avLst/>
          </a:prstGeom>
          <a:noFill/>
          <a:ln>
            <a:noFill/>
          </a:ln>
        </p:spPr>
      </p:pic>
      <p:pic>
        <p:nvPicPr>
          <p:cNvPr id="281" name="Google Shape;281;p79"/>
          <p:cNvPicPr preferRelativeResize="0"/>
          <p:nvPr/>
        </p:nvPicPr>
        <p:blipFill rotWithShape="1">
          <a:blip r:embed="rId3">
            <a:alphaModFix/>
          </a:blip>
          <a:srcRect b="0" l="0" r="0" t="0"/>
          <a:stretch/>
        </p:blipFill>
        <p:spPr>
          <a:xfrm rot="8548520">
            <a:off x="11047040" y="5083309"/>
            <a:ext cx="1521285" cy="861216"/>
          </a:xfrm>
          <a:prstGeom prst="rect">
            <a:avLst/>
          </a:prstGeom>
          <a:noFill/>
          <a:ln>
            <a:noFill/>
          </a:ln>
        </p:spPr>
      </p:pic>
      <p:sp>
        <p:nvSpPr>
          <p:cNvPr id="282" name="Google Shape;282;p79"/>
          <p:cNvSpPr txBox="1"/>
          <p:nvPr>
            <p:ph type="title"/>
          </p:nvPr>
        </p:nvSpPr>
        <p:spPr>
          <a:xfrm>
            <a:off x="3432200" y="801467"/>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283" name="Google Shape;283;p79"/>
          <p:cNvSpPr txBox="1"/>
          <p:nvPr>
            <p:ph idx="1" type="subTitle"/>
          </p:nvPr>
        </p:nvSpPr>
        <p:spPr>
          <a:xfrm>
            <a:off x="2392400" y="1876267"/>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84" name="Google Shape;284;p79"/>
          <p:cNvSpPr txBox="1"/>
          <p:nvPr>
            <p:ph idx="2" type="title"/>
          </p:nvPr>
        </p:nvSpPr>
        <p:spPr>
          <a:xfrm>
            <a:off x="3432200" y="2607400"/>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285" name="Google Shape;285;p79"/>
          <p:cNvSpPr txBox="1"/>
          <p:nvPr>
            <p:ph idx="3" type="subTitle"/>
          </p:nvPr>
        </p:nvSpPr>
        <p:spPr>
          <a:xfrm>
            <a:off x="2392400" y="3682200"/>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286" name="Google Shape;286;p79"/>
          <p:cNvSpPr txBox="1"/>
          <p:nvPr>
            <p:ph idx="4" type="title"/>
          </p:nvPr>
        </p:nvSpPr>
        <p:spPr>
          <a:xfrm>
            <a:off x="3432400" y="4413333"/>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287" name="Google Shape;287;p79"/>
          <p:cNvSpPr txBox="1"/>
          <p:nvPr>
            <p:ph idx="5" type="subTitle"/>
          </p:nvPr>
        </p:nvSpPr>
        <p:spPr>
          <a:xfrm>
            <a:off x="2392400" y="5488133"/>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p:bg>
      <p:bgPr>
        <a:solidFill>
          <a:schemeClr val="lt2"/>
        </a:solidFill>
      </p:bgPr>
    </p:bg>
    <p:spTree>
      <p:nvGrpSpPr>
        <p:cNvPr id="288" name="Shape 288"/>
        <p:cNvGrpSpPr/>
        <p:nvPr/>
      </p:nvGrpSpPr>
      <p:grpSpPr>
        <a:xfrm>
          <a:off x="0" y="0"/>
          <a:ext cx="0" cy="0"/>
          <a:chOff x="0" y="0"/>
          <a:chExt cx="0" cy="0"/>
        </a:xfrm>
      </p:grpSpPr>
      <p:sp>
        <p:nvSpPr>
          <p:cNvPr id="289" name="Google Shape;289;p80"/>
          <p:cNvSpPr/>
          <p:nvPr/>
        </p:nvSpPr>
        <p:spPr>
          <a:xfrm rot="288746">
            <a:off x="6281480" y="3087981"/>
            <a:ext cx="4911347" cy="274777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 name="Google Shape;290;p80"/>
          <p:cNvSpPr/>
          <p:nvPr/>
        </p:nvSpPr>
        <p:spPr>
          <a:xfrm rot="235800">
            <a:off x="979763" y="3088105"/>
            <a:ext cx="4911557" cy="2747644"/>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 name="Google Shape;291;p80"/>
          <p:cNvSpPr/>
          <p:nvPr/>
        </p:nvSpPr>
        <p:spPr>
          <a:xfrm rot="-2985054">
            <a:off x="-1408064" y="960016"/>
            <a:ext cx="3340253" cy="66570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 name="Google Shape;292;p80"/>
          <p:cNvSpPr/>
          <p:nvPr/>
        </p:nvSpPr>
        <p:spPr>
          <a:xfrm rot="8100000">
            <a:off x="10466794" y="5437493"/>
            <a:ext cx="2666444" cy="729235"/>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 name="Google Shape;293;p80"/>
          <p:cNvSpPr/>
          <p:nvPr/>
        </p:nvSpPr>
        <p:spPr>
          <a:xfrm>
            <a:off x="619951" y="1292299"/>
            <a:ext cx="53251" cy="62036"/>
          </a:xfrm>
          <a:custGeom>
            <a:rect b="b" l="l" r="r" t="t"/>
            <a:pathLst>
              <a:path extrusionOk="0" h="699" w="600">
                <a:moveTo>
                  <a:pt x="578" y="0"/>
                </a:moveTo>
                <a:cubicBezTo>
                  <a:pt x="573" y="0"/>
                  <a:pt x="547" y="22"/>
                  <a:pt x="492" y="77"/>
                </a:cubicBezTo>
                <a:lnTo>
                  <a:pt x="329" y="253"/>
                </a:lnTo>
                <a:cubicBezTo>
                  <a:pt x="254" y="370"/>
                  <a:pt x="1" y="698"/>
                  <a:pt x="20" y="698"/>
                </a:cubicBezTo>
                <a:cubicBezTo>
                  <a:pt x="30" y="698"/>
                  <a:pt x="110" y="615"/>
                  <a:pt x="316" y="379"/>
                </a:cubicBezTo>
                <a:cubicBezTo>
                  <a:pt x="336" y="319"/>
                  <a:pt x="600" y="0"/>
                  <a:pt x="578"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 name="Google Shape;294;p80"/>
          <p:cNvSpPr/>
          <p:nvPr/>
        </p:nvSpPr>
        <p:spPr>
          <a:xfrm>
            <a:off x="11207" y="1292388"/>
            <a:ext cx="50232" cy="69313"/>
          </a:xfrm>
          <a:custGeom>
            <a:rect b="b" l="l" r="r" t="t"/>
            <a:pathLst>
              <a:path extrusionOk="0" h="781" w="566">
                <a:moveTo>
                  <a:pt x="566" y="1"/>
                </a:moveTo>
                <a:cubicBezTo>
                  <a:pt x="352" y="277"/>
                  <a:pt x="163" y="541"/>
                  <a:pt x="0" y="780"/>
                </a:cubicBezTo>
                <a:lnTo>
                  <a:pt x="566" y="1"/>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 name="Google Shape;295;p80"/>
          <p:cNvSpPr/>
          <p:nvPr/>
        </p:nvSpPr>
        <p:spPr>
          <a:xfrm>
            <a:off x="107058" y="1202127"/>
            <a:ext cx="69225" cy="80319"/>
          </a:xfrm>
          <a:custGeom>
            <a:rect b="b" l="l" r="r" t="t"/>
            <a:pathLst>
              <a:path extrusionOk="0" h="905" w="780">
                <a:moveTo>
                  <a:pt x="780" y="0"/>
                </a:moveTo>
                <a:lnTo>
                  <a:pt x="780" y="0"/>
                </a:lnTo>
                <a:cubicBezTo>
                  <a:pt x="528" y="251"/>
                  <a:pt x="227" y="566"/>
                  <a:pt x="1" y="905"/>
                </a:cubicBezTo>
                <a:cubicBezTo>
                  <a:pt x="64" y="855"/>
                  <a:pt x="114" y="804"/>
                  <a:pt x="164" y="754"/>
                </a:cubicBezTo>
                <a:cubicBezTo>
                  <a:pt x="340" y="515"/>
                  <a:pt x="541" y="277"/>
                  <a:pt x="7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 name="Google Shape;296;p80"/>
          <p:cNvSpPr/>
          <p:nvPr/>
        </p:nvSpPr>
        <p:spPr>
          <a:xfrm>
            <a:off x="768431" y="1178698"/>
            <a:ext cx="3461" cy="4527"/>
          </a:xfrm>
          <a:custGeom>
            <a:rect b="b" l="l" r="r" t="t"/>
            <a:pathLst>
              <a:path extrusionOk="0" h="51" w="39">
                <a:moveTo>
                  <a:pt x="38" y="0"/>
                </a:moveTo>
                <a:lnTo>
                  <a:pt x="0" y="38"/>
                </a:lnTo>
                <a:lnTo>
                  <a:pt x="0" y="50"/>
                </a:lnTo>
                <a:lnTo>
                  <a:pt x="38" y="0"/>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97" name="Google Shape;297;p80"/>
          <p:cNvPicPr preferRelativeResize="0"/>
          <p:nvPr/>
        </p:nvPicPr>
        <p:blipFill rotWithShape="1">
          <a:blip r:embed="rId2">
            <a:alphaModFix/>
          </a:blip>
          <a:srcRect b="0" l="0" r="0" t="0"/>
          <a:stretch/>
        </p:blipFill>
        <p:spPr>
          <a:xfrm rot="-2700000">
            <a:off x="-701857" y="1142134"/>
            <a:ext cx="2200016" cy="1245433"/>
          </a:xfrm>
          <a:prstGeom prst="rect">
            <a:avLst/>
          </a:prstGeom>
          <a:noFill/>
          <a:ln>
            <a:noFill/>
          </a:ln>
        </p:spPr>
      </p:pic>
      <p:pic>
        <p:nvPicPr>
          <p:cNvPr id="298" name="Google Shape;298;p80"/>
          <p:cNvPicPr preferRelativeResize="0"/>
          <p:nvPr/>
        </p:nvPicPr>
        <p:blipFill rotWithShape="1">
          <a:blip r:embed="rId3">
            <a:alphaModFix/>
          </a:blip>
          <a:srcRect b="0" l="0" r="0" t="0"/>
          <a:stretch/>
        </p:blipFill>
        <p:spPr>
          <a:xfrm>
            <a:off x="10317331" y="5747400"/>
            <a:ext cx="1551437" cy="1789400"/>
          </a:xfrm>
          <a:prstGeom prst="rect">
            <a:avLst/>
          </a:prstGeom>
          <a:noFill/>
          <a:ln>
            <a:noFill/>
          </a:ln>
        </p:spPr>
      </p:pic>
      <p:sp>
        <p:nvSpPr>
          <p:cNvPr id="299" name="Google Shape;299;p80"/>
          <p:cNvSpPr txBox="1"/>
          <p:nvPr>
            <p:ph idx="1" type="subTitle"/>
          </p:nvPr>
        </p:nvSpPr>
        <p:spPr>
          <a:xfrm>
            <a:off x="1556451" y="3661067"/>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300" name="Google Shape;300;p80"/>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301" name="Google Shape;301;p80"/>
          <p:cNvSpPr txBox="1"/>
          <p:nvPr>
            <p:ph idx="2" type="subTitle"/>
          </p:nvPr>
        </p:nvSpPr>
        <p:spPr>
          <a:xfrm>
            <a:off x="6803783" y="3661076"/>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302" name="Google Shape;302;p80"/>
          <p:cNvSpPr txBox="1"/>
          <p:nvPr>
            <p:ph idx="3" type="subTitle"/>
          </p:nvPr>
        </p:nvSpPr>
        <p:spPr>
          <a:xfrm>
            <a:off x="1816851"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303" name="Google Shape;303;p80"/>
          <p:cNvSpPr txBox="1"/>
          <p:nvPr>
            <p:ph idx="4" type="subTitle"/>
          </p:nvPr>
        </p:nvSpPr>
        <p:spPr>
          <a:xfrm>
            <a:off x="7064184"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109" name="Shape 109"/>
        <p:cNvGrpSpPr/>
        <p:nvPr/>
      </p:nvGrpSpPr>
      <p:grpSpPr>
        <a:xfrm>
          <a:off x="0" y="0"/>
          <a:ext cx="0" cy="0"/>
          <a:chOff x="0" y="0"/>
          <a:chExt cx="0" cy="0"/>
        </a:xfrm>
      </p:grpSpPr>
      <p:sp>
        <p:nvSpPr>
          <p:cNvPr id="110" name="Google Shape;110;p32"/>
          <p:cNvSpPr/>
          <p:nvPr/>
        </p:nvSpPr>
        <p:spPr>
          <a:xfrm rot="-2700000">
            <a:off x="-627332" y="243408"/>
            <a:ext cx="1963248" cy="579661"/>
          </a:xfrm>
          <a:custGeom>
            <a:rect b="b" l="l" r="r" t="t"/>
            <a:pathLst>
              <a:path extrusionOk="0" h="17390" w="58898">
                <a:moveTo>
                  <a:pt x="38822" y="2553"/>
                </a:moveTo>
                <a:cubicBezTo>
                  <a:pt x="38854" y="2553"/>
                  <a:pt x="38885" y="2559"/>
                  <a:pt x="38923" y="2572"/>
                </a:cubicBezTo>
                <a:lnTo>
                  <a:pt x="38722" y="2572"/>
                </a:lnTo>
                <a:cubicBezTo>
                  <a:pt x="38760" y="2559"/>
                  <a:pt x="38791" y="2553"/>
                  <a:pt x="38822" y="2553"/>
                </a:cubicBezTo>
                <a:close/>
                <a:moveTo>
                  <a:pt x="25339" y="2622"/>
                </a:moveTo>
                <a:cubicBezTo>
                  <a:pt x="25339" y="2622"/>
                  <a:pt x="25364" y="2622"/>
                  <a:pt x="25364" y="2647"/>
                </a:cubicBezTo>
                <a:lnTo>
                  <a:pt x="25339" y="2647"/>
                </a:lnTo>
                <a:cubicBezTo>
                  <a:pt x="25339" y="2647"/>
                  <a:pt x="25339" y="2622"/>
                  <a:pt x="25339" y="2622"/>
                </a:cubicBezTo>
                <a:close/>
                <a:moveTo>
                  <a:pt x="38396" y="4176"/>
                </a:moveTo>
                <a:lnTo>
                  <a:pt x="38396" y="4201"/>
                </a:lnTo>
                <a:lnTo>
                  <a:pt x="38371" y="4201"/>
                </a:lnTo>
                <a:cubicBezTo>
                  <a:pt x="38371" y="4201"/>
                  <a:pt x="38371" y="4201"/>
                  <a:pt x="38396" y="4176"/>
                </a:cubicBezTo>
                <a:close/>
                <a:moveTo>
                  <a:pt x="27895" y="4126"/>
                </a:moveTo>
                <a:lnTo>
                  <a:pt x="27895" y="4126"/>
                </a:lnTo>
                <a:cubicBezTo>
                  <a:pt x="27845" y="4201"/>
                  <a:pt x="27795" y="4251"/>
                  <a:pt x="27745" y="4326"/>
                </a:cubicBezTo>
                <a:cubicBezTo>
                  <a:pt x="27770" y="4251"/>
                  <a:pt x="27820" y="4176"/>
                  <a:pt x="27895" y="4126"/>
                </a:cubicBezTo>
                <a:close/>
                <a:moveTo>
                  <a:pt x="14136" y="4978"/>
                </a:moveTo>
                <a:cubicBezTo>
                  <a:pt x="14110" y="5003"/>
                  <a:pt x="14110" y="5028"/>
                  <a:pt x="14085" y="5078"/>
                </a:cubicBezTo>
                <a:cubicBezTo>
                  <a:pt x="14085" y="5028"/>
                  <a:pt x="14085" y="5003"/>
                  <a:pt x="14060" y="4978"/>
                </a:cubicBezTo>
                <a:close/>
                <a:moveTo>
                  <a:pt x="45639" y="5128"/>
                </a:moveTo>
                <a:cubicBezTo>
                  <a:pt x="45639" y="5178"/>
                  <a:pt x="45639" y="5203"/>
                  <a:pt x="45614" y="5254"/>
                </a:cubicBezTo>
                <a:cubicBezTo>
                  <a:pt x="45614" y="5228"/>
                  <a:pt x="45564" y="5178"/>
                  <a:pt x="45564" y="5153"/>
                </a:cubicBezTo>
                <a:cubicBezTo>
                  <a:pt x="45581" y="5153"/>
                  <a:pt x="45598" y="5164"/>
                  <a:pt x="45607" y="5164"/>
                </a:cubicBezTo>
                <a:cubicBezTo>
                  <a:pt x="45612" y="5164"/>
                  <a:pt x="45614" y="5162"/>
                  <a:pt x="45614" y="5153"/>
                </a:cubicBezTo>
                <a:cubicBezTo>
                  <a:pt x="45639" y="5153"/>
                  <a:pt x="45639" y="5129"/>
                  <a:pt x="45639" y="5128"/>
                </a:cubicBezTo>
                <a:close/>
                <a:moveTo>
                  <a:pt x="18121" y="6281"/>
                </a:moveTo>
                <a:cubicBezTo>
                  <a:pt x="18121" y="6306"/>
                  <a:pt x="18095" y="6356"/>
                  <a:pt x="18070" y="6381"/>
                </a:cubicBezTo>
                <a:cubicBezTo>
                  <a:pt x="18070" y="6356"/>
                  <a:pt x="18070" y="6306"/>
                  <a:pt x="18070" y="6281"/>
                </a:cubicBezTo>
                <a:close/>
                <a:moveTo>
                  <a:pt x="44336" y="6406"/>
                </a:moveTo>
                <a:cubicBezTo>
                  <a:pt x="44336" y="6406"/>
                  <a:pt x="44311" y="6406"/>
                  <a:pt x="44311" y="6431"/>
                </a:cubicBezTo>
                <a:cubicBezTo>
                  <a:pt x="44311" y="6406"/>
                  <a:pt x="44286" y="6406"/>
                  <a:pt x="44286" y="6406"/>
                </a:cubicBezTo>
                <a:close/>
                <a:moveTo>
                  <a:pt x="25589" y="7058"/>
                </a:moveTo>
                <a:cubicBezTo>
                  <a:pt x="25589" y="7083"/>
                  <a:pt x="25589" y="7083"/>
                  <a:pt x="25589" y="7108"/>
                </a:cubicBezTo>
                <a:cubicBezTo>
                  <a:pt x="25589" y="7158"/>
                  <a:pt x="25589" y="7183"/>
                  <a:pt x="25564" y="7208"/>
                </a:cubicBezTo>
                <a:cubicBezTo>
                  <a:pt x="25589" y="7158"/>
                  <a:pt x="25589" y="7108"/>
                  <a:pt x="25589" y="7058"/>
                </a:cubicBezTo>
                <a:close/>
                <a:moveTo>
                  <a:pt x="44988" y="7409"/>
                </a:moveTo>
                <a:cubicBezTo>
                  <a:pt x="44988" y="7434"/>
                  <a:pt x="44988" y="7434"/>
                  <a:pt x="44988" y="7434"/>
                </a:cubicBezTo>
                <a:lnTo>
                  <a:pt x="44963" y="7434"/>
                </a:lnTo>
                <a:cubicBezTo>
                  <a:pt x="44963" y="7434"/>
                  <a:pt x="44988" y="7434"/>
                  <a:pt x="44988" y="7409"/>
                </a:cubicBezTo>
                <a:close/>
                <a:moveTo>
                  <a:pt x="10426" y="8437"/>
                </a:moveTo>
                <a:cubicBezTo>
                  <a:pt x="10426" y="8462"/>
                  <a:pt x="10426" y="8487"/>
                  <a:pt x="10401" y="8512"/>
                </a:cubicBezTo>
                <a:cubicBezTo>
                  <a:pt x="10401" y="8559"/>
                  <a:pt x="10391" y="8577"/>
                  <a:pt x="10371" y="8577"/>
                </a:cubicBezTo>
                <a:cubicBezTo>
                  <a:pt x="10359" y="8577"/>
                  <a:pt x="10344" y="8571"/>
                  <a:pt x="10326" y="8562"/>
                </a:cubicBezTo>
                <a:cubicBezTo>
                  <a:pt x="10351" y="8537"/>
                  <a:pt x="10401" y="8487"/>
                  <a:pt x="10426" y="8437"/>
                </a:cubicBezTo>
                <a:close/>
                <a:moveTo>
                  <a:pt x="39198" y="9364"/>
                </a:moveTo>
                <a:cubicBezTo>
                  <a:pt x="39198" y="9389"/>
                  <a:pt x="39198" y="9414"/>
                  <a:pt x="39198" y="9439"/>
                </a:cubicBezTo>
                <a:cubicBezTo>
                  <a:pt x="39198" y="9414"/>
                  <a:pt x="39173" y="9389"/>
                  <a:pt x="39173" y="9364"/>
                </a:cubicBezTo>
                <a:close/>
                <a:moveTo>
                  <a:pt x="54662" y="9514"/>
                </a:moveTo>
                <a:cubicBezTo>
                  <a:pt x="54637" y="9539"/>
                  <a:pt x="54637" y="9539"/>
                  <a:pt x="54612" y="9564"/>
                </a:cubicBezTo>
                <a:cubicBezTo>
                  <a:pt x="54612" y="9539"/>
                  <a:pt x="54612" y="9514"/>
                  <a:pt x="54662" y="9514"/>
                </a:cubicBezTo>
                <a:close/>
                <a:moveTo>
                  <a:pt x="40351" y="9589"/>
                </a:moveTo>
                <a:cubicBezTo>
                  <a:pt x="40339" y="9602"/>
                  <a:pt x="40320" y="9608"/>
                  <a:pt x="40301" y="9608"/>
                </a:cubicBezTo>
                <a:cubicBezTo>
                  <a:pt x="40282" y="9608"/>
                  <a:pt x="40263" y="9602"/>
                  <a:pt x="40251" y="9589"/>
                </a:cubicBezTo>
                <a:close/>
                <a:moveTo>
                  <a:pt x="26015" y="10166"/>
                </a:moveTo>
                <a:cubicBezTo>
                  <a:pt x="25990" y="10191"/>
                  <a:pt x="25965" y="10216"/>
                  <a:pt x="25940" y="10241"/>
                </a:cubicBezTo>
                <a:cubicBezTo>
                  <a:pt x="25940" y="10241"/>
                  <a:pt x="25940" y="10216"/>
                  <a:pt x="25915" y="10216"/>
                </a:cubicBezTo>
                <a:cubicBezTo>
                  <a:pt x="25965" y="10191"/>
                  <a:pt x="25990" y="10191"/>
                  <a:pt x="26015" y="10166"/>
                </a:cubicBezTo>
                <a:close/>
                <a:moveTo>
                  <a:pt x="39299" y="11945"/>
                </a:moveTo>
                <a:cubicBezTo>
                  <a:pt x="39299" y="11970"/>
                  <a:pt x="39274" y="11970"/>
                  <a:pt x="39274" y="11970"/>
                </a:cubicBezTo>
                <a:cubicBezTo>
                  <a:pt x="39248" y="11970"/>
                  <a:pt x="39248" y="11970"/>
                  <a:pt x="39223" y="11945"/>
                </a:cubicBezTo>
                <a:close/>
                <a:moveTo>
                  <a:pt x="18371" y="12146"/>
                </a:moveTo>
                <a:cubicBezTo>
                  <a:pt x="18371" y="12146"/>
                  <a:pt x="18371" y="12171"/>
                  <a:pt x="18371" y="12171"/>
                </a:cubicBezTo>
                <a:cubicBezTo>
                  <a:pt x="18325" y="12248"/>
                  <a:pt x="18279" y="12277"/>
                  <a:pt x="18239" y="12277"/>
                </a:cubicBezTo>
                <a:cubicBezTo>
                  <a:pt x="18213" y="12277"/>
                  <a:pt x="18190" y="12265"/>
                  <a:pt x="18171" y="12246"/>
                </a:cubicBezTo>
                <a:cubicBezTo>
                  <a:pt x="18246" y="12221"/>
                  <a:pt x="18321" y="12196"/>
                  <a:pt x="18371" y="12146"/>
                </a:cubicBezTo>
                <a:close/>
                <a:moveTo>
                  <a:pt x="13584" y="13224"/>
                </a:moveTo>
                <a:cubicBezTo>
                  <a:pt x="13584" y="13224"/>
                  <a:pt x="13609" y="13224"/>
                  <a:pt x="13609" y="13249"/>
                </a:cubicBezTo>
                <a:lnTo>
                  <a:pt x="13559" y="13249"/>
                </a:lnTo>
                <a:cubicBezTo>
                  <a:pt x="13559" y="13249"/>
                  <a:pt x="13584" y="13224"/>
                  <a:pt x="13584" y="13224"/>
                </a:cubicBezTo>
                <a:close/>
                <a:moveTo>
                  <a:pt x="11203" y="14702"/>
                </a:moveTo>
                <a:cubicBezTo>
                  <a:pt x="11203" y="14727"/>
                  <a:pt x="11178" y="14752"/>
                  <a:pt x="11178" y="14777"/>
                </a:cubicBezTo>
                <a:cubicBezTo>
                  <a:pt x="11178" y="14752"/>
                  <a:pt x="11178" y="14727"/>
                  <a:pt x="11203" y="14702"/>
                </a:cubicBezTo>
                <a:close/>
                <a:moveTo>
                  <a:pt x="7068" y="16206"/>
                </a:moveTo>
                <a:cubicBezTo>
                  <a:pt x="7068" y="16231"/>
                  <a:pt x="7068" y="16231"/>
                  <a:pt x="7068" y="16231"/>
                </a:cubicBezTo>
                <a:cubicBezTo>
                  <a:pt x="7043" y="16231"/>
                  <a:pt x="7043" y="16231"/>
                  <a:pt x="7043" y="16206"/>
                </a:cubicBezTo>
                <a:close/>
                <a:moveTo>
                  <a:pt x="35293" y="1"/>
                </a:moveTo>
                <a:cubicBezTo>
                  <a:pt x="34743" y="1"/>
                  <a:pt x="34196" y="20"/>
                  <a:pt x="33649" y="20"/>
                </a:cubicBezTo>
                <a:cubicBezTo>
                  <a:pt x="33511" y="20"/>
                  <a:pt x="33372" y="18"/>
                  <a:pt x="33233" y="15"/>
                </a:cubicBezTo>
                <a:cubicBezTo>
                  <a:pt x="33133" y="15"/>
                  <a:pt x="33083" y="91"/>
                  <a:pt x="33083" y="191"/>
                </a:cubicBezTo>
                <a:cubicBezTo>
                  <a:pt x="32972" y="188"/>
                  <a:pt x="32862" y="186"/>
                  <a:pt x="32751" y="186"/>
                </a:cubicBezTo>
                <a:cubicBezTo>
                  <a:pt x="31186" y="186"/>
                  <a:pt x="29641" y="500"/>
                  <a:pt x="28096" y="617"/>
                </a:cubicBezTo>
                <a:cubicBezTo>
                  <a:pt x="27544" y="742"/>
                  <a:pt x="27018" y="842"/>
                  <a:pt x="26491" y="968"/>
                </a:cubicBezTo>
                <a:cubicBezTo>
                  <a:pt x="25940" y="1068"/>
                  <a:pt x="25389" y="1143"/>
                  <a:pt x="24837" y="1243"/>
                </a:cubicBezTo>
                <a:lnTo>
                  <a:pt x="23935" y="1394"/>
                </a:lnTo>
                <a:cubicBezTo>
                  <a:pt x="23083" y="1569"/>
                  <a:pt x="22231" y="1720"/>
                  <a:pt x="21379" y="1895"/>
                </a:cubicBezTo>
                <a:cubicBezTo>
                  <a:pt x="21320" y="1888"/>
                  <a:pt x="21261" y="1885"/>
                  <a:pt x="21203" y="1885"/>
                </a:cubicBezTo>
                <a:cubicBezTo>
                  <a:pt x="21061" y="1885"/>
                  <a:pt x="20919" y="1902"/>
                  <a:pt x="20777" y="1920"/>
                </a:cubicBezTo>
                <a:cubicBezTo>
                  <a:pt x="19123" y="2146"/>
                  <a:pt x="17469" y="2421"/>
                  <a:pt x="15815" y="2672"/>
                </a:cubicBezTo>
                <a:cubicBezTo>
                  <a:pt x="15263" y="2772"/>
                  <a:pt x="14662" y="2747"/>
                  <a:pt x="14136" y="3023"/>
                </a:cubicBezTo>
                <a:cubicBezTo>
                  <a:pt x="14085" y="3023"/>
                  <a:pt x="14035" y="2998"/>
                  <a:pt x="13985" y="2998"/>
                </a:cubicBezTo>
                <a:cubicBezTo>
                  <a:pt x="13935" y="2998"/>
                  <a:pt x="13910" y="3023"/>
                  <a:pt x="13885" y="3048"/>
                </a:cubicBezTo>
                <a:cubicBezTo>
                  <a:pt x="13739" y="2995"/>
                  <a:pt x="13601" y="2963"/>
                  <a:pt x="13466" y="2963"/>
                </a:cubicBezTo>
                <a:cubicBezTo>
                  <a:pt x="13345" y="2963"/>
                  <a:pt x="13226" y="2989"/>
                  <a:pt x="13108" y="3048"/>
                </a:cubicBezTo>
                <a:cubicBezTo>
                  <a:pt x="13003" y="3105"/>
                  <a:pt x="12892" y="3120"/>
                  <a:pt x="12780" y="3120"/>
                </a:cubicBezTo>
                <a:cubicBezTo>
                  <a:pt x="12657" y="3120"/>
                  <a:pt x="12532" y="3102"/>
                  <a:pt x="12409" y="3102"/>
                </a:cubicBezTo>
                <a:cubicBezTo>
                  <a:pt x="12296" y="3102"/>
                  <a:pt x="12186" y="3117"/>
                  <a:pt x="12080" y="3173"/>
                </a:cubicBezTo>
                <a:cubicBezTo>
                  <a:pt x="11911" y="3236"/>
                  <a:pt x="11742" y="3251"/>
                  <a:pt x="11573" y="3251"/>
                </a:cubicBezTo>
                <a:cubicBezTo>
                  <a:pt x="11418" y="3251"/>
                  <a:pt x="11264" y="3238"/>
                  <a:pt x="11110" y="3238"/>
                </a:cubicBezTo>
                <a:cubicBezTo>
                  <a:pt x="10958" y="3238"/>
                  <a:pt x="10805" y="3250"/>
                  <a:pt x="10652" y="3299"/>
                </a:cubicBezTo>
                <a:cubicBezTo>
                  <a:pt x="10351" y="3274"/>
                  <a:pt x="10050" y="3274"/>
                  <a:pt x="9750" y="3274"/>
                </a:cubicBezTo>
                <a:cubicBezTo>
                  <a:pt x="9624" y="3236"/>
                  <a:pt x="9493" y="3236"/>
                  <a:pt x="9361" y="3236"/>
                </a:cubicBezTo>
                <a:cubicBezTo>
                  <a:pt x="9229" y="3236"/>
                  <a:pt x="9098" y="3236"/>
                  <a:pt x="8973" y="3198"/>
                </a:cubicBezTo>
                <a:lnTo>
                  <a:pt x="8772" y="3198"/>
                </a:lnTo>
                <a:cubicBezTo>
                  <a:pt x="8758" y="3200"/>
                  <a:pt x="8744" y="3201"/>
                  <a:pt x="8729" y="3201"/>
                </a:cubicBezTo>
                <a:cubicBezTo>
                  <a:pt x="8610" y="3201"/>
                  <a:pt x="8465" y="3156"/>
                  <a:pt x="8342" y="3156"/>
                </a:cubicBezTo>
                <a:cubicBezTo>
                  <a:pt x="8233" y="3156"/>
                  <a:pt x="8140" y="3191"/>
                  <a:pt x="8095" y="3324"/>
                </a:cubicBezTo>
                <a:cubicBezTo>
                  <a:pt x="8020" y="3650"/>
                  <a:pt x="8371" y="3750"/>
                  <a:pt x="8597" y="3875"/>
                </a:cubicBezTo>
                <a:cubicBezTo>
                  <a:pt x="8672" y="3925"/>
                  <a:pt x="8772" y="3950"/>
                  <a:pt x="8847" y="3975"/>
                </a:cubicBezTo>
                <a:cubicBezTo>
                  <a:pt x="8998" y="4101"/>
                  <a:pt x="9173" y="4176"/>
                  <a:pt x="9349" y="4251"/>
                </a:cubicBezTo>
                <a:cubicBezTo>
                  <a:pt x="9099" y="4261"/>
                  <a:pt x="8846" y="4267"/>
                  <a:pt x="8592" y="4267"/>
                </a:cubicBezTo>
                <a:cubicBezTo>
                  <a:pt x="8232" y="4267"/>
                  <a:pt x="7871" y="4255"/>
                  <a:pt x="7519" y="4226"/>
                </a:cubicBezTo>
                <a:cubicBezTo>
                  <a:pt x="7394" y="4201"/>
                  <a:pt x="7268" y="4201"/>
                  <a:pt x="7168" y="4201"/>
                </a:cubicBezTo>
                <a:cubicBezTo>
                  <a:pt x="7063" y="4157"/>
                  <a:pt x="6952" y="4147"/>
                  <a:pt x="6839" y="4147"/>
                </a:cubicBezTo>
                <a:cubicBezTo>
                  <a:pt x="6741" y="4147"/>
                  <a:pt x="6642" y="4155"/>
                  <a:pt x="6545" y="4155"/>
                </a:cubicBezTo>
                <a:cubicBezTo>
                  <a:pt x="6432" y="4155"/>
                  <a:pt x="6321" y="4144"/>
                  <a:pt x="6216" y="4101"/>
                </a:cubicBezTo>
                <a:cubicBezTo>
                  <a:pt x="6141" y="4076"/>
                  <a:pt x="6065" y="4076"/>
                  <a:pt x="5990" y="4076"/>
                </a:cubicBezTo>
                <a:cubicBezTo>
                  <a:pt x="5930" y="4030"/>
                  <a:pt x="5861" y="4021"/>
                  <a:pt x="5793" y="4021"/>
                </a:cubicBezTo>
                <a:cubicBezTo>
                  <a:pt x="5749" y="4021"/>
                  <a:pt x="5704" y="4025"/>
                  <a:pt x="5664" y="4025"/>
                </a:cubicBezTo>
                <a:cubicBezTo>
                  <a:pt x="5589" y="4025"/>
                  <a:pt x="5539" y="4051"/>
                  <a:pt x="5489" y="4076"/>
                </a:cubicBezTo>
                <a:lnTo>
                  <a:pt x="5313" y="4076"/>
                </a:lnTo>
                <a:cubicBezTo>
                  <a:pt x="5288" y="4051"/>
                  <a:pt x="5288" y="4051"/>
                  <a:pt x="5263" y="4025"/>
                </a:cubicBezTo>
                <a:cubicBezTo>
                  <a:pt x="5263" y="4000"/>
                  <a:pt x="5238" y="3975"/>
                  <a:pt x="5188" y="3975"/>
                </a:cubicBezTo>
                <a:cubicBezTo>
                  <a:pt x="5113" y="3950"/>
                  <a:pt x="5038" y="3950"/>
                  <a:pt x="4963" y="3925"/>
                </a:cubicBezTo>
                <a:cubicBezTo>
                  <a:pt x="4925" y="3900"/>
                  <a:pt x="4887" y="3888"/>
                  <a:pt x="4847" y="3888"/>
                </a:cubicBezTo>
                <a:cubicBezTo>
                  <a:pt x="4806" y="3888"/>
                  <a:pt x="4762" y="3900"/>
                  <a:pt x="4712" y="3925"/>
                </a:cubicBezTo>
                <a:cubicBezTo>
                  <a:pt x="4687" y="3925"/>
                  <a:pt x="4687" y="3925"/>
                  <a:pt x="4687" y="3950"/>
                </a:cubicBezTo>
                <a:cubicBezTo>
                  <a:pt x="4587" y="3825"/>
                  <a:pt x="4411" y="3925"/>
                  <a:pt x="4286" y="3825"/>
                </a:cubicBezTo>
                <a:cubicBezTo>
                  <a:pt x="4186" y="3825"/>
                  <a:pt x="4060" y="3850"/>
                  <a:pt x="3935" y="3850"/>
                </a:cubicBezTo>
                <a:cubicBezTo>
                  <a:pt x="3734" y="3800"/>
                  <a:pt x="3509" y="3725"/>
                  <a:pt x="3283" y="3675"/>
                </a:cubicBezTo>
                <a:cubicBezTo>
                  <a:pt x="3183" y="3675"/>
                  <a:pt x="3058" y="3700"/>
                  <a:pt x="2932" y="3700"/>
                </a:cubicBezTo>
                <a:cubicBezTo>
                  <a:pt x="2932" y="3700"/>
                  <a:pt x="2932" y="3700"/>
                  <a:pt x="2932" y="3675"/>
                </a:cubicBezTo>
                <a:cubicBezTo>
                  <a:pt x="2832" y="3599"/>
                  <a:pt x="2707" y="3624"/>
                  <a:pt x="2607" y="3574"/>
                </a:cubicBezTo>
                <a:cubicBezTo>
                  <a:pt x="2306" y="3574"/>
                  <a:pt x="2030" y="3549"/>
                  <a:pt x="1755" y="3549"/>
                </a:cubicBezTo>
                <a:cubicBezTo>
                  <a:pt x="1203" y="3950"/>
                  <a:pt x="1103" y="4577"/>
                  <a:pt x="1529" y="5103"/>
                </a:cubicBezTo>
                <a:cubicBezTo>
                  <a:pt x="1529" y="5228"/>
                  <a:pt x="1654" y="5304"/>
                  <a:pt x="1755" y="5379"/>
                </a:cubicBezTo>
                <a:cubicBezTo>
                  <a:pt x="1805" y="5454"/>
                  <a:pt x="1880" y="5504"/>
                  <a:pt x="1980" y="5529"/>
                </a:cubicBezTo>
                <a:cubicBezTo>
                  <a:pt x="1980" y="5529"/>
                  <a:pt x="1955" y="5529"/>
                  <a:pt x="1955" y="5554"/>
                </a:cubicBezTo>
                <a:lnTo>
                  <a:pt x="1930" y="5554"/>
                </a:lnTo>
                <a:cubicBezTo>
                  <a:pt x="1900" y="5539"/>
                  <a:pt x="1866" y="5536"/>
                  <a:pt x="1831" y="5536"/>
                </a:cubicBezTo>
                <a:cubicBezTo>
                  <a:pt x="1793" y="5536"/>
                  <a:pt x="1754" y="5540"/>
                  <a:pt x="1718" y="5540"/>
                </a:cubicBezTo>
                <a:cubicBezTo>
                  <a:pt x="1674" y="5540"/>
                  <a:pt x="1633" y="5533"/>
                  <a:pt x="1604" y="5504"/>
                </a:cubicBezTo>
                <a:cubicBezTo>
                  <a:pt x="1504" y="5504"/>
                  <a:pt x="1429" y="5529"/>
                  <a:pt x="1354" y="5529"/>
                </a:cubicBezTo>
                <a:lnTo>
                  <a:pt x="1354" y="5479"/>
                </a:lnTo>
                <a:cubicBezTo>
                  <a:pt x="1253" y="5442"/>
                  <a:pt x="1147" y="5423"/>
                  <a:pt x="1037" y="5423"/>
                </a:cubicBezTo>
                <a:cubicBezTo>
                  <a:pt x="927" y="5423"/>
                  <a:pt x="815" y="5442"/>
                  <a:pt x="702" y="5479"/>
                </a:cubicBezTo>
                <a:cubicBezTo>
                  <a:pt x="376" y="5579"/>
                  <a:pt x="276" y="5830"/>
                  <a:pt x="326" y="6131"/>
                </a:cubicBezTo>
                <a:cubicBezTo>
                  <a:pt x="351" y="6281"/>
                  <a:pt x="351" y="6406"/>
                  <a:pt x="351" y="6532"/>
                </a:cubicBezTo>
                <a:cubicBezTo>
                  <a:pt x="451" y="6833"/>
                  <a:pt x="552" y="7133"/>
                  <a:pt x="677" y="7434"/>
                </a:cubicBezTo>
                <a:cubicBezTo>
                  <a:pt x="827" y="8010"/>
                  <a:pt x="953" y="8612"/>
                  <a:pt x="1228" y="9138"/>
                </a:cubicBezTo>
                <a:cubicBezTo>
                  <a:pt x="1404" y="9514"/>
                  <a:pt x="1404" y="9840"/>
                  <a:pt x="1103" y="10141"/>
                </a:cubicBezTo>
                <a:cubicBezTo>
                  <a:pt x="777" y="10366"/>
                  <a:pt x="451" y="10617"/>
                  <a:pt x="276" y="11018"/>
                </a:cubicBezTo>
                <a:cubicBezTo>
                  <a:pt x="0" y="11795"/>
                  <a:pt x="176" y="12497"/>
                  <a:pt x="702" y="13123"/>
                </a:cubicBezTo>
                <a:cubicBezTo>
                  <a:pt x="802" y="13374"/>
                  <a:pt x="978" y="13574"/>
                  <a:pt x="1178" y="13700"/>
                </a:cubicBezTo>
                <a:cubicBezTo>
                  <a:pt x="2682" y="14602"/>
                  <a:pt x="4085" y="15630"/>
                  <a:pt x="5740" y="16206"/>
                </a:cubicBezTo>
                <a:cubicBezTo>
                  <a:pt x="5940" y="16281"/>
                  <a:pt x="6141" y="16306"/>
                  <a:pt x="6366" y="16356"/>
                </a:cubicBezTo>
                <a:cubicBezTo>
                  <a:pt x="7293" y="16682"/>
                  <a:pt x="8246" y="16833"/>
                  <a:pt x="9223" y="16958"/>
                </a:cubicBezTo>
                <a:cubicBezTo>
                  <a:pt x="10677" y="17183"/>
                  <a:pt x="12131" y="17334"/>
                  <a:pt x="13609" y="17334"/>
                </a:cubicBezTo>
                <a:cubicBezTo>
                  <a:pt x="14186" y="17371"/>
                  <a:pt x="14761" y="17389"/>
                  <a:pt x="15333" y="17389"/>
                </a:cubicBezTo>
                <a:cubicBezTo>
                  <a:pt x="17095" y="17389"/>
                  <a:pt x="18836" y="17211"/>
                  <a:pt x="20577" y="16833"/>
                </a:cubicBezTo>
                <a:cubicBezTo>
                  <a:pt x="21905" y="16657"/>
                  <a:pt x="23183" y="16356"/>
                  <a:pt x="24461" y="15930"/>
                </a:cubicBezTo>
                <a:cubicBezTo>
                  <a:pt x="25113" y="15780"/>
                  <a:pt x="25765" y="15579"/>
                  <a:pt x="26391" y="15304"/>
                </a:cubicBezTo>
                <a:cubicBezTo>
                  <a:pt x="26466" y="15254"/>
                  <a:pt x="26567" y="15229"/>
                  <a:pt x="26642" y="15178"/>
                </a:cubicBezTo>
                <a:cubicBezTo>
                  <a:pt x="27895" y="14777"/>
                  <a:pt x="29123" y="14376"/>
                  <a:pt x="30401" y="14126"/>
                </a:cubicBezTo>
                <a:cubicBezTo>
                  <a:pt x="31354" y="13950"/>
                  <a:pt x="32281" y="13700"/>
                  <a:pt x="33233" y="13474"/>
                </a:cubicBezTo>
                <a:cubicBezTo>
                  <a:pt x="34562" y="13249"/>
                  <a:pt x="35915" y="12948"/>
                  <a:pt x="37218" y="12597"/>
                </a:cubicBezTo>
                <a:cubicBezTo>
                  <a:pt x="37494" y="12597"/>
                  <a:pt x="37745" y="12597"/>
                  <a:pt x="37995" y="12472"/>
                </a:cubicBezTo>
                <a:cubicBezTo>
                  <a:pt x="40627" y="12547"/>
                  <a:pt x="43233" y="12647"/>
                  <a:pt x="45865" y="12747"/>
                </a:cubicBezTo>
                <a:cubicBezTo>
                  <a:pt x="45865" y="12772"/>
                  <a:pt x="45890" y="12797"/>
                  <a:pt x="45890" y="12823"/>
                </a:cubicBezTo>
                <a:cubicBezTo>
                  <a:pt x="46141" y="12848"/>
                  <a:pt x="46391" y="12848"/>
                  <a:pt x="46642" y="12873"/>
                </a:cubicBezTo>
                <a:cubicBezTo>
                  <a:pt x="46762" y="12886"/>
                  <a:pt x="46883" y="12914"/>
                  <a:pt x="46999" y="12914"/>
                </a:cubicBezTo>
                <a:cubicBezTo>
                  <a:pt x="47101" y="12914"/>
                  <a:pt x="47200" y="12893"/>
                  <a:pt x="47294" y="12823"/>
                </a:cubicBezTo>
                <a:cubicBezTo>
                  <a:pt x="47294" y="12848"/>
                  <a:pt x="47294" y="12848"/>
                  <a:pt x="47294" y="12848"/>
                </a:cubicBezTo>
                <a:lnTo>
                  <a:pt x="47419" y="12848"/>
                </a:lnTo>
                <a:cubicBezTo>
                  <a:pt x="47444" y="12823"/>
                  <a:pt x="47444" y="12797"/>
                  <a:pt x="47469" y="12797"/>
                </a:cubicBezTo>
                <a:cubicBezTo>
                  <a:pt x="47469" y="12823"/>
                  <a:pt x="47494" y="12848"/>
                  <a:pt x="47519" y="12898"/>
                </a:cubicBezTo>
                <a:cubicBezTo>
                  <a:pt x="47519" y="12923"/>
                  <a:pt x="47619" y="12923"/>
                  <a:pt x="47695" y="12923"/>
                </a:cubicBezTo>
                <a:cubicBezTo>
                  <a:pt x="47940" y="12919"/>
                  <a:pt x="48186" y="12917"/>
                  <a:pt x="48432" y="12917"/>
                </a:cubicBezTo>
                <a:cubicBezTo>
                  <a:pt x="49056" y="12917"/>
                  <a:pt x="49683" y="12927"/>
                  <a:pt x="50310" y="12927"/>
                </a:cubicBezTo>
                <a:cubicBezTo>
                  <a:pt x="50977" y="12927"/>
                  <a:pt x="51644" y="12916"/>
                  <a:pt x="52306" y="12873"/>
                </a:cubicBezTo>
                <a:cubicBezTo>
                  <a:pt x="52457" y="12873"/>
                  <a:pt x="52582" y="12848"/>
                  <a:pt x="52707" y="12848"/>
                </a:cubicBezTo>
                <a:cubicBezTo>
                  <a:pt x="52832" y="12848"/>
                  <a:pt x="52958" y="12873"/>
                  <a:pt x="53108" y="12873"/>
                </a:cubicBezTo>
                <a:cubicBezTo>
                  <a:pt x="53735" y="12547"/>
                  <a:pt x="54512" y="12622"/>
                  <a:pt x="55138" y="12196"/>
                </a:cubicBezTo>
                <a:cubicBezTo>
                  <a:pt x="55239" y="12146"/>
                  <a:pt x="55414" y="12121"/>
                  <a:pt x="55339" y="11970"/>
                </a:cubicBezTo>
                <a:cubicBezTo>
                  <a:pt x="55294" y="11896"/>
                  <a:pt x="55232" y="11875"/>
                  <a:pt x="55163" y="11875"/>
                </a:cubicBezTo>
                <a:cubicBezTo>
                  <a:pt x="55115" y="11875"/>
                  <a:pt x="55064" y="11885"/>
                  <a:pt x="55013" y="11895"/>
                </a:cubicBezTo>
                <a:cubicBezTo>
                  <a:pt x="54435" y="12019"/>
                  <a:pt x="53841" y="12109"/>
                  <a:pt x="53244" y="12109"/>
                </a:cubicBezTo>
                <a:cubicBezTo>
                  <a:pt x="53115" y="12109"/>
                  <a:pt x="52986" y="12105"/>
                  <a:pt x="52858" y="12096"/>
                </a:cubicBezTo>
                <a:cubicBezTo>
                  <a:pt x="52707" y="12133"/>
                  <a:pt x="52551" y="12152"/>
                  <a:pt x="52391" y="12152"/>
                </a:cubicBezTo>
                <a:cubicBezTo>
                  <a:pt x="52231" y="12152"/>
                  <a:pt x="52068" y="12133"/>
                  <a:pt x="51905" y="12096"/>
                </a:cubicBezTo>
                <a:cubicBezTo>
                  <a:pt x="51454" y="12071"/>
                  <a:pt x="50978" y="12071"/>
                  <a:pt x="50502" y="12071"/>
                </a:cubicBezTo>
                <a:cubicBezTo>
                  <a:pt x="50366" y="12016"/>
                  <a:pt x="50227" y="12004"/>
                  <a:pt x="50086" y="12004"/>
                </a:cubicBezTo>
                <a:cubicBezTo>
                  <a:pt x="49977" y="12004"/>
                  <a:pt x="49868" y="12011"/>
                  <a:pt x="49757" y="12011"/>
                </a:cubicBezTo>
                <a:cubicBezTo>
                  <a:pt x="49613" y="12011"/>
                  <a:pt x="49469" y="12000"/>
                  <a:pt x="49324" y="11945"/>
                </a:cubicBezTo>
                <a:lnTo>
                  <a:pt x="48848" y="11945"/>
                </a:lnTo>
                <a:cubicBezTo>
                  <a:pt x="48747" y="11820"/>
                  <a:pt x="48597" y="11795"/>
                  <a:pt x="48447" y="11770"/>
                </a:cubicBezTo>
                <a:cubicBezTo>
                  <a:pt x="47594" y="11670"/>
                  <a:pt x="46767" y="11645"/>
                  <a:pt x="45940" y="11569"/>
                </a:cubicBezTo>
                <a:lnTo>
                  <a:pt x="46918" y="11544"/>
                </a:lnTo>
                <a:cubicBezTo>
                  <a:pt x="47594" y="11544"/>
                  <a:pt x="48296" y="11569"/>
                  <a:pt x="48973" y="11569"/>
                </a:cubicBezTo>
                <a:cubicBezTo>
                  <a:pt x="49632" y="11653"/>
                  <a:pt x="50288" y="11688"/>
                  <a:pt x="50941" y="11688"/>
                </a:cubicBezTo>
                <a:cubicBezTo>
                  <a:pt x="52052" y="11688"/>
                  <a:pt x="53157" y="11586"/>
                  <a:pt x="54261" y="11444"/>
                </a:cubicBezTo>
                <a:cubicBezTo>
                  <a:pt x="54261" y="11394"/>
                  <a:pt x="54286" y="11369"/>
                  <a:pt x="54286" y="11319"/>
                </a:cubicBezTo>
                <a:cubicBezTo>
                  <a:pt x="54587" y="11269"/>
                  <a:pt x="54863" y="11218"/>
                  <a:pt x="55163" y="11168"/>
                </a:cubicBezTo>
                <a:cubicBezTo>
                  <a:pt x="55163" y="11143"/>
                  <a:pt x="55163" y="11143"/>
                  <a:pt x="55163" y="11118"/>
                </a:cubicBezTo>
                <a:lnTo>
                  <a:pt x="55188" y="11118"/>
                </a:lnTo>
                <a:cubicBezTo>
                  <a:pt x="55489" y="11093"/>
                  <a:pt x="55715" y="10943"/>
                  <a:pt x="55940" y="10767"/>
                </a:cubicBezTo>
                <a:lnTo>
                  <a:pt x="55940" y="10767"/>
                </a:lnTo>
                <a:lnTo>
                  <a:pt x="55915" y="10792"/>
                </a:lnTo>
                <a:cubicBezTo>
                  <a:pt x="56141" y="10642"/>
                  <a:pt x="56341" y="10492"/>
                  <a:pt x="56442" y="10241"/>
                </a:cubicBezTo>
                <a:cubicBezTo>
                  <a:pt x="56567" y="9965"/>
                  <a:pt x="56893" y="9715"/>
                  <a:pt x="56592" y="9364"/>
                </a:cubicBezTo>
                <a:cubicBezTo>
                  <a:pt x="56467" y="9188"/>
                  <a:pt x="56517" y="9113"/>
                  <a:pt x="56742" y="9113"/>
                </a:cubicBezTo>
                <a:cubicBezTo>
                  <a:pt x="57168" y="9113"/>
                  <a:pt x="57569" y="9088"/>
                  <a:pt x="57995" y="9088"/>
                </a:cubicBezTo>
                <a:lnTo>
                  <a:pt x="57995" y="9138"/>
                </a:lnTo>
                <a:cubicBezTo>
                  <a:pt x="58133" y="9163"/>
                  <a:pt x="58265" y="9188"/>
                  <a:pt x="58393" y="9188"/>
                </a:cubicBezTo>
                <a:cubicBezTo>
                  <a:pt x="58522" y="9188"/>
                  <a:pt x="58647" y="9163"/>
                  <a:pt x="58772" y="9088"/>
                </a:cubicBezTo>
                <a:cubicBezTo>
                  <a:pt x="58898" y="8863"/>
                  <a:pt x="58873" y="8687"/>
                  <a:pt x="58597" y="8587"/>
                </a:cubicBezTo>
                <a:cubicBezTo>
                  <a:pt x="58069" y="8347"/>
                  <a:pt x="57518" y="8084"/>
                  <a:pt x="56922" y="8084"/>
                </a:cubicBezTo>
                <a:cubicBezTo>
                  <a:pt x="56896" y="8084"/>
                  <a:pt x="56869" y="8085"/>
                  <a:pt x="56843" y="8086"/>
                </a:cubicBezTo>
                <a:cubicBezTo>
                  <a:pt x="56742" y="7935"/>
                  <a:pt x="56592" y="7960"/>
                  <a:pt x="56442" y="7935"/>
                </a:cubicBezTo>
                <a:cubicBezTo>
                  <a:pt x="56191" y="7760"/>
                  <a:pt x="56442" y="7584"/>
                  <a:pt x="56442" y="7409"/>
                </a:cubicBezTo>
                <a:cubicBezTo>
                  <a:pt x="56266" y="7008"/>
                  <a:pt x="55990" y="6757"/>
                  <a:pt x="55564" y="6657"/>
                </a:cubicBezTo>
                <a:cubicBezTo>
                  <a:pt x="55038" y="6507"/>
                  <a:pt x="54512" y="6306"/>
                  <a:pt x="54010" y="6131"/>
                </a:cubicBezTo>
                <a:cubicBezTo>
                  <a:pt x="53964" y="6100"/>
                  <a:pt x="53918" y="6078"/>
                  <a:pt x="53865" y="6078"/>
                </a:cubicBezTo>
                <a:cubicBezTo>
                  <a:pt x="53833" y="6078"/>
                  <a:pt x="53798" y="6087"/>
                  <a:pt x="53760" y="6106"/>
                </a:cubicBezTo>
                <a:cubicBezTo>
                  <a:pt x="53835" y="5980"/>
                  <a:pt x="53935" y="5880"/>
                  <a:pt x="53985" y="5755"/>
                </a:cubicBezTo>
                <a:cubicBezTo>
                  <a:pt x="54086" y="5529"/>
                  <a:pt x="54136" y="5329"/>
                  <a:pt x="53960" y="5128"/>
                </a:cubicBezTo>
                <a:cubicBezTo>
                  <a:pt x="53409" y="4677"/>
                  <a:pt x="52782" y="4351"/>
                  <a:pt x="52081" y="4201"/>
                </a:cubicBezTo>
                <a:cubicBezTo>
                  <a:pt x="51153" y="3800"/>
                  <a:pt x="50201" y="3524"/>
                  <a:pt x="49223" y="3324"/>
                </a:cubicBezTo>
                <a:cubicBezTo>
                  <a:pt x="49123" y="3249"/>
                  <a:pt x="48998" y="3173"/>
                  <a:pt x="48772" y="3023"/>
                </a:cubicBezTo>
                <a:lnTo>
                  <a:pt x="49324" y="3023"/>
                </a:lnTo>
                <a:cubicBezTo>
                  <a:pt x="49599" y="2985"/>
                  <a:pt x="49869" y="2967"/>
                  <a:pt x="50135" y="2967"/>
                </a:cubicBezTo>
                <a:cubicBezTo>
                  <a:pt x="50401" y="2967"/>
                  <a:pt x="50665" y="2985"/>
                  <a:pt x="50928" y="3023"/>
                </a:cubicBezTo>
                <a:cubicBezTo>
                  <a:pt x="51178" y="3048"/>
                  <a:pt x="51429" y="3048"/>
                  <a:pt x="51680" y="3073"/>
                </a:cubicBezTo>
                <a:cubicBezTo>
                  <a:pt x="51747" y="3103"/>
                  <a:pt x="51814" y="3111"/>
                  <a:pt x="51881" y="3111"/>
                </a:cubicBezTo>
                <a:cubicBezTo>
                  <a:pt x="51952" y="3111"/>
                  <a:pt x="52023" y="3102"/>
                  <a:pt x="52094" y="3102"/>
                </a:cubicBezTo>
                <a:cubicBezTo>
                  <a:pt x="52181" y="3102"/>
                  <a:pt x="52269" y="3115"/>
                  <a:pt x="52356" y="3173"/>
                </a:cubicBezTo>
                <a:cubicBezTo>
                  <a:pt x="52557" y="3198"/>
                  <a:pt x="52757" y="3249"/>
                  <a:pt x="52958" y="3274"/>
                </a:cubicBezTo>
                <a:cubicBezTo>
                  <a:pt x="53459" y="3349"/>
                  <a:pt x="53935" y="3399"/>
                  <a:pt x="54386" y="3574"/>
                </a:cubicBezTo>
                <a:cubicBezTo>
                  <a:pt x="54587" y="3549"/>
                  <a:pt x="54812" y="3549"/>
                  <a:pt x="55013" y="3524"/>
                </a:cubicBezTo>
                <a:cubicBezTo>
                  <a:pt x="55038" y="3324"/>
                  <a:pt x="55289" y="3073"/>
                  <a:pt x="54888" y="2948"/>
                </a:cubicBezTo>
                <a:cubicBezTo>
                  <a:pt x="54712" y="2873"/>
                  <a:pt x="54537" y="2797"/>
                  <a:pt x="54386" y="2722"/>
                </a:cubicBezTo>
                <a:cubicBezTo>
                  <a:pt x="53058" y="2096"/>
                  <a:pt x="51705" y="1670"/>
                  <a:pt x="50251" y="1494"/>
                </a:cubicBezTo>
                <a:cubicBezTo>
                  <a:pt x="49299" y="1218"/>
                  <a:pt x="48296" y="1018"/>
                  <a:pt x="47294" y="968"/>
                </a:cubicBezTo>
                <a:cubicBezTo>
                  <a:pt x="47143" y="792"/>
                  <a:pt x="46943" y="893"/>
                  <a:pt x="46767" y="817"/>
                </a:cubicBezTo>
                <a:cubicBezTo>
                  <a:pt x="46753" y="810"/>
                  <a:pt x="46736" y="807"/>
                  <a:pt x="46718" y="807"/>
                </a:cubicBezTo>
                <a:cubicBezTo>
                  <a:pt x="46675" y="807"/>
                  <a:pt x="46627" y="825"/>
                  <a:pt x="46592" y="842"/>
                </a:cubicBezTo>
                <a:cubicBezTo>
                  <a:pt x="46592" y="842"/>
                  <a:pt x="46592" y="868"/>
                  <a:pt x="46592" y="868"/>
                </a:cubicBezTo>
                <a:cubicBezTo>
                  <a:pt x="46441" y="868"/>
                  <a:pt x="46291" y="842"/>
                  <a:pt x="46141" y="842"/>
                </a:cubicBezTo>
                <a:cubicBezTo>
                  <a:pt x="46166" y="792"/>
                  <a:pt x="46166" y="767"/>
                  <a:pt x="46116" y="717"/>
                </a:cubicBezTo>
                <a:cubicBezTo>
                  <a:pt x="45865" y="717"/>
                  <a:pt x="45614" y="717"/>
                  <a:pt x="45339" y="692"/>
                </a:cubicBezTo>
                <a:cubicBezTo>
                  <a:pt x="45305" y="670"/>
                  <a:pt x="45266" y="657"/>
                  <a:pt x="45227" y="657"/>
                </a:cubicBezTo>
                <a:cubicBezTo>
                  <a:pt x="45178" y="657"/>
                  <a:pt x="45129" y="676"/>
                  <a:pt x="45088" y="717"/>
                </a:cubicBezTo>
                <a:cubicBezTo>
                  <a:pt x="45088" y="742"/>
                  <a:pt x="45088" y="742"/>
                  <a:pt x="45063" y="742"/>
                </a:cubicBezTo>
                <a:cubicBezTo>
                  <a:pt x="45063" y="742"/>
                  <a:pt x="45088" y="717"/>
                  <a:pt x="45088" y="692"/>
                </a:cubicBezTo>
                <a:cubicBezTo>
                  <a:pt x="44976" y="662"/>
                  <a:pt x="44862" y="655"/>
                  <a:pt x="44747" y="655"/>
                </a:cubicBezTo>
                <a:cubicBezTo>
                  <a:pt x="44625" y="655"/>
                  <a:pt x="44501" y="663"/>
                  <a:pt x="44375" y="663"/>
                </a:cubicBezTo>
                <a:cubicBezTo>
                  <a:pt x="44221" y="663"/>
                  <a:pt x="44066" y="650"/>
                  <a:pt x="43910" y="592"/>
                </a:cubicBezTo>
                <a:lnTo>
                  <a:pt x="43685" y="592"/>
                </a:lnTo>
                <a:cubicBezTo>
                  <a:pt x="43584" y="567"/>
                  <a:pt x="43509" y="567"/>
                  <a:pt x="43434" y="567"/>
                </a:cubicBezTo>
                <a:cubicBezTo>
                  <a:pt x="43406" y="574"/>
                  <a:pt x="43378" y="577"/>
                  <a:pt x="43352" y="577"/>
                </a:cubicBezTo>
                <a:cubicBezTo>
                  <a:pt x="43190" y="577"/>
                  <a:pt x="43058" y="463"/>
                  <a:pt x="42908" y="441"/>
                </a:cubicBezTo>
                <a:cubicBezTo>
                  <a:pt x="42876" y="431"/>
                  <a:pt x="42854" y="425"/>
                  <a:pt x="42835" y="425"/>
                </a:cubicBezTo>
                <a:cubicBezTo>
                  <a:pt x="42807" y="425"/>
                  <a:pt x="42787" y="437"/>
                  <a:pt x="42757" y="467"/>
                </a:cubicBezTo>
                <a:cubicBezTo>
                  <a:pt x="42682" y="404"/>
                  <a:pt x="42588" y="404"/>
                  <a:pt x="42494" y="404"/>
                </a:cubicBezTo>
                <a:cubicBezTo>
                  <a:pt x="42400" y="404"/>
                  <a:pt x="42306" y="404"/>
                  <a:pt x="42231" y="341"/>
                </a:cubicBezTo>
                <a:cubicBezTo>
                  <a:pt x="42106" y="341"/>
                  <a:pt x="41980" y="341"/>
                  <a:pt x="41880" y="316"/>
                </a:cubicBezTo>
                <a:cubicBezTo>
                  <a:pt x="41746" y="289"/>
                  <a:pt x="41612" y="263"/>
                  <a:pt x="41478" y="263"/>
                </a:cubicBezTo>
                <a:cubicBezTo>
                  <a:pt x="41361" y="263"/>
                  <a:pt x="41245" y="283"/>
                  <a:pt x="41128" y="341"/>
                </a:cubicBezTo>
                <a:cubicBezTo>
                  <a:pt x="41040" y="279"/>
                  <a:pt x="40940" y="279"/>
                  <a:pt x="40840" y="279"/>
                </a:cubicBezTo>
                <a:cubicBezTo>
                  <a:pt x="40740" y="279"/>
                  <a:pt x="40639" y="279"/>
                  <a:pt x="40552" y="216"/>
                </a:cubicBezTo>
                <a:cubicBezTo>
                  <a:pt x="40426" y="216"/>
                  <a:pt x="40326" y="191"/>
                  <a:pt x="40201" y="191"/>
                </a:cubicBezTo>
                <a:cubicBezTo>
                  <a:pt x="39988" y="153"/>
                  <a:pt x="39775" y="134"/>
                  <a:pt x="39562" y="134"/>
                </a:cubicBezTo>
                <a:cubicBezTo>
                  <a:pt x="39349" y="134"/>
                  <a:pt x="39136" y="153"/>
                  <a:pt x="38923" y="191"/>
                </a:cubicBezTo>
                <a:cubicBezTo>
                  <a:pt x="38822" y="191"/>
                  <a:pt x="38722" y="166"/>
                  <a:pt x="38647" y="141"/>
                </a:cubicBezTo>
                <a:cubicBezTo>
                  <a:pt x="38583" y="137"/>
                  <a:pt x="38518" y="135"/>
                  <a:pt x="38454" y="135"/>
                </a:cubicBezTo>
                <a:cubicBezTo>
                  <a:pt x="38291" y="135"/>
                  <a:pt x="38128" y="145"/>
                  <a:pt x="37965" y="145"/>
                </a:cubicBezTo>
                <a:cubicBezTo>
                  <a:pt x="37791" y="145"/>
                  <a:pt x="37618" y="134"/>
                  <a:pt x="37444" y="91"/>
                </a:cubicBezTo>
                <a:cubicBezTo>
                  <a:pt x="37193" y="91"/>
                  <a:pt x="36968" y="91"/>
                  <a:pt x="36717" y="66"/>
                </a:cubicBezTo>
                <a:cubicBezTo>
                  <a:pt x="36239" y="15"/>
                  <a:pt x="35765" y="1"/>
                  <a:pt x="3529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 name="Google Shape;111;p32"/>
          <p:cNvSpPr/>
          <p:nvPr/>
        </p:nvSpPr>
        <p:spPr>
          <a:xfrm rot="8100000">
            <a:off x="10520835" y="5757789"/>
            <a:ext cx="2535159" cy="760408"/>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 name="Google Shape;112;p32"/>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13" name="Google Shape;113;p32"/>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114" name="Google Shape;114;p32"/>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115" name="Google Shape;115;p32"/>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 name="Google Shape;116;p32"/>
          <p:cNvSpPr txBox="1"/>
          <p:nvPr>
            <p:ph idx="1" type="body"/>
          </p:nvPr>
        </p:nvSpPr>
        <p:spPr>
          <a:xfrm>
            <a:off x="960000" y="1483600"/>
            <a:ext cx="10272000" cy="4608400"/>
          </a:xfrm>
          <a:prstGeom prst="rect">
            <a:avLst/>
          </a:prstGeom>
          <a:noFill/>
          <a:ln>
            <a:noFill/>
          </a:ln>
        </p:spPr>
        <p:txBody>
          <a:bodyPr anchorCtr="0" anchor="b" bIns="0" lIns="0" spcFirstLastPara="1" rIns="0" wrap="square" tIns="0">
            <a:noAutofit/>
          </a:bodyPr>
          <a:lstStyle>
            <a:lvl1pPr indent="-330200" lvl="0" marL="457200" algn="l">
              <a:lnSpc>
                <a:spcPct val="110000"/>
              </a:lnSpc>
              <a:spcBef>
                <a:spcPts val="0"/>
              </a:spcBef>
              <a:spcAft>
                <a:spcPts val="0"/>
              </a:spcAft>
              <a:buClr>
                <a:schemeClr val="dk1"/>
              </a:buClr>
              <a:buSzPts val="1600"/>
              <a:buChar char="●"/>
              <a:defRPr sz="1600"/>
            </a:lvl1pPr>
            <a:lvl2pPr indent="-330200" lvl="1" marL="914400" algn="l">
              <a:lnSpc>
                <a:spcPct val="115000"/>
              </a:lnSpc>
              <a:spcBef>
                <a:spcPts val="133"/>
              </a:spcBef>
              <a:spcAft>
                <a:spcPts val="0"/>
              </a:spcAft>
              <a:buClr>
                <a:schemeClr val="dk1"/>
              </a:buClr>
              <a:buSzPts val="1600"/>
              <a:buChar char="○"/>
              <a:defRPr/>
            </a:lvl2pPr>
            <a:lvl3pPr indent="-330200" lvl="2" marL="1371600" algn="l">
              <a:lnSpc>
                <a:spcPct val="115000"/>
              </a:lnSpc>
              <a:spcBef>
                <a:spcPts val="2133"/>
              </a:spcBef>
              <a:spcAft>
                <a:spcPts val="0"/>
              </a:spcAft>
              <a:buClr>
                <a:schemeClr val="dk1"/>
              </a:buClr>
              <a:buSzPts val="1600"/>
              <a:buChar char="■"/>
              <a:defRPr/>
            </a:lvl3pPr>
            <a:lvl4pPr indent="-330200" lvl="3" marL="1828800" algn="l">
              <a:lnSpc>
                <a:spcPct val="115000"/>
              </a:lnSpc>
              <a:spcBef>
                <a:spcPts val="2133"/>
              </a:spcBef>
              <a:spcAft>
                <a:spcPts val="0"/>
              </a:spcAft>
              <a:buClr>
                <a:schemeClr val="dk1"/>
              </a:buClr>
              <a:buSzPts val="1600"/>
              <a:buChar char="●"/>
              <a:defRPr/>
            </a:lvl4pPr>
            <a:lvl5pPr indent="-330200" lvl="4" marL="2286000" algn="l">
              <a:lnSpc>
                <a:spcPct val="115000"/>
              </a:lnSpc>
              <a:spcBef>
                <a:spcPts val="2133"/>
              </a:spcBef>
              <a:spcAft>
                <a:spcPts val="0"/>
              </a:spcAft>
              <a:buClr>
                <a:schemeClr val="dk1"/>
              </a:buClr>
              <a:buSzPts val="1600"/>
              <a:buChar char="○"/>
              <a:defRPr/>
            </a:lvl5pPr>
            <a:lvl6pPr indent="-330200" lvl="5" marL="2743200" algn="l">
              <a:lnSpc>
                <a:spcPct val="115000"/>
              </a:lnSpc>
              <a:spcBef>
                <a:spcPts val="2133"/>
              </a:spcBef>
              <a:spcAft>
                <a:spcPts val="0"/>
              </a:spcAft>
              <a:buClr>
                <a:schemeClr val="dk1"/>
              </a:buClr>
              <a:buSzPts val="1600"/>
              <a:buChar char="■"/>
              <a:defRPr/>
            </a:lvl6pPr>
            <a:lvl7pPr indent="-330200" lvl="6" marL="3200400" algn="l">
              <a:lnSpc>
                <a:spcPct val="115000"/>
              </a:lnSpc>
              <a:spcBef>
                <a:spcPts val="2133"/>
              </a:spcBef>
              <a:spcAft>
                <a:spcPts val="0"/>
              </a:spcAft>
              <a:buClr>
                <a:schemeClr val="dk1"/>
              </a:buClr>
              <a:buSzPts val="1600"/>
              <a:buChar char="●"/>
              <a:defRPr/>
            </a:lvl7pPr>
            <a:lvl8pPr indent="-330200" lvl="7" marL="3657600" algn="l">
              <a:lnSpc>
                <a:spcPct val="115000"/>
              </a:lnSpc>
              <a:spcBef>
                <a:spcPts val="2133"/>
              </a:spcBef>
              <a:spcAft>
                <a:spcPts val="0"/>
              </a:spcAft>
              <a:buClr>
                <a:schemeClr val="dk1"/>
              </a:buClr>
              <a:buSzPts val="1600"/>
              <a:buChar char="○"/>
              <a:defRPr/>
            </a:lvl8pPr>
            <a:lvl9pPr indent="-330200" lvl="8" marL="4114800" algn="l">
              <a:lnSpc>
                <a:spcPct val="115000"/>
              </a:lnSpc>
              <a:spcBef>
                <a:spcPts val="2133"/>
              </a:spcBef>
              <a:spcAft>
                <a:spcPts val="2133"/>
              </a:spcAft>
              <a:buClr>
                <a:schemeClr val="dk1"/>
              </a:buClr>
              <a:buSzPts val="1600"/>
              <a:buChar char="■"/>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 and Text 1">
    <p:bg>
      <p:bgPr>
        <a:solidFill>
          <a:schemeClr val="lt1"/>
        </a:solidFill>
      </p:bgPr>
    </p:bg>
    <p:spTree>
      <p:nvGrpSpPr>
        <p:cNvPr id="304" name="Shape 304"/>
        <p:cNvGrpSpPr/>
        <p:nvPr/>
      </p:nvGrpSpPr>
      <p:grpSpPr>
        <a:xfrm>
          <a:off x="0" y="0"/>
          <a:ext cx="0" cy="0"/>
          <a:chOff x="0" y="0"/>
          <a:chExt cx="0" cy="0"/>
        </a:xfrm>
      </p:grpSpPr>
      <p:sp>
        <p:nvSpPr>
          <p:cNvPr id="305" name="Google Shape;305;p81"/>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 name="Google Shape;306;p81"/>
          <p:cNvSpPr/>
          <p:nvPr/>
        </p:nvSpPr>
        <p:spPr>
          <a:xfrm rot="-2360753">
            <a:off x="-1562279" y="366220"/>
            <a:ext cx="3953513" cy="1025016"/>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 name="Google Shape;307;p81"/>
          <p:cNvSpPr/>
          <p:nvPr/>
        </p:nvSpPr>
        <p:spPr>
          <a:xfrm flipH="1">
            <a:off x="1996491" y="2628216"/>
            <a:ext cx="3587435" cy="1012664"/>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 name="Google Shape;308;p81"/>
          <p:cNvSpPr/>
          <p:nvPr/>
        </p:nvSpPr>
        <p:spPr>
          <a:xfrm flipH="1">
            <a:off x="2199065" y="1952900"/>
            <a:ext cx="3400835" cy="843709"/>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309" name="Google Shape;309;p81"/>
          <p:cNvPicPr preferRelativeResize="0"/>
          <p:nvPr/>
        </p:nvPicPr>
        <p:blipFill rotWithShape="1">
          <a:blip r:embed="rId2">
            <a:alphaModFix/>
          </a:blip>
          <a:srcRect b="0" l="0" r="0" t="0"/>
          <a:stretch/>
        </p:blipFill>
        <p:spPr>
          <a:xfrm>
            <a:off x="1851101" y="2394666"/>
            <a:ext cx="1094833" cy="845135"/>
          </a:xfrm>
          <a:prstGeom prst="rect">
            <a:avLst/>
          </a:prstGeom>
          <a:noFill/>
          <a:ln>
            <a:noFill/>
          </a:ln>
        </p:spPr>
      </p:pic>
      <p:sp>
        <p:nvSpPr>
          <p:cNvPr id="310" name="Google Shape;310;p81"/>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1" name="Google Shape;311;p81"/>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312" name="Google Shape;312;p81"/>
          <p:cNvPicPr preferRelativeResize="0"/>
          <p:nvPr/>
        </p:nvPicPr>
        <p:blipFill rotWithShape="1">
          <a:blip r:embed="rId3">
            <a:alphaModFix/>
          </a:blip>
          <a:srcRect b="0" l="0" r="0" t="0"/>
          <a:stretch/>
        </p:blipFill>
        <p:spPr>
          <a:xfrm>
            <a:off x="-367458" y="666834"/>
            <a:ext cx="1094825" cy="1633533"/>
          </a:xfrm>
          <a:prstGeom prst="rect">
            <a:avLst/>
          </a:prstGeom>
          <a:noFill/>
          <a:ln>
            <a:noFill/>
          </a:ln>
        </p:spPr>
      </p:pic>
      <p:pic>
        <p:nvPicPr>
          <p:cNvPr id="313" name="Google Shape;313;p81"/>
          <p:cNvPicPr preferRelativeResize="0"/>
          <p:nvPr/>
        </p:nvPicPr>
        <p:blipFill rotWithShape="1">
          <a:blip r:embed="rId3">
            <a:alphaModFix/>
          </a:blip>
          <a:srcRect b="0" l="0" r="0" t="0"/>
          <a:stretch/>
        </p:blipFill>
        <p:spPr>
          <a:xfrm>
            <a:off x="10343742" y="6027034"/>
            <a:ext cx="1094825" cy="1633533"/>
          </a:xfrm>
          <a:prstGeom prst="rect">
            <a:avLst/>
          </a:prstGeom>
          <a:noFill/>
          <a:ln>
            <a:noFill/>
          </a:ln>
        </p:spPr>
      </p:pic>
      <p:sp>
        <p:nvSpPr>
          <p:cNvPr id="314" name="Google Shape;314;p81"/>
          <p:cNvSpPr txBox="1"/>
          <p:nvPr>
            <p:ph type="title"/>
          </p:nvPr>
        </p:nvSpPr>
        <p:spPr>
          <a:xfrm>
            <a:off x="2199017" y="2104833"/>
            <a:ext cx="3114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315" name="Google Shape;315;p81"/>
          <p:cNvSpPr txBox="1"/>
          <p:nvPr>
            <p:ph idx="1" type="subTitle"/>
          </p:nvPr>
        </p:nvSpPr>
        <p:spPr>
          <a:xfrm>
            <a:off x="1076617" y="3901700"/>
            <a:ext cx="4237200" cy="13828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 and Text 3">
    <p:bg>
      <p:bgPr>
        <a:solidFill>
          <a:schemeClr val="lt1"/>
        </a:solidFill>
      </p:bgPr>
    </p:bg>
    <p:spTree>
      <p:nvGrpSpPr>
        <p:cNvPr id="316" name="Shape 316"/>
        <p:cNvGrpSpPr/>
        <p:nvPr/>
      </p:nvGrpSpPr>
      <p:grpSpPr>
        <a:xfrm>
          <a:off x="0" y="0"/>
          <a:ext cx="0" cy="0"/>
          <a:chOff x="0" y="0"/>
          <a:chExt cx="0" cy="0"/>
        </a:xfrm>
      </p:grpSpPr>
      <p:sp>
        <p:nvSpPr>
          <p:cNvPr id="317" name="Google Shape;317;p82"/>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 name="Google Shape;318;p82"/>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 name="Google Shape;319;p82"/>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320" name="Google Shape;320;p82"/>
          <p:cNvPicPr preferRelativeResize="0"/>
          <p:nvPr/>
        </p:nvPicPr>
        <p:blipFill rotWithShape="1">
          <a:blip r:embed="rId2">
            <a:alphaModFix/>
          </a:blip>
          <a:srcRect b="0" l="0" r="0" t="0"/>
          <a:stretch/>
        </p:blipFill>
        <p:spPr>
          <a:xfrm>
            <a:off x="10343742" y="6027034"/>
            <a:ext cx="1094825" cy="1633533"/>
          </a:xfrm>
          <a:prstGeom prst="rect">
            <a:avLst/>
          </a:prstGeom>
          <a:noFill/>
          <a:ln>
            <a:noFill/>
          </a:ln>
        </p:spPr>
      </p:pic>
      <p:sp>
        <p:nvSpPr>
          <p:cNvPr id="321" name="Google Shape;321;p82"/>
          <p:cNvSpPr txBox="1"/>
          <p:nvPr>
            <p:ph idx="1" type="subTitle"/>
          </p:nvPr>
        </p:nvSpPr>
        <p:spPr>
          <a:xfrm>
            <a:off x="1561928" y="3888133"/>
            <a:ext cx="4237200" cy="13292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322" name="Google Shape;322;p82"/>
          <p:cNvSpPr txBox="1"/>
          <p:nvPr>
            <p:ph type="title"/>
          </p:nvPr>
        </p:nvSpPr>
        <p:spPr>
          <a:xfrm>
            <a:off x="3938328" y="2091267"/>
            <a:ext cx="1860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323" name="Google Shape;323;p82"/>
          <p:cNvSpPr/>
          <p:nvPr/>
        </p:nvSpPr>
        <p:spPr>
          <a:xfrm rot="-2935902">
            <a:off x="-1810750" y="457029"/>
            <a:ext cx="3953575" cy="1025032"/>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
    <p:spTree>
      <p:nvGrpSpPr>
        <p:cNvPr id="327" name="Shape 327"/>
        <p:cNvGrpSpPr/>
        <p:nvPr/>
      </p:nvGrpSpPr>
      <p:grpSpPr>
        <a:xfrm>
          <a:off x="0" y="0"/>
          <a:ext cx="0" cy="0"/>
          <a:chOff x="0" y="0"/>
          <a:chExt cx="0" cy="0"/>
        </a:xfrm>
      </p:grpSpPr>
      <p:sp>
        <p:nvSpPr>
          <p:cNvPr id="328" name="Google Shape;328;p39"/>
          <p:cNvSpPr/>
          <p:nvPr/>
        </p:nvSpPr>
        <p:spPr>
          <a:xfrm rot="8100000">
            <a:off x="9998896" y="4727615"/>
            <a:ext cx="5002709" cy="997028"/>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 name="Google Shape;329;p39"/>
          <p:cNvSpPr/>
          <p:nvPr/>
        </p:nvSpPr>
        <p:spPr>
          <a:xfrm>
            <a:off x="5204899" y="1584400"/>
            <a:ext cx="21211" cy="18992"/>
          </a:xfrm>
          <a:custGeom>
            <a:rect b="b" l="l" r="r" t="t"/>
            <a:pathLst>
              <a:path extrusionOk="0" h="214" w="239">
                <a:moveTo>
                  <a:pt x="239" y="0"/>
                </a:moveTo>
                <a:lnTo>
                  <a:pt x="239" y="0"/>
                </a:lnTo>
                <a:cubicBezTo>
                  <a:pt x="221" y="9"/>
                  <a:pt x="210" y="18"/>
                  <a:pt x="209" y="18"/>
                </a:cubicBezTo>
                <a:cubicBezTo>
                  <a:pt x="209" y="18"/>
                  <a:pt x="210" y="16"/>
                  <a:pt x="214" y="13"/>
                </a:cubicBezTo>
                <a:lnTo>
                  <a:pt x="214" y="13"/>
                </a:lnTo>
                <a:cubicBezTo>
                  <a:pt x="113" y="101"/>
                  <a:pt x="38" y="163"/>
                  <a:pt x="0" y="214"/>
                </a:cubicBezTo>
                <a:cubicBezTo>
                  <a:pt x="88" y="138"/>
                  <a:pt x="163" y="75"/>
                  <a:pt x="239"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0" name="Google Shape;330;p39"/>
          <p:cNvSpPr/>
          <p:nvPr/>
        </p:nvSpPr>
        <p:spPr>
          <a:xfrm>
            <a:off x="5701816" y="1428200"/>
            <a:ext cx="32837" cy="21921"/>
          </a:xfrm>
          <a:custGeom>
            <a:rect b="b" l="l" r="r" t="t"/>
            <a:pathLst>
              <a:path extrusionOk="0" h="247" w="370">
                <a:moveTo>
                  <a:pt x="219" y="1"/>
                </a:moveTo>
                <a:lnTo>
                  <a:pt x="219" y="1"/>
                </a:lnTo>
                <a:cubicBezTo>
                  <a:pt x="0" y="188"/>
                  <a:pt x="144" y="246"/>
                  <a:pt x="178" y="246"/>
                </a:cubicBezTo>
                <a:cubicBezTo>
                  <a:pt x="186" y="246"/>
                  <a:pt x="188" y="244"/>
                  <a:pt x="181" y="240"/>
                </a:cubicBezTo>
                <a:cubicBezTo>
                  <a:pt x="370" y="126"/>
                  <a:pt x="219" y="39"/>
                  <a:pt x="219"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1" name="Google Shape;331;p39"/>
          <p:cNvSpPr/>
          <p:nvPr/>
        </p:nvSpPr>
        <p:spPr>
          <a:xfrm>
            <a:off x="8271782" y="5601446"/>
            <a:ext cx="53605" cy="50321"/>
          </a:xfrm>
          <a:custGeom>
            <a:rect b="b" l="l" r="r" t="t"/>
            <a:pathLst>
              <a:path extrusionOk="0" h="567" w="604">
                <a:moveTo>
                  <a:pt x="604" y="1"/>
                </a:moveTo>
                <a:lnTo>
                  <a:pt x="327" y="239"/>
                </a:lnTo>
                <a:cubicBezTo>
                  <a:pt x="277" y="302"/>
                  <a:pt x="164" y="415"/>
                  <a:pt x="0" y="566"/>
                </a:cubicBezTo>
                <a:cubicBezTo>
                  <a:pt x="176" y="453"/>
                  <a:pt x="415" y="202"/>
                  <a:pt x="604"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2" name="Google Shape;332;p39"/>
          <p:cNvSpPr/>
          <p:nvPr/>
        </p:nvSpPr>
        <p:spPr>
          <a:xfrm>
            <a:off x="8343671" y="5530089"/>
            <a:ext cx="58664" cy="61592"/>
          </a:xfrm>
          <a:custGeom>
            <a:rect b="b" l="l" r="r" t="t"/>
            <a:pathLst>
              <a:path extrusionOk="0" h="694" w="661">
                <a:moveTo>
                  <a:pt x="661" y="0"/>
                </a:moveTo>
                <a:lnTo>
                  <a:pt x="661" y="0"/>
                </a:lnTo>
                <a:cubicBezTo>
                  <a:pt x="585" y="76"/>
                  <a:pt x="510" y="139"/>
                  <a:pt x="447" y="202"/>
                </a:cubicBezTo>
                <a:cubicBezTo>
                  <a:pt x="331" y="350"/>
                  <a:pt x="0" y="694"/>
                  <a:pt x="19" y="694"/>
                </a:cubicBezTo>
                <a:cubicBezTo>
                  <a:pt x="23" y="694"/>
                  <a:pt x="38" y="682"/>
                  <a:pt x="70" y="654"/>
                </a:cubicBezTo>
                <a:lnTo>
                  <a:pt x="497" y="239"/>
                </a:lnTo>
                <a:lnTo>
                  <a:pt x="397" y="327"/>
                </a:lnTo>
                <a:cubicBezTo>
                  <a:pt x="497" y="202"/>
                  <a:pt x="585" y="101"/>
                  <a:pt x="661"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3" name="Google Shape;333;p39"/>
          <p:cNvSpPr/>
          <p:nvPr/>
        </p:nvSpPr>
        <p:spPr>
          <a:xfrm>
            <a:off x="7989643" y="5671736"/>
            <a:ext cx="262168" cy="230928"/>
          </a:xfrm>
          <a:custGeom>
            <a:rect b="b" l="l" r="r" t="t"/>
            <a:pathLst>
              <a:path extrusionOk="0" h="2602" w="2954">
                <a:moveTo>
                  <a:pt x="2953" y="0"/>
                </a:moveTo>
                <a:lnTo>
                  <a:pt x="2853" y="51"/>
                </a:lnTo>
                <a:cubicBezTo>
                  <a:pt x="1873" y="930"/>
                  <a:pt x="918" y="1785"/>
                  <a:pt x="0" y="2601"/>
                </a:cubicBezTo>
                <a:cubicBezTo>
                  <a:pt x="1006" y="1734"/>
                  <a:pt x="1998" y="867"/>
                  <a:pt x="295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4" name="Google Shape;334;p39"/>
          <p:cNvSpPr/>
          <p:nvPr/>
        </p:nvSpPr>
        <p:spPr>
          <a:xfrm>
            <a:off x="7302620" y="5513317"/>
            <a:ext cx="41357" cy="48103"/>
          </a:xfrm>
          <a:custGeom>
            <a:rect b="b" l="l" r="r" t="t"/>
            <a:pathLst>
              <a:path extrusionOk="0" h="542" w="466">
                <a:moveTo>
                  <a:pt x="466" y="1"/>
                </a:moveTo>
                <a:lnTo>
                  <a:pt x="466" y="1"/>
                </a:lnTo>
                <a:cubicBezTo>
                  <a:pt x="277" y="189"/>
                  <a:pt x="126" y="365"/>
                  <a:pt x="1" y="541"/>
                </a:cubicBezTo>
                <a:cubicBezTo>
                  <a:pt x="202" y="328"/>
                  <a:pt x="378" y="139"/>
                  <a:pt x="466"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5" name="Google Shape;335;p39"/>
          <p:cNvSpPr/>
          <p:nvPr/>
        </p:nvSpPr>
        <p:spPr>
          <a:xfrm>
            <a:off x="10011561" y="916130"/>
            <a:ext cx="42423" cy="85999"/>
          </a:xfrm>
          <a:custGeom>
            <a:rect b="b" l="l" r="r" t="t"/>
            <a:pathLst>
              <a:path extrusionOk="0" h="969" w="478">
                <a:moveTo>
                  <a:pt x="478" y="1"/>
                </a:moveTo>
                <a:cubicBezTo>
                  <a:pt x="440" y="126"/>
                  <a:pt x="390" y="214"/>
                  <a:pt x="365" y="290"/>
                </a:cubicBezTo>
                <a:cubicBezTo>
                  <a:pt x="352" y="329"/>
                  <a:pt x="339" y="367"/>
                  <a:pt x="324" y="406"/>
                </a:cubicBezTo>
                <a:lnTo>
                  <a:pt x="324" y="406"/>
                </a:lnTo>
                <a:cubicBezTo>
                  <a:pt x="378" y="295"/>
                  <a:pt x="429" y="180"/>
                  <a:pt x="478" y="64"/>
                </a:cubicBezTo>
                <a:cubicBezTo>
                  <a:pt x="478" y="51"/>
                  <a:pt x="478" y="26"/>
                  <a:pt x="478" y="1"/>
                </a:cubicBezTo>
                <a:close/>
                <a:moveTo>
                  <a:pt x="316" y="378"/>
                </a:moveTo>
                <a:lnTo>
                  <a:pt x="316" y="378"/>
                </a:lnTo>
                <a:cubicBezTo>
                  <a:pt x="313" y="378"/>
                  <a:pt x="305" y="392"/>
                  <a:pt x="289" y="428"/>
                </a:cubicBezTo>
                <a:cubicBezTo>
                  <a:pt x="201" y="616"/>
                  <a:pt x="113" y="805"/>
                  <a:pt x="0" y="968"/>
                </a:cubicBezTo>
                <a:cubicBezTo>
                  <a:pt x="109" y="816"/>
                  <a:pt x="205" y="648"/>
                  <a:pt x="293" y="469"/>
                </a:cubicBezTo>
                <a:lnTo>
                  <a:pt x="293" y="469"/>
                </a:lnTo>
                <a:cubicBezTo>
                  <a:pt x="288" y="484"/>
                  <a:pt x="283" y="500"/>
                  <a:pt x="277" y="516"/>
                </a:cubicBezTo>
                <a:cubicBezTo>
                  <a:pt x="295" y="479"/>
                  <a:pt x="310" y="443"/>
                  <a:pt x="324" y="406"/>
                </a:cubicBezTo>
                <a:lnTo>
                  <a:pt x="324" y="406"/>
                </a:lnTo>
                <a:cubicBezTo>
                  <a:pt x="314" y="427"/>
                  <a:pt x="304" y="448"/>
                  <a:pt x="293" y="469"/>
                </a:cubicBezTo>
                <a:lnTo>
                  <a:pt x="293" y="469"/>
                </a:lnTo>
                <a:cubicBezTo>
                  <a:pt x="310" y="419"/>
                  <a:pt x="321" y="378"/>
                  <a:pt x="316" y="37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6" name="Google Shape;336;p39"/>
          <p:cNvSpPr/>
          <p:nvPr/>
        </p:nvSpPr>
        <p:spPr>
          <a:xfrm>
            <a:off x="8922782" y="-19460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7" name="Google Shape;337;p39"/>
          <p:cNvSpPr/>
          <p:nvPr/>
        </p:nvSpPr>
        <p:spPr>
          <a:xfrm>
            <a:off x="2768060" y="6059844"/>
            <a:ext cx="14555" cy="22365"/>
          </a:xfrm>
          <a:custGeom>
            <a:rect b="b" l="l" r="r" t="t"/>
            <a:pathLst>
              <a:path extrusionOk="0" h="252" w="164">
                <a:moveTo>
                  <a:pt x="1" y="0"/>
                </a:moveTo>
                <a:lnTo>
                  <a:pt x="76" y="113"/>
                </a:lnTo>
                <a:cubicBezTo>
                  <a:pt x="89" y="139"/>
                  <a:pt x="126" y="176"/>
                  <a:pt x="164" y="252"/>
                </a:cubicBezTo>
                <a:cubicBezTo>
                  <a:pt x="139" y="189"/>
                  <a:pt x="63" y="76"/>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8" name="Google Shape;338;p39"/>
          <p:cNvSpPr/>
          <p:nvPr/>
        </p:nvSpPr>
        <p:spPr>
          <a:xfrm>
            <a:off x="2749067" y="6027450"/>
            <a:ext cx="16863" cy="25471"/>
          </a:xfrm>
          <a:custGeom>
            <a:rect b="b" l="l" r="r" t="t"/>
            <a:pathLst>
              <a:path extrusionOk="0" h="287" w="190">
                <a:moveTo>
                  <a:pt x="1" y="1"/>
                </a:moveTo>
                <a:cubicBezTo>
                  <a:pt x="26" y="39"/>
                  <a:pt x="39" y="64"/>
                  <a:pt x="51" y="89"/>
                </a:cubicBezTo>
                <a:cubicBezTo>
                  <a:pt x="93" y="141"/>
                  <a:pt x="186" y="287"/>
                  <a:pt x="188" y="287"/>
                </a:cubicBezTo>
                <a:cubicBezTo>
                  <a:pt x="189" y="287"/>
                  <a:pt x="186" y="280"/>
                  <a:pt x="177" y="265"/>
                </a:cubicBezTo>
                <a:lnTo>
                  <a:pt x="76" y="76"/>
                </a:lnTo>
                <a:lnTo>
                  <a:pt x="76" y="76"/>
                </a:lnTo>
                <a:lnTo>
                  <a:pt x="89" y="127"/>
                </a:lnTo>
                <a:cubicBezTo>
                  <a:pt x="64" y="76"/>
                  <a:pt x="26" y="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39" name="Google Shape;339;p39"/>
          <p:cNvSpPr/>
          <p:nvPr/>
        </p:nvSpPr>
        <p:spPr>
          <a:xfrm>
            <a:off x="2658809" y="5827850"/>
            <a:ext cx="71444" cy="161791"/>
          </a:xfrm>
          <a:custGeom>
            <a:rect b="b" l="l" r="r" t="t"/>
            <a:pathLst>
              <a:path extrusionOk="0" h="1823" w="805">
                <a:moveTo>
                  <a:pt x="0" y="1"/>
                </a:moveTo>
                <a:cubicBezTo>
                  <a:pt x="106" y="293"/>
                  <a:pt x="201" y="531"/>
                  <a:pt x="283" y="724"/>
                </a:cubicBezTo>
                <a:lnTo>
                  <a:pt x="283" y="724"/>
                </a:lnTo>
                <a:cubicBezTo>
                  <a:pt x="185" y="486"/>
                  <a:pt x="93" y="245"/>
                  <a:pt x="0" y="1"/>
                </a:cubicBezTo>
                <a:close/>
                <a:moveTo>
                  <a:pt x="283" y="724"/>
                </a:moveTo>
                <a:cubicBezTo>
                  <a:pt x="371" y="938"/>
                  <a:pt x="464" y="1149"/>
                  <a:pt x="566" y="1358"/>
                </a:cubicBezTo>
                <a:lnTo>
                  <a:pt x="741" y="1710"/>
                </a:lnTo>
                <a:lnTo>
                  <a:pt x="792" y="1823"/>
                </a:lnTo>
                <a:cubicBezTo>
                  <a:pt x="792" y="1797"/>
                  <a:pt x="804" y="1810"/>
                  <a:pt x="779" y="1772"/>
                </a:cubicBezTo>
                <a:cubicBezTo>
                  <a:pt x="779" y="1772"/>
                  <a:pt x="767" y="1747"/>
                  <a:pt x="729" y="1659"/>
                </a:cubicBezTo>
                <a:lnTo>
                  <a:pt x="616" y="1421"/>
                </a:lnTo>
                <a:cubicBezTo>
                  <a:pt x="603" y="1395"/>
                  <a:pt x="578" y="1358"/>
                  <a:pt x="540" y="1282"/>
                </a:cubicBezTo>
                <a:cubicBezTo>
                  <a:pt x="482" y="1166"/>
                  <a:pt x="395" y="987"/>
                  <a:pt x="283" y="724"/>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0" name="Google Shape;340;p39"/>
          <p:cNvSpPr/>
          <p:nvPr/>
        </p:nvSpPr>
        <p:spPr>
          <a:xfrm>
            <a:off x="2788118" y="6091085"/>
            <a:ext cx="73751" cy="100465"/>
          </a:xfrm>
          <a:custGeom>
            <a:rect b="b" l="l" r="r" t="t"/>
            <a:pathLst>
              <a:path extrusionOk="0" h="1132" w="831">
                <a:moveTo>
                  <a:pt x="1" y="0"/>
                </a:moveTo>
                <a:lnTo>
                  <a:pt x="13" y="25"/>
                </a:lnTo>
                <a:cubicBezTo>
                  <a:pt x="200" y="309"/>
                  <a:pt x="392" y="575"/>
                  <a:pt x="587" y="826"/>
                </a:cubicBezTo>
                <a:lnTo>
                  <a:pt x="587" y="826"/>
                </a:lnTo>
                <a:cubicBezTo>
                  <a:pt x="378" y="553"/>
                  <a:pt x="183" y="273"/>
                  <a:pt x="1" y="0"/>
                </a:cubicBezTo>
                <a:close/>
                <a:moveTo>
                  <a:pt x="587" y="826"/>
                </a:moveTo>
                <a:lnTo>
                  <a:pt x="587" y="826"/>
                </a:lnTo>
                <a:cubicBezTo>
                  <a:pt x="666" y="929"/>
                  <a:pt x="747" y="1031"/>
                  <a:pt x="830" y="1131"/>
                </a:cubicBezTo>
                <a:cubicBezTo>
                  <a:pt x="749" y="1031"/>
                  <a:pt x="668" y="930"/>
                  <a:pt x="587" y="8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1" name="Google Shape;341;p39"/>
          <p:cNvSpPr/>
          <p:nvPr/>
        </p:nvSpPr>
        <p:spPr>
          <a:xfrm>
            <a:off x="3244299" y="6278438"/>
            <a:ext cx="3372" cy="1153"/>
          </a:xfrm>
          <a:custGeom>
            <a:rect b="b" l="l" r="r" t="t"/>
            <a:pathLst>
              <a:path extrusionOk="0" h="13" w="38">
                <a:moveTo>
                  <a:pt x="38" y="13"/>
                </a:moveTo>
                <a:lnTo>
                  <a:pt x="0" y="0"/>
                </a:lnTo>
                <a:lnTo>
                  <a:pt x="38" y="13"/>
                </a:lnTo>
                <a:cubicBezTo>
                  <a:pt x="38" y="13"/>
                  <a:pt x="38" y="13"/>
                  <a:pt x="38" y="1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2" name="Google Shape;342;p39"/>
          <p:cNvSpPr/>
          <p:nvPr/>
        </p:nvSpPr>
        <p:spPr>
          <a:xfrm>
            <a:off x="3069192" y="6383697"/>
            <a:ext cx="51387" cy="21921"/>
          </a:xfrm>
          <a:custGeom>
            <a:rect b="b" l="l" r="r" t="t"/>
            <a:pathLst>
              <a:path extrusionOk="0" h="247" w="579">
                <a:moveTo>
                  <a:pt x="14" y="0"/>
                </a:moveTo>
                <a:cubicBezTo>
                  <a:pt x="5" y="0"/>
                  <a:pt x="0" y="3"/>
                  <a:pt x="0" y="8"/>
                </a:cubicBezTo>
                <a:cubicBezTo>
                  <a:pt x="76" y="46"/>
                  <a:pt x="151" y="71"/>
                  <a:pt x="227" y="109"/>
                </a:cubicBezTo>
                <a:cubicBezTo>
                  <a:pt x="264" y="134"/>
                  <a:pt x="289" y="146"/>
                  <a:pt x="315" y="159"/>
                </a:cubicBezTo>
                <a:lnTo>
                  <a:pt x="327" y="159"/>
                </a:lnTo>
                <a:lnTo>
                  <a:pt x="428" y="209"/>
                </a:lnTo>
                <a:cubicBezTo>
                  <a:pt x="478" y="222"/>
                  <a:pt x="541" y="234"/>
                  <a:pt x="578" y="247"/>
                </a:cubicBezTo>
                <a:cubicBezTo>
                  <a:pt x="227" y="96"/>
                  <a:pt x="490" y="209"/>
                  <a:pt x="327" y="121"/>
                </a:cubicBezTo>
                <a:cubicBezTo>
                  <a:pt x="156" y="41"/>
                  <a:pt x="50" y="0"/>
                  <a:pt x="14"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3" name="Google Shape;343;p39"/>
          <p:cNvSpPr/>
          <p:nvPr/>
        </p:nvSpPr>
        <p:spPr>
          <a:xfrm>
            <a:off x="2987808" y="6330801"/>
            <a:ext cx="29021" cy="19081"/>
          </a:xfrm>
          <a:custGeom>
            <a:rect b="b" l="l" r="r" t="t"/>
            <a:pathLst>
              <a:path extrusionOk="0" h="215" w="327">
                <a:moveTo>
                  <a:pt x="0" y="26"/>
                </a:moveTo>
                <a:lnTo>
                  <a:pt x="0" y="26"/>
                </a:lnTo>
                <a:cubicBezTo>
                  <a:pt x="50" y="64"/>
                  <a:pt x="101" y="101"/>
                  <a:pt x="163" y="139"/>
                </a:cubicBezTo>
                <a:lnTo>
                  <a:pt x="327" y="214"/>
                </a:lnTo>
                <a:cubicBezTo>
                  <a:pt x="38" y="1"/>
                  <a:pt x="75" y="64"/>
                  <a:pt x="0" y="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4" name="Google Shape;344;p39"/>
          <p:cNvSpPr/>
          <p:nvPr/>
        </p:nvSpPr>
        <p:spPr>
          <a:xfrm>
            <a:off x="2954348" y="6306305"/>
            <a:ext cx="10117" cy="7899"/>
          </a:xfrm>
          <a:custGeom>
            <a:rect b="b" l="l" r="r" t="t"/>
            <a:pathLst>
              <a:path extrusionOk="0" h="89" w="114">
                <a:moveTo>
                  <a:pt x="1" y="1"/>
                </a:moveTo>
                <a:lnTo>
                  <a:pt x="1" y="1"/>
                </a:lnTo>
                <a:cubicBezTo>
                  <a:pt x="38" y="26"/>
                  <a:pt x="63" y="51"/>
                  <a:pt x="101" y="88"/>
                </a:cubicBezTo>
                <a:lnTo>
                  <a:pt x="113" y="76"/>
                </a:lnTo>
                <a:cubicBezTo>
                  <a:pt x="63" y="51"/>
                  <a:pt x="38" y="26"/>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5" name="Google Shape;345;p39"/>
          <p:cNvSpPr/>
          <p:nvPr/>
        </p:nvSpPr>
        <p:spPr>
          <a:xfrm>
            <a:off x="3012303" y="6349794"/>
            <a:ext cx="7899" cy="4527"/>
          </a:xfrm>
          <a:custGeom>
            <a:rect b="b" l="l" r="r" t="t"/>
            <a:pathLst>
              <a:path extrusionOk="0" h="51" w="89">
                <a:moveTo>
                  <a:pt x="0" y="0"/>
                </a:moveTo>
                <a:lnTo>
                  <a:pt x="13" y="7"/>
                </a:lnTo>
                <a:lnTo>
                  <a:pt x="13" y="7"/>
                </a:lnTo>
                <a:cubicBezTo>
                  <a:pt x="9" y="5"/>
                  <a:pt x="5" y="2"/>
                  <a:pt x="0" y="0"/>
                </a:cubicBezTo>
                <a:close/>
                <a:moveTo>
                  <a:pt x="13" y="7"/>
                </a:moveTo>
                <a:lnTo>
                  <a:pt x="13" y="7"/>
                </a:lnTo>
                <a:cubicBezTo>
                  <a:pt x="34" y="21"/>
                  <a:pt x="55" y="40"/>
                  <a:pt x="76" y="51"/>
                </a:cubicBezTo>
                <a:lnTo>
                  <a:pt x="88" y="51"/>
                </a:lnTo>
                <a:lnTo>
                  <a:pt x="13" y="7"/>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6" name="Google Shape;346;p39"/>
          <p:cNvSpPr/>
          <p:nvPr/>
        </p:nvSpPr>
        <p:spPr>
          <a:xfrm>
            <a:off x="3322312" y="6140164"/>
            <a:ext cx="89" cy="14555"/>
          </a:xfrm>
          <a:custGeom>
            <a:rect b="b" l="l" r="r" t="t"/>
            <a:pathLst>
              <a:path extrusionOk="0" h="164" w="1">
                <a:moveTo>
                  <a:pt x="1" y="163"/>
                </a:moveTo>
                <a:cubicBezTo>
                  <a:pt x="1" y="88"/>
                  <a:pt x="1" y="38"/>
                  <a:pt x="1" y="0"/>
                </a:cubicBezTo>
                <a:cubicBezTo>
                  <a:pt x="1" y="0"/>
                  <a:pt x="1" y="38"/>
                  <a:pt x="1" y="16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7" name="Google Shape;347;p39"/>
          <p:cNvSpPr/>
          <p:nvPr/>
        </p:nvSpPr>
        <p:spPr>
          <a:xfrm>
            <a:off x="3322311" y="6136791"/>
            <a:ext cx="7189" cy="67539"/>
          </a:xfrm>
          <a:custGeom>
            <a:rect b="b" l="l" r="r" t="t"/>
            <a:pathLst>
              <a:path extrusionOk="0" h="761" w="81">
                <a:moveTo>
                  <a:pt x="17" y="1"/>
                </a:moveTo>
                <a:cubicBezTo>
                  <a:pt x="11" y="1"/>
                  <a:pt x="6" y="12"/>
                  <a:pt x="1" y="38"/>
                </a:cubicBezTo>
                <a:cubicBezTo>
                  <a:pt x="13" y="51"/>
                  <a:pt x="39" y="164"/>
                  <a:pt x="39" y="214"/>
                </a:cubicBezTo>
                <a:cubicBezTo>
                  <a:pt x="39" y="340"/>
                  <a:pt x="1" y="151"/>
                  <a:pt x="26" y="453"/>
                </a:cubicBezTo>
                <a:cubicBezTo>
                  <a:pt x="54" y="481"/>
                  <a:pt x="76" y="760"/>
                  <a:pt x="79" y="760"/>
                </a:cubicBezTo>
                <a:cubicBezTo>
                  <a:pt x="80" y="760"/>
                  <a:pt x="79" y="731"/>
                  <a:pt x="76" y="654"/>
                </a:cubicBezTo>
                <a:lnTo>
                  <a:pt x="76" y="641"/>
                </a:lnTo>
                <a:cubicBezTo>
                  <a:pt x="39" y="415"/>
                  <a:pt x="51" y="214"/>
                  <a:pt x="39" y="51"/>
                </a:cubicBezTo>
                <a:cubicBezTo>
                  <a:pt x="31" y="21"/>
                  <a:pt x="24" y="1"/>
                  <a:pt x="17"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8" name="Google Shape;348;p39"/>
          <p:cNvSpPr/>
          <p:nvPr/>
        </p:nvSpPr>
        <p:spPr>
          <a:xfrm>
            <a:off x="3327902" y="6109989"/>
            <a:ext cx="4527" cy="6833"/>
          </a:xfrm>
          <a:custGeom>
            <a:rect b="b" l="l" r="r" t="t"/>
            <a:pathLst>
              <a:path extrusionOk="0" h="77" w="51">
                <a:moveTo>
                  <a:pt x="1" y="1"/>
                </a:moveTo>
                <a:lnTo>
                  <a:pt x="1" y="76"/>
                </a:lnTo>
                <a:lnTo>
                  <a:pt x="51" y="64"/>
                </a:lnTo>
                <a:lnTo>
                  <a:pt x="1"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49" name="Google Shape;349;p39"/>
          <p:cNvSpPr/>
          <p:nvPr/>
        </p:nvSpPr>
        <p:spPr>
          <a:xfrm>
            <a:off x="2629786" y="6091085"/>
            <a:ext cx="4527" cy="6745"/>
          </a:xfrm>
          <a:custGeom>
            <a:rect b="b" l="l" r="r" t="t"/>
            <a:pathLst>
              <a:path extrusionOk="0" h="76" w="51">
                <a:moveTo>
                  <a:pt x="0" y="0"/>
                </a:moveTo>
                <a:cubicBezTo>
                  <a:pt x="0" y="13"/>
                  <a:pt x="13" y="25"/>
                  <a:pt x="13" y="38"/>
                </a:cubicBezTo>
                <a:cubicBezTo>
                  <a:pt x="26" y="50"/>
                  <a:pt x="38" y="63"/>
                  <a:pt x="51" y="76"/>
                </a:cubicBezTo>
                <a:cubicBezTo>
                  <a:pt x="26" y="50"/>
                  <a:pt x="13" y="25"/>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0" name="Google Shape;350;p39"/>
          <p:cNvSpPr/>
          <p:nvPr/>
        </p:nvSpPr>
        <p:spPr>
          <a:xfrm>
            <a:off x="3332340" y="6224920"/>
            <a:ext cx="3461" cy="20147"/>
          </a:xfrm>
          <a:custGeom>
            <a:rect b="b" l="l" r="r" t="t"/>
            <a:pathLst>
              <a:path extrusionOk="0" h="227" w="39">
                <a:moveTo>
                  <a:pt x="1" y="0"/>
                </a:moveTo>
                <a:lnTo>
                  <a:pt x="3" y="12"/>
                </a:lnTo>
                <a:lnTo>
                  <a:pt x="3" y="12"/>
                </a:lnTo>
                <a:cubicBezTo>
                  <a:pt x="2" y="8"/>
                  <a:pt x="2" y="4"/>
                  <a:pt x="1" y="0"/>
                </a:cubicBezTo>
                <a:close/>
                <a:moveTo>
                  <a:pt x="3" y="12"/>
                </a:moveTo>
                <a:cubicBezTo>
                  <a:pt x="14" y="71"/>
                  <a:pt x="14" y="132"/>
                  <a:pt x="26" y="226"/>
                </a:cubicBezTo>
                <a:cubicBezTo>
                  <a:pt x="26" y="214"/>
                  <a:pt x="26" y="201"/>
                  <a:pt x="39" y="201"/>
                </a:cubicBezTo>
                <a:lnTo>
                  <a:pt x="3" y="12"/>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1" name="Google Shape;351;p39"/>
          <p:cNvSpPr/>
          <p:nvPr/>
        </p:nvSpPr>
        <p:spPr>
          <a:xfrm>
            <a:off x="3364734" y="5745311"/>
            <a:ext cx="2308" cy="9052"/>
          </a:xfrm>
          <a:custGeom>
            <a:rect b="b" l="l" r="r" t="t"/>
            <a:pathLst>
              <a:path extrusionOk="0" h="102" w="26">
                <a:moveTo>
                  <a:pt x="25" y="1"/>
                </a:moveTo>
                <a:cubicBezTo>
                  <a:pt x="16" y="19"/>
                  <a:pt x="14" y="44"/>
                  <a:pt x="8" y="71"/>
                </a:cubicBezTo>
                <a:lnTo>
                  <a:pt x="8" y="71"/>
                </a:lnTo>
                <a:cubicBezTo>
                  <a:pt x="18" y="36"/>
                  <a:pt x="25" y="11"/>
                  <a:pt x="25" y="1"/>
                </a:cubicBezTo>
                <a:close/>
                <a:moveTo>
                  <a:pt x="8" y="71"/>
                </a:moveTo>
                <a:cubicBezTo>
                  <a:pt x="6" y="80"/>
                  <a:pt x="3" y="90"/>
                  <a:pt x="0" y="101"/>
                </a:cubicBezTo>
                <a:cubicBezTo>
                  <a:pt x="4" y="91"/>
                  <a:pt x="6" y="81"/>
                  <a:pt x="8" y="7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2" name="Google Shape;352;p39"/>
          <p:cNvSpPr/>
          <p:nvPr/>
        </p:nvSpPr>
        <p:spPr>
          <a:xfrm>
            <a:off x="3359143" y="5717176"/>
            <a:ext cx="17040" cy="44197"/>
          </a:xfrm>
          <a:custGeom>
            <a:rect b="b" l="l" r="r" t="t"/>
            <a:pathLst>
              <a:path extrusionOk="0" h="498" w="192">
                <a:moveTo>
                  <a:pt x="171" y="0"/>
                </a:moveTo>
                <a:cubicBezTo>
                  <a:pt x="166" y="0"/>
                  <a:pt x="155" y="9"/>
                  <a:pt x="139" y="29"/>
                </a:cubicBezTo>
                <a:cubicBezTo>
                  <a:pt x="1" y="418"/>
                  <a:pt x="139" y="142"/>
                  <a:pt x="13" y="481"/>
                </a:cubicBezTo>
                <a:cubicBezTo>
                  <a:pt x="13" y="493"/>
                  <a:pt x="14" y="497"/>
                  <a:pt x="15" y="497"/>
                </a:cubicBezTo>
                <a:cubicBezTo>
                  <a:pt x="19" y="497"/>
                  <a:pt x="31" y="442"/>
                  <a:pt x="51" y="393"/>
                </a:cubicBezTo>
                <a:cubicBezTo>
                  <a:pt x="70" y="335"/>
                  <a:pt x="90" y="276"/>
                  <a:pt x="97" y="276"/>
                </a:cubicBezTo>
                <a:cubicBezTo>
                  <a:pt x="100" y="276"/>
                  <a:pt x="101" y="281"/>
                  <a:pt x="101" y="293"/>
                </a:cubicBezTo>
                <a:cubicBezTo>
                  <a:pt x="150" y="116"/>
                  <a:pt x="192" y="0"/>
                  <a:pt x="17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3" name="Google Shape;353;p39"/>
          <p:cNvSpPr/>
          <p:nvPr/>
        </p:nvSpPr>
        <p:spPr>
          <a:xfrm>
            <a:off x="4018209" y="6241605"/>
            <a:ext cx="12425" cy="17928"/>
          </a:xfrm>
          <a:custGeom>
            <a:rect b="b" l="l" r="r" t="t"/>
            <a:pathLst>
              <a:path extrusionOk="0" h="202" w="140">
                <a:moveTo>
                  <a:pt x="139" y="1"/>
                </a:moveTo>
                <a:cubicBezTo>
                  <a:pt x="101" y="38"/>
                  <a:pt x="76" y="88"/>
                  <a:pt x="1" y="202"/>
                </a:cubicBezTo>
                <a:lnTo>
                  <a:pt x="139" y="26"/>
                </a:lnTo>
                <a:lnTo>
                  <a:pt x="139"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4" name="Google Shape;354;p39"/>
          <p:cNvSpPr/>
          <p:nvPr/>
        </p:nvSpPr>
        <p:spPr>
          <a:xfrm>
            <a:off x="3555461" y="5636147"/>
            <a:ext cx="2751" cy="3284"/>
          </a:xfrm>
          <a:custGeom>
            <a:rect b="b" l="l" r="r" t="t"/>
            <a:pathLst>
              <a:path extrusionOk="0" h="37" w="31">
                <a:moveTo>
                  <a:pt x="30" y="1"/>
                </a:moveTo>
                <a:cubicBezTo>
                  <a:pt x="30" y="1"/>
                  <a:pt x="20" y="12"/>
                  <a:pt x="13" y="12"/>
                </a:cubicBezTo>
                <a:cubicBezTo>
                  <a:pt x="13" y="12"/>
                  <a:pt x="13" y="19"/>
                  <a:pt x="7" y="29"/>
                </a:cubicBezTo>
                <a:lnTo>
                  <a:pt x="7" y="29"/>
                </a:lnTo>
                <a:cubicBezTo>
                  <a:pt x="24" y="7"/>
                  <a:pt x="30" y="1"/>
                  <a:pt x="30" y="1"/>
                </a:cubicBezTo>
                <a:close/>
                <a:moveTo>
                  <a:pt x="7" y="29"/>
                </a:moveTo>
                <a:cubicBezTo>
                  <a:pt x="5" y="31"/>
                  <a:pt x="3" y="34"/>
                  <a:pt x="0" y="37"/>
                </a:cubicBezTo>
                <a:cubicBezTo>
                  <a:pt x="3" y="34"/>
                  <a:pt x="5" y="31"/>
                  <a:pt x="7" y="29"/>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5" name="Google Shape;355;p39"/>
          <p:cNvSpPr/>
          <p:nvPr/>
        </p:nvSpPr>
        <p:spPr>
          <a:xfrm>
            <a:off x="3492979" y="5759778"/>
            <a:ext cx="18549" cy="40292"/>
          </a:xfrm>
          <a:custGeom>
            <a:rect b="b" l="l" r="r" t="t"/>
            <a:pathLst>
              <a:path extrusionOk="0" h="454" w="209">
                <a:moveTo>
                  <a:pt x="191" y="0"/>
                </a:moveTo>
                <a:cubicBezTo>
                  <a:pt x="190" y="0"/>
                  <a:pt x="190" y="1"/>
                  <a:pt x="189" y="1"/>
                </a:cubicBezTo>
                <a:lnTo>
                  <a:pt x="151" y="51"/>
                </a:lnTo>
                <a:lnTo>
                  <a:pt x="114" y="89"/>
                </a:lnTo>
                <a:cubicBezTo>
                  <a:pt x="76" y="227"/>
                  <a:pt x="26" y="365"/>
                  <a:pt x="0" y="453"/>
                </a:cubicBezTo>
                <a:cubicBezTo>
                  <a:pt x="13" y="416"/>
                  <a:pt x="38" y="365"/>
                  <a:pt x="51" y="315"/>
                </a:cubicBezTo>
                <a:cubicBezTo>
                  <a:pt x="124" y="170"/>
                  <a:pt x="208" y="0"/>
                  <a:pt x="19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6" name="Google Shape;356;p39"/>
          <p:cNvSpPr/>
          <p:nvPr/>
        </p:nvSpPr>
        <p:spPr>
          <a:xfrm>
            <a:off x="3982530" y="5675108"/>
            <a:ext cx="6833" cy="22365"/>
          </a:xfrm>
          <a:custGeom>
            <a:rect b="b" l="l" r="r" t="t"/>
            <a:pathLst>
              <a:path extrusionOk="0" h="252" w="77">
                <a:moveTo>
                  <a:pt x="1" y="0"/>
                </a:moveTo>
                <a:lnTo>
                  <a:pt x="1" y="0"/>
                </a:lnTo>
                <a:cubicBezTo>
                  <a:pt x="26" y="88"/>
                  <a:pt x="51" y="176"/>
                  <a:pt x="76" y="251"/>
                </a:cubicBezTo>
                <a:cubicBezTo>
                  <a:pt x="64" y="138"/>
                  <a:pt x="26" y="50"/>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7" name="Google Shape;357;p39"/>
          <p:cNvSpPr/>
          <p:nvPr/>
        </p:nvSpPr>
        <p:spPr>
          <a:xfrm>
            <a:off x="3875497" y="6223767"/>
            <a:ext cx="16863" cy="21300"/>
          </a:xfrm>
          <a:custGeom>
            <a:rect b="b" l="l" r="r" t="t"/>
            <a:pathLst>
              <a:path extrusionOk="0" h="240" w="190">
                <a:moveTo>
                  <a:pt x="189" y="0"/>
                </a:moveTo>
                <a:lnTo>
                  <a:pt x="189" y="0"/>
                </a:lnTo>
                <a:cubicBezTo>
                  <a:pt x="101" y="101"/>
                  <a:pt x="38" y="151"/>
                  <a:pt x="1" y="239"/>
                </a:cubicBezTo>
                <a:cubicBezTo>
                  <a:pt x="51" y="202"/>
                  <a:pt x="151" y="63"/>
                  <a:pt x="189"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8" name="Google Shape;358;p39"/>
          <p:cNvSpPr/>
          <p:nvPr/>
        </p:nvSpPr>
        <p:spPr>
          <a:xfrm>
            <a:off x="3453929" y="6011829"/>
            <a:ext cx="2308" cy="30264"/>
          </a:xfrm>
          <a:custGeom>
            <a:rect b="b" l="l" r="r" t="t"/>
            <a:pathLst>
              <a:path extrusionOk="0" h="341" w="26">
                <a:moveTo>
                  <a:pt x="26" y="1"/>
                </a:moveTo>
                <a:lnTo>
                  <a:pt x="26" y="1"/>
                </a:lnTo>
                <a:cubicBezTo>
                  <a:pt x="13" y="127"/>
                  <a:pt x="1" y="240"/>
                  <a:pt x="13" y="340"/>
                </a:cubicBezTo>
                <a:cubicBezTo>
                  <a:pt x="13" y="227"/>
                  <a:pt x="26" y="114"/>
                  <a:pt x="26"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59" name="Google Shape;359;p39"/>
          <p:cNvSpPr/>
          <p:nvPr/>
        </p:nvSpPr>
        <p:spPr>
          <a:xfrm>
            <a:off x="3500790" y="6372070"/>
            <a:ext cx="11271" cy="35767"/>
          </a:xfrm>
          <a:custGeom>
            <a:rect b="b" l="l" r="r" t="t"/>
            <a:pathLst>
              <a:path extrusionOk="0" h="403" w="127">
                <a:moveTo>
                  <a:pt x="0" y="1"/>
                </a:moveTo>
                <a:cubicBezTo>
                  <a:pt x="0" y="26"/>
                  <a:pt x="0" y="51"/>
                  <a:pt x="13" y="76"/>
                </a:cubicBezTo>
                <a:cubicBezTo>
                  <a:pt x="51" y="177"/>
                  <a:pt x="88" y="277"/>
                  <a:pt x="126" y="403"/>
                </a:cubicBezTo>
                <a:cubicBezTo>
                  <a:pt x="101" y="277"/>
                  <a:pt x="51" y="126"/>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0" name="Google Shape;360;p39"/>
          <p:cNvSpPr/>
          <p:nvPr/>
        </p:nvSpPr>
        <p:spPr>
          <a:xfrm>
            <a:off x="3753907" y="6317489"/>
            <a:ext cx="7899" cy="5591"/>
          </a:xfrm>
          <a:custGeom>
            <a:rect b="b" l="l" r="r" t="t"/>
            <a:pathLst>
              <a:path extrusionOk="0" h="63" w="89">
                <a:moveTo>
                  <a:pt x="76" y="0"/>
                </a:moveTo>
                <a:cubicBezTo>
                  <a:pt x="26" y="38"/>
                  <a:pt x="1" y="63"/>
                  <a:pt x="1" y="63"/>
                </a:cubicBezTo>
                <a:cubicBezTo>
                  <a:pt x="64" y="25"/>
                  <a:pt x="89" y="0"/>
                  <a:pt x="76"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1" name="Google Shape;361;p39"/>
          <p:cNvSpPr/>
          <p:nvPr/>
        </p:nvSpPr>
        <p:spPr>
          <a:xfrm>
            <a:off x="4118586" y="5714071"/>
            <a:ext cx="3461" cy="24672"/>
          </a:xfrm>
          <a:custGeom>
            <a:rect b="b" l="l" r="r" t="t"/>
            <a:pathLst>
              <a:path extrusionOk="0" h="278" w="39">
                <a:moveTo>
                  <a:pt x="1" y="1"/>
                </a:moveTo>
                <a:lnTo>
                  <a:pt x="39" y="277"/>
                </a:lnTo>
                <a:cubicBezTo>
                  <a:pt x="39" y="227"/>
                  <a:pt x="26" y="1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2" name="Google Shape;362;p39"/>
          <p:cNvSpPr/>
          <p:nvPr/>
        </p:nvSpPr>
        <p:spPr>
          <a:xfrm>
            <a:off x="4117520" y="5713005"/>
            <a:ext cx="976" cy="6656"/>
          </a:xfrm>
          <a:custGeom>
            <a:rect b="b" l="l" r="r" t="t"/>
            <a:pathLst>
              <a:path extrusionOk="0" h="75" w="11">
                <a:moveTo>
                  <a:pt x="0" y="0"/>
                </a:moveTo>
                <a:cubicBezTo>
                  <a:pt x="0" y="25"/>
                  <a:pt x="0" y="38"/>
                  <a:pt x="0" y="51"/>
                </a:cubicBezTo>
                <a:cubicBezTo>
                  <a:pt x="5" y="65"/>
                  <a:pt x="8" y="74"/>
                  <a:pt x="9" y="74"/>
                </a:cubicBezTo>
                <a:cubicBezTo>
                  <a:pt x="11" y="74"/>
                  <a:pt x="8" y="5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3" name="Google Shape;363;p39"/>
          <p:cNvSpPr/>
          <p:nvPr/>
        </p:nvSpPr>
        <p:spPr>
          <a:xfrm>
            <a:off x="2639815" y="6107769"/>
            <a:ext cx="10117" cy="14555"/>
          </a:xfrm>
          <a:custGeom>
            <a:rect b="b" l="l" r="r" t="t"/>
            <a:pathLst>
              <a:path extrusionOk="0" h="164" w="114">
                <a:moveTo>
                  <a:pt x="0" y="1"/>
                </a:moveTo>
                <a:cubicBezTo>
                  <a:pt x="7" y="10"/>
                  <a:pt x="14" y="19"/>
                  <a:pt x="21" y="28"/>
                </a:cubicBezTo>
                <a:lnTo>
                  <a:pt x="21" y="28"/>
                </a:lnTo>
                <a:cubicBezTo>
                  <a:pt x="15" y="19"/>
                  <a:pt x="8" y="10"/>
                  <a:pt x="0" y="1"/>
                </a:cubicBezTo>
                <a:close/>
                <a:moveTo>
                  <a:pt x="21" y="28"/>
                </a:moveTo>
                <a:cubicBezTo>
                  <a:pt x="58" y="81"/>
                  <a:pt x="81" y="132"/>
                  <a:pt x="114" y="164"/>
                </a:cubicBezTo>
                <a:cubicBezTo>
                  <a:pt x="83" y="113"/>
                  <a:pt x="52" y="70"/>
                  <a:pt x="21" y="2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4" name="Google Shape;364;p39"/>
          <p:cNvSpPr/>
          <p:nvPr/>
        </p:nvSpPr>
        <p:spPr>
          <a:xfrm>
            <a:off x="3871059" y="6344646"/>
            <a:ext cx="17484" cy="15265"/>
          </a:xfrm>
          <a:custGeom>
            <a:rect b="b" l="l" r="r" t="t"/>
            <a:pathLst>
              <a:path extrusionOk="0" h="172" w="197">
                <a:moveTo>
                  <a:pt x="190" y="0"/>
                </a:moveTo>
                <a:cubicBezTo>
                  <a:pt x="187" y="0"/>
                  <a:pt x="171" y="10"/>
                  <a:pt x="138" y="33"/>
                </a:cubicBezTo>
                <a:cubicBezTo>
                  <a:pt x="63" y="96"/>
                  <a:pt x="38" y="134"/>
                  <a:pt x="0" y="172"/>
                </a:cubicBezTo>
                <a:cubicBezTo>
                  <a:pt x="51" y="134"/>
                  <a:pt x="88" y="96"/>
                  <a:pt x="138" y="58"/>
                </a:cubicBezTo>
                <a:cubicBezTo>
                  <a:pt x="170" y="27"/>
                  <a:pt x="197" y="0"/>
                  <a:pt x="19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5" name="Google Shape;365;p39"/>
          <p:cNvSpPr/>
          <p:nvPr/>
        </p:nvSpPr>
        <p:spPr>
          <a:xfrm>
            <a:off x="3970283" y="6215692"/>
            <a:ext cx="8431" cy="11537"/>
          </a:xfrm>
          <a:custGeom>
            <a:rect b="b" l="l" r="r" t="t"/>
            <a:pathLst>
              <a:path extrusionOk="0" h="130" w="95">
                <a:moveTo>
                  <a:pt x="92" y="0"/>
                </a:moveTo>
                <a:cubicBezTo>
                  <a:pt x="89" y="0"/>
                  <a:pt x="82" y="4"/>
                  <a:pt x="76" y="4"/>
                </a:cubicBezTo>
                <a:cubicBezTo>
                  <a:pt x="76" y="29"/>
                  <a:pt x="38" y="79"/>
                  <a:pt x="1" y="129"/>
                </a:cubicBezTo>
                <a:cubicBezTo>
                  <a:pt x="26" y="117"/>
                  <a:pt x="38" y="91"/>
                  <a:pt x="89" y="16"/>
                </a:cubicBezTo>
                <a:cubicBezTo>
                  <a:pt x="95" y="4"/>
                  <a:pt x="95" y="0"/>
                  <a:pt x="92"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6" name="Google Shape;366;p39"/>
          <p:cNvSpPr/>
          <p:nvPr/>
        </p:nvSpPr>
        <p:spPr>
          <a:xfrm>
            <a:off x="3960254" y="6236015"/>
            <a:ext cx="3461" cy="4527"/>
          </a:xfrm>
          <a:custGeom>
            <a:rect b="b" l="l" r="r" t="t"/>
            <a:pathLst>
              <a:path extrusionOk="0" h="51" w="39">
                <a:moveTo>
                  <a:pt x="38" y="1"/>
                </a:moveTo>
                <a:cubicBezTo>
                  <a:pt x="26" y="26"/>
                  <a:pt x="13" y="51"/>
                  <a:pt x="1" y="51"/>
                </a:cubicBezTo>
                <a:lnTo>
                  <a:pt x="1" y="51"/>
                </a:lnTo>
                <a:cubicBezTo>
                  <a:pt x="13" y="51"/>
                  <a:pt x="26" y="26"/>
                  <a:pt x="38" y="13"/>
                </a:cubicBezTo>
                <a:lnTo>
                  <a:pt x="38"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7" name="Google Shape;367;p39"/>
          <p:cNvSpPr/>
          <p:nvPr/>
        </p:nvSpPr>
        <p:spPr>
          <a:xfrm>
            <a:off x="3763936" y="6358492"/>
            <a:ext cx="107920" cy="73929"/>
          </a:xfrm>
          <a:custGeom>
            <a:rect b="b" l="l" r="r" t="t"/>
            <a:pathLst>
              <a:path extrusionOk="0" h="833" w="1216">
                <a:moveTo>
                  <a:pt x="1211" y="0"/>
                </a:moveTo>
                <a:cubicBezTo>
                  <a:pt x="1195" y="0"/>
                  <a:pt x="1111" y="59"/>
                  <a:pt x="1082" y="78"/>
                </a:cubicBezTo>
                <a:cubicBezTo>
                  <a:pt x="1019" y="129"/>
                  <a:pt x="969" y="179"/>
                  <a:pt x="906" y="217"/>
                </a:cubicBezTo>
                <a:cubicBezTo>
                  <a:pt x="843" y="267"/>
                  <a:pt x="793" y="292"/>
                  <a:pt x="730" y="330"/>
                </a:cubicBezTo>
                <a:cubicBezTo>
                  <a:pt x="617" y="405"/>
                  <a:pt x="504" y="493"/>
                  <a:pt x="340" y="594"/>
                </a:cubicBezTo>
                <a:cubicBezTo>
                  <a:pt x="332" y="594"/>
                  <a:pt x="312" y="599"/>
                  <a:pt x="300" y="599"/>
                </a:cubicBezTo>
                <a:cubicBezTo>
                  <a:pt x="294" y="599"/>
                  <a:pt x="290" y="598"/>
                  <a:pt x="290" y="594"/>
                </a:cubicBezTo>
                <a:cubicBezTo>
                  <a:pt x="164" y="669"/>
                  <a:pt x="14" y="807"/>
                  <a:pt x="1" y="832"/>
                </a:cubicBezTo>
                <a:lnTo>
                  <a:pt x="328" y="656"/>
                </a:lnTo>
                <a:cubicBezTo>
                  <a:pt x="428" y="594"/>
                  <a:pt x="529" y="518"/>
                  <a:pt x="629" y="455"/>
                </a:cubicBezTo>
                <a:lnTo>
                  <a:pt x="931" y="254"/>
                </a:lnTo>
                <a:cubicBezTo>
                  <a:pt x="1019" y="166"/>
                  <a:pt x="1119" y="91"/>
                  <a:pt x="1207" y="16"/>
                </a:cubicBezTo>
                <a:cubicBezTo>
                  <a:pt x="1215" y="5"/>
                  <a:pt x="1216" y="0"/>
                  <a:pt x="121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8" name="Google Shape;368;p39"/>
          <p:cNvSpPr/>
          <p:nvPr/>
        </p:nvSpPr>
        <p:spPr>
          <a:xfrm>
            <a:off x="2729009" y="6189155"/>
            <a:ext cx="1243" cy="3461"/>
          </a:xfrm>
          <a:custGeom>
            <a:rect b="b" l="l" r="r" t="t"/>
            <a:pathLst>
              <a:path extrusionOk="0" h="39" w="14">
                <a:moveTo>
                  <a:pt x="1" y="1"/>
                </a:moveTo>
                <a:cubicBezTo>
                  <a:pt x="1" y="1"/>
                  <a:pt x="1" y="14"/>
                  <a:pt x="13" y="39"/>
                </a:cubicBezTo>
                <a:cubicBezTo>
                  <a:pt x="13" y="26"/>
                  <a:pt x="13" y="14"/>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69" name="Google Shape;369;p39"/>
          <p:cNvSpPr/>
          <p:nvPr/>
        </p:nvSpPr>
        <p:spPr>
          <a:xfrm>
            <a:off x="2604137" y="5843470"/>
            <a:ext cx="4527" cy="11271"/>
          </a:xfrm>
          <a:custGeom>
            <a:rect b="b" l="l" r="r" t="t"/>
            <a:pathLst>
              <a:path extrusionOk="0" h="127" w="51">
                <a:moveTo>
                  <a:pt x="0" y="0"/>
                </a:moveTo>
                <a:cubicBezTo>
                  <a:pt x="13" y="38"/>
                  <a:pt x="38" y="76"/>
                  <a:pt x="51" y="126"/>
                </a:cubicBezTo>
                <a:cubicBezTo>
                  <a:pt x="51" y="101"/>
                  <a:pt x="26" y="6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0" name="Google Shape;370;p39"/>
          <p:cNvSpPr/>
          <p:nvPr/>
        </p:nvSpPr>
        <p:spPr>
          <a:xfrm>
            <a:off x="2587363" y="5764303"/>
            <a:ext cx="3461" cy="16773"/>
          </a:xfrm>
          <a:custGeom>
            <a:rect b="b" l="l" r="r" t="t"/>
            <a:pathLst>
              <a:path extrusionOk="0" h="189" w="39">
                <a:moveTo>
                  <a:pt x="13" y="0"/>
                </a:moveTo>
                <a:lnTo>
                  <a:pt x="1" y="126"/>
                </a:lnTo>
                <a:lnTo>
                  <a:pt x="39" y="189"/>
                </a:lnTo>
                <a:lnTo>
                  <a:pt x="13" y="0"/>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1" name="Google Shape;371;p39"/>
          <p:cNvSpPr/>
          <p:nvPr/>
        </p:nvSpPr>
        <p:spPr>
          <a:xfrm>
            <a:off x="2570678" y="5737501"/>
            <a:ext cx="8964" cy="14644"/>
          </a:xfrm>
          <a:custGeom>
            <a:rect b="b" l="l" r="r" t="t"/>
            <a:pathLst>
              <a:path extrusionOk="0" h="165" w="101">
                <a:moveTo>
                  <a:pt x="0" y="1"/>
                </a:moveTo>
                <a:lnTo>
                  <a:pt x="0" y="1"/>
                </a:lnTo>
                <a:cubicBezTo>
                  <a:pt x="26" y="51"/>
                  <a:pt x="51" y="126"/>
                  <a:pt x="38" y="164"/>
                </a:cubicBezTo>
                <a:lnTo>
                  <a:pt x="101" y="101"/>
                </a:lnTo>
                <a:cubicBezTo>
                  <a:pt x="76" y="76"/>
                  <a:pt x="38" y="51"/>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2" name="Google Shape;372;p39"/>
          <p:cNvSpPr/>
          <p:nvPr/>
        </p:nvSpPr>
        <p:spPr>
          <a:xfrm>
            <a:off x="6531994" y="5648306"/>
            <a:ext cx="89" cy="89"/>
          </a:xfrm>
          <a:custGeom>
            <a:rect b="b" l="l" r="r" t="t"/>
            <a:pathLst>
              <a:path extrusionOk="0" h="1" w="1">
                <a:moveTo>
                  <a:pt x="1" y="0"/>
                </a:moveTo>
                <a:lnTo>
                  <a:pt x="1" y="0"/>
                </a:lnTo>
                <a:cubicBezTo>
                  <a:pt x="1" y="0"/>
                  <a:pt x="1" y="0"/>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3" name="Google Shape;373;p39"/>
          <p:cNvSpPr/>
          <p:nvPr/>
        </p:nvSpPr>
        <p:spPr>
          <a:xfrm>
            <a:off x="6707101" y="5614847"/>
            <a:ext cx="89" cy="1243"/>
          </a:xfrm>
          <a:custGeom>
            <a:rect b="b" l="l" r="r" t="t"/>
            <a:pathLst>
              <a:path extrusionOk="0" h="14" w="1">
                <a:moveTo>
                  <a:pt x="0" y="0"/>
                </a:moveTo>
                <a:cubicBezTo>
                  <a:pt x="0" y="0"/>
                  <a:pt x="0" y="0"/>
                  <a:pt x="0" y="13"/>
                </a:cubicBezTo>
                <a:cubicBezTo>
                  <a:pt x="0" y="13"/>
                  <a:pt x="0" y="0"/>
                  <a:pt x="0" y="0"/>
                </a:cubicBez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4" name="Google Shape;374;p39"/>
          <p:cNvSpPr/>
          <p:nvPr/>
        </p:nvSpPr>
        <p:spPr>
          <a:xfrm>
            <a:off x="6702664" y="5622658"/>
            <a:ext cx="89" cy="89"/>
          </a:xfrm>
          <a:custGeom>
            <a:rect b="b" l="l" r="r" t="t"/>
            <a:pathLst>
              <a:path extrusionOk="0" h="1" w="1">
                <a:moveTo>
                  <a:pt x="0" y="0"/>
                </a:moveTo>
                <a:cubicBezTo>
                  <a:pt x="0" y="0"/>
                  <a:pt x="0" y="0"/>
                  <a:pt x="0" y="0"/>
                </a:cubicBez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5" name="Google Shape;375;p39"/>
          <p:cNvSpPr/>
          <p:nvPr/>
        </p:nvSpPr>
        <p:spPr>
          <a:xfrm>
            <a:off x="6701509" y="5623722"/>
            <a:ext cx="89" cy="89"/>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6" name="Google Shape;376;p39"/>
          <p:cNvSpPr/>
          <p:nvPr/>
        </p:nvSpPr>
        <p:spPr>
          <a:xfrm>
            <a:off x="6700445" y="5622658"/>
            <a:ext cx="1153" cy="2308"/>
          </a:xfrm>
          <a:custGeom>
            <a:rect b="b" l="l" r="r" t="t"/>
            <a:pathLst>
              <a:path extrusionOk="0" h="26" w="13">
                <a:moveTo>
                  <a:pt x="0" y="0"/>
                </a:moveTo>
                <a:lnTo>
                  <a:pt x="13" y="26"/>
                </a:lnTo>
                <a:cubicBezTo>
                  <a:pt x="13" y="26"/>
                  <a:pt x="13" y="26"/>
                  <a:pt x="13" y="26"/>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7" name="Google Shape;377;p39"/>
          <p:cNvSpPr/>
          <p:nvPr/>
        </p:nvSpPr>
        <p:spPr>
          <a:xfrm>
            <a:off x="6698137" y="5630468"/>
            <a:ext cx="89" cy="1153"/>
          </a:xfrm>
          <a:custGeom>
            <a:rect b="b" l="l" r="r" t="t"/>
            <a:pathLst>
              <a:path extrusionOk="0" h="13" w="1">
                <a:moveTo>
                  <a:pt x="1" y="13"/>
                </a:moveTo>
                <a:cubicBezTo>
                  <a:pt x="1" y="0"/>
                  <a:pt x="1" y="0"/>
                  <a:pt x="1" y="0"/>
                </a:cubicBezTo>
                <a:cubicBezTo>
                  <a:pt x="1" y="13"/>
                  <a:pt x="1" y="13"/>
                  <a:pt x="1" y="13"/>
                </a:cubicBezTo>
                <a:cubicBezTo>
                  <a:pt x="1" y="13"/>
                  <a:pt x="1" y="13"/>
                  <a:pt x="1"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8" name="Google Shape;378;p39"/>
          <p:cNvSpPr/>
          <p:nvPr/>
        </p:nvSpPr>
        <p:spPr>
          <a:xfrm>
            <a:off x="6700445" y="5623721"/>
            <a:ext cx="89" cy="1243"/>
          </a:xfrm>
          <a:custGeom>
            <a:rect b="b" l="l" r="r" t="t"/>
            <a:pathLst>
              <a:path extrusionOk="0" h="14" w="1">
                <a:moveTo>
                  <a:pt x="0" y="1"/>
                </a:moveTo>
                <a:lnTo>
                  <a:pt x="0" y="14"/>
                </a:lnTo>
                <a:lnTo>
                  <a:pt x="0" y="14"/>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79" name="Google Shape;379;p39"/>
          <p:cNvSpPr/>
          <p:nvPr/>
        </p:nvSpPr>
        <p:spPr>
          <a:xfrm>
            <a:off x="6698137" y="5628249"/>
            <a:ext cx="4615" cy="4527"/>
          </a:xfrm>
          <a:custGeom>
            <a:rect b="b" l="l" r="r" t="t"/>
            <a:pathLst>
              <a:path extrusionOk="0" h="51" w="52">
                <a:moveTo>
                  <a:pt x="51" y="0"/>
                </a:moveTo>
                <a:cubicBezTo>
                  <a:pt x="39" y="13"/>
                  <a:pt x="39" y="13"/>
                  <a:pt x="39" y="13"/>
                </a:cubicBezTo>
                <a:lnTo>
                  <a:pt x="26" y="13"/>
                </a:lnTo>
                <a:cubicBezTo>
                  <a:pt x="13" y="25"/>
                  <a:pt x="1" y="25"/>
                  <a:pt x="1" y="25"/>
                </a:cubicBezTo>
                <a:cubicBezTo>
                  <a:pt x="1" y="38"/>
                  <a:pt x="13" y="38"/>
                  <a:pt x="26" y="51"/>
                </a:cubicBezTo>
                <a:lnTo>
                  <a:pt x="13" y="38"/>
                </a:lnTo>
                <a:cubicBezTo>
                  <a:pt x="26" y="38"/>
                  <a:pt x="26" y="51"/>
                  <a:pt x="26" y="51"/>
                </a:cubicBezTo>
                <a:lnTo>
                  <a:pt x="39" y="51"/>
                </a:lnTo>
                <a:cubicBezTo>
                  <a:pt x="39" y="38"/>
                  <a:pt x="51" y="25"/>
                  <a:pt x="51" y="13"/>
                </a:cubicBezTo>
                <a:cubicBezTo>
                  <a:pt x="51" y="13"/>
                  <a:pt x="51" y="0"/>
                  <a:pt x="5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0" name="Google Shape;380;p39"/>
          <p:cNvSpPr/>
          <p:nvPr/>
        </p:nvSpPr>
        <p:spPr>
          <a:xfrm>
            <a:off x="6704882" y="5617065"/>
            <a:ext cx="1153" cy="1243"/>
          </a:xfrm>
          <a:custGeom>
            <a:rect b="b" l="l" r="r" t="t"/>
            <a:pathLst>
              <a:path extrusionOk="0" h="14" w="13">
                <a:moveTo>
                  <a:pt x="13" y="13"/>
                </a:moveTo>
                <a:cubicBezTo>
                  <a:pt x="13" y="13"/>
                  <a:pt x="0" y="13"/>
                  <a:pt x="0" y="1"/>
                </a:cubicBezTo>
                <a:cubicBezTo>
                  <a:pt x="0" y="13"/>
                  <a:pt x="13" y="13"/>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1" name="Google Shape;381;p39"/>
          <p:cNvSpPr/>
          <p:nvPr/>
        </p:nvSpPr>
        <p:spPr>
          <a:xfrm>
            <a:off x="6701508" y="5618219"/>
            <a:ext cx="1243" cy="2308"/>
          </a:xfrm>
          <a:custGeom>
            <a:rect b="b" l="l" r="r" t="t"/>
            <a:pathLst>
              <a:path extrusionOk="0" h="26" w="14">
                <a:moveTo>
                  <a:pt x="1" y="0"/>
                </a:moveTo>
                <a:lnTo>
                  <a:pt x="1" y="13"/>
                </a:lnTo>
                <a:cubicBezTo>
                  <a:pt x="1" y="13"/>
                  <a:pt x="1" y="13"/>
                  <a:pt x="1" y="25"/>
                </a:cubicBezTo>
                <a:cubicBezTo>
                  <a:pt x="1" y="13"/>
                  <a:pt x="1" y="13"/>
                  <a:pt x="13" y="13"/>
                </a:cubicBezTo>
                <a:cubicBezTo>
                  <a:pt x="13" y="13"/>
                  <a:pt x="1" y="13"/>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2" name="Google Shape;382;p39"/>
          <p:cNvSpPr/>
          <p:nvPr/>
        </p:nvSpPr>
        <p:spPr>
          <a:xfrm>
            <a:off x="6701508" y="5620440"/>
            <a:ext cx="1243" cy="1153"/>
          </a:xfrm>
          <a:custGeom>
            <a:rect b="b" l="l" r="r" t="t"/>
            <a:pathLst>
              <a:path extrusionOk="0" h="13" w="14">
                <a:moveTo>
                  <a:pt x="13" y="13"/>
                </a:moveTo>
                <a:cubicBezTo>
                  <a:pt x="13" y="13"/>
                  <a:pt x="1" y="0"/>
                  <a:pt x="1" y="0"/>
                </a:cubicBezTo>
                <a:cubicBezTo>
                  <a:pt x="1" y="0"/>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3" name="Google Shape;383;p39"/>
          <p:cNvSpPr/>
          <p:nvPr/>
        </p:nvSpPr>
        <p:spPr>
          <a:xfrm>
            <a:off x="6702664" y="5617066"/>
            <a:ext cx="1153" cy="2308"/>
          </a:xfrm>
          <a:custGeom>
            <a:rect b="b" l="l" r="r" t="t"/>
            <a:pathLst>
              <a:path extrusionOk="0" h="26" w="13">
                <a:moveTo>
                  <a:pt x="0" y="1"/>
                </a:moveTo>
                <a:lnTo>
                  <a:pt x="13" y="26"/>
                </a:lnTo>
                <a:lnTo>
                  <a:pt x="13"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4" name="Google Shape;384;p39"/>
          <p:cNvSpPr/>
          <p:nvPr/>
        </p:nvSpPr>
        <p:spPr>
          <a:xfrm>
            <a:off x="6704882" y="5641650"/>
            <a:ext cx="89" cy="89"/>
          </a:xfrm>
          <a:custGeom>
            <a:rect b="b" l="l" r="r" t="t"/>
            <a:pathLst>
              <a:path extrusionOk="0" h="1" w="1">
                <a:moveTo>
                  <a:pt x="0" y="0"/>
                </a:moveTo>
                <a:lnTo>
                  <a:pt x="0" y="0"/>
                </a:ln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5" name="Google Shape;385;p39"/>
          <p:cNvSpPr/>
          <p:nvPr/>
        </p:nvSpPr>
        <p:spPr>
          <a:xfrm>
            <a:off x="6687044" y="5652745"/>
            <a:ext cx="89" cy="89"/>
          </a:xfrm>
          <a:custGeom>
            <a:rect b="b" l="l" r="r" t="t"/>
            <a:pathLst>
              <a:path extrusionOk="0" h="1" w="1">
                <a:moveTo>
                  <a:pt x="0" y="1"/>
                </a:move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6" name="Google Shape;386;p39"/>
          <p:cNvSpPr/>
          <p:nvPr/>
        </p:nvSpPr>
        <p:spPr>
          <a:xfrm>
            <a:off x="6681097" y="5644490"/>
            <a:ext cx="4881" cy="2751"/>
          </a:xfrm>
          <a:custGeom>
            <a:rect b="b" l="l" r="r" t="t"/>
            <a:pathLst>
              <a:path extrusionOk="0" h="31" w="55">
                <a:moveTo>
                  <a:pt x="2" y="1"/>
                </a:moveTo>
                <a:cubicBezTo>
                  <a:pt x="0" y="1"/>
                  <a:pt x="1" y="2"/>
                  <a:pt x="4" y="6"/>
                </a:cubicBezTo>
                <a:lnTo>
                  <a:pt x="30" y="18"/>
                </a:lnTo>
                <a:cubicBezTo>
                  <a:pt x="21" y="9"/>
                  <a:pt x="5" y="1"/>
                  <a:pt x="2" y="1"/>
                </a:cubicBezTo>
                <a:close/>
                <a:moveTo>
                  <a:pt x="30" y="18"/>
                </a:moveTo>
                <a:lnTo>
                  <a:pt x="44" y="26"/>
                </a:lnTo>
                <a:lnTo>
                  <a:pt x="44" y="26"/>
                </a:lnTo>
                <a:cubicBezTo>
                  <a:pt x="42" y="22"/>
                  <a:pt x="42" y="18"/>
                  <a:pt x="42" y="18"/>
                </a:cubicBezTo>
                <a:close/>
                <a:moveTo>
                  <a:pt x="44" y="26"/>
                </a:moveTo>
                <a:cubicBezTo>
                  <a:pt x="46" y="28"/>
                  <a:pt x="49" y="31"/>
                  <a:pt x="55" y="31"/>
                </a:cubicBezTo>
                <a:lnTo>
                  <a:pt x="44"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7" name="Google Shape;387;p39"/>
          <p:cNvSpPr/>
          <p:nvPr/>
        </p:nvSpPr>
        <p:spPr>
          <a:xfrm>
            <a:off x="6688107" y="5668365"/>
            <a:ext cx="2308" cy="89"/>
          </a:xfrm>
          <a:custGeom>
            <a:rect b="b" l="l" r="r" t="t"/>
            <a:pathLst>
              <a:path extrusionOk="0" h="1" w="26">
                <a:moveTo>
                  <a:pt x="13" y="1"/>
                </a:moveTo>
                <a:cubicBezTo>
                  <a:pt x="13" y="1"/>
                  <a:pt x="1" y="1"/>
                  <a:pt x="13" y="1"/>
                </a:cubicBezTo>
                <a:cubicBezTo>
                  <a:pt x="13" y="1"/>
                  <a:pt x="26"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8" name="Google Shape;388;p39"/>
          <p:cNvSpPr/>
          <p:nvPr/>
        </p:nvSpPr>
        <p:spPr>
          <a:xfrm>
            <a:off x="6697072" y="5631533"/>
            <a:ext cx="89" cy="89"/>
          </a:xfrm>
          <a:custGeom>
            <a:rect b="b" l="l" r="r" t="t"/>
            <a:pathLst>
              <a:path extrusionOk="0" h="1" w="1">
                <a:moveTo>
                  <a:pt x="0" y="1"/>
                </a:moveTo>
                <a:cubicBezTo>
                  <a:pt x="0" y="1"/>
                  <a:pt x="0" y="1"/>
                  <a:pt x="0" y="1"/>
                </a:cubicBez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89" name="Google Shape;389;p39"/>
          <p:cNvSpPr/>
          <p:nvPr/>
        </p:nvSpPr>
        <p:spPr>
          <a:xfrm>
            <a:off x="6689262" y="5642716"/>
            <a:ext cx="1153" cy="89"/>
          </a:xfrm>
          <a:custGeom>
            <a:rect b="b" l="l" r="r" t="t"/>
            <a:pathLst>
              <a:path extrusionOk="0" h="1" w="13">
                <a:moveTo>
                  <a:pt x="0" y="1"/>
                </a:moveTo>
                <a:cubicBezTo>
                  <a:pt x="0" y="1"/>
                  <a:pt x="13"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0" name="Google Shape;390;p39"/>
          <p:cNvSpPr/>
          <p:nvPr/>
        </p:nvSpPr>
        <p:spPr>
          <a:xfrm>
            <a:off x="6691480" y="5633841"/>
            <a:ext cx="1243" cy="1153"/>
          </a:xfrm>
          <a:custGeom>
            <a:rect b="b" l="l" r="r" t="t"/>
            <a:pathLst>
              <a:path extrusionOk="0" h="13" w="14">
                <a:moveTo>
                  <a:pt x="13" y="0"/>
                </a:moveTo>
                <a:cubicBezTo>
                  <a:pt x="0" y="0"/>
                  <a:pt x="0" y="0"/>
                  <a:pt x="13" y="13"/>
                </a:cubicBezTo>
                <a:cubicBezTo>
                  <a:pt x="13" y="13"/>
                  <a:pt x="13"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1" name="Google Shape;391;p39"/>
          <p:cNvSpPr/>
          <p:nvPr/>
        </p:nvSpPr>
        <p:spPr>
          <a:xfrm>
            <a:off x="6698137" y="5632686"/>
            <a:ext cx="2396" cy="2308"/>
          </a:xfrm>
          <a:custGeom>
            <a:rect b="b" l="l" r="r" t="t"/>
            <a:pathLst>
              <a:path extrusionOk="0" h="26" w="27">
                <a:moveTo>
                  <a:pt x="13" y="1"/>
                </a:moveTo>
                <a:cubicBezTo>
                  <a:pt x="1" y="1"/>
                  <a:pt x="1" y="13"/>
                  <a:pt x="13" y="26"/>
                </a:cubicBezTo>
                <a:cubicBezTo>
                  <a:pt x="13" y="26"/>
                  <a:pt x="13" y="13"/>
                  <a:pt x="26" y="13"/>
                </a:cubicBezTo>
                <a:lnTo>
                  <a:pt x="13"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2" name="Google Shape;392;p39"/>
          <p:cNvSpPr/>
          <p:nvPr/>
        </p:nvSpPr>
        <p:spPr>
          <a:xfrm>
            <a:off x="6692634" y="5633840"/>
            <a:ext cx="1687" cy="888"/>
          </a:xfrm>
          <a:custGeom>
            <a:rect b="b" l="l" r="r" t="t"/>
            <a:pathLst>
              <a:path extrusionOk="0" h="10" w="19">
                <a:moveTo>
                  <a:pt x="0" y="0"/>
                </a:moveTo>
                <a:cubicBezTo>
                  <a:pt x="6" y="6"/>
                  <a:pt x="13" y="10"/>
                  <a:pt x="16" y="10"/>
                </a:cubicBezTo>
                <a:cubicBezTo>
                  <a:pt x="19" y="10"/>
                  <a:pt x="19" y="6"/>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3" name="Google Shape;393;p39"/>
          <p:cNvSpPr/>
          <p:nvPr/>
        </p:nvSpPr>
        <p:spPr>
          <a:xfrm>
            <a:off x="6744997" y="5653898"/>
            <a:ext cx="3372" cy="3639"/>
          </a:xfrm>
          <a:custGeom>
            <a:rect b="b" l="l" r="r" t="t"/>
            <a:pathLst>
              <a:path extrusionOk="0" h="41" w="38">
                <a:moveTo>
                  <a:pt x="1" y="0"/>
                </a:moveTo>
                <a:cubicBezTo>
                  <a:pt x="1" y="9"/>
                  <a:pt x="19" y="31"/>
                  <a:pt x="26" y="38"/>
                </a:cubicBezTo>
                <a:lnTo>
                  <a:pt x="26" y="38"/>
                </a:lnTo>
                <a:cubicBezTo>
                  <a:pt x="38" y="37"/>
                  <a:pt x="1" y="0"/>
                  <a:pt x="1" y="0"/>
                </a:cubicBezTo>
                <a:close/>
                <a:moveTo>
                  <a:pt x="26" y="38"/>
                </a:moveTo>
                <a:lnTo>
                  <a:pt x="26" y="38"/>
                </a:lnTo>
                <a:cubicBezTo>
                  <a:pt x="26" y="38"/>
                  <a:pt x="26" y="38"/>
                  <a:pt x="26" y="38"/>
                </a:cubicBezTo>
                <a:cubicBezTo>
                  <a:pt x="28" y="40"/>
                  <a:pt x="28" y="41"/>
                  <a:pt x="28" y="41"/>
                </a:cubicBezTo>
                <a:cubicBezTo>
                  <a:pt x="28" y="41"/>
                  <a:pt x="28" y="40"/>
                  <a:pt x="26" y="38"/>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4" name="Google Shape;394;p39"/>
          <p:cNvSpPr/>
          <p:nvPr/>
        </p:nvSpPr>
        <p:spPr>
          <a:xfrm>
            <a:off x="6751742" y="5664991"/>
            <a:ext cx="2308" cy="3461"/>
          </a:xfrm>
          <a:custGeom>
            <a:rect b="b" l="l" r="r" t="t"/>
            <a:pathLst>
              <a:path extrusionOk="0" h="39" w="26">
                <a:moveTo>
                  <a:pt x="0" y="1"/>
                </a:moveTo>
                <a:lnTo>
                  <a:pt x="25" y="39"/>
                </a:lnTo>
                <a:lnTo>
                  <a:pt x="13" y="13"/>
                </a:lnTo>
                <a:lnTo>
                  <a:pt x="0"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5" name="Google Shape;395;p39"/>
          <p:cNvSpPr/>
          <p:nvPr/>
        </p:nvSpPr>
        <p:spPr>
          <a:xfrm>
            <a:off x="6750588" y="5664991"/>
            <a:ext cx="3461" cy="4615"/>
          </a:xfrm>
          <a:custGeom>
            <a:rect b="b" l="l" r="r" t="t"/>
            <a:pathLst>
              <a:path extrusionOk="0" h="52" w="39">
                <a:moveTo>
                  <a:pt x="0" y="1"/>
                </a:moveTo>
                <a:cubicBezTo>
                  <a:pt x="1" y="1"/>
                  <a:pt x="19" y="29"/>
                  <a:pt x="16" y="29"/>
                </a:cubicBezTo>
                <a:cubicBezTo>
                  <a:pt x="16" y="29"/>
                  <a:pt x="15" y="28"/>
                  <a:pt x="13" y="26"/>
                </a:cubicBezTo>
                <a:lnTo>
                  <a:pt x="13" y="26"/>
                </a:lnTo>
                <a:cubicBezTo>
                  <a:pt x="16" y="29"/>
                  <a:pt x="18" y="32"/>
                  <a:pt x="20" y="35"/>
                </a:cubicBezTo>
                <a:lnTo>
                  <a:pt x="20" y="35"/>
                </a:lnTo>
                <a:cubicBezTo>
                  <a:pt x="20" y="34"/>
                  <a:pt x="19" y="33"/>
                  <a:pt x="20" y="33"/>
                </a:cubicBezTo>
                <a:lnTo>
                  <a:pt x="20" y="33"/>
                </a:lnTo>
                <a:cubicBezTo>
                  <a:pt x="20" y="33"/>
                  <a:pt x="22" y="35"/>
                  <a:pt x="26" y="39"/>
                </a:cubicBezTo>
                <a:lnTo>
                  <a:pt x="38" y="51"/>
                </a:lnTo>
                <a:lnTo>
                  <a:pt x="38" y="51"/>
                </a:lnTo>
                <a:lnTo>
                  <a:pt x="0" y="1"/>
                </a:lnTo>
                <a:close/>
                <a:moveTo>
                  <a:pt x="20" y="35"/>
                </a:moveTo>
                <a:cubicBezTo>
                  <a:pt x="23" y="40"/>
                  <a:pt x="33" y="52"/>
                  <a:pt x="33" y="52"/>
                </a:cubicBezTo>
                <a:cubicBezTo>
                  <a:pt x="33" y="52"/>
                  <a:pt x="30" y="48"/>
                  <a:pt x="20" y="3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6" name="Google Shape;396;p39"/>
          <p:cNvSpPr/>
          <p:nvPr/>
        </p:nvSpPr>
        <p:spPr>
          <a:xfrm>
            <a:off x="6738341" y="5653898"/>
            <a:ext cx="2308" cy="2308"/>
          </a:xfrm>
          <a:custGeom>
            <a:rect b="b" l="l" r="r" t="t"/>
            <a:pathLst>
              <a:path extrusionOk="0" h="26" w="26">
                <a:moveTo>
                  <a:pt x="25" y="25"/>
                </a:moveTo>
                <a:cubicBezTo>
                  <a:pt x="25" y="25"/>
                  <a:pt x="0" y="0"/>
                  <a:pt x="25"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7" name="Google Shape;397;p39"/>
          <p:cNvSpPr/>
          <p:nvPr/>
        </p:nvSpPr>
        <p:spPr>
          <a:xfrm>
            <a:off x="6742777" y="5660553"/>
            <a:ext cx="1243" cy="1243"/>
          </a:xfrm>
          <a:custGeom>
            <a:rect b="b" l="l" r="r" t="t"/>
            <a:pathLst>
              <a:path extrusionOk="0" h="14" w="14">
                <a:moveTo>
                  <a:pt x="13" y="13"/>
                </a:moveTo>
                <a:lnTo>
                  <a:pt x="13" y="13"/>
                </a:lnTo>
                <a:cubicBezTo>
                  <a:pt x="1" y="1"/>
                  <a:pt x="1" y="1"/>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8" name="Google Shape;398;p39"/>
          <p:cNvSpPr/>
          <p:nvPr/>
        </p:nvSpPr>
        <p:spPr>
          <a:xfrm>
            <a:off x="6741624" y="5659489"/>
            <a:ext cx="3195" cy="2929"/>
          </a:xfrm>
          <a:custGeom>
            <a:rect b="b" l="l" r="r" t="t"/>
            <a:pathLst>
              <a:path extrusionOk="0" h="33" w="36">
                <a:moveTo>
                  <a:pt x="1" y="0"/>
                </a:moveTo>
                <a:lnTo>
                  <a:pt x="1" y="0"/>
                </a:lnTo>
                <a:cubicBezTo>
                  <a:pt x="10" y="9"/>
                  <a:pt x="25" y="18"/>
                  <a:pt x="24" y="18"/>
                </a:cubicBezTo>
                <a:cubicBezTo>
                  <a:pt x="24" y="18"/>
                  <a:pt x="21" y="16"/>
                  <a:pt x="14" y="13"/>
                </a:cubicBezTo>
                <a:lnTo>
                  <a:pt x="14" y="13"/>
                </a:lnTo>
                <a:cubicBezTo>
                  <a:pt x="28" y="27"/>
                  <a:pt x="33" y="33"/>
                  <a:pt x="34" y="33"/>
                </a:cubicBezTo>
                <a:cubicBezTo>
                  <a:pt x="35" y="33"/>
                  <a:pt x="26" y="20"/>
                  <a:pt x="26" y="13"/>
                </a:cubicBezTo>
                <a:lnTo>
                  <a:pt x="1"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99" name="Google Shape;399;p39"/>
          <p:cNvSpPr/>
          <p:nvPr/>
        </p:nvSpPr>
        <p:spPr>
          <a:xfrm>
            <a:off x="6742777" y="5659311"/>
            <a:ext cx="3461" cy="4704"/>
          </a:xfrm>
          <a:custGeom>
            <a:rect b="b" l="l" r="r" t="t"/>
            <a:pathLst>
              <a:path extrusionOk="0" h="53" w="39">
                <a:moveTo>
                  <a:pt x="2" y="0"/>
                </a:moveTo>
                <a:cubicBezTo>
                  <a:pt x="1" y="0"/>
                  <a:pt x="1" y="1"/>
                  <a:pt x="1" y="2"/>
                </a:cubicBezTo>
                <a:cubicBezTo>
                  <a:pt x="13" y="15"/>
                  <a:pt x="26" y="27"/>
                  <a:pt x="38" y="52"/>
                </a:cubicBezTo>
                <a:cubicBezTo>
                  <a:pt x="38" y="41"/>
                  <a:pt x="8" y="0"/>
                  <a:pt x="2"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0" name="Google Shape;400;p39"/>
          <p:cNvSpPr/>
          <p:nvPr/>
        </p:nvSpPr>
        <p:spPr>
          <a:xfrm>
            <a:off x="6755026" y="5671736"/>
            <a:ext cx="3461" cy="3461"/>
          </a:xfrm>
          <a:custGeom>
            <a:rect b="b" l="l" r="r" t="t"/>
            <a:pathLst>
              <a:path extrusionOk="0" h="39" w="39">
                <a:moveTo>
                  <a:pt x="13" y="13"/>
                </a:moveTo>
                <a:lnTo>
                  <a:pt x="38" y="38"/>
                </a:lnTo>
                <a:lnTo>
                  <a:pt x="13" y="13"/>
                </a:lnTo>
                <a:cubicBezTo>
                  <a:pt x="26" y="25"/>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1" name="Google Shape;401;p39"/>
          <p:cNvSpPr/>
          <p:nvPr/>
        </p:nvSpPr>
        <p:spPr>
          <a:xfrm>
            <a:off x="6740559" y="5660554"/>
            <a:ext cx="2308" cy="2308"/>
          </a:xfrm>
          <a:custGeom>
            <a:rect b="b" l="l" r="r" t="t"/>
            <a:pathLst>
              <a:path extrusionOk="0" h="26" w="26">
                <a:moveTo>
                  <a:pt x="0" y="1"/>
                </a:moveTo>
                <a:lnTo>
                  <a:pt x="26" y="26"/>
                </a:lnTo>
                <a:cubicBezTo>
                  <a:pt x="26" y="26"/>
                  <a:pt x="26" y="13"/>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2" name="Google Shape;402;p39"/>
          <p:cNvSpPr/>
          <p:nvPr/>
        </p:nvSpPr>
        <p:spPr>
          <a:xfrm>
            <a:off x="6746151" y="5663927"/>
            <a:ext cx="3372" cy="4527"/>
          </a:xfrm>
          <a:custGeom>
            <a:rect b="b" l="l" r="r" t="t"/>
            <a:pathLst>
              <a:path extrusionOk="0" h="51" w="38">
                <a:moveTo>
                  <a:pt x="38" y="51"/>
                </a:moveTo>
                <a:lnTo>
                  <a:pt x="0" y="0"/>
                </a:lnTo>
                <a:lnTo>
                  <a:pt x="38" y="5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3" name="Google Shape;403;p39"/>
          <p:cNvSpPr/>
          <p:nvPr/>
        </p:nvSpPr>
        <p:spPr>
          <a:xfrm>
            <a:off x="6733903" y="5653898"/>
            <a:ext cx="3372" cy="4527"/>
          </a:xfrm>
          <a:custGeom>
            <a:rect b="b" l="l" r="r" t="t"/>
            <a:pathLst>
              <a:path extrusionOk="0" h="51" w="38">
                <a:moveTo>
                  <a:pt x="0" y="0"/>
                </a:moveTo>
                <a:lnTo>
                  <a:pt x="38" y="51"/>
                </a:lnTo>
                <a:lnTo>
                  <a:pt x="25" y="25"/>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4" name="Google Shape;404;p39"/>
          <p:cNvSpPr/>
          <p:nvPr/>
        </p:nvSpPr>
        <p:spPr>
          <a:xfrm>
            <a:off x="6733903" y="5657182"/>
            <a:ext cx="2308" cy="2396"/>
          </a:xfrm>
          <a:custGeom>
            <a:rect b="b" l="l" r="r" t="t"/>
            <a:pathLst>
              <a:path extrusionOk="0" h="27" w="26">
                <a:moveTo>
                  <a:pt x="0" y="1"/>
                </a:moveTo>
                <a:cubicBezTo>
                  <a:pt x="13" y="14"/>
                  <a:pt x="25" y="26"/>
                  <a:pt x="25" y="26"/>
                </a:cubicBezTo>
                <a:cubicBezTo>
                  <a:pt x="13" y="14"/>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5" name="Google Shape;405;p39"/>
          <p:cNvSpPr/>
          <p:nvPr/>
        </p:nvSpPr>
        <p:spPr>
          <a:xfrm>
            <a:off x="6741625" y="5662773"/>
            <a:ext cx="89" cy="89"/>
          </a:xfrm>
          <a:custGeom>
            <a:rect b="b" l="l" r="r" t="t"/>
            <a:pathLst>
              <a:path extrusionOk="0" h="1" w="1">
                <a:moveTo>
                  <a:pt x="1" y="1"/>
                </a:moveTo>
                <a:lnTo>
                  <a:pt x="1" y="1"/>
                </a:lnTo>
                <a:lnTo>
                  <a:pt x="1"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6" name="Google Shape;406;p39"/>
          <p:cNvSpPr/>
          <p:nvPr/>
        </p:nvSpPr>
        <p:spPr>
          <a:xfrm>
            <a:off x="6741624" y="5662773"/>
            <a:ext cx="1243" cy="89"/>
          </a:xfrm>
          <a:custGeom>
            <a:rect b="b" l="l" r="r" t="t"/>
            <a:pathLst>
              <a:path extrusionOk="0" h="1" w="14">
                <a:moveTo>
                  <a:pt x="1" y="1"/>
                </a:moveTo>
                <a:lnTo>
                  <a:pt x="1" y="1"/>
                </a:lnTo>
                <a:cubicBezTo>
                  <a:pt x="14" y="1"/>
                  <a:pt x="14"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7" name="Google Shape;407;p39"/>
          <p:cNvSpPr/>
          <p:nvPr/>
        </p:nvSpPr>
        <p:spPr>
          <a:xfrm>
            <a:off x="6746152" y="5666146"/>
            <a:ext cx="6745" cy="6745"/>
          </a:xfrm>
          <a:custGeom>
            <a:rect b="b" l="l" r="r" t="t"/>
            <a:pathLst>
              <a:path extrusionOk="0" h="76" w="76">
                <a:moveTo>
                  <a:pt x="0" y="0"/>
                </a:moveTo>
                <a:lnTo>
                  <a:pt x="0" y="0"/>
                </a:lnTo>
                <a:cubicBezTo>
                  <a:pt x="25" y="26"/>
                  <a:pt x="50" y="51"/>
                  <a:pt x="76" y="76"/>
                </a:cubicBezTo>
                <a:cubicBezTo>
                  <a:pt x="38" y="38"/>
                  <a:pt x="25"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8" name="Google Shape;408;p39"/>
          <p:cNvSpPr/>
          <p:nvPr/>
        </p:nvSpPr>
        <p:spPr>
          <a:xfrm>
            <a:off x="6743933" y="5663927"/>
            <a:ext cx="3372" cy="3461"/>
          </a:xfrm>
          <a:custGeom>
            <a:rect b="b" l="l" r="r" t="t"/>
            <a:pathLst>
              <a:path extrusionOk="0" h="39" w="38">
                <a:moveTo>
                  <a:pt x="25" y="25"/>
                </a:moveTo>
                <a:lnTo>
                  <a:pt x="38" y="38"/>
                </a:lnTo>
                <a:cubicBezTo>
                  <a:pt x="25" y="25"/>
                  <a:pt x="13"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09" name="Google Shape;409;p39"/>
          <p:cNvSpPr/>
          <p:nvPr/>
        </p:nvSpPr>
        <p:spPr>
          <a:xfrm>
            <a:off x="6744997" y="5666145"/>
            <a:ext cx="2308" cy="1243"/>
          </a:xfrm>
          <a:custGeom>
            <a:rect b="b" l="l" r="r" t="t"/>
            <a:pathLst>
              <a:path extrusionOk="0" h="14" w="26">
                <a:moveTo>
                  <a:pt x="1" y="0"/>
                </a:moveTo>
                <a:lnTo>
                  <a:pt x="26" y="13"/>
                </a:lnTo>
                <a:lnTo>
                  <a:pt x="13"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0" name="Google Shape;410;p39"/>
          <p:cNvSpPr/>
          <p:nvPr/>
        </p:nvSpPr>
        <p:spPr>
          <a:xfrm flipH="1">
            <a:off x="148327" y="1199618"/>
            <a:ext cx="11895325" cy="445876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1" name="Google Shape;411;p39"/>
          <p:cNvSpPr/>
          <p:nvPr/>
        </p:nvSpPr>
        <p:spPr>
          <a:xfrm>
            <a:off x="6739406" y="5661707"/>
            <a:ext cx="3461" cy="3372"/>
          </a:xfrm>
          <a:custGeom>
            <a:rect b="b" l="l" r="r" t="t"/>
            <a:pathLst>
              <a:path extrusionOk="0" h="38" w="39">
                <a:moveTo>
                  <a:pt x="1" y="0"/>
                </a:moveTo>
                <a:lnTo>
                  <a:pt x="1" y="0"/>
                </a:lnTo>
                <a:cubicBezTo>
                  <a:pt x="13" y="25"/>
                  <a:pt x="26" y="25"/>
                  <a:pt x="26" y="25"/>
                </a:cubicBezTo>
                <a:cubicBezTo>
                  <a:pt x="14" y="13"/>
                  <a:pt x="1" y="0"/>
                  <a:pt x="1" y="0"/>
                </a:cubicBezTo>
                <a:close/>
                <a:moveTo>
                  <a:pt x="26" y="25"/>
                </a:moveTo>
                <a:cubicBezTo>
                  <a:pt x="26" y="38"/>
                  <a:pt x="39" y="38"/>
                  <a:pt x="39" y="38"/>
                </a:cubicBezTo>
                <a:cubicBezTo>
                  <a:pt x="35" y="34"/>
                  <a:pt x="31" y="30"/>
                  <a:pt x="26"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2" name="Google Shape;412;p39"/>
          <p:cNvSpPr/>
          <p:nvPr/>
        </p:nvSpPr>
        <p:spPr>
          <a:xfrm>
            <a:off x="6740560" y="5662773"/>
            <a:ext cx="1153" cy="89"/>
          </a:xfrm>
          <a:custGeom>
            <a:rect b="b" l="l" r="r" t="t"/>
            <a:pathLst>
              <a:path extrusionOk="0" h="1" w="13">
                <a:moveTo>
                  <a:pt x="0" y="1"/>
                </a:moveTo>
                <a:lnTo>
                  <a:pt x="13" y="1"/>
                </a:lnTo>
                <a:cubicBezTo>
                  <a:pt x="13" y="1"/>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3" name="Google Shape;413;p39"/>
          <p:cNvSpPr/>
          <p:nvPr/>
        </p:nvSpPr>
        <p:spPr>
          <a:xfrm>
            <a:off x="6741625" y="5663927"/>
            <a:ext cx="2396" cy="2308"/>
          </a:xfrm>
          <a:custGeom>
            <a:rect b="b" l="l" r="r" t="t"/>
            <a:pathLst>
              <a:path extrusionOk="0" h="26" w="27">
                <a:moveTo>
                  <a:pt x="14" y="13"/>
                </a:moveTo>
                <a:cubicBezTo>
                  <a:pt x="26" y="25"/>
                  <a:pt x="14" y="13"/>
                  <a:pt x="1" y="0"/>
                </a:cubicBezTo>
                <a:cubicBezTo>
                  <a:pt x="14" y="13"/>
                  <a:pt x="14" y="13"/>
                  <a:pt x="14" y="13"/>
                </a:cubicBezTo>
                <a:cubicBezTo>
                  <a:pt x="14" y="13"/>
                  <a:pt x="14" y="25"/>
                  <a:pt x="14"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4" name="Google Shape;414;p39"/>
          <p:cNvSpPr/>
          <p:nvPr/>
        </p:nvSpPr>
        <p:spPr>
          <a:xfrm>
            <a:off x="6739405" y="5661708"/>
            <a:ext cx="1243" cy="89"/>
          </a:xfrm>
          <a:custGeom>
            <a:rect b="b" l="l" r="r" t="t"/>
            <a:pathLst>
              <a:path extrusionOk="0" h="1" w="14">
                <a:moveTo>
                  <a:pt x="13" y="0"/>
                </a:moveTo>
                <a:cubicBezTo>
                  <a:pt x="13" y="0"/>
                  <a:pt x="13" y="0"/>
                  <a:pt x="13" y="0"/>
                </a:cubicBezTo>
                <a:cubicBezTo>
                  <a:pt x="1" y="0"/>
                  <a:pt x="1"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5" name="Google Shape;415;p39"/>
          <p:cNvSpPr/>
          <p:nvPr/>
        </p:nvSpPr>
        <p:spPr>
          <a:xfrm>
            <a:off x="6740560" y="5661707"/>
            <a:ext cx="1153" cy="2308"/>
          </a:xfrm>
          <a:custGeom>
            <a:rect b="b" l="l" r="r" t="t"/>
            <a:pathLst>
              <a:path extrusionOk="0" h="26" w="13">
                <a:moveTo>
                  <a:pt x="0" y="0"/>
                </a:moveTo>
                <a:cubicBezTo>
                  <a:pt x="0" y="13"/>
                  <a:pt x="13" y="25"/>
                  <a:pt x="13" y="25"/>
                </a:cubicBezTo>
                <a:lnTo>
                  <a:pt x="13" y="13"/>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6" name="Google Shape;416;p39"/>
          <p:cNvSpPr/>
          <p:nvPr/>
        </p:nvSpPr>
        <p:spPr>
          <a:xfrm>
            <a:off x="11184761" y="901131"/>
            <a:ext cx="4527" cy="8431"/>
          </a:xfrm>
          <a:custGeom>
            <a:rect b="b" l="l" r="r" t="t"/>
            <a:pathLst>
              <a:path extrusionOk="0" h="95" w="51">
                <a:moveTo>
                  <a:pt x="42" y="1"/>
                </a:moveTo>
                <a:cubicBezTo>
                  <a:pt x="40" y="1"/>
                  <a:pt x="38" y="2"/>
                  <a:pt x="38" y="6"/>
                </a:cubicBezTo>
                <a:lnTo>
                  <a:pt x="26" y="19"/>
                </a:lnTo>
                <a:cubicBezTo>
                  <a:pt x="26" y="32"/>
                  <a:pt x="26" y="42"/>
                  <a:pt x="22" y="54"/>
                </a:cubicBezTo>
                <a:lnTo>
                  <a:pt x="22" y="54"/>
                </a:lnTo>
                <a:cubicBezTo>
                  <a:pt x="27" y="45"/>
                  <a:pt x="33" y="37"/>
                  <a:pt x="38" y="32"/>
                </a:cubicBezTo>
                <a:lnTo>
                  <a:pt x="51" y="6"/>
                </a:lnTo>
                <a:cubicBezTo>
                  <a:pt x="51" y="6"/>
                  <a:pt x="45" y="1"/>
                  <a:pt x="42" y="1"/>
                </a:cubicBezTo>
                <a:close/>
                <a:moveTo>
                  <a:pt x="22" y="54"/>
                </a:moveTo>
                <a:lnTo>
                  <a:pt x="22" y="54"/>
                </a:lnTo>
                <a:cubicBezTo>
                  <a:pt x="15" y="66"/>
                  <a:pt x="8" y="80"/>
                  <a:pt x="1" y="94"/>
                </a:cubicBezTo>
                <a:cubicBezTo>
                  <a:pt x="12" y="77"/>
                  <a:pt x="19" y="64"/>
                  <a:pt x="22" y="54"/>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17" name="Google Shape;417;p39"/>
          <p:cNvSpPr/>
          <p:nvPr/>
        </p:nvSpPr>
        <p:spPr>
          <a:xfrm>
            <a:off x="-283258" y="5459619"/>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18" name="Google Shape;418;p39"/>
          <p:cNvPicPr preferRelativeResize="0"/>
          <p:nvPr/>
        </p:nvPicPr>
        <p:blipFill rotWithShape="1">
          <a:blip r:embed="rId2">
            <a:alphaModFix/>
          </a:blip>
          <a:srcRect b="0" l="0" r="0" t="0"/>
          <a:stretch/>
        </p:blipFill>
        <p:spPr>
          <a:xfrm>
            <a:off x="-555833" y="-35099"/>
            <a:ext cx="1377985" cy="1589300"/>
          </a:xfrm>
          <a:prstGeom prst="rect">
            <a:avLst/>
          </a:prstGeom>
          <a:noFill/>
          <a:ln>
            <a:noFill/>
          </a:ln>
        </p:spPr>
      </p:pic>
      <p:pic>
        <p:nvPicPr>
          <p:cNvPr id="419" name="Google Shape;419;p39"/>
          <p:cNvPicPr preferRelativeResize="0"/>
          <p:nvPr/>
        </p:nvPicPr>
        <p:blipFill rotWithShape="1">
          <a:blip r:embed="rId3">
            <a:alphaModFix/>
          </a:blip>
          <a:srcRect b="0" l="0" r="0" t="0"/>
          <a:stretch/>
        </p:blipFill>
        <p:spPr>
          <a:xfrm>
            <a:off x="11016334" y="-158900"/>
            <a:ext cx="873733" cy="1229000"/>
          </a:xfrm>
          <a:prstGeom prst="rect">
            <a:avLst/>
          </a:prstGeom>
          <a:noFill/>
          <a:ln>
            <a:noFill/>
          </a:ln>
        </p:spPr>
      </p:pic>
      <p:pic>
        <p:nvPicPr>
          <p:cNvPr id="420" name="Google Shape;420;p39"/>
          <p:cNvPicPr preferRelativeResize="0"/>
          <p:nvPr/>
        </p:nvPicPr>
        <p:blipFill rotWithShape="1">
          <a:blip r:embed="rId4">
            <a:alphaModFix/>
          </a:blip>
          <a:srcRect b="0" l="0" r="0" t="0"/>
          <a:stretch/>
        </p:blipFill>
        <p:spPr>
          <a:xfrm>
            <a:off x="9823029" y="5700633"/>
            <a:ext cx="1097800" cy="1638051"/>
          </a:xfrm>
          <a:prstGeom prst="rect">
            <a:avLst/>
          </a:prstGeom>
          <a:noFill/>
          <a:ln>
            <a:noFill/>
          </a:ln>
        </p:spPr>
      </p:pic>
      <p:sp>
        <p:nvSpPr>
          <p:cNvPr id="421" name="Google Shape;421;p39"/>
          <p:cNvSpPr txBox="1"/>
          <p:nvPr>
            <p:ph type="title"/>
          </p:nvPr>
        </p:nvSpPr>
        <p:spPr>
          <a:xfrm>
            <a:off x="2269000" y="4056800"/>
            <a:ext cx="7654000" cy="4976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2667"/>
            </a:lvl1pPr>
            <a:lvl2pPr lvl="1" algn="r">
              <a:lnSpc>
                <a:spcPct val="100000"/>
              </a:lnSpc>
              <a:spcBef>
                <a:spcPts val="0"/>
              </a:spcBef>
              <a:spcAft>
                <a:spcPts val="0"/>
              </a:spcAft>
              <a:buSzPts val="2800"/>
              <a:buNone/>
              <a:defRPr sz="2667"/>
            </a:lvl2pPr>
            <a:lvl3pPr lvl="2" algn="r">
              <a:lnSpc>
                <a:spcPct val="100000"/>
              </a:lnSpc>
              <a:spcBef>
                <a:spcPts val="0"/>
              </a:spcBef>
              <a:spcAft>
                <a:spcPts val="0"/>
              </a:spcAft>
              <a:buSzPts val="2800"/>
              <a:buNone/>
              <a:defRPr sz="2667"/>
            </a:lvl3pPr>
            <a:lvl4pPr lvl="3" algn="r">
              <a:lnSpc>
                <a:spcPct val="100000"/>
              </a:lnSpc>
              <a:spcBef>
                <a:spcPts val="0"/>
              </a:spcBef>
              <a:spcAft>
                <a:spcPts val="0"/>
              </a:spcAft>
              <a:buSzPts val="2800"/>
              <a:buNone/>
              <a:defRPr sz="2667"/>
            </a:lvl4pPr>
            <a:lvl5pPr lvl="4" algn="r">
              <a:lnSpc>
                <a:spcPct val="100000"/>
              </a:lnSpc>
              <a:spcBef>
                <a:spcPts val="0"/>
              </a:spcBef>
              <a:spcAft>
                <a:spcPts val="0"/>
              </a:spcAft>
              <a:buSzPts val="2800"/>
              <a:buNone/>
              <a:defRPr sz="2667"/>
            </a:lvl5pPr>
            <a:lvl6pPr lvl="5" algn="r">
              <a:lnSpc>
                <a:spcPct val="100000"/>
              </a:lnSpc>
              <a:spcBef>
                <a:spcPts val="0"/>
              </a:spcBef>
              <a:spcAft>
                <a:spcPts val="0"/>
              </a:spcAft>
              <a:buSzPts val="2800"/>
              <a:buNone/>
              <a:defRPr sz="2667"/>
            </a:lvl6pPr>
            <a:lvl7pPr lvl="6" algn="r">
              <a:lnSpc>
                <a:spcPct val="100000"/>
              </a:lnSpc>
              <a:spcBef>
                <a:spcPts val="0"/>
              </a:spcBef>
              <a:spcAft>
                <a:spcPts val="0"/>
              </a:spcAft>
              <a:buSzPts val="2800"/>
              <a:buNone/>
              <a:defRPr sz="2667"/>
            </a:lvl7pPr>
            <a:lvl8pPr lvl="7" algn="r">
              <a:lnSpc>
                <a:spcPct val="100000"/>
              </a:lnSpc>
              <a:spcBef>
                <a:spcPts val="0"/>
              </a:spcBef>
              <a:spcAft>
                <a:spcPts val="0"/>
              </a:spcAft>
              <a:buSzPts val="2800"/>
              <a:buNone/>
              <a:defRPr sz="2667"/>
            </a:lvl8pPr>
            <a:lvl9pPr lvl="8" algn="r">
              <a:lnSpc>
                <a:spcPct val="100000"/>
              </a:lnSpc>
              <a:spcBef>
                <a:spcPts val="0"/>
              </a:spcBef>
              <a:spcAft>
                <a:spcPts val="0"/>
              </a:spcAft>
              <a:buSzPts val="2800"/>
              <a:buNone/>
              <a:defRPr sz="2667"/>
            </a:lvl9pPr>
          </a:lstStyle>
          <a:p/>
        </p:txBody>
      </p:sp>
      <p:sp>
        <p:nvSpPr>
          <p:cNvPr id="422" name="Google Shape;422;p39"/>
          <p:cNvSpPr txBox="1"/>
          <p:nvPr>
            <p:ph idx="1" type="subTitle"/>
          </p:nvPr>
        </p:nvSpPr>
        <p:spPr>
          <a:xfrm>
            <a:off x="2269000" y="2303600"/>
            <a:ext cx="7654000" cy="1713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33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423" name="Google Shape;423;p39"/>
          <p:cNvSpPr/>
          <p:nvPr/>
        </p:nvSpPr>
        <p:spPr>
          <a:xfrm rot="-2700000">
            <a:off x="-964506" y="648580"/>
            <a:ext cx="3849023" cy="99792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Title and One Column">
    <p:spTree>
      <p:nvGrpSpPr>
        <p:cNvPr id="424" name="Shape 424"/>
        <p:cNvGrpSpPr/>
        <p:nvPr/>
      </p:nvGrpSpPr>
      <p:grpSpPr>
        <a:xfrm>
          <a:off x="0" y="0"/>
          <a:ext cx="0" cy="0"/>
          <a:chOff x="0" y="0"/>
          <a:chExt cx="0" cy="0"/>
        </a:xfrm>
      </p:grpSpPr>
      <p:sp>
        <p:nvSpPr>
          <p:cNvPr id="425" name="Google Shape;425;p41"/>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26" name="Google Shape;426;p41"/>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27" name="Google Shape;427;p41"/>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28" name="Google Shape;428;p41"/>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429" name="Google Shape;429;p41"/>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430" name="Google Shape;430;p41"/>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31" name="Google Shape;431;p41"/>
          <p:cNvSpPr txBox="1"/>
          <p:nvPr>
            <p:ph idx="1" type="subTitle"/>
          </p:nvPr>
        </p:nvSpPr>
        <p:spPr>
          <a:xfrm>
            <a:off x="960000" y="2038867"/>
            <a:ext cx="10272000" cy="4099200"/>
          </a:xfrm>
          <a:prstGeom prst="rect">
            <a:avLst/>
          </a:prstGeom>
          <a:noFill/>
          <a:ln>
            <a:noFill/>
          </a:ln>
        </p:spPr>
        <p:txBody>
          <a:bodyPr anchorCtr="0" anchor="ctr"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32" name="Shape 432"/>
        <p:cNvGrpSpPr/>
        <p:nvPr/>
      </p:nvGrpSpPr>
      <p:grpSpPr>
        <a:xfrm>
          <a:off x="0" y="0"/>
          <a:ext cx="0" cy="0"/>
          <a:chOff x="0" y="0"/>
          <a:chExt cx="0" cy="0"/>
        </a:xfrm>
      </p:grpSpPr>
      <p:sp>
        <p:nvSpPr>
          <p:cNvPr id="433" name="Google Shape;433;p43"/>
          <p:cNvSpPr/>
          <p:nvPr/>
        </p:nvSpPr>
        <p:spPr>
          <a:xfrm rot="3028898">
            <a:off x="8838169" y="846831"/>
            <a:ext cx="4250539" cy="84712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434" name="Google Shape;434;p43"/>
          <p:cNvGrpSpPr/>
          <p:nvPr/>
        </p:nvGrpSpPr>
        <p:grpSpPr>
          <a:xfrm rot="-721748">
            <a:off x="2850225" y="-7673"/>
            <a:ext cx="2733819" cy="1617432"/>
            <a:chOff x="6564700" y="267425"/>
            <a:chExt cx="2050452" cy="1213125"/>
          </a:xfrm>
        </p:grpSpPr>
        <p:sp>
          <p:nvSpPr>
            <p:cNvPr id="435" name="Google Shape;435;p43"/>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36" name="Google Shape;436;p43"/>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437" name="Google Shape;437;p43"/>
          <p:cNvSpPr/>
          <p:nvPr/>
        </p:nvSpPr>
        <p:spPr>
          <a:xfrm flipH="1">
            <a:off x="104583" y="1577499"/>
            <a:ext cx="4772437" cy="1347219"/>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38" name="Google Shape;438;p43"/>
          <p:cNvSpPr/>
          <p:nvPr/>
        </p:nvSpPr>
        <p:spPr>
          <a:xfrm>
            <a:off x="146387" y="2673233"/>
            <a:ext cx="4979408" cy="1122504"/>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39" name="Google Shape;439;p43"/>
          <p:cNvSpPr/>
          <p:nvPr/>
        </p:nvSpPr>
        <p:spPr>
          <a:xfrm>
            <a:off x="-602158" y="5852786"/>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40" name="Google Shape;440;p43"/>
          <p:cNvPicPr preferRelativeResize="0"/>
          <p:nvPr/>
        </p:nvPicPr>
        <p:blipFill rotWithShape="1">
          <a:blip r:embed="rId2">
            <a:alphaModFix/>
          </a:blip>
          <a:srcRect b="0" l="0" r="0" t="0"/>
          <a:stretch/>
        </p:blipFill>
        <p:spPr>
          <a:xfrm>
            <a:off x="3741273" y="2673367"/>
            <a:ext cx="2090427" cy="1183400"/>
          </a:xfrm>
          <a:prstGeom prst="rect">
            <a:avLst/>
          </a:prstGeom>
          <a:noFill/>
          <a:ln>
            <a:noFill/>
          </a:ln>
        </p:spPr>
      </p:pic>
      <p:pic>
        <p:nvPicPr>
          <p:cNvPr id="441" name="Google Shape;441;p43"/>
          <p:cNvPicPr preferRelativeResize="0"/>
          <p:nvPr/>
        </p:nvPicPr>
        <p:blipFill rotWithShape="1">
          <a:blip r:embed="rId3">
            <a:alphaModFix/>
          </a:blip>
          <a:srcRect b="0" l="0" r="0" t="0"/>
          <a:stretch/>
        </p:blipFill>
        <p:spPr>
          <a:xfrm>
            <a:off x="10177899" y="1017234"/>
            <a:ext cx="1968500" cy="729761"/>
          </a:xfrm>
          <a:prstGeom prst="rect">
            <a:avLst/>
          </a:prstGeom>
          <a:noFill/>
          <a:ln>
            <a:noFill/>
          </a:ln>
        </p:spPr>
      </p:pic>
      <p:sp>
        <p:nvSpPr>
          <p:cNvPr id="442" name="Google Shape;442;p43"/>
          <p:cNvSpPr txBox="1"/>
          <p:nvPr>
            <p:ph type="ctrTitle"/>
          </p:nvPr>
        </p:nvSpPr>
        <p:spPr>
          <a:xfrm>
            <a:off x="716400" y="1266175"/>
            <a:ext cx="3548800" cy="291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5200"/>
              <a:buFont typeface="Englebert"/>
              <a:buNone/>
              <a:defRPr sz="6400">
                <a:latin typeface="Englebert"/>
                <a:ea typeface="Englebert"/>
                <a:cs typeface="Englebert"/>
                <a:sym typeface="Englebert"/>
              </a:defRPr>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p:txBody>
      </p:sp>
      <p:sp>
        <p:nvSpPr>
          <p:cNvPr id="443" name="Google Shape;443;p43"/>
          <p:cNvSpPr txBox="1"/>
          <p:nvPr>
            <p:ph idx="1" type="subTitle"/>
          </p:nvPr>
        </p:nvSpPr>
        <p:spPr>
          <a:xfrm>
            <a:off x="877600" y="4244633"/>
            <a:ext cx="3226400" cy="1347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25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44" name="Shape 444"/>
        <p:cNvGrpSpPr/>
        <p:nvPr/>
      </p:nvGrpSpPr>
      <p:grpSpPr>
        <a:xfrm>
          <a:off x="0" y="0"/>
          <a:ext cx="0" cy="0"/>
          <a:chOff x="0" y="0"/>
          <a:chExt cx="0" cy="0"/>
        </a:xfrm>
      </p:grpSpPr>
      <p:sp>
        <p:nvSpPr>
          <p:cNvPr id="445" name="Google Shape;445;p44"/>
          <p:cNvSpPr/>
          <p:nvPr/>
        </p:nvSpPr>
        <p:spPr>
          <a:xfrm rot="1682933">
            <a:off x="-1365807" y="5615471"/>
            <a:ext cx="3537812" cy="7050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46" name="Google Shape;446;p44"/>
          <p:cNvSpPr/>
          <p:nvPr/>
        </p:nvSpPr>
        <p:spPr>
          <a:xfrm>
            <a:off x="6155533" y="2269467"/>
            <a:ext cx="6278251" cy="2319079"/>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47" name="Google Shape;447;p44"/>
          <p:cNvSpPr/>
          <p:nvPr/>
        </p:nvSpPr>
        <p:spPr>
          <a:xfrm>
            <a:off x="7274526" y="1476184"/>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48" name="Google Shape;448;p44"/>
          <p:cNvPicPr preferRelativeResize="0"/>
          <p:nvPr/>
        </p:nvPicPr>
        <p:blipFill rotWithShape="1">
          <a:blip r:embed="rId2">
            <a:alphaModFix/>
          </a:blip>
          <a:srcRect b="0" l="0" r="0" t="0"/>
          <a:stretch/>
        </p:blipFill>
        <p:spPr>
          <a:xfrm>
            <a:off x="10368267" y="3955633"/>
            <a:ext cx="2046300" cy="818520"/>
          </a:xfrm>
          <a:prstGeom prst="rect">
            <a:avLst/>
          </a:prstGeom>
          <a:noFill/>
          <a:ln>
            <a:noFill/>
          </a:ln>
        </p:spPr>
      </p:pic>
      <p:sp>
        <p:nvSpPr>
          <p:cNvPr id="449" name="Google Shape;449;p44"/>
          <p:cNvSpPr/>
          <p:nvPr/>
        </p:nvSpPr>
        <p:spPr>
          <a:xfrm flipH="1">
            <a:off x="-1181086" y="660101"/>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50" name="Google Shape;450;p44"/>
          <p:cNvPicPr preferRelativeResize="0"/>
          <p:nvPr/>
        </p:nvPicPr>
        <p:blipFill rotWithShape="1">
          <a:blip r:embed="rId3">
            <a:alphaModFix/>
          </a:blip>
          <a:srcRect b="0" l="0" r="0" t="0"/>
          <a:stretch/>
        </p:blipFill>
        <p:spPr>
          <a:xfrm rot="-1677947">
            <a:off x="5829058" y="40101"/>
            <a:ext cx="982484" cy="1707099"/>
          </a:xfrm>
          <a:prstGeom prst="rect">
            <a:avLst/>
          </a:prstGeom>
          <a:noFill/>
          <a:ln>
            <a:noFill/>
          </a:ln>
        </p:spPr>
      </p:pic>
      <p:pic>
        <p:nvPicPr>
          <p:cNvPr id="451" name="Google Shape;451;p44"/>
          <p:cNvPicPr preferRelativeResize="0"/>
          <p:nvPr/>
        </p:nvPicPr>
        <p:blipFill rotWithShape="1">
          <a:blip r:embed="rId3">
            <a:alphaModFix/>
          </a:blip>
          <a:srcRect b="0" l="0" r="0" t="0"/>
          <a:stretch/>
        </p:blipFill>
        <p:spPr>
          <a:xfrm rot="-1677947">
            <a:off x="64325" y="4523784"/>
            <a:ext cx="982484" cy="1707099"/>
          </a:xfrm>
          <a:prstGeom prst="rect">
            <a:avLst/>
          </a:prstGeom>
          <a:noFill/>
          <a:ln>
            <a:noFill/>
          </a:ln>
        </p:spPr>
      </p:pic>
      <p:sp>
        <p:nvSpPr>
          <p:cNvPr id="452" name="Google Shape;452;p44"/>
          <p:cNvSpPr txBox="1"/>
          <p:nvPr>
            <p:ph type="title"/>
          </p:nvPr>
        </p:nvSpPr>
        <p:spPr>
          <a:xfrm flipH="1">
            <a:off x="6717567" y="2526751"/>
            <a:ext cx="3934800" cy="1972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200"/>
              <a:buNone/>
              <a:defRPr sz="64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453" name="Google Shape;453;p44"/>
          <p:cNvSpPr txBox="1"/>
          <p:nvPr>
            <p:ph idx="1" type="subTitle"/>
          </p:nvPr>
        </p:nvSpPr>
        <p:spPr>
          <a:xfrm>
            <a:off x="6717667" y="4656767"/>
            <a:ext cx="3934800" cy="933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533">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454" name="Google Shape;454;p44"/>
          <p:cNvSpPr txBox="1"/>
          <p:nvPr>
            <p:ph idx="2" type="title"/>
          </p:nvPr>
        </p:nvSpPr>
        <p:spPr>
          <a:xfrm>
            <a:off x="8103767" y="1534151"/>
            <a:ext cx="1162400" cy="1019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7466"/>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55" name="Shape 455"/>
        <p:cNvGrpSpPr/>
        <p:nvPr/>
      </p:nvGrpSpPr>
      <p:grpSpPr>
        <a:xfrm>
          <a:off x="0" y="0"/>
          <a:ext cx="0" cy="0"/>
          <a:chOff x="0" y="0"/>
          <a:chExt cx="0" cy="0"/>
        </a:xfrm>
      </p:grpSpPr>
      <p:sp>
        <p:nvSpPr>
          <p:cNvPr id="456" name="Google Shape;456;p45"/>
          <p:cNvSpPr/>
          <p:nvPr/>
        </p:nvSpPr>
        <p:spPr>
          <a:xfrm rot="-2700000">
            <a:off x="-627332" y="243408"/>
            <a:ext cx="1963248" cy="579661"/>
          </a:xfrm>
          <a:custGeom>
            <a:rect b="b" l="l" r="r" t="t"/>
            <a:pathLst>
              <a:path extrusionOk="0" h="17390" w="58898">
                <a:moveTo>
                  <a:pt x="38822" y="2553"/>
                </a:moveTo>
                <a:cubicBezTo>
                  <a:pt x="38854" y="2553"/>
                  <a:pt x="38885" y="2559"/>
                  <a:pt x="38923" y="2572"/>
                </a:cubicBezTo>
                <a:lnTo>
                  <a:pt x="38722" y="2572"/>
                </a:lnTo>
                <a:cubicBezTo>
                  <a:pt x="38760" y="2559"/>
                  <a:pt x="38791" y="2553"/>
                  <a:pt x="38822" y="2553"/>
                </a:cubicBezTo>
                <a:close/>
                <a:moveTo>
                  <a:pt x="25339" y="2622"/>
                </a:moveTo>
                <a:cubicBezTo>
                  <a:pt x="25339" y="2622"/>
                  <a:pt x="25364" y="2622"/>
                  <a:pt x="25364" y="2647"/>
                </a:cubicBezTo>
                <a:lnTo>
                  <a:pt x="25339" y="2647"/>
                </a:lnTo>
                <a:cubicBezTo>
                  <a:pt x="25339" y="2647"/>
                  <a:pt x="25339" y="2622"/>
                  <a:pt x="25339" y="2622"/>
                </a:cubicBezTo>
                <a:close/>
                <a:moveTo>
                  <a:pt x="38396" y="4176"/>
                </a:moveTo>
                <a:lnTo>
                  <a:pt x="38396" y="4201"/>
                </a:lnTo>
                <a:lnTo>
                  <a:pt x="38371" y="4201"/>
                </a:lnTo>
                <a:cubicBezTo>
                  <a:pt x="38371" y="4201"/>
                  <a:pt x="38371" y="4201"/>
                  <a:pt x="38396" y="4176"/>
                </a:cubicBezTo>
                <a:close/>
                <a:moveTo>
                  <a:pt x="27895" y="4126"/>
                </a:moveTo>
                <a:lnTo>
                  <a:pt x="27895" y="4126"/>
                </a:lnTo>
                <a:cubicBezTo>
                  <a:pt x="27845" y="4201"/>
                  <a:pt x="27795" y="4251"/>
                  <a:pt x="27745" y="4326"/>
                </a:cubicBezTo>
                <a:cubicBezTo>
                  <a:pt x="27770" y="4251"/>
                  <a:pt x="27820" y="4176"/>
                  <a:pt x="27895" y="4126"/>
                </a:cubicBezTo>
                <a:close/>
                <a:moveTo>
                  <a:pt x="14136" y="4978"/>
                </a:moveTo>
                <a:cubicBezTo>
                  <a:pt x="14110" y="5003"/>
                  <a:pt x="14110" y="5028"/>
                  <a:pt x="14085" y="5078"/>
                </a:cubicBezTo>
                <a:cubicBezTo>
                  <a:pt x="14085" y="5028"/>
                  <a:pt x="14085" y="5003"/>
                  <a:pt x="14060" y="4978"/>
                </a:cubicBezTo>
                <a:close/>
                <a:moveTo>
                  <a:pt x="45639" y="5128"/>
                </a:moveTo>
                <a:cubicBezTo>
                  <a:pt x="45639" y="5178"/>
                  <a:pt x="45639" y="5203"/>
                  <a:pt x="45614" y="5254"/>
                </a:cubicBezTo>
                <a:cubicBezTo>
                  <a:pt x="45614" y="5228"/>
                  <a:pt x="45564" y="5178"/>
                  <a:pt x="45564" y="5153"/>
                </a:cubicBezTo>
                <a:cubicBezTo>
                  <a:pt x="45581" y="5153"/>
                  <a:pt x="45598" y="5164"/>
                  <a:pt x="45607" y="5164"/>
                </a:cubicBezTo>
                <a:cubicBezTo>
                  <a:pt x="45612" y="5164"/>
                  <a:pt x="45614" y="5162"/>
                  <a:pt x="45614" y="5153"/>
                </a:cubicBezTo>
                <a:cubicBezTo>
                  <a:pt x="45639" y="5153"/>
                  <a:pt x="45639" y="5129"/>
                  <a:pt x="45639" y="5128"/>
                </a:cubicBezTo>
                <a:close/>
                <a:moveTo>
                  <a:pt x="18121" y="6281"/>
                </a:moveTo>
                <a:cubicBezTo>
                  <a:pt x="18121" y="6306"/>
                  <a:pt x="18095" y="6356"/>
                  <a:pt x="18070" y="6381"/>
                </a:cubicBezTo>
                <a:cubicBezTo>
                  <a:pt x="18070" y="6356"/>
                  <a:pt x="18070" y="6306"/>
                  <a:pt x="18070" y="6281"/>
                </a:cubicBezTo>
                <a:close/>
                <a:moveTo>
                  <a:pt x="44336" y="6406"/>
                </a:moveTo>
                <a:cubicBezTo>
                  <a:pt x="44336" y="6406"/>
                  <a:pt x="44311" y="6406"/>
                  <a:pt x="44311" y="6431"/>
                </a:cubicBezTo>
                <a:cubicBezTo>
                  <a:pt x="44311" y="6406"/>
                  <a:pt x="44286" y="6406"/>
                  <a:pt x="44286" y="6406"/>
                </a:cubicBezTo>
                <a:close/>
                <a:moveTo>
                  <a:pt x="25589" y="7058"/>
                </a:moveTo>
                <a:cubicBezTo>
                  <a:pt x="25589" y="7083"/>
                  <a:pt x="25589" y="7083"/>
                  <a:pt x="25589" y="7108"/>
                </a:cubicBezTo>
                <a:cubicBezTo>
                  <a:pt x="25589" y="7158"/>
                  <a:pt x="25589" y="7183"/>
                  <a:pt x="25564" y="7208"/>
                </a:cubicBezTo>
                <a:cubicBezTo>
                  <a:pt x="25589" y="7158"/>
                  <a:pt x="25589" y="7108"/>
                  <a:pt x="25589" y="7058"/>
                </a:cubicBezTo>
                <a:close/>
                <a:moveTo>
                  <a:pt x="44988" y="7409"/>
                </a:moveTo>
                <a:cubicBezTo>
                  <a:pt x="44988" y="7434"/>
                  <a:pt x="44988" y="7434"/>
                  <a:pt x="44988" y="7434"/>
                </a:cubicBezTo>
                <a:lnTo>
                  <a:pt x="44963" y="7434"/>
                </a:lnTo>
                <a:cubicBezTo>
                  <a:pt x="44963" y="7434"/>
                  <a:pt x="44988" y="7434"/>
                  <a:pt x="44988" y="7409"/>
                </a:cubicBezTo>
                <a:close/>
                <a:moveTo>
                  <a:pt x="10426" y="8437"/>
                </a:moveTo>
                <a:cubicBezTo>
                  <a:pt x="10426" y="8462"/>
                  <a:pt x="10426" y="8487"/>
                  <a:pt x="10401" y="8512"/>
                </a:cubicBezTo>
                <a:cubicBezTo>
                  <a:pt x="10401" y="8559"/>
                  <a:pt x="10391" y="8577"/>
                  <a:pt x="10371" y="8577"/>
                </a:cubicBezTo>
                <a:cubicBezTo>
                  <a:pt x="10359" y="8577"/>
                  <a:pt x="10344" y="8571"/>
                  <a:pt x="10326" y="8562"/>
                </a:cubicBezTo>
                <a:cubicBezTo>
                  <a:pt x="10351" y="8537"/>
                  <a:pt x="10401" y="8487"/>
                  <a:pt x="10426" y="8437"/>
                </a:cubicBezTo>
                <a:close/>
                <a:moveTo>
                  <a:pt x="39198" y="9364"/>
                </a:moveTo>
                <a:cubicBezTo>
                  <a:pt x="39198" y="9389"/>
                  <a:pt x="39198" y="9414"/>
                  <a:pt x="39198" y="9439"/>
                </a:cubicBezTo>
                <a:cubicBezTo>
                  <a:pt x="39198" y="9414"/>
                  <a:pt x="39173" y="9389"/>
                  <a:pt x="39173" y="9364"/>
                </a:cubicBezTo>
                <a:close/>
                <a:moveTo>
                  <a:pt x="54662" y="9514"/>
                </a:moveTo>
                <a:cubicBezTo>
                  <a:pt x="54637" y="9539"/>
                  <a:pt x="54637" y="9539"/>
                  <a:pt x="54612" y="9564"/>
                </a:cubicBezTo>
                <a:cubicBezTo>
                  <a:pt x="54612" y="9539"/>
                  <a:pt x="54612" y="9514"/>
                  <a:pt x="54662" y="9514"/>
                </a:cubicBezTo>
                <a:close/>
                <a:moveTo>
                  <a:pt x="40351" y="9589"/>
                </a:moveTo>
                <a:cubicBezTo>
                  <a:pt x="40339" y="9602"/>
                  <a:pt x="40320" y="9608"/>
                  <a:pt x="40301" y="9608"/>
                </a:cubicBezTo>
                <a:cubicBezTo>
                  <a:pt x="40282" y="9608"/>
                  <a:pt x="40263" y="9602"/>
                  <a:pt x="40251" y="9589"/>
                </a:cubicBezTo>
                <a:close/>
                <a:moveTo>
                  <a:pt x="26015" y="10166"/>
                </a:moveTo>
                <a:cubicBezTo>
                  <a:pt x="25990" y="10191"/>
                  <a:pt x="25965" y="10216"/>
                  <a:pt x="25940" y="10241"/>
                </a:cubicBezTo>
                <a:cubicBezTo>
                  <a:pt x="25940" y="10241"/>
                  <a:pt x="25940" y="10216"/>
                  <a:pt x="25915" y="10216"/>
                </a:cubicBezTo>
                <a:cubicBezTo>
                  <a:pt x="25965" y="10191"/>
                  <a:pt x="25990" y="10191"/>
                  <a:pt x="26015" y="10166"/>
                </a:cubicBezTo>
                <a:close/>
                <a:moveTo>
                  <a:pt x="39299" y="11945"/>
                </a:moveTo>
                <a:cubicBezTo>
                  <a:pt x="39299" y="11970"/>
                  <a:pt x="39274" y="11970"/>
                  <a:pt x="39274" y="11970"/>
                </a:cubicBezTo>
                <a:cubicBezTo>
                  <a:pt x="39248" y="11970"/>
                  <a:pt x="39248" y="11970"/>
                  <a:pt x="39223" y="11945"/>
                </a:cubicBezTo>
                <a:close/>
                <a:moveTo>
                  <a:pt x="18371" y="12146"/>
                </a:moveTo>
                <a:cubicBezTo>
                  <a:pt x="18371" y="12146"/>
                  <a:pt x="18371" y="12171"/>
                  <a:pt x="18371" y="12171"/>
                </a:cubicBezTo>
                <a:cubicBezTo>
                  <a:pt x="18325" y="12248"/>
                  <a:pt x="18279" y="12277"/>
                  <a:pt x="18239" y="12277"/>
                </a:cubicBezTo>
                <a:cubicBezTo>
                  <a:pt x="18213" y="12277"/>
                  <a:pt x="18190" y="12265"/>
                  <a:pt x="18171" y="12246"/>
                </a:cubicBezTo>
                <a:cubicBezTo>
                  <a:pt x="18246" y="12221"/>
                  <a:pt x="18321" y="12196"/>
                  <a:pt x="18371" y="12146"/>
                </a:cubicBezTo>
                <a:close/>
                <a:moveTo>
                  <a:pt x="13584" y="13224"/>
                </a:moveTo>
                <a:cubicBezTo>
                  <a:pt x="13584" y="13224"/>
                  <a:pt x="13609" y="13224"/>
                  <a:pt x="13609" y="13249"/>
                </a:cubicBezTo>
                <a:lnTo>
                  <a:pt x="13559" y="13249"/>
                </a:lnTo>
                <a:cubicBezTo>
                  <a:pt x="13559" y="13249"/>
                  <a:pt x="13584" y="13224"/>
                  <a:pt x="13584" y="13224"/>
                </a:cubicBezTo>
                <a:close/>
                <a:moveTo>
                  <a:pt x="11203" y="14702"/>
                </a:moveTo>
                <a:cubicBezTo>
                  <a:pt x="11203" y="14727"/>
                  <a:pt x="11178" y="14752"/>
                  <a:pt x="11178" y="14777"/>
                </a:cubicBezTo>
                <a:cubicBezTo>
                  <a:pt x="11178" y="14752"/>
                  <a:pt x="11178" y="14727"/>
                  <a:pt x="11203" y="14702"/>
                </a:cubicBezTo>
                <a:close/>
                <a:moveTo>
                  <a:pt x="7068" y="16206"/>
                </a:moveTo>
                <a:cubicBezTo>
                  <a:pt x="7068" y="16231"/>
                  <a:pt x="7068" y="16231"/>
                  <a:pt x="7068" y="16231"/>
                </a:cubicBezTo>
                <a:cubicBezTo>
                  <a:pt x="7043" y="16231"/>
                  <a:pt x="7043" y="16231"/>
                  <a:pt x="7043" y="16206"/>
                </a:cubicBezTo>
                <a:close/>
                <a:moveTo>
                  <a:pt x="35293" y="1"/>
                </a:moveTo>
                <a:cubicBezTo>
                  <a:pt x="34743" y="1"/>
                  <a:pt x="34196" y="20"/>
                  <a:pt x="33649" y="20"/>
                </a:cubicBezTo>
                <a:cubicBezTo>
                  <a:pt x="33511" y="20"/>
                  <a:pt x="33372" y="18"/>
                  <a:pt x="33233" y="15"/>
                </a:cubicBezTo>
                <a:cubicBezTo>
                  <a:pt x="33133" y="15"/>
                  <a:pt x="33083" y="91"/>
                  <a:pt x="33083" y="191"/>
                </a:cubicBezTo>
                <a:cubicBezTo>
                  <a:pt x="32972" y="188"/>
                  <a:pt x="32862" y="186"/>
                  <a:pt x="32751" y="186"/>
                </a:cubicBezTo>
                <a:cubicBezTo>
                  <a:pt x="31186" y="186"/>
                  <a:pt x="29641" y="500"/>
                  <a:pt x="28096" y="617"/>
                </a:cubicBezTo>
                <a:cubicBezTo>
                  <a:pt x="27544" y="742"/>
                  <a:pt x="27018" y="842"/>
                  <a:pt x="26491" y="968"/>
                </a:cubicBezTo>
                <a:cubicBezTo>
                  <a:pt x="25940" y="1068"/>
                  <a:pt x="25389" y="1143"/>
                  <a:pt x="24837" y="1243"/>
                </a:cubicBezTo>
                <a:lnTo>
                  <a:pt x="23935" y="1394"/>
                </a:lnTo>
                <a:cubicBezTo>
                  <a:pt x="23083" y="1569"/>
                  <a:pt x="22231" y="1720"/>
                  <a:pt x="21379" y="1895"/>
                </a:cubicBezTo>
                <a:cubicBezTo>
                  <a:pt x="21320" y="1888"/>
                  <a:pt x="21261" y="1885"/>
                  <a:pt x="21203" y="1885"/>
                </a:cubicBezTo>
                <a:cubicBezTo>
                  <a:pt x="21061" y="1885"/>
                  <a:pt x="20919" y="1902"/>
                  <a:pt x="20777" y="1920"/>
                </a:cubicBezTo>
                <a:cubicBezTo>
                  <a:pt x="19123" y="2146"/>
                  <a:pt x="17469" y="2421"/>
                  <a:pt x="15815" y="2672"/>
                </a:cubicBezTo>
                <a:cubicBezTo>
                  <a:pt x="15263" y="2772"/>
                  <a:pt x="14662" y="2747"/>
                  <a:pt x="14136" y="3023"/>
                </a:cubicBezTo>
                <a:cubicBezTo>
                  <a:pt x="14085" y="3023"/>
                  <a:pt x="14035" y="2998"/>
                  <a:pt x="13985" y="2998"/>
                </a:cubicBezTo>
                <a:cubicBezTo>
                  <a:pt x="13935" y="2998"/>
                  <a:pt x="13910" y="3023"/>
                  <a:pt x="13885" y="3048"/>
                </a:cubicBezTo>
                <a:cubicBezTo>
                  <a:pt x="13739" y="2995"/>
                  <a:pt x="13601" y="2963"/>
                  <a:pt x="13466" y="2963"/>
                </a:cubicBezTo>
                <a:cubicBezTo>
                  <a:pt x="13345" y="2963"/>
                  <a:pt x="13226" y="2989"/>
                  <a:pt x="13108" y="3048"/>
                </a:cubicBezTo>
                <a:cubicBezTo>
                  <a:pt x="13003" y="3105"/>
                  <a:pt x="12892" y="3120"/>
                  <a:pt x="12780" y="3120"/>
                </a:cubicBezTo>
                <a:cubicBezTo>
                  <a:pt x="12657" y="3120"/>
                  <a:pt x="12532" y="3102"/>
                  <a:pt x="12409" y="3102"/>
                </a:cubicBezTo>
                <a:cubicBezTo>
                  <a:pt x="12296" y="3102"/>
                  <a:pt x="12186" y="3117"/>
                  <a:pt x="12080" y="3173"/>
                </a:cubicBezTo>
                <a:cubicBezTo>
                  <a:pt x="11911" y="3236"/>
                  <a:pt x="11742" y="3251"/>
                  <a:pt x="11573" y="3251"/>
                </a:cubicBezTo>
                <a:cubicBezTo>
                  <a:pt x="11418" y="3251"/>
                  <a:pt x="11264" y="3238"/>
                  <a:pt x="11110" y="3238"/>
                </a:cubicBezTo>
                <a:cubicBezTo>
                  <a:pt x="10958" y="3238"/>
                  <a:pt x="10805" y="3250"/>
                  <a:pt x="10652" y="3299"/>
                </a:cubicBezTo>
                <a:cubicBezTo>
                  <a:pt x="10351" y="3274"/>
                  <a:pt x="10050" y="3274"/>
                  <a:pt x="9750" y="3274"/>
                </a:cubicBezTo>
                <a:cubicBezTo>
                  <a:pt x="9624" y="3236"/>
                  <a:pt x="9493" y="3236"/>
                  <a:pt x="9361" y="3236"/>
                </a:cubicBezTo>
                <a:cubicBezTo>
                  <a:pt x="9229" y="3236"/>
                  <a:pt x="9098" y="3236"/>
                  <a:pt x="8973" y="3198"/>
                </a:cubicBezTo>
                <a:lnTo>
                  <a:pt x="8772" y="3198"/>
                </a:lnTo>
                <a:cubicBezTo>
                  <a:pt x="8758" y="3200"/>
                  <a:pt x="8744" y="3201"/>
                  <a:pt x="8729" y="3201"/>
                </a:cubicBezTo>
                <a:cubicBezTo>
                  <a:pt x="8610" y="3201"/>
                  <a:pt x="8465" y="3156"/>
                  <a:pt x="8342" y="3156"/>
                </a:cubicBezTo>
                <a:cubicBezTo>
                  <a:pt x="8233" y="3156"/>
                  <a:pt x="8140" y="3191"/>
                  <a:pt x="8095" y="3324"/>
                </a:cubicBezTo>
                <a:cubicBezTo>
                  <a:pt x="8020" y="3650"/>
                  <a:pt x="8371" y="3750"/>
                  <a:pt x="8597" y="3875"/>
                </a:cubicBezTo>
                <a:cubicBezTo>
                  <a:pt x="8672" y="3925"/>
                  <a:pt x="8772" y="3950"/>
                  <a:pt x="8847" y="3975"/>
                </a:cubicBezTo>
                <a:cubicBezTo>
                  <a:pt x="8998" y="4101"/>
                  <a:pt x="9173" y="4176"/>
                  <a:pt x="9349" y="4251"/>
                </a:cubicBezTo>
                <a:cubicBezTo>
                  <a:pt x="9099" y="4261"/>
                  <a:pt x="8846" y="4267"/>
                  <a:pt x="8592" y="4267"/>
                </a:cubicBezTo>
                <a:cubicBezTo>
                  <a:pt x="8232" y="4267"/>
                  <a:pt x="7871" y="4255"/>
                  <a:pt x="7519" y="4226"/>
                </a:cubicBezTo>
                <a:cubicBezTo>
                  <a:pt x="7394" y="4201"/>
                  <a:pt x="7268" y="4201"/>
                  <a:pt x="7168" y="4201"/>
                </a:cubicBezTo>
                <a:cubicBezTo>
                  <a:pt x="7063" y="4157"/>
                  <a:pt x="6952" y="4147"/>
                  <a:pt x="6839" y="4147"/>
                </a:cubicBezTo>
                <a:cubicBezTo>
                  <a:pt x="6741" y="4147"/>
                  <a:pt x="6642" y="4155"/>
                  <a:pt x="6545" y="4155"/>
                </a:cubicBezTo>
                <a:cubicBezTo>
                  <a:pt x="6432" y="4155"/>
                  <a:pt x="6321" y="4144"/>
                  <a:pt x="6216" y="4101"/>
                </a:cubicBezTo>
                <a:cubicBezTo>
                  <a:pt x="6141" y="4076"/>
                  <a:pt x="6065" y="4076"/>
                  <a:pt x="5990" y="4076"/>
                </a:cubicBezTo>
                <a:cubicBezTo>
                  <a:pt x="5930" y="4030"/>
                  <a:pt x="5861" y="4021"/>
                  <a:pt x="5793" y="4021"/>
                </a:cubicBezTo>
                <a:cubicBezTo>
                  <a:pt x="5749" y="4021"/>
                  <a:pt x="5704" y="4025"/>
                  <a:pt x="5664" y="4025"/>
                </a:cubicBezTo>
                <a:cubicBezTo>
                  <a:pt x="5589" y="4025"/>
                  <a:pt x="5539" y="4051"/>
                  <a:pt x="5489" y="4076"/>
                </a:cubicBezTo>
                <a:lnTo>
                  <a:pt x="5313" y="4076"/>
                </a:lnTo>
                <a:cubicBezTo>
                  <a:pt x="5288" y="4051"/>
                  <a:pt x="5288" y="4051"/>
                  <a:pt x="5263" y="4025"/>
                </a:cubicBezTo>
                <a:cubicBezTo>
                  <a:pt x="5263" y="4000"/>
                  <a:pt x="5238" y="3975"/>
                  <a:pt x="5188" y="3975"/>
                </a:cubicBezTo>
                <a:cubicBezTo>
                  <a:pt x="5113" y="3950"/>
                  <a:pt x="5038" y="3950"/>
                  <a:pt x="4963" y="3925"/>
                </a:cubicBezTo>
                <a:cubicBezTo>
                  <a:pt x="4925" y="3900"/>
                  <a:pt x="4887" y="3888"/>
                  <a:pt x="4847" y="3888"/>
                </a:cubicBezTo>
                <a:cubicBezTo>
                  <a:pt x="4806" y="3888"/>
                  <a:pt x="4762" y="3900"/>
                  <a:pt x="4712" y="3925"/>
                </a:cubicBezTo>
                <a:cubicBezTo>
                  <a:pt x="4687" y="3925"/>
                  <a:pt x="4687" y="3925"/>
                  <a:pt x="4687" y="3950"/>
                </a:cubicBezTo>
                <a:cubicBezTo>
                  <a:pt x="4587" y="3825"/>
                  <a:pt x="4411" y="3925"/>
                  <a:pt x="4286" y="3825"/>
                </a:cubicBezTo>
                <a:cubicBezTo>
                  <a:pt x="4186" y="3825"/>
                  <a:pt x="4060" y="3850"/>
                  <a:pt x="3935" y="3850"/>
                </a:cubicBezTo>
                <a:cubicBezTo>
                  <a:pt x="3734" y="3800"/>
                  <a:pt x="3509" y="3725"/>
                  <a:pt x="3283" y="3675"/>
                </a:cubicBezTo>
                <a:cubicBezTo>
                  <a:pt x="3183" y="3675"/>
                  <a:pt x="3058" y="3700"/>
                  <a:pt x="2932" y="3700"/>
                </a:cubicBezTo>
                <a:cubicBezTo>
                  <a:pt x="2932" y="3700"/>
                  <a:pt x="2932" y="3700"/>
                  <a:pt x="2932" y="3675"/>
                </a:cubicBezTo>
                <a:cubicBezTo>
                  <a:pt x="2832" y="3599"/>
                  <a:pt x="2707" y="3624"/>
                  <a:pt x="2607" y="3574"/>
                </a:cubicBezTo>
                <a:cubicBezTo>
                  <a:pt x="2306" y="3574"/>
                  <a:pt x="2030" y="3549"/>
                  <a:pt x="1755" y="3549"/>
                </a:cubicBezTo>
                <a:cubicBezTo>
                  <a:pt x="1203" y="3950"/>
                  <a:pt x="1103" y="4577"/>
                  <a:pt x="1529" y="5103"/>
                </a:cubicBezTo>
                <a:cubicBezTo>
                  <a:pt x="1529" y="5228"/>
                  <a:pt x="1654" y="5304"/>
                  <a:pt x="1755" y="5379"/>
                </a:cubicBezTo>
                <a:cubicBezTo>
                  <a:pt x="1805" y="5454"/>
                  <a:pt x="1880" y="5504"/>
                  <a:pt x="1980" y="5529"/>
                </a:cubicBezTo>
                <a:cubicBezTo>
                  <a:pt x="1980" y="5529"/>
                  <a:pt x="1955" y="5529"/>
                  <a:pt x="1955" y="5554"/>
                </a:cubicBezTo>
                <a:lnTo>
                  <a:pt x="1930" y="5554"/>
                </a:lnTo>
                <a:cubicBezTo>
                  <a:pt x="1900" y="5539"/>
                  <a:pt x="1866" y="5536"/>
                  <a:pt x="1831" y="5536"/>
                </a:cubicBezTo>
                <a:cubicBezTo>
                  <a:pt x="1793" y="5536"/>
                  <a:pt x="1754" y="5540"/>
                  <a:pt x="1718" y="5540"/>
                </a:cubicBezTo>
                <a:cubicBezTo>
                  <a:pt x="1674" y="5540"/>
                  <a:pt x="1633" y="5533"/>
                  <a:pt x="1604" y="5504"/>
                </a:cubicBezTo>
                <a:cubicBezTo>
                  <a:pt x="1504" y="5504"/>
                  <a:pt x="1429" y="5529"/>
                  <a:pt x="1354" y="5529"/>
                </a:cubicBezTo>
                <a:lnTo>
                  <a:pt x="1354" y="5479"/>
                </a:lnTo>
                <a:cubicBezTo>
                  <a:pt x="1253" y="5442"/>
                  <a:pt x="1147" y="5423"/>
                  <a:pt x="1037" y="5423"/>
                </a:cubicBezTo>
                <a:cubicBezTo>
                  <a:pt x="927" y="5423"/>
                  <a:pt x="815" y="5442"/>
                  <a:pt x="702" y="5479"/>
                </a:cubicBezTo>
                <a:cubicBezTo>
                  <a:pt x="376" y="5579"/>
                  <a:pt x="276" y="5830"/>
                  <a:pt x="326" y="6131"/>
                </a:cubicBezTo>
                <a:cubicBezTo>
                  <a:pt x="351" y="6281"/>
                  <a:pt x="351" y="6406"/>
                  <a:pt x="351" y="6532"/>
                </a:cubicBezTo>
                <a:cubicBezTo>
                  <a:pt x="451" y="6833"/>
                  <a:pt x="552" y="7133"/>
                  <a:pt x="677" y="7434"/>
                </a:cubicBezTo>
                <a:cubicBezTo>
                  <a:pt x="827" y="8010"/>
                  <a:pt x="953" y="8612"/>
                  <a:pt x="1228" y="9138"/>
                </a:cubicBezTo>
                <a:cubicBezTo>
                  <a:pt x="1404" y="9514"/>
                  <a:pt x="1404" y="9840"/>
                  <a:pt x="1103" y="10141"/>
                </a:cubicBezTo>
                <a:cubicBezTo>
                  <a:pt x="777" y="10366"/>
                  <a:pt x="451" y="10617"/>
                  <a:pt x="276" y="11018"/>
                </a:cubicBezTo>
                <a:cubicBezTo>
                  <a:pt x="0" y="11795"/>
                  <a:pt x="176" y="12497"/>
                  <a:pt x="702" y="13123"/>
                </a:cubicBezTo>
                <a:cubicBezTo>
                  <a:pt x="802" y="13374"/>
                  <a:pt x="978" y="13574"/>
                  <a:pt x="1178" y="13700"/>
                </a:cubicBezTo>
                <a:cubicBezTo>
                  <a:pt x="2682" y="14602"/>
                  <a:pt x="4085" y="15630"/>
                  <a:pt x="5740" y="16206"/>
                </a:cubicBezTo>
                <a:cubicBezTo>
                  <a:pt x="5940" y="16281"/>
                  <a:pt x="6141" y="16306"/>
                  <a:pt x="6366" y="16356"/>
                </a:cubicBezTo>
                <a:cubicBezTo>
                  <a:pt x="7293" y="16682"/>
                  <a:pt x="8246" y="16833"/>
                  <a:pt x="9223" y="16958"/>
                </a:cubicBezTo>
                <a:cubicBezTo>
                  <a:pt x="10677" y="17183"/>
                  <a:pt x="12131" y="17334"/>
                  <a:pt x="13609" y="17334"/>
                </a:cubicBezTo>
                <a:cubicBezTo>
                  <a:pt x="14186" y="17371"/>
                  <a:pt x="14761" y="17389"/>
                  <a:pt x="15333" y="17389"/>
                </a:cubicBezTo>
                <a:cubicBezTo>
                  <a:pt x="17095" y="17389"/>
                  <a:pt x="18836" y="17211"/>
                  <a:pt x="20577" y="16833"/>
                </a:cubicBezTo>
                <a:cubicBezTo>
                  <a:pt x="21905" y="16657"/>
                  <a:pt x="23183" y="16356"/>
                  <a:pt x="24461" y="15930"/>
                </a:cubicBezTo>
                <a:cubicBezTo>
                  <a:pt x="25113" y="15780"/>
                  <a:pt x="25765" y="15579"/>
                  <a:pt x="26391" y="15304"/>
                </a:cubicBezTo>
                <a:cubicBezTo>
                  <a:pt x="26466" y="15254"/>
                  <a:pt x="26567" y="15229"/>
                  <a:pt x="26642" y="15178"/>
                </a:cubicBezTo>
                <a:cubicBezTo>
                  <a:pt x="27895" y="14777"/>
                  <a:pt x="29123" y="14376"/>
                  <a:pt x="30401" y="14126"/>
                </a:cubicBezTo>
                <a:cubicBezTo>
                  <a:pt x="31354" y="13950"/>
                  <a:pt x="32281" y="13700"/>
                  <a:pt x="33233" y="13474"/>
                </a:cubicBezTo>
                <a:cubicBezTo>
                  <a:pt x="34562" y="13249"/>
                  <a:pt x="35915" y="12948"/>
                  <a:pt x="37218" y="12597"/>
                </a:cubicBezTo>
                <a:cubicBezTo>
                  <a:pt x="37494" y="12597"/>
                  <a:pt x="37745" y="12597"/>
                  <a:pt x="37995" y="12472"/>
                </a:cubicBezTo>
                <a:cubicBezTo>
                  <a:pt x="40627" y="12547"/>
                  <a:pt x="43233" y="12647"/>
                  <a:pt x="45865" y="12747"/>
                </a:cubicBezTo>
                <a:cubicBezTo>
                  <a:pt x="45865" y="12772"/>
                  <a:pt x="45890" y="12797"/>
                  <a:pt x="45890" y="12823"/>
                </a:cubicBezTo>
                <a:cubicBezTo>
                  <a:pt x="46141" y="12848"/>
                  <a:pt x="46391" y="12848"/>
                  <a:pt x="46642" y="12873"/>
                </a:cubicBezTo>
                <a:cubicBezTo>
                  <a:pt x="46762" y="12886"/>
                  <a:pt x="46883" y="12914"/>
                  <a:pt x="46999" y="12914"/>
                </a:cubicBezTo>
                <a:cubicBezTo>
                  <a:pt x="47101" y="12914"/>
                  <a:pt x="47200" y="12893"/>
                  <a:pt x="47294" y="12823"/>
                </a:cubicBezTo>
                <a:cubicBezTo>
                  <a:pt x="47294" y="12848"/>
                  <a:pt x="47294" y="12848"/>
                  <a:pt x="47294" y="12848"/>
                </a:cubicBezTo>
                <a:lnTo>
                  <a:pt x="47419" y="12848"/>
                </a:lnTo>
                <a:cubicBezTo>
                  <a:pt x="47444" y="12823"/>
                  <a:pt x="47444" y="12797"/>
                  <a:pt x="47469" y="12797"/>
                </a:cubicBezTo>
                <a:cubicBezTo>
                  <a:pt x="47469" y="12823"/>
                  <a:pt x="47494" y="12848"/>
                  <a:pt x="47519" y="12898"/>
                </a:cubicBezTo>
                <a:cubicBezTo>
                  <a:pt x="47519" y="12923"/>
                  <a:pt x="47619" y="12923"/>
                  <a:pt x="47695" y="12923"/>
                </a:cubicBezTo>
                <a:cubicBezTo>
                  <a:pt x="47940" y="12919"/>
                  <a:pt x="48186" y="12917"/>
                  <a:pt x="48432" y="12917"/>
                </a:cubicBezTo>
                <a:cubicBezTo>
                  <a:pt x="49056" y="12917"/>
                  <a:pt x="49683" y="12927"/>
                  <a:pt x="50310" y="12927"/>
                </a:cubicBezTo>
                <a:cubicBezTo>
                  <a:pt x="50977" y="12927"/>
                  <a:pt x="51644" y="12916"/>
                  <a:pt x="52306" y="12873"/>
                </a:cubicBezTo>
                <a:cubicBezTo>
                  <a:pt x="52457" y="12873"/>
                  <a:pt x="52582" y="12848"/>
                  <a:pt x="52707" y="12848"/>
                </a:cubicBezTo>
                <a:cubicBezTo>
                  <a:pt x="52832" y="12848"/>
                  <a:pt x="52958" y="12873"/>
                  <a:pt x="53108" y="12873"/>
                </a:cubicBezTo>
                <a:cubicBezTo>
                  <a:pt x="53735" y="12547"/>
                  <a:pt x="54512" y="12622"/>
                  <a:pt x="55138" y="12196"/>
                </a:cubicBezTo>
                <a:cubicBezTo>
                  <a:pt x="55239" y="12146"/>
                  <a:pt x="55414" y="12121"/>
                  <a:pt x="55339" y="11970"/>
                </a:cubicBezTo>
                <a:cubicBezTo>
                  <a:pt x="55294" y="11896"/>
                  <a:pt x="55232" y="11875"/>
                  <a:pt x="55163" y="11875"/>
                </a:cubicBezTo>
                <a:cubicBezTo>
                  <a:pt x="55115" y="11875"/>
                  <a:pt x="55064" y="11885"/>
                  <a:pt x="55013" y="11895"/>
                </a:cubicBezTo>
                <a:cubicBezTo>
                  <a:pt x="54435" y="12019"/>
                  <a:pt x="53841" y="12109"/>
                  <a:pt x="53244" y="12109"/>
                </a:cubicBezTo>
                <a:cubicBezTo>
                  <a:pt x="53115" y="12109"/>
                  <a:pt x="52986" y="12105"/>
                  <a:pt x="52858" y="12096"/>
                </a:cubicBezTo>
                <a:cubicBezTo>
                  <a:pt x="52707" y="12133"/>
                  <a:pt x="52551" y="12152"/>
                  <a:pt x="52391" y="12152"/>
                </a:cubicBezTo>
                <a:cubicBezTo>
                  <a:pt x="52231" y="12152"/>
                  <a:pt x="52068" y="12133"/>
                  <a:pt x="51905" y="12096"/>
                </a:cubicBezTo>
                <a:cubicBezTo>
                  <a:pt x="51454" y="12071"/>
                  <a:pt x="50978" y="12071"/>
                  <a:pt x="50502" y="12071"/>
                </a:cubicBezTo>
                <a:cubicBezTo>
                  <a:pt x="50366" y="12016"/>
                  <a:pt x="50227" y="12004"/>
                  <a:pt x="50086" y="12004"/>
                </a:cubicBezTo>
                <a:cubicBezTo>
                  <a:pt x="49977" y="12004"/>
                  <a:pt x="49868" y="12011"/>
                  <a:pt x="49757" y="12011"/>
                </a:cubicBezTo>
                <a:cubicBezTo>
                  <a:pt x="49613" y="12011"/>
                  <a:pt x="49469" y="12000"/>
                  <a:pt x="49324" y="11945"/>
                </a:cubicBezTo>
                <a:lnTo>
                  <a:pt x="48848" y="11945"/>
                </a:lnTo>
                <a:cubicBezTo>
                  <a:pt x="48747" y="11820"/>
                  <a:pt x="48597" y="11795"/>
                  <a:pt x="48447" y="11770"/>
                </a:cubicBezTo>
                <a:cubicBezTo>
                  <a:pt x="47594" y="11670"/>
                  <a:pt x="46767" y="11645"/>
                  <a:pt x="45940" y="11569"/>
                </a:cubicBezTo>
                <a:lnTo>
                  <a:pt x="46918" y="11544"/>
                </a:lnTo>
                <a:cubicBezTo>
                  <a:pt x="47594" y="11544"/>
                  <a:pt x="48296" y="11569"/>
                  <a:pt x="48973" y="11569"/>
                </a:cubicBezTo>
                <a:cubicBezTo>
                  <a:pt x="49632" y="11653"/>
                  <a:pt x="50288" y="11688"/>
                  <a:pt x="50941" y="11688"/>
                </a:cubicBezTo>
                <a:cubicBezTo>
                  <a:pt x="52052" y="11688"/>
                  <a:pt x="53157" y="11586"/>
                  <a:pt x="54261" y="11444"/>
                </a:cubicBezTo>
                <a:cubicBezTo>
                  <a:pt x="54261" y="11394"/>
                  <a:pt x="54286" y="11369"/>
                  <a:pt x="54286" y="11319"/>
                </a:cubicBezTo>
                <a:cubicBezTo>
                  <a:pt x="54587" y="11269"/>
                  <a:pt x="54863" y="11218"/>
                  <a:pt x="55163" y="11168"/>
                </a:cubicBezTo>
                <a:cubicBezTo>
                  <a:pt x="55163" y="11143"/>
                  <a:pt x="55163" y="11143"/>
                  <a:pt x="55163" y="11118"/>
                </a:cubicBezTo>
                <a:lnTo>
                  <a:pt x="55188" y="11118"/>
                </a:lnTo>
                <a:cubicBezTo>
                  <a:pt x="55489" y="11093"/>
                  <a:pt x="55715" y="10943"/>
                  <a:pt x="55940" y="10767"/>
                </a:cubicBezTo>
                <a:lnTo>
                  <a:pt x="55940" y="10767"/>
                </a:lnTo>
                <a:lnTo>
                  <a:pt x="55915" y="10792"/>
                </a:lnTo>
                <a:cubicBezTo>
                  <a:pt x="56141" y="10642"/>
                  <a:pt x="56341" y="10492"/>
                  <a:pt x="56442" y="10241"/>
                </a:cubicBezTo>
                <a:cubicBezTo>
                  <a:pt x="56567" y="9965"/>
                  <a:pt x="56893" y="9715"/>
                  <a:pt x="56592" y="9364"/>
                </a:cubicBezTo>
                <a:cubicBezTo>
                  <a:pt x="56467" y="9188"/>
                  <a:pt x="56517" y="9113"/>
                  <a:pt x="56742" y="9113"/>
                </a:cubicBezTo>
                <a:cubicBezTo>
                  <a:pt x="57168" y="9113"/>
                  <a:pt x="57569" y="9088"/>
                  <a:pt x="57995" y="9088"/>
                </a:cubicBezTo>
                <a:lnTo>
                  <a:pt x="57995" y="9138"/>
                </a:lnTo>
                <a:cubicBezTo>
                  <a:pt x="58133" y="9163"/>
                  <a:pt x="58265" y="9188"/>
                  <a:pt x="58393" y="9188"/>
                </a:cubicBezTo>
                <a:cubicBezTo>
                  <a:pt x="58522" y="9188"/>
                  <a:pt x="58647" y="9163"/>
                  <a:pt x="58772" y="9088"/>
                </a:cubicBezTo>
                <a:cubicBezTo>
                  <a:pt x="58898" y="8863"/>
                  <a:pt x="58873" y="8687"/>
                  <a:pt x="58597" y="8587"/>
                </a:cubicBezTo>
                <a:cubicBezTo>
                  <a:pt x="58069" y="8347"/>
                  <a:pt x="57518" y="8084"/>
                  <a:pt x="56922" y="8084"/>
                </a:cubicBezTo>
                <a:cubicBezTo>
                  <a:pt x="56896" y="8084"/>
                  <a:pt x="56869" y="8085"/>
                  <a:pt x="56843" y="8086"/>
                </a:cubicBezTo>
                <a:cubicBezTo>
                  <a:pt x="56742" y="7935"/>
                  <a:pt x="56592" y="7960"/>
                  <a:pt x="56442" y="7935"/>
                </a:cubicBezTo>
                <a:cubicBezTo>
                  <a:pt x="56191" y="7760"/>
                  <a:pt x="56442" y="7584"/>
                  <a:pt x="56442" y="7409"/>
                </a:cubicBezTo>
                <a:cubicBezTo>
                  <a:pt x="56266" y="7008"/>
                  <a:pt x="55990" y="6757"/>
                  <a:pt x="55564" y="6657"/>
                </a:cubicBezTo>
                <a:cubicBezTo>
                  <a:pt x="55038" y="6507"/>
                  <a:pt x="54512" y="6306"/>
                  <a:pt x="54010" y="6131"/>
                </a:cubicBezTo>
                <a:cubicBezTo>
                  <a:pt x="53964" y="6100"/>
                  <a:pt x="53918" y="6078"/>
                  <a:pt x="53865" y="6078"/>
                </a:cubicBezTo>
                <a:cubicBezTo>
                  <a:pt x="53833" y="6078"/>
                  <a:pt x="53798" y="6087"/>
                  <a:pt x="53760" y="6106"/>
                </a:cubicBezTo>
                <a:cubicBezTo>
                  <a:pt x="53835" y="5980"/>
                  <a:pt x="53935" y="5880"/>
                  <a:pt x="53985" y="5755"/>
                </a:cubicBezTo>
                <a:cubicBezTo>
                  <a:pt x="54086" y="5529"/>
                  <a:pt x="54136" y="5329"/>
                  <a:pt x="53960" y="5128"/>
                </a:cubicBezTo>
                <a:cubicBezTo>
                  <a:pt x="53409" y="4677"/>
                  <a:pt x="52782" y="4351"/>
                  <a:pt x="52081" y="4201"/>
                </a:cubicBezTo>
                <a:cubicBezTo>
                  <a:pt x="51153" y="3800"/>
                  <a:pt x="50201" y="3524"/>
                  <a:pt x="49223" y="3324"/>
                </a:cubicBezTo>
                <a:cubicBezTo>
                  <a:pt x="49123" y="3249"/>
                  <a:pt x="48998" y="3173"/>
                  <a:pt x="48772" y="3023"/>
                </a:cubicBezTo>
                <a:lnTo>
                  <a:pt x="49324" y="3023"/>
                </a:lnTo>
                <a:cubicBezTo>
                  <a:pt x="49599" y="2985"/>
                  <a:pt x="49869" y="2967"/>
                  <a:pt x="50135" y="2967"/>
                </a:cubicBezTo>
                <a:cubicBezTo>
                  <a:pt x="50401" y="2967"/>
                  <a:pt x="50665" y="2985"/>
                  <a:pt x="50928" y="3023"/>
                </a:cubicBezTo>
                <a:cubicBezTo>
                  <a:pt x="51178" y="3048"/>
                  <a:pt x="51429" y="3048"/>
                  <a:pt x="51680" y="3073"/>
                </a:cubicBezTo>
                <a:cubicBezTo>
                  <a:pt x="51747" y="3103"/>
                  <a:pt x="51814" y="3111"/>
                  <a:pt x="51881" y="3111"/>
                </a:cubicBezTo>
                <a:cubicBezTo>
                  <a:pt x="51952" y="3111"/>
                  <a:pt x="52023" y="3102"/>
                  <a:pt x="52094" y="3102"/>
                </a:cubicBezTo>
                <a:cubicBezTo>
                  <a:pt x="52181" y="3102"/>
                  <a:pt x="52269" y="3115"/>
                  <a:pt x="52356" y="3173"/>
                </a:cubicBezTo>
                <a:cubicBezTo>
                  <a:pt x="52557" y="3198"/>
                  <a:pt x="52757" y="3249"/>
                  <a:pt x="52958" y="3274"/>
                </a:cubicBezTo>
                <a:cubicBezTo>
                  <a:pt x="53459" y="3349"/>
                  <a:pt x="53935" y="3399"/>
                  <a:pt x="54386" y="3574"/>
                </a:cubicBezTo>
                <a:cubicBezTo>
                  <a:pt x="54587" y="3549"/>
                  <a:pt x="54812" y="3549"/>
                  <a:pt x="55013" y="3524"/>
                </a:cubicBezTo>
                <a:cubicBezTo>
                  <a:pt x="55038" y="3324"/>
                  <a:pt x="55289" y="3073"/>
                  <a:pt x="54888" y="2948"/>
                </a:cubicBezTo>
                <a:cubicBezTo>
                  <a:pt x="54712" y="2873"/>
                  <a:pt x="54537" y="2797"/>
                  <a:pt x="54386" y="2722"/>
                </a:cubicBezTo>
                <a:cubicBezTo>
                  <a:pt x="53058" y="2096"/>
                  <a:pt x="51705" y="1670"/>
                  <a:pt x="50251" y="1494"/>
                </a:cubicBezTo>
                <a:cubicBezTo>
                  <a:pt x="49299" y="1218"/>
                  <a:pt x="48296" y="1018"/>
                  <a:pt x="47294" y="968"/>
                </a:cubicBezTo>
                <a:cubicBezTo>
                  <a:pt x="47143" y="792"/>
                  <a:pt x="46943" y="893"/>
                  <a:pt x="46767" y="817"/>
                </a:cubicBezTo>
                <a:cubicBezTo>
                  <a:pt x="46753" y="810"/>
                  <a:pt x="46736" y="807"/>
                  <a:pt x="46718" y="807"/>
                </a:cubicBezTo>
                <a:cubicBezTo>
                  <a:pt x="46675" y="807"/>
                  <a:pt x="46627" y="825"/>
                  <a:pt x="46592" y="842"/>
                </a:cubicBezTo>
                <a:cubicBezTo>
                  <a:pt x="46592" y="842"/>
                  <a:pt x="46592" y="868"/>
                  <a:pt x="46592" y="868"/>
                </a:cubicBezTo>
                <a:cubicBezTo>
                  <a:pt x="46441" y="868"/>
                  <a:pt x="46291" y="842"/>
                  <a:pt x="46141" y="842"/>
                </a:cubicBezTo>
                <a:cubicBezTo>
                  <a:pt x="46166" y="792"/>
                  <a:pt x="46166" y="767"/>
                  <a:pt x="46116" y="717"/>
                </a:cubicBezTo>
                <a:cubicBezTo>
                  <a:pt x="45865" y="717"/>
                  <a:pt x="45614" y="717"/>
                  <a:pt x="45339" y="692"/>
                </a:cubicBezTo>
                <a:cubicBezTo>
                  <a:pt x="45305" y="670"/>
                  <a:pt x="45266" y="657"/>
                  <a:pt x="45227" y="657"/>
                </a:cubicBezTo>
                <a:cubicBezTo>
                  <a:pt x="45178" y="657"/>
                  <a:pt x="45129" y="676"/>
                  <a:pt x="45088" y="717"/>
                </a:cubicBezTo>
                <a:cubicBezTo>
                  <a:pt x="45088" y="742"/>
                  <a:pt x="45088" y="742"/>
                  <a:pt x="45063" y="742"/>
                </a:cubicBezTo>
                <a:cubicBezTo>
                  <a:pt x="45063" y="742"/>
                  <a:pt x="45088" y="717"/>
                  <a:pt x="45088" y="692"/>
                </a:cubicBezTo>
                <a:cubicBezTo>
                  <a:pt x="44976" y="662"/>
                  <a:pt x="44862" y="655"/>
                  <a:pt x="44747" y="655"/>
                </a:cubicBezTo>
                <a:cubicBezTo>
                  <a:pt x="44625" y="655"/>
                  <a:pt x="44501" y="663"/>
                  <a:pt x="44375" y="663"/>
                </a:cubicBezTo>
                <a:cubicBezTo>
                  <a:pt x="44221" y="663"/>
                  <a:pt x="44066" y="650"/>
                  <a:pt x="43910" y="592"/>
                </a:cubicBezTo>
                <a:lnTo>
                  <a:pt x="43685" y="592"/>
                </a:lnTo>
                <a:cubicBezTo>
                  <a:pt x="43584" y="567"/>
                  <a:pt x="43509" y="567"/>
                  <a:pt x="43434" y="567"/>
                </a:cubicBezTo>
                <a:cubicBezTo>
                  <a:pt x="43406" y="574"/>
                  <a:pt x="43378" y="577"/>
                  <a:pt x="43352" y="577"/>
                </a:cubicBezTo>
                <a:cubicBezTo>
                  <a:pt x="43190" y="577"/>
                  <a:pt x="43058" y="463"/>
                  <a:pt x="42908" y="441"/>
                </a:cubicBezTo>
                <a:cubicBezTo>
                  <a:pt x="42876" y="431"/>
                  <a:pt x="42854" y="425"/>
                  <a:pt x="42835" y="425"/>
                </a:cubicBezTo>
                <a:cubicBezTo>
                  <a:pt x="42807" y="425"/>
                  <a:pt x="42787" y="437"/>
                  <a:pt x="42757" y="467"/>
                </a:cubicBezTo>
                <a:cubicBezTo>
                  <a:pt x="42682" y="404"/>
                  <a:pt x="42588" y="404"/>
                  <a:pt x="42494" y="404"/>
                </a:cubicBezTo>
                <a:cubicBezTo>
                  <a:pt x="42400" y="404"/>
                  <a:pt x="42306" y="404"/>
                  <a:pt x="42231" y="341"/>
                </a:cubicBezTo>
                <a:cubicBezTo>
                  <a:pt x="42106" y="341"/>
                  <a:pt x="41980" y="341"/>
                  <a:pt x="41880" y="316"/>
                </a:cubicBezTo>
                <a:cubicBezTo>
                  <a:pt x="41746" y="289"/>
                  <a:pt x="41612" y="263"/>
                  <a:pt x="41478" y="263"/>
                </a:cubicBezTo>
                <a:cubicBezTo>
                  <a:pt x="41361" y="263"/>
                  <a:pt x="41245" y="283"/>
                  <a:pt x="41128" y="341"/>
                </a:cubicBezTo>
                <a:cubicBezTo>
                  <a:pt x="41040" y="279"/>
                  <a:pt x="40940" y="279"/>
                  <a:pt x="40840" y="279"/>
                </a:cubicBezTo>
                <a:cubicBezTo>
                  <a:pt x="40740" y="279"/>
                  <a:pt x="40639" y="279"/>
                  <a:pt x="40552" y="216"/>
                </a:cubicBezTo>
                <a:cubicBezTo>
                  <a:pt x="40426" y="216"/>
                  <a:pt x="40326" y="191"/>
                  <a:pt x="40201" y="191"/>
                </a:cubicBezTo>
                <a:cubicBezTo>
                  <a:pt x="39988" y="153"/>
                  <a:pt x="39775" y="134"/>
                  <a:pt x="39562" y="134"/>
                </a:cubicBezTo>
                <a:cubicBezTo>
                  <a:pt x="39349" y="134"/>
                  <a:pt x="39136" y="153"/>
                  <a:pt x="38923" y="191"/>
                </a:cubicBezTo>
                <a:cubicBezTo>
                  <a:pt x="38822" y="191"/>
                  <a:pt x="38722" y="166"/>
                  <a:pt x="38647" y="141"/>
                </a:cubicBezTo>
                <a:cubicBezTo>
                  <a:pt x="38583" y="137"/>
                  <a:pt x="38518" y="135"/>
                  <a:pt x="38454" y="135"/>
                </a:cubicBezTo>
                <a:cubicBezTo>
                  <a:pt x="38291" y="135"/>
                  <a:pt x="38128" y="145"/>
                  <a:pt x="37965" y="145"/>
                </a:cubicBezTo>
                <a:cubicBezTo>
                  <a:pt x="37791" y="145"/>
                  <a:pt x="37618" y="134"/>
                  <a:pt x="37444" y="91"/>
                </a:cubicBezTo>
                <a:cubicBezTo>
                  <a:pt x="37193" y="91"/>
                  <a:pt x="36968" y="91"/>
                  <a:pt x="36717" y="66"/>
                </a:cubicBezTo>
                <a:cubicBezTo>
                  <a:pt x="36239" y="15"/>
                  <a:pt x="35765" y="1"/>
                  <a:pt x="3529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57" name="Google Shape;457;p45"/>
          <p:cNvSpPr/>
          <p:nvPr/>
        </p:nvSpPr>
        <p:spPr>
          <a:xfrm rot="8100000">
            <a:off x="10520835" y="5757789"/>
            <a:ext cx="2535159" cy="760408"/>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58" name="Google Shape;458;p45"/>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59" name="Google Shape;459;p45"/>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460" name="Google Shape;460;p45"/>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461" name="Google Shape;461;p45"/>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2" name="Google Shape;462;p45"/>
          <p:cNvSpPr txBox="1"/>
          <p:nvPr>
            <p:ph idx="1" type="body"/>
          </p:nvPr>
        </p:nvSpPr>
        <p:spPr>
          <a:xfrm>
            <a:off x="960000" y="1483600"/>
            <a:ext cx="10272000" cy="4608400"/>
          </a:xfrm>
          <a:prstGeom prst="rect">
            <a:avLst/>
          </a:prstGeom>
          <a:noFill/>
          <a:ln>
            <a:noFill/>
          </a:ln>
        </p:spPr>
        <p:txBody>
          <a:bodyPr anchorCtr="0" anchor="b" bIns="0" lIns="0" spcFirstLastPara="1" rIns="0" wrap="square" tIns="0">
            <a:noAutofit/>
          </a:bodyPr>
          <a:lstStyle>
            <a:lvl1pPr indent="-330200" lvl="0" marL="457200" algn="l">
              <a:lnSpc>
                <a:spcPct val="110000"/>
              </a:lnSpc>
              <a:spcBef>
                <a:spcPts val="0"/>
              </a:spcBef>
              <a:spcAft>
                <a:spcPts val="0"/>
              </a:spcAft>
              <a:buClr>
                <a:schemeClr val="dk1"/>
              </a:buClr>
              <a:buSzPts val="1600"/>
              <a:buChar char="●"/>
              <a:defRPr sz="1600"/>
            </a:lvl1pPr>
            <a:lvl2pPr indent="-330200" lvl="1" marL="914400" algn="l">
              <a:lnSpc>
                <a:spcPct val="115000"/>
              </a:lnSpc>
              <a:spcBef>
                <a:spcPts val="133"/>
              </a:spcBef>
              <a:spcAft>
                <a:spcPts val="0"/>
              </a:spcAft>
              <a:buClr>
                <a:schemeClr val="dk1"/>
              </a:buClr>
              <a:buSzPts val="1600"/>
              <a:buChar char="○"/>
              <a:defRPr/>
            </a:lvl2pPr>
            <a:lvl3pPr indent="-330200" lvl="2" marL="1371600" algn="l">
              <a:lnSpc>
                <a:spcPct val="115000"/>
              </a:lnSpc>
              <a:spcBef>
                <a:spcPts val="2133"/>
              </a:spcBef>
              <a:spcAft>
                <a:spcPts val="0"/>
              </a:spcAft>
              <a:buClr>
                <a:schemeClr val="dk1"/>
              </a:buClr>
              <a:buSzPts val="1600"/>
              <a:buChar char="■"/>
              <a:defRPr/>
            </a:lvl3pPr>
            <a:lvl4pPr indent="-330200" lvl="3" marL="1828800" algn="l">
              <a:lnSpc>
                <a:spcPct val="115000"/>
              </a:lnSpc>
              <a:spcBef>
                <a:spcPts val="2133"/>
              </a:spcBef>
              <a:spcAft>
                <a:spcPts val="0"/>
              </a:spcAft>
              <a:buClr>
                <a:schemeClr val="dk1"/>
              </a:buClr>
              <a:buSzPts val="1600"/>
              <a:buChar char="●"/>
              <a:defRPr/>
            </a:lvl4pPr>
            <a:lvl5pPr indent="-330200" lvl="4" marL="2286000" algn="l">
              <a:lnSpc>
                <a:spcPct val="115000"/>
              </a:lnSpc>
              <a:spcBef>
                <a:spcPts val="2133"/>
              </a:spcBef>
              <a:spcAft>
                <a:spcPts val="0"/>
              </a:spcAft>
              <a:buClr>
                <a:schemeClr val="dk1"/>
              </a:buClr>
              <a:buSzPts val="1600"/>
              <a:buChar char="○"/>
              <a:defRPr/>
            </a:lvl5pPr>
            <a:lvl6pPr indent="-330200" lvl="5" marL="2743200" algn="l">
              <a:lnSpc>
                <a:spcPct val="115000"/>
              </a:lnSpc>
              <a:spcBef>
                <a:spcPts val="2133"/>
              </a:spcBef>
              <a:spcAft>
                <a:spcPts val="0"/>
              </a:spcAft>
              <a:buClr>
                <a:schemeClr val="dk1"/>
              </a:buClr>
              <a:buSzPts val="1600"/>
              <a:buChar char="■"/>
              <a:defRPr/>
            </a:lvl6pPr>
            <a:lvl7pPr indent="-330200" lvl="6" marL="3200400" algn="l">
              <a:lnSpc>
                <a:spcPct val="115000"/>
              </a:lnSpc>
              <a:spcBef>
                <a:spcPts val="2133"/>
              </a:spcBef>
              <a:spcAft>
                <a:spcPts val="0"/>
              </a:spcAft>
              <a:buClr>
                <a:schemeClr val="dk1"/>
              </a:buClr>
              <a:buSzPts val="1600"/>
              <a:buChar char="●"/>
              <a:defRPr/>
            </a:lvl7pPr>
            <a:lvl8pPr indent="-330200" lvl="7" marL="3657600" algn="l">
              <a:lnSpc>
                <a:spcPct val="115000"/>
              </a:lnSpc>
              <a:spcBef>
                <a:spcPts val="2133"/>
              </a:spcBef>
              <a:spcAft>
                <a:spcPts val="0"/>
              </a:spcAft>
              <a:buClr>
                <a:schemeClr val="dk1"/>
              </a:buClr>
              <a:buSzPts val="1600"/>
              <a:buChar char="○"/>
              <a:defRPr/>
            </a:lvl8pPr>
            <a:lvl9pPr indent="-330200" lvl="8" marL="4114800" algn="l">
              <a:lnSpc>
                <a:spcPct val="115000"/>
              </a:lnSpc>
              <a:spcBef>
                <a:spcPts val="2133"/>
              </a:spcBef>
              <a:spcAft>
                <a:spcPts val="2133"/>
              </a:spcAft>
              <a:buClr>
                <a:schemeClr val="dk1"/>
              </a:buClr>
              <a:buSzPts val="1600"/>
              <a:buChar char="■"/>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63" name="Shape 463"/>
        <p:cNvGrpSpPr/>
        <p:nvPr/>
      </p:nvGrpSpPr>
      <p:grpSpPr>
        <a:xfrm>
          <a:off x="0" y="0"/>
          <a:ext cx="0" cy="0"/>
          <a:chOff x="0" y="0"/>
          <a:chExt cx="0" cy="0"/>
        </a:xfrm>
      </p:grpSpPr>
      <p:sp>
        <p:nvSpPr>
          <p:cNvPr id="464" name="Google Shape;464;p46"/>
          <p:cNvSpPr/>
          <p:nvPr/>
        </p:nvSpPr>
        <p:spPr>
          <a:xfrm>
            <a:off x="-681864" y="-2953966"/>
            <a:ext cx="3694751" cy="4956332"/>
          </a:xfrm>
          <a:custGeom>
            <a:rect b="b" l="l" r="r" t="t"/>
            <a:pathLst>
              <a:path extrusionOk="0" h="55846" w="41631">
                <a:moveTo>
                  <a:pt x="34372" y="302"/>
                </a:moveTo>
                <a:cubicBezTo>
                  <a:pt x="34377" y="304"/>
                  <a:pt x="34382" y="305"/>
                  <a:pt x="34388" y="306"/>
                </a:cubicBezTo>
                <a:lnTo>
                  <a:pt x="34388" y="306"/>
                </a:lnTo>
                <a:lnTo>
                  <a:pt x="34380" y="302"/>
                </a:lnTo>
                <a:close/>
                <a:moveTo>
                  <a:pt x="34388" y="306"/>
                </a:moveTo>
                <a:lnTo>
                  <a:pt x="34406" y="315"/>
                </a:lnTo>
                <a:cubicBezTo>
                  <a:pt x="34581" y="353"/>
                  <a:pt x="34720" y="378"/>
                  <a:pt x="34870" y="415"/>
                </a:cubicBezTo>
                <a:cubicBezTo>
                  <a:pt x="34883" y="415"/>
                  <a:pt x="34896" y="416"/>
                  <a:pt x="34910" y="418"/>
                </a:cubicBezTo>
                <a:lnTo>
                  <a:pt x="34910" y="418"/>
                </a:lnTo>
                <a:cubicBezTo>
                  <a:pt x="34751" y="386"/>
                  <a:pt x="34577" y="350"/>
                  <a:pt x="34388" y="306"/>
                </a:cubicBezTo>
                <a:close/>
                <a:moveTo>
                  <a:pt x="37616" y="429"/>
                </a:moveTo>
                <a:cubicBezTo>
                  <a:pt x="37615" y="429"/>
                  <a:pt x="37606" y="436"/>
                  <a:pt x="37585" y="453"/>
                </a:cubicBezTo>
                <a:lnTo>
                  <a:pt x="37585" y="453"/>
                </a:lnTo>
                <a:lnTo>
                  <a:pt x="37585" y="453"/>
                </a:lnTo>
                <a:cubicBezTo>
                  <a:pt x="37590" y="449"/>
                  <a:pt x="37596" y="445"/>
                  <a:pt x="37597" y="445"/>
                </a:cubicBezTo>
                <a:lnTo>
                  <a:pt x="37597" y="445"/>
                </a:lnTo>
                <a:cubicBezTo>
                  <a:pt x="37598" y="445"/>
                  <a:pt x="37595" y="448"/>
                  <a:pt x="37585" y="457"/>
                </a:cubicBezTo>
                <a:lnTo>
                  <a:pt x="37585" y="457"/>
                </a:lnTo>
                <a:lnTo>
                  <a:pt x="37585" y="453"/>
                </a:lnTo>
                <a:lnTo>
                  <a:pt x="37585" y="453"/>
                </a:lnTo>
                <a:cubicBezTo>
                  <a:pt x="37585" y="453"/>
                  <a:pt x="37585" y="453"/>
                  <a:pt x="37585" y="453"/>
                </a:cubicBezTo>
                <a:lnTo>
                  <a:pt x="37585" y="453"/>
                </a:lnTo>
                <a:cubicBezTo>
                  <a:pt x="37585" y="453"/>
                  <a:pt x="37585" y="453"/>
                  <a:pt x="37585" y="453"/>
                </a:cubicBezTo>
                <a:lnTo>
                  <a:pt x="37585" y="453"/>
                </a:lnTo>
                <a:cubicBezTo>
                  <a:pt x="37585" y="453"/>
                  <a:pt x="37585" y="453"/>
                  <a:pt x="37585" y="453"/>
                </a:cubicBezTo>
                <a:lnTo>
                  <a:pt x="37585" y="453"/>
                </a:lnTo>
                <a:lnTo>
                  <a:pt x="37585" y="453"/>
                </a:lnTo>
                <a:lnTo>
                  <a:pt x="37585" y="453"/>
                </a:lnTo>
                <a:cubicBezTo>
                  <a:pt x="37584" y="454"/>
                  <a:pt x="37583" y="454"/>
                  <a:pt x="37582" y="455"/>
                </a:cubicBezTo>
                <a:lnTo>
                  <a:pt x="37582" y="455"/>
                </a:lnTo>
                <a:cubicBezTo>
                  <a:pt x="37583" y="454"/>
                  <a:pt x="37584" y="454"/>
                  <a:pt x="37585" y="453"/>
                </a:cubicBezTo>
                <a:lnTo>
                  <a:pt x="37585" y="453"/>
                </a:lnTo>
                <a:cubicBezTo>
                  <a:pt x="37585" y="455"/>
                  <a:pt x="37584" y="457"/>
                  <a:pt x="37584" y="458"/>
                </a:cubicBezTo>
                <a:lnTo>
                  <a:pt x="37584" y="458"/>
                </a:lnTo>
                <a:cubicBezTo>
                  <a:pt x="37584" y="458"/>
                  <a:pt x="37584" y="458"/>
                  <a:pt x="37585" y="457"/>
                </a:cubicBezTo>
                <a:lnTo>
                  <a:pt x="37585" y="457"/>
                </a:lnTo>
                <a:lnTo>
                  <a:pt x="37585" y="460"/>
                </a:lnTo>
                <a:lnTo>
                  <a:pt x="37585" y="460"/>
                </a:lnTo>
                <a:cubicBezTo>
                  <a:pt x="37605" y="442"/>
                  <a:pt x="37618" y="429"/>
                  <a:pt x="37616" y="429"/>
                </a:cubicBezTo>
                <a:close/>
                <a:moveTo>
                  <a:pt x="37582" y="455"/>
                </a:moveTo>
                <a:cubicBezTo>
                  <a:pt x="37577" y="459"/>
                  <a:pt x="37572" y="463"/>
                  <a:pt x="37572" y="463"/>
                </a:cubicBezTo>
                <a:cubicBezTo>
                  <a:pt x="37572" y="463"/>
                  <a:pt x="37575" y="461"/>
                  <a:pt x="37582" y="455"/>
                </a:cubicBezTo>
                <a:close/>
                <a:moveTo>
                  <a:pt x="37585" y="460"/>
                </a:moveTo>
                <a:cubicBezTo>
                  <a:pt x="37583" y="462"/>
                  <a:pt x="37580" y="464"/>
                  <a:pt x="37578" y="466"/>
                </a:cubicBezTo>
                <a:lnTo>
                  <a:pt x="37578" y="466"/>
                </a:lnTo>
                <a:cubicBezTo>
                  <a:pt x="37580" y="466"/>
                  <a:pt x="37582" y="466"/>
                  <a:pt x="37585" y="466"/>
                </a:cubicBezTo>
                <a:lnTo>
                  <a:pt x="37585" y="460"/>
                </a:lnTo>
                <a:close/>
                <a:moveTo>
                  <a:pt x="37572" y="466"/>
                </a:moveTo>
                <a:cubicBezTo>
                  <a:pt x="37572" y="466"/>
                  <a:pt x="37571" y="467"/>
                  <a:pt x="37571" y="467"/>
                </a:cubicBezTo>
                <a:lnTo>
                  <a:pt x="37571" y="467"/>
                </a:lnTo>
                <a:cubicBezTo>
                  <a:pt x="37571" y="467"/>
                  <a:pt x="37571" y="467"/>
                  <a:pt x="37571" y="467"/>
                </a:cubicBezTo>
                <a:lnTo>
                  <a:pt x="37571" y="467"/>
                </a:lnTo>
                <a:cubicBezTo>
                  <a:pt x="37571" y="467"/>
                  <a:pt x="37572" y="466"/>
                  <a:pt x="37572" y="466"/>
                </a:cubicBezTo>
                <a:close/>
                <a:moveTo>
                  <a:pt x="37530" y="497"/>
                </a:moveTo>
                <a:cubicBezTo>
                  <a:pt x="37523" y="500"/>
                  <a:pt x="37517" y="504"/>
                  <a:pt x="37510" y="507"/>
                </a:cubicBezTo>
                <a:lnTo>
                  <a:pt x="37510" y="507"/>
                </a:lnTo>
                <a:cubicBezTo>
                  <a:pt x="37514" y="506"/>
                  <a:pt x="37518" y="505"/>
                  <a:pt x="37522" y="503"/>
                </a:cubicBezTo>
                <a:cubicBezTo>
                  <a:pt x="37524" y="501"/>
                  <a:pt x="37527" y="499"/>
                  <a:pt x="37530" y="497"/>
                </a:cubicBezTo>
                <a:close/>
                <a:moveTo>
                  <a:pt x="35533" y="526"/>
                </a:moveTo>
                <a:cubicBezTo>
                  <a:pt x="35572" y="532"/>
                  <a:pt x="35611" y="537"/>
                  <a:pt x="35649" y="542"/>
                </a:cubicBezTo>
                <a:lnTo>
                  <a:pt x="35649" y="542"/>
                </a:lnTo>
                <a:cubicBezTo>
                  <a:pt x="35620" y="538"/>
                  <a:pt x="35591" y="533"/>
                  <a:pt x="35562" y="529"/>
                </a:cubicBezTo>
                <a:cubicBezTo>
                  <a:pt x="35552" y="528"/>
                  <a:pt x="35543" y="527"/>
                  <a:pt x="35533" y="526"/>
                </a:cubicBezTo>
                <a:close/>
                <a:moveTo>
                  <a:pt x="37492" y="514"/>
                </a:moveTo>
                <a:cubicBezTo>
                  <a:pt x="37469" y="523"/>
                  <a:pt x="37448" y="532"/>
                  <a:pt x="37421" y="541"/>
                </a:cubicBezTo>
                <a:cubicBezTo>
                  <a:pt x="37414" y="543"/>
                  <a:pt x="37407" y="546"/>
                  <a:pt x="37401" y="548"/>
                </a:cubicBezTo>
                <a:lnTo>
                  <a:pt x="37401" y="548"/>
                </a:lnTo>
                <a:cubicBezTo>
                  <a:pt x="37437" y="538"/>
                  <a:pt x="37467" y="526"/>
                  <a:pt x="37492" y="514"/>
                </a:cubicBezTo>
                <a:close/>
                <a:moveTo>
                  <a:pt x="37472" y="554"/>
                </a:moveTo>
                <a:cubicBezTo>
                  <a:pt x="37472" y="554"/>
                  <a:pt x="37472" y="554"/>
                  <a:pt x="37472" y="554"/>
                </a:cubicBezTo>
                <a:lnTo>
                  <a:pt x="37472" y="554"/>
                </a:lnTo>
                <a:lnTo>
                  <a:pt x="37472" y="554"/>
                </a:lnTo>
                <a:close/>
                <a:moveTo>
                  <a:pt x="37584" y="458"/>
                </a:moveTo>
                <a:lnTo>
                  <a:pt x="37584" y="458"/>
                </a:lnTo>
                <a:cubicBezTo>
                  <a:pt x="37581" y="461"/>
                  <a:pt x="37579" y="463"/>
                  <a:pt x="37575" y="466"/>
                </a:cubicBezTo>
                <a:lnTo>
                  <a:pt x="37575" y="466"/>
                </a:lnTo>
                <a:cubicBezTo>
                  <a:pt x="37574" y="466"/>
                  <a:pt x="37572" y="467"/>
                  <a:pt x="37571" y="467"/>
                </a:cubicBezTo>
                <a:lnTo>
                  <a:pt x="37571" y="467"/>
                </a:lnTo>
                <a:cubicBezTo>
                  <a:pt x="37563" y="474"/>
                  <a:pt x="37554" y="481"/>
                  <a:pt x="37543" y="489"/>
                </a:cubicBezTo>
                <a:lnTo>
                  <a:pt x="37543" y="489"/>
                </a:lnTo>
                <a:cubicBezTo>
                  <a:pt x="37549" y="485"/>
                  <a:pt x="37555" y="481"/>
                  <a:pt x="37560" y="478"/>
                </a:cubicBezTo>
                <a:cubicBezTo>
                  <a:pt x="37564" y="474"/>
                  <a:pt x="37569" y="471"/>
                  <a:pt x="37573" y="468"/>
                </a:cubicBezTo>
                <a:lnTo>
                  <a:pt x="37573" y="468"/>
                </a:lnTo>
                <a:cubicBezTo>
                  <a:pt x="37554" y="485"/>
                  <a:pt x="37523" y="513"/>
                  <a:pt x="37472" y="557"/>
                </a:cubicBezTo>
                <a:lnTo>
                  <a:pt x="37472" y="557"/>
                </a:lnTo>
                <a:lnTo>
                  <a:pt x="37472" y="554"/>
                </a:lnTo>
                <a:cubicBezTo>
                  <a:pt x="37472" y="555"/>
                  <a:pt x="37471" y="556"/>
                  <a:pt x="37471" y="557"/>
                </a:cubicBezTo>
                <a:lnTo>
                  <a:pt x="37471" y="557"/>
                </a:lnTo>
                <a:cubicBezTo>
                  <a:pt x="37471" y="557"/>
                  <a:pt x="37471" y="557"/>
                  <a:pt x="37472" y="557"/>
                </a:cubicBezTo>
                <a:lnTo>
                  <a:pt x="37472" y="557"/>
                </a:lnTo>
                <a:lnTo>
                  <a:pt x="37472" y="559"/>
                </a:lnTo>
                <a:lnTo>
                  <a:pt x="37472" y="559"/>
                </a:lnTo>
                <a:cubicBezTo>
                  <a:pt x="37500" y="534"/>
                  <a:pt x="37546" y="495"/>
                  <a:pt x="37578" y="466"/>
                </a:cubicBezTo>
                <a:lnTo>
                  <a:pt x="37578" y="466"/>
                </a:lnTo>
                <a:cubicBezTo>
                  <a:pt x="37577" y="466"/>
                  <a:pt x="37577" y="466"/>
                  <a:pt x="37576" y="466"/>
                </a:cubicBezTo>
                <a:lnTo>
                  <a:pt x="37576" y="466"/>
                </a:lnTo>
                <a:cubicBezTo>
                  <a:pt x="37580" y="464"/>
                  <a:pt x="37583" y="462"/>
                  <a:pt x="37584" y="458"/>
                </a:cubicBezTo>
                <a:close/>
                <a:moveTo>
                  <a:pt x="37459" y="566"/>
                </a:moveTo>
                <a:lnTo>
                  <a:pt x="37458" y="569"/>
                </a:lnTo>
                <a:lnTo>
                  <a:pt x="37458" y="569"/>
                </a:lnTo>
                <a:cubicBezTo>
                  <a:pt x="37457" y="569"/>
                  <a:pt x="37457" y="570"/>
                  <a:pt x="37457" y="570"/>
                </a:cubicBezTo>
                <a:lnTo>
                  <a:pt x="37457" y="570"/>
                </a:lnTo>
                <a:cubicBezTo>
                  <a:pt x="37457" y="569"/>
                  <a:pt x="37458" y="567"/>
                  <a:pt x="37459" y="566"/>
                </a:cubicBezTo>
                <a:close/>
                <a:moveTo>
                  <a:pt x="37383" y="555"/>
                </a:moveTo>
                <a:cubicBezTo>
                  <a:pt x="37362" y="563"/>
                  <a:pt x="37340" y="571"/>
                  <a:pt x="37308" y="579"/>
                </a:cubicBezTo>
                <a:cubicBezTo>
                  <a:pt x="37304" y="579"/>
                  <a:pt x="37300" y="579"/>
                  <a:pt x="37296" y="579"/>
                </a:cubicBezTo>
                <a:lnTo>
                  <a:pt x="37296" y="579"/>
                </a:lnTo>
                <a:cubicBezTo>
                  <a:pt x="37296" y="579"/>
                  <a:pt x="37296" y="579"/>
                  <a:pt x="37296" y="579"/>
                </a:cubicBezTo>
                <a:cubicBezTo>
                  <a:pt x="37309" y="575"/>
                  <a:pt x="37321" y="572"/>
                  <a:pt x="37334" y="568"/>
                </a:cubicBezTo>
                <a:lnTo>
                  <a:pt x="37334" y="568"/>
                </a:lnTo>
                <a:cubicBezTo>
                  <a:pt x="37351" y="564"/>
                  <a:pt x="37367" y="560"/>
                  <a:pt x="37383" y="555"/>
                </a:cubicBezTo>
                <a:close/>
                <a:moveTo>
                  <a:pt x="37459" y="579"/>
                </a:moveTo>
                <a:cubicBezTo>
                  <a:pt x="37459" y="579"/>
                  <a:pt x="37459" y="579"/>
                  <a:pt x="37459" y="579"/>
                </a:cubicBezTo>
                <a:lnTo>
                  <a:pt x="37459" y="579"/>
                </a:lnTo>
                <a:cubicBezTo>
                  <a:pt x="37459" y="579"/>
                  <a:pt x="37459" y="579"/>
                  <a:pt x="37459" y="579"/>
                </a:cubicBezTo>
                <a:close/>
                <a:moveTo>
                  <a:pt x="37472" y="554"/>
                </a:moveTo>
                <a:cubicBezTo>
                  <a:pt x="37472" y="554"/>
                  <a:pt x="37459" y="566"/>
                  <a:pt x="37459" y="566"/>
                </a:cubicBezTo>
                <a:cubicBezTo>
                  <a:pt x="37459" y="566"/>
                  <a:pt x="37460" y="566"/>
                  <a:pt x="37461" y="566"/>
                </a:cubicBezTo>
                <a:lnTo>
                  <a:pt x="37461" y="566"/>
                </a:lnTo>
                <a:cubicBezTo>
                  <a:pt x="37461" y="567"/>
                  <a:pt x="37460" y="567"/>
                  <a:pt x="37459" y="568"/>
                </a:cubicBezTo>
                <a:lnTo>
                  <a:pt x="37459" y="568"/>
                </a:lnTo>
                <a:lnTo>
                  <a:pt x="37459" y="566"/>
                </a:lnTo>
                <a:cubicBezTo>
                  <a:pt x="37459" y="566"/>
                  <a:pt x="37459" y="566"/>
                  <a:pt x="37459" y="566"/>
                </a:cubicBezTo>
                <a:lnTo>
                  <a:pt x="37459" y="566"/>
                </a:lnTo>
                <a:lnTo>
                  <a:pt x="37459" y="566"/>
                </a:lnTo>
                <a:lnTo>
                  <a:pt x="37459" y="566"/>
                </a:lnTo>
                <a:lnTo>
                  <a:pt x="37447" y="579"/>
                </a:lnTo>
                <a:cubicBezTo>
                  <a:pt x="37447" y="579"/>
                  <a:pt x="37447" y="579"/>
                  <a:pt x="37447" y="579"/>
                </a:cubicBezTo>
                <a:lnTo>
                  <a:pt x="37447" y="579"/>
                </a:lnTo>
                <a:cubicBezTo>
                  <a:pt x="37445" y="580"/>
                  <a:pt x="37445" y="581"/>
                  <a:pt x="37445" y="581"/>
                </a:cubicBezTo>
                <a:cubicBezTo>
                  <a:pt x="37445" y="581"/>
                  <a:pt x="37446" y="580"/>
                  <a:pt x="37448" y="579"/>
                </a:cubicBezTo>
                <a:lnTo>
                  <a:pt x="37452" y="579"/>
                </a:lnTo>
                <a:cubicBezTo>
                  <a:pt x="37453" y="577"/>
                  <a:pt x="37454" y="574"/>
                  <a:pt x="37455" y="573"/>
                </a:cubicBezTo>
                <a:lnTo>
                  <a:pt x="37455" y="573"/>
                </a:lnTo>
                <a:cubicBezTo>
                  <a:pt x="37456" y="572"/>
                  <a:pt x="37456" y="572"/>
                  <a:pt x="37456" y="571"/>
                </a:cubicBezTo>
                <a:lnTo>
                  <a:pt x="37456" y="571"/>
                </a:lnTo>
                <a:lnTo>
                  <a:pt x="37453" y="579"/>
                </a:lnTo>
                <a:lnTo>
                  <a:pt x="37459" y="579"/>
                </a:lnTo>
                <a:cubicBezTo>
                  <a:pt x="37459" y="579"/>
                  <a:pt x="37459" y="579"/>
                  <a:pt x="37459" y="579"/>
                </a:cubicBezTo>
                <a:lnTo>
                  <a:pt x="37459" y="579"/>
                </a:lnTo>
                <a:lnTo>
                  <a:pt x="37459" y="579"/>
                </a:lnTo>
                <a:cubicBezTo>
                  <a:pt x="37459" y="579"/>
                  <a:pt x="37459" y="579"/>
                  <a:pt x="37459" y="579"/>
                </a:cubicBezTo>
                <a:lnTo>
                  <a:pt x="37459" y="579"/>
                </a:lnTo>
                <a:lnTo>
                  <a:pt x="37459" y="569"/>
                </a:lnTo>
                <a:lnTo>
                  <a:pt x="37459" y="569"/>
                </a:lnTo>
                <a:cubicBezTo>
                  <a:pt x="37459" y="569"/>
                  <a:pt x="37460" y="569"/>
                  <a:pt x="37460" y="568"/>
                </a:cubicBezTo>
                <a:lnTo>
                  <a:pt x="37460" y="568"/>
                </a:lnTo>
                <a:cubicBezTo>
                  <a:pt x="37459" y="570"/>
                  <a:pt x="37459" y="573"/>
                  <a:pt x="37459" y="579"/>
                </a:cubicBezTo>
                <a:lnTo>
                  <a:pt x="37459" y="579"/>
                </a:lnTo>
                <a:cubicBezTo>
                  <a:pt x="37461" y="574"/>
                  <a:pt x="37463" y="570"/>
                  <a:pt x="37465" y="566"/>
                </a:cubicBezTo>
                <a:lnTo>
                  <a:pt x="37465" y="566"/>
                </a:lnTo>
                <a:cubicBezTo>
                  <a:pt x="37464" y="566"/>
                  <a:pt x="37463" y="567"/>
                  <a:pt x="37462" y="567"/>
                </a:cubicBezTo>
                <a:lnTo>
                  <a:pt x="37462" y="567"/>
                </a:lnTo>
                <a:cubicBezTo>
                  <a:pt x="37462" y="566"/>
                  <a:pt x="37463" y="566"/>
                  <a:pt x="37464" y="565"/>
                </a:cubicBezTo>
                <a:lnTo>
                  <a:pt x="37464" y="565"/>
                </a:lnTo>
                <a:cubicBezTo>
                  <a:pt x="37465" y="565"/>
                  <a:pt x="37465" y="565"/>
                  <a:pt x="37466" y="564"/>
                </a:cubicBezTo>
                <a:lnTo>
                  <a:pt x="37466" y="564"/>
                </a:lnTo>
                <a:cubicBezTo>
                  <a:pt x="37466" y="565"/>
                  <a:pt x="37465" y="566"/>
                  <a:pt x="37465" y="566"/>
                </a:cubicBezTo>
                <a:lnTo>
                  <a:pt x="37465" y="566"/>
                </a:lnTo>
                <a:cubicBezTo>
                  <a:pt x="37467" y="566"/>
                  <a:pt x="37469" y="566"/>
                  <a:pt x="37472" y="566"/>
                </a:cubicBezTo>
                <a:lnTo>
                  <a:pt x="37472" y="559"/>
                </a:lnTo>
                <a:lnTo>
                  <a:pt x="37472" y="559"/>
                </a:lnTo>
                <a:cubicBezTo>
                  <a:pt x="37471" y="559"/>
                  <a:pt x="37471" y="559"/>
                  <a:pt x="37470" y="560"/>
                </a:cubicBezTo>
                <a:lnTo>
                  <a:pt x="37470" y="560"/>
                </a:lnTo>
                <a:cubicBezTo>
                  <a:pt x="37469" y="562"/>
                  <a:pt x="37468" y="563"/>
                  <a:pt x="37466" y="564"/>
                </a:cubicBezTo>
                <a:lnTo>
                  <a:pt x="37466" y="564"/>
                </a:lnTo>
                <a:cubicBezTo>
                  <a:pt x="37466" y="564"/>
                  <a:pt x="37467" y="563"/>
                  <a:pt x="37467" y="563"/>
                </a:cubicBezTo>
                <a:lnTo>
                  <a:pt x="37467" y="563"/>
                </a:lnTo>
                <a:cubicBezTo>
                  <a:pt x="37468" y="562"/>
                  <a:pt x="37469" y="561"/>
                  <a:pt x="37470" y="560"/>
                </a:cubicBezTo>
                <a:lnTo>
                  <a:pt x="37470" y="560"/>
                </a:lnTo>
                <a:cubicBezTo>
                  <a:pt x="37471" y="559"/>
                  <a:pt x="37471" y="558"/>
                  <a:pt x="37471" y="557"/>
                </a:cubicBezTo>
                <a:lnTo>
                  <a:pt x="37471" y="557"/>
                </a:lnTo>
                <a:cubicBezTo>
                  <a:pt x="37470" y="558"/>
                  <a:pt x="37469" y="559"/>
                  <a:pt x="37468" y="560"/>
                </a:cubicBezTo>
                <a:lnTo>
                  <a:pt x="37468" y="560"/>
                </a:lnTo>
                <a:cubicBezTo>
                  <a:pt x="37470" y="556"/>
                  <a:pt x="37472" y="554"/>
                  <a:pt x="37472" y="554"/>
                </a:cubicBezTo>
                <a:close/>
                <a:moveTo>
                  <a:pt x="37296" y="579"/>
                </a:moveTo>
                <a:cubicBezTo>
                  <a:pt x="37294" y="579"/>
                  <a:pt x="37277" y="585"/>
                  <a:pt x="37249" y="588"/>
                </a:cubicBezTo>
                <a:lnTo>
                  <a:pt x="37249" y="588"/>
                </a:lnTo>
                <a:cubicBezTo>
                  <a:pt x="37260" y="581"/>
                  <a:pt x="37277" y="579"/>
                  <a:pt x="37296" y="579"/>
                </a:cubicBezTo>
                <a:close/>
                <a:moveTo>
                  <a:pt x="37452" y="579"/>
                </a:moveTo>
                <a:cubicBezTo>
                  <a:pt x="37449" y="585"/>
                  <a:pt x="37445" y="592"/>
                  <a:pt x="37442" y="600"/>
                </a:cubicBezTo>
                <a:lnTo>
                  <a:pt x="37442" y="600"/>
                </a:lnTo>
                <a:cubicBezTo>
                  <a:pt x="37443" y="597"/>
                  <a:pt x="37445" y="594"/>
                  <a:pt x="37447" y="591"/>
                </a:cubicBezTo>
                <a:lnTo>
                  <a:pt x="37453" y="579"/>
                </a:lnTo>
                <a:close/>
                <a:moveTo>
                  <a:pt x="35649" y="542"/>
                </a:moveTo>
                <a:cubicBezTo>
                  <a:pt x="35993" y="594"/>
                  <a:pt x="36302" y="622"/>
                  <a:pt x="36568" y="628"/>
                </a:cubicBezTo>
                <a:lnTo>
                  <a:pt x="36568" y="628"/>
                </a:lnTo>
                <a:cubicBezTo>
                  <a:pt x="36345" y="620"/>
                  <a:pt x="36104" y="598"/>
                  <a:pt x="35838" y="566"/>
                </a:cubicBezTo>
                <a:cubicBezTo>
                  <a:pt x="35777" y="559"/>
                  <a:pt x="35714" y="551"/>
                  <a:pt x="35649" y="542"/>
                </a:cubicBezTo>
                <a:close/>
                <a:moveTo>
                  <a:pt x="37572" y="466"/>
                </a:moveTo>
                <a:cubicBezTo>
                  <a:pt x="37571" y="466"/>
                  <a:pt x="37570" y="467"/>
                  <a:pt x="37569" y="468"/>
                </a:cubicBezTo>
                <a:lnTo>
                  <a:pt x="37569" y="468"/>
                </a:lnTo>
                <a:cubicBezTo>
                  <a:pt x="37564" y="470"/>
                  <a:pt x="37558" y="473"/>
                  <a:pt x="37547" y="478"/>
                </a:cubicBezTo>
                <a:cubicBezTo>
                  <a:pt x="37544" y="481"/>
                  <a:pt x="37541" y="484"/>
                  <a:pt x="37537" y="487"/>
                </a:cubicBezTo>
                <a:lnTo>
                  <a:pt x="37537" y="487"/>
                </a:lnTo>
                <a:cubicBezTo>
                  <a:pt x="37497" y="509"/>
                  <a:pt x="37433" y="539"/>
                  <a:pt x="37340" y="564"/>
                </a:cubicBezTo>
                <a:lnTo>
                  <a:pt x="37340" y="564"/>
                </a:lnTo>
                <a:cubicBezTo>
                  <a:pt x="37318" y="570"/>
                  <a:pt x="37295" y="574"/>
                  <a:pt x="37271" y="579"/>
                </a:cubicBezTo>
                <a:cubicBezTo>
                  <a:pt x="37253" y="583"/>
                  <a:pt x="37234" y="587"/>
                  <a:pt x="37214" y="591"/>
                </a:cubicBezTo>
                <a:lnTo>
                  <a:pt x="37214" y="591"/>
                </a:lnTo>
                <a:cubicBezTo>
                  <a:pt x="37227" y="590"/>
                  <a:pt x="37239" y="589"/>
                  <a:pt x="37249" y="588"/>
                </a:cubicBezTo>
                <a:lnTo>
                  <a:pt x="37249" y="588"/>
                </a:lnTo>
                <a:cubicBezTo>
                  <a:pt x="37248" y="589"/>
                  <a:pt x="37247" y="590"/>
                  <a:pt x="37245" y="591"/>
                </a:cubicBezTo>
                <a:lnTo>
                  <a:pt x="37212" y="591"/>
                </a:lnTo>
                <a:cubicBezTo>
                  <a:pt x="37213" y="591"/>
                  <a:pt x="37213" y="591"/>
                  <a:pt x="37214" y="591"/>
                </a:cubicBezTo>
                <a:lnTo>
                  <a:pt x="37214" y="591"/>
                </a:lnTo>
                <a:cubicBezTo>
                  <a:pt x="37208" y="591"/>
                  <a:pt x="37202" y="591"/>
                  <a:pt x="37195" y="591"/>
                </a:cubicBezTo>
                <a:cubicBezTo>
                  <a:pt x="37053" y="616"/>
                  <a:pt x="36879" y="629"/>
                  <a:pt x="36679" y="629"/>
                </a:cubicBezTo>
                <a:cubicBezTo>
                  <a:pt x="36643" y="629"/>
                  <a:pt x="36606" y="629"/>
                  <a:pt x="36568" y="628"/>
                </a:cubicBezTo>
                <a:lnTo>
                  <a:pt x="36568" y="628"/>
                </a:lnTo>
                <a:cubicBezTo>
                  <a:pt x="36625" y="630"/>
                  <a:pt x="36681" y="631"/>
                  <a:pt x="36735" y="631"/>
                </a:cubicBezTo>
                <a:cubicBezTo>
                  <a:pt x="36784" y="631"/>
                  <a:pt x="36832" y="630"/>
                  <a:pt x="36878" y="628"/>
                </a:cubicBezTo>
                <a:lnTo>
                  <a:pt x="36878" y="628"/>
                </a:lnTo>
                <a:cubicBezTo>
                  <a:pt x="37005" y="622"/>
                  <a:pt x="37115" y="610"/>
                  <a:pt x="37208" y="592"/>
                </a:cubicBezTo>
                <a:lnTo>
                  <a:pt x="37208" y="592"/>
                </a:lnTo>
                <a:cubicBezTo>
                  <a:pt x="37210" y="594"/>
                  <a:pt x="37212" y="596"/>
                  <a:pt x="37213" y="599"/>
                </a:cubicBezTo>
                <a:lnTo>
                  <a:pt x="37213" y="599"/>
                </a:lnTo>
                <a:cubicBezTo>
                  <a:pt x="37331" y="579"/>
                  <a:pt x="37440" y="544"/>
                  <a:pt x="37510" y="507"/>
                </a:cubicBezTo>
                <a:lnTo>
                  <a:pt x="37510" y="507"/>
                </a:lnTo>
                <a:cubicBezTo>
                  <a:pt x="37505" y="509"/>
                  <a:pt x="37500" y="511"/>
                  <a:pt x="37496" y="513"/>
                </a:cubicBezTo>
                <a:lnTo>
                  <a:pt x="37496" y="513"/>
                </a:lnTo>
                <a:cubicBezTo>
                  <a:pt x="37466" y="527"/>
                  <a:pt x="37428" y="542"/>
                  <a:pt x="37383" y="555"/>
                </a:cubicBezTo>
                <a:lnTo>
                  <a:pt x="37383" y="555"/>
                </a:lnTo>
                <a:cubicBezTo>
                  <a:pt x="37389" y="553"/>
                  <a:pt x="37395" y="550"/>
                  <a:pt x="37401" y="548"/>
                </a:cubicBezTo>
                <a:lnTo>
                  <a:pt x="37401" y="548"/>
                </a:lnTo>
                <a:cubicBezTo>
                  <a:pt x="37394" y="550"/>
                  <a:pt x="37388" y="552"/>
                  <a:pt x="37381" y="554"/>
                </a:cubicBezTo>
                <a:lnTo>
                  <a:pt x="37381" y="554"/>
                </a:lnTo>
                <a:cubicBezTo>
                  <a:pt x="37428" y="539"/>
                  <a:pt x="37468" y="525"/>
                  <a:pt x="37501" y="510"/>
                </a:cubicBezTo>
                <a:lnTo>
                  <a:pt x="37501" y="510"/>
                </a:lnTo>
                <a:cubicBezTo>
                  <a:pt x="37498" y="511"/>
                  <a:pt x="37495" y="513"/>
                  <a:pt x="37492" y="514"/>
                </a:cubicBezTo>
                <a:lnTo>
                  <a:pt x="37492" y="514"/>
                </a:lnTo>
                <a:cubicBezTo>
                  <a:pt x="37493" y="514"/>
                  <a:pt x="37495" y="513"/>
                  <a:pt x="37496" y="513"/>
                </a:cubicBezTo>
                <a:lnTo>
                  <a:pt x="37496" y="513"/>
                </a:lnTo>
                <a:cubicBezTo>
                  <a:pt x="37510" y="506"/>
                  <a:pt x="37523" y="500"/>
                  <a:pt x="37533" y="494"/>
                </a:cubicBezTo>
                <a:lnTo>
                  <a:pt x="37533" y="494"/>
                </a:lnTo>
                <a:cubicBezTo>
                  <a:pt x="37532" y="495"/>
                  <a:pt x="37531" y="496"/>
                  <a:pt x="37530" y="497"/>
                </a:cubicBezTo>
                <a:lnTo>
                  <a:pt x="37530" y="497"/>
                </a:lnTo>
                <a:cubicBezTo>
                  <a:pt x="37534" y="494"/>
                  <a:pt x="37539" y="491"/>
                  <a:pt x="37543" y="489"/>
                </a:cubicBezTo>
                <a:lnTo>
                  <a:pt x="37543" y="489"/>
                </a:lnTo>
                <a:cubicBezTo>
                  <a:pt x="37540" y="490"/>
                  <a:pt x="37537" y="492"/>
                  <a:pt x="37533" y="494"/>
                </a:cubicBezTo>
                <a:lnTo>
                  <a:pt x="37533" y="494"/>
                </a:lnTo>
                <a:cubicBezTo>
                  <a:pt x="37534" y="493"/>
                  <a:pt x="37535" y="493"/>
                  <a:pt x="37536" y="492"/>
                </a:cubicBezTo>
                <a:lnTo>
                  <a:pt x="37536" y="492"/>
                </a:lnTo>
                <a:cubicBezTo>
                  <a:pt x="37551" y="484"/>
                  <a:pt x="37562" y="475"/>
                  <a:pt x="37571" y="467"/>
                </a:cubicBezTo>
                <a:lnTo>
                  <a:pt x="37571" y="467"/>
                </a:lnTo>
                <a:cubicBezTo>
                  <a:pt x="37571" y="467"/>
                  <a:pt x="37571" y="467"/>
                  <a:pt x="37570" y="467"/>
                </a:cubicBezTo>
                <a:lnTo>
                  <a:pt x="37570" y="467"/>
                </a:lnTo>
                <a:cubicBezTo>
                  <a:pt x="37571" y="467"/>
                  <a:pt x="37572" y="466"/>
                  <a:pt x="37572" y="466"/>
                </a:cubicBezTo>
                <a:lnTo>
                  <a:pt x="37572" y="466"/>
                </a:lnTo>
                <a:cubicBezTo>
                  <a:pt x="37572" y="466"/>
                  <a:pt x="37572" y="466"/>
                  <a:pt x="37572" y="466"/>
                </a:cubicBezTo>
                <a:close/>
                <a:moveTo>
                  <a:pt x="37459" y="579"/>
                </a:moveTo>
                <a:lnTo>
                  <a:pt x="37459" y="579"/>
                </a:lnTo>
                <a:cubicBezTo>
                  <a:pt x="37451" y="590"/>
                  <a:pt x="37441" y="615"/>
                  <a:pt x="37430" y="650"/>
                </a:cubicBezTo>
                <a:lnTo>
                  <a:pt x="37430" y="650"/>
                </a:lnTo>
                <a:cubicBezTo>
                  <a:pt x="37440" y="621"/>
                  <a:pt x="37451" y="596"/>
                  <a:pt x="37459" y="579"/>
                </a:cubicBezTo>
                <a:close/>
                <a:moveTo>
                  <a:pt x="37442" y="600"/>
                </a:moveTo>
                <a:cubicBezTo>
                  <a:pt x="37430" y="623"/>
                  <a:pt x="37419" y="656"/>
                  <a:pt x="37409" y="696"/>
                </a:cubicBezTo>
                <a:lnTo>
                  <a:pt x="37409" y="696"/>
                </a:lnTo>
                <a:cubicBezTo>
                  <a:pt x="37409" y="695"/>
                  <a:pt x="37409" y="693"/>
                  <a:pt x="37409" y="692"/>
                </a:cubicBezTo>
                <a:cubicBezTo>
                  <a:pt x="37409" y="693"/>
                  <a:pt x="37409" y="695"/>
                  <a:pt x="37409" y="696"/>
                </a:cubicBezTo>
                <a:lnTo>
                  <a:pt x="37409" y="696"/>
                </a:lnTo>
                <a:cubicBezTo>
                  <a:pt x="37409" y="696"/>
                  <a:pt x="37409" y="696"/>
                  <a:pt x="37409" y="696"/>
                </a:cubicBezTo>
                <a:lnTo>
                  <a:pt x="37409" y="696"/>
                </a:lnTo>
                <a:cubicBezTo>
                  <a:pt x="37409" y="700"/>
                  <a:pt x="37409" y="703"/>
                  <a:pt x="37409" y="707"/>
                </a:cubicBezTo>
                <a:lnTo>
                  <a:pt x="37409" y="707"/>
                </a:lnTo>
                <a:cubicBezTo>
                  <a:pt x="37419" y="662"/>
                  <a:pt x="37431" y="626"/>
                  <a:pt x="37442" y="600"/>
                </a:cubicBezTo>
                <a:close/>
                <a:moveTo>
                  <a:pt x="37406" y="741"/>
                </a:moveTo>
                <a:lnTo>
                  <a:pt x="37406" y="741"/>
                </a:lnTo>
                <a:cubicBezTo>
                  <a:pt x="37405" y="748"/>
                  <a:pt x="37403" y="754"/>
                  <a:pt x="37402" y="761"/>
                </a:cubicBezTo>
                <a:lnTo>
                  <a:pt x="37402" y="761"/>
                </a:lnTo>
                <a:cubicBezTo>
                  <a:pt x="37404" y="754"/>
                  <a:pt x="37405" y="747"/>
                  <a:pt x="37406" y="741"/>
                </a:cubicBezTo>
                <a:close/>
                <a:moveTo>
                  <a:pt x="37397" y="788"/>
                </a:moveTo>
                <a:cubicBezTo>
                  <a:pt x="37396" y="790"/>
                  <a:pt x="37396" y="792"/>
                  <a:pt x="37396" y="794"/>
                </a:cubicBezTo>
                <a:lnTo>
                  <a:pt x="37396" y="794"/>
                </a:lnTo>
                <a:lnTo>
                  <a:pt x="37396" y="792"/>
                </a:lnTo>
                <a:cubicBezTo>
                  <a:pt x="37396" y="791"/>
                  <a:pt x="37397" y="789"/>
                  <a:pt x="37397" y="788"/>
                </a:cubicBezTo>
                <a:close/>
                <a:moveTo>
                  <a:pt x="37385" y="826"/>
                </a:moveTo>
                <a:cubicBezTo>
                  <a:pt x="37385" y="830"/>
                  <a:pt x="37384" y="833"/>
                  <a:pt x="37384" y="837"/>
                </a:cubicBezTo>
                <a:lnTo>
                  <a:pt x="37384" y="837"/>
                </a:lnTo>
                <a:cubicBezTo>
                  <a:pt x="37384" y="835"/>
                  <a:pt x="37384" y="833"/>
                  <a:pt x="37384" y="830"/>
                </a:cubicBezTo>
                <a:lnTo>
                  <a:pt x="37385" y="826"/>
                </a:lnTo>
                <a:close/>
                <a:moveTo>
                  <a:pt x="37372" y="989"/>
                </a:moveTo>
                <a:cubicBezTo>
                  <a:pt x="37372" y="997"/>
                  <a:pt x="37371" y="1006"/>
                  <a:pt x="37371" y="1014"/>
                </a:cubicBezTo>
                <a:lnTo>
                  <a:pt x="37371" y="1014"/>
                </a:lnTo>
                <a:cubicBezTo>
                  <a:pt x="37371" y="1007"/>
                  <a:pt x="37371" y="1000"/>
                  <a:pt x="37371" y="993"/>
                </a:cubicBezTo>
                <a:cubicBezTo>
                  <a:pt x="37371" y="992"/>
                  <a:pt x="37372" y="990"/>
                  <a:pt x="37372" y="989"/>
                </a:cubicBezTo>
                <a:close/>
                <a:moveTo>
                  <a:pt x="37372" y="1025"/>
                </a:moveTo>
                <a:lnTo>
                  <a:pt x="37372" y="1025"/>
                </a:lnTo>
                <a:cubicBezTo>
                  <a:pt x="37372" y="1033"/>
                  <a:pt x="37372" y="1040"/>
                  <a:pt x="37371" y="1048"/>
                </a:cubicBezTo>
                <a:lnTo>
                  <a:pt x="37371" y="1048"/>
                </a:lnTo>
                <a:cubicBezTo>
                  <a:pt x="37371" y="1042"/>
                  <a:pt x="37371" y="1036"/>
                  <a:pt x="37371" y="1031"/>
                </a:cubicBezTo>
                <a:lnTo>
                  <a:pt x="37371" y="1031"/>
                </a:lnTo>
                <a:lnTo>
                  <a:pt x="37372" y="1025"/>
                </a:lnTo>
                <a:close/>
                <a:moveTo>
                  <a:pt x="32646" y="1169"/>
                </a:moveTo>
                <a:lnTo>
                  <a:pt x="32646" y="1169"/>
                </a:lnTo>
                <a:cubicBezTo>
                  <a:pt x="32642" y="1178"/>
                  <a:pt x="32638" y="1187"/>
                  <a:pt x="32634" y="1195"/>
                </a:cubicBezTo>
                <a:lnTo>
                  <a:pt x="32634" y="1195"/>
                </a:lnTo>
                <a:cubicBezTo>
                  <a:pt x="32638" y="1186"/>
                  <a:pt x="32642" y="1178"/>
                  <a:pt x="32646" y="1169"/>
                </a:cubicBezTo>
                <a:close/>
                <a:moveTo>
                  <a:pt x="37419" y="1567"/>
                </a:moveTo>
                <a:lnTo>
                  <a:pt x="37419" y="1567"/>
                </a:lnTo>
                <a:cubicBezTo>
                  <a:pt x="37420" y="1572"/>
                  <a:pt x="37421" y="1576"/>
                  <a:pt x="37422" y="1581"/>
                </a:cubicBezTo>
                <a:lnTo>
                  <a:pt x="37422" y="1581"/>
                </a:lnTo>
                <a:cubicBezTo>
                  <a:pt x="37421" y="1578"/>
                  <a:pt x="37421" y="1575"/>
                  <a:pt x="37421" y="1571"/>
                </a:cubicBezTo>
                <a:cubicBezTo>
                  <a:pt x="37421" y="1570"/>
                  <a:pt x="37420" y="1569"/>
                  <a:pt x="37419" y="1567"/>
                </a:cubicBezTo>
                <a:close/>
                <a:moveTo>
                  <a:pt x="37448" y="1767"/>
                </a:moveTo>
                <a:lnTo>
                  <a:pt x="37448" y="1767"/>
                </a:lnTo>
                <a:cubicBezTo>
                  <a:pt x="37451" y="1779"/>
                  <a:pt x="37454" y="1792"/>
                  <a:pt x="37456" y="1804"/>
                </a:cubicBezTo>
                <a:lnTo>
                  <a:pt x="37456" y="1804"/>
                </a:lnTo>
                <a:cubicBezTo>
                  <a:pt x="37454" y="1792"/>
                  <a:pt x="37451" y="1779"/>
                  <a:pt x="37448" y="1767"/>
                </a:cubicBezTo>
                <a:close/>
                <a:moveTo>
                  <a:pt x="37530" y="2134"/>
                </a:moveTo>
                <a:cubicBezTo>
                  <a:pt x="37532" y="2141"/>
                  <a:pt x="37534" y="2149"/>
                  <a:pt x="37536" y="2156"/>
                </a:cubicBezTo>
                <a:lnTo>
                  <a:pt x="37536" y="2156"/>
                </a:lnTo>
                <a:cubicBezTo>
                  <a:pt x="37535" y="2156"/>
                  <a:pt x="37535" y="2155"/>
                  <a:pt x="37535" y="2154"/>
                </a:cubicBezTo>
                <a:lnTo>
                  <a:pt x="37535" y="2154"/>
                </a:lnTo>
                <a:cubicBezTo>
                  <a:pt x="37533" y="2147"/>
                  <a:pt x="37531" y="2140"/>
                  <a:pt x="37530" y="2134"/>
                </a:cubicBezTo>
                <a:close/>
                <a:moveTo>
                  <a:pt x="37578" y="2330"/>
                </a:moveTo>
                <a:lnTo>
                  <a:pt x="37578" y="2330"/>
                </a:lnTo>
                <a:cubicBezTo>
                  <a:pt x="37583" y="2348"/>
                  <a:pt x="37587" y="2366"/>
                  <a:pt x="37592" y="2384"/>
                </a:cubicBezTo>
                <a:lnTo>
                  <a:pt x="37592" y="2384"/>
                </a:lnTo>
                <a:cubicBezTo>
                  <a:pt x="37590" y="2377"/>
                  <a:pt x="37587" y="2370"/>
                  <a:pt x="37585" y="2363"/>
                </a:cubicBezTo>
                <a:cubicBezTo>
                  <a:pt x="37583" y="2352"/>
                  <a:pt x="37580" y="2341"/>
                  <a:pt x="37578" y="2330"/>
                </a:cubicBezTo>
                <a:close/>
                <a:moveTo>
                  <a:pt x="37827" y="3112"/>
                </a:moveTo>
                <a:cubicBezTo>
                  <a:pt x="37846" y="3166"/>
                  <a:pt x="37865" y="3222"/>
                  <a:pt x="37886" y="3280"/>
                </a:cubicBezTo>
                <a:cubicBezTo>
                  <a:pt x="37920" y="3381"/>
                  <a:pt x="37957" y="3482"/>
                  <a:pt x="37996" y="3582"/>
                </a:cubicBezTo>
                <a:lnTo>
                  <a:pt x="37999" y="3582"/>
                </a:lnTo>
                <a:lnTo>
                  <a:pt x="37974" y="3519"/>
                </a:lnTo>
                <a:cubicBezTo>
                  <a:pt x="37925" y="3380"/>
                  <a:pt x="37876" y="3247"/>
                  <a:pt x="37827" y="3112"/>
                </a:cubicBezTo>
                <a:close/>
                <a:moveTo>
                  <a:pt x="37650" y="3775"/>
                </a:moveTo>
                <a:lnTo>
                  <a:pt x="37650" y="3775"/>
                </a:lnTo>
                <a:cubicBezTo>
                  <a:pt x="37646" y="3778"/>
                  <a:pt x="37643" y="3783"/>
                  <a:pt x="37635" y="3783"/>
                </a:cubicBezTo>
                <a:lnTo>
                  <a:pt x="37650" y="3775"/>
                </a:lnTo>
                <a:close/>
                <a:moveTo>
                  <a:pt x="32923" y="3739"/>
                </a:moveTo>
                <a:lnTo>
                  <a:pt x="32923" y="3739"/>
                </a:lnTo>
                <a:cubicBezTo>
                  <a:pt x="32896" y="3796"/>
                  <a:pt x="32869" y="3851"/>
                  <a:pt x="32843" y="3902"/>
                </a:cubicBezTo>
                <a:lnTo>
                  <a:pt x="32843" y="3902"/>
                </a:lnTo>
                <a:cubicBezTo>
                  <a:pt x="32840" y="3904"/>
                  <a:pt x="32837" y="3906"/>
                  <a:pt x="32835" y="3909"/>
                </a:cubicBezTo>
                <a:lnTo>
                  <a:pt x="32714" y="3981"/>
                </a:lnTo>
                <a:lnTo>
                  <a:pt x="32714" y="3981"/>
                </a:lnTo>
                <a:cubicBezTo>
                  <a:pt x="32741" y="3921"/>
                  <a:pt x="32768" y="3860"/>
                  <a:pt x="32794" y="3801"/>
                </a:cubicBezTo>
                <a:lnTo>
                  <a:pt x="32794" y="3801"/>
                </a:lnTo>
                <a:cubicBezTo>
                  <a:pt x="32831" y="3785"/>
                  <a:pt x="32880" y="3760"/>
                  <a:pt x="32923" y="3739"/>
                </a:cubicBezTo>
                <a:close/>
                <a:moveTo>
                  <a:pt x="36617" y="4449"/>
                </a:moveTo>
                <a:lnTo>
                  <a:pt x="36404" y="4600"/>
                </a:lnTo>
                <a:cubicBezTo>
                  <a:pt x="36378" y="4587"/>
                  <a:pt x="36378" y="4562"/>
                  <a:pt x="36441" y="4499"/>
                </a:cubicBezTo>
                <a:cubicBezTo>
                  <a:pt x="36517" y="4487"/>
                  <a:pt x="36567" y="4474"/>
                  <a:pt x="36617" y="4449"/>
                </a:cubicBezTo>
                <a:close/>
                <a:moveTo>
                  <a:pt x="34946" y="5769"/>
                </a:moveTo>
                <a:lnTo>
                  <a:pt x="34896" y="5813"/>
                </a:lnTo>
                <a:lnTo>
                  <a:pt x="34896" y="5813"/>
                </a:lnTo>
                <a:cubicBezTo>
                  <a:pt x="34903" y="5800"/>
                  <a:pt x="34909" y="5787"/>
                  <a:pt x="34915" y="5774"/>
                </a:cubicBezTo>
                <a:lnTo>
                  <a:pt x="34915" y="5774"/>
                </a:lnTo>
                <a:cubicBezTo>
                  <a:pt x="34925" y="5772"/>
                  <a:pt x="34936" y="5770"/>
                  <a:pt x="34946" y="5769"/>
                </a:cubicBezTo>
                <a:close/>
                <a:moveTo>
                  <a:pt x="29645" y="9585"/>
                </a:moveTo>
                <a:cubicBezTo>
                  <a:pt x="29641" y="9587"/>
                  <a:pt x="29638" y="9588"/>
                  <a:pt x="29636" y="9589"/>
                </a:cubicBezTo>
                <a:lnTo>
                  <a:pt x="29636" y="9589"/>
                </a:lnTo>
                <a:cubicBezTo>
                  <a:pt x="29636" y="9588"/>
                  <a:pt x="29636" y="9588"/>
                  <a:pt x="29637" y="9587"/>
                </a:cubicBezTo>
                <a:lnTo>
                  <a:pt x="29637" y="9587"/>
                </a:lnTo>
                <a:lnTo>
                  <a:pt x="29645" y="9585"/>
                </a:lnTo>
                <a:close/>
                <a:moveTo>
                  <a:pt x="29302" y="10612"/>
                </a:moveTo>
                <a:cubicBezTo>
                  <a:pt x="29255" y="10695"/>
                  <a:pt x="29233" y="10751"/>
                  <a:pt x="29260" y="10751"/>
                </a:cubicBezTo>
                <a:cubicBezTo>
                  <a:pt x="29269" y="10751"/>
                  <a:pt x="29283" y="10745"/>
                  <a:pt x="29304" y="10732"/>
                </a:cubicBezTo>
                <a:lnTo>
                  <a:pt x="29304" y="10732"/>
                </a:lnTo>
                <a:cubicBezTo>
                  <a:pt x="29002" y="10983"/>
                  <a:pt x="29153" y="10946"/>
                  <a:pt x="28939" y="11084"/>
                </a:cubicBezTo>
                <a:cubicBezTo>
                  <a:pt x="29045" y="10948"/>
                  <a:pt x="29135" y="10803"/>
                  <a:pt x="29215" y="10655"/>
                </a:cubicBezTo>
                <a:lnTo>
                  <a:pt x="29215" y="10655"/>
                </a:lnTo>
                <a:cubicBezTo>
                  <a:pt x="29244" y="10642"/>
                  <a:pt x="29273" y="10627"/>
                  <a:pt x="29302" y="10612"/>
                </a:cubicBezTo>
                <a:close/>
                <a:moveTo>
                  <a:pt x="26216" y="11890"/>
                </a:moveTo>
                <a:lnTo>
                  <a:pt x="26200" y="11926"/>
                </a:lnTo>
                <a:cubicBezTo>
                  <a:pt x="26158" y="11980"/>
                  <a:pt x="26136" y="11997"/>
                  <a:pt x="26125" y="11997"/>
                </a:cubicBezTo>
                <a:cubicBezTo>
                  <a:pt x="26120" y="11997"/>
                  <a:pt x="26117" y="11994"/>
                  <a:pt x="26115" y="11989"/>
                </a:cubicBezTo>
                <a:lnTo>
                  <a:pt x="26115" y="11989"/>
                </a:lnTo>
                <a:cubicBezTo>
                  <a:pt x="26148" y="11956"/>
                  <a:pt x="26182" y="11923"/>
                  <a:pt x="26216" y="11890"/>
                </a:cubicBezTo>
                <a:close/>
                <a:moveTo>
                  <a:pt x="26079" y="12025"/>
                </a:moveTo>
                <a:cubicBezTo>
                  <a:pt x="26051" y="12078"/>
                  <a:pt x="26034" y="12115"/>
                  <a:pt x="26024" y="12144"/>
                </a:cubicBezTo>
                <a:lnTo>
                  <a:pt x="26024" y="12144"/>
                </a:lnTo>
                <a:cubicBezTo>
                  <a:pt x="25585" y="12592"/>
                  <a:pt x="25225" y="12965"/>
                  <a:pt x="25082" y="13044"/>
                </a:cubicBezTo>
                <a:cubicBezTo>
                  <a:pt x="25044" y="13107"/>
                  <a:pt x="25006" y="13170"/>
                  <a:pt x="24969" y="13220"/>
                </a:cubicBezTo>
                <a:lnTo>
                  <a:pt x="23021" y="15231"/>
                </a:lnTo>
                <a:cubicBezTo>
                  <a:pt x="22795" y="15419"/>
                  <a:pt x="22543" y="15658"/>
                  <a:pt x="22305" y="15796"/>
                </a:cubicBezTo>
                <a:cubicBezTo>
                  <a:pt x="23361" y="14731"/>
                  <a:pt x="24608" y="13470"/>
                  <a:pt x="26079" y="12025"/>
                </a:cubicBezTo>
                <a:close/>
                <a:moveTo>
                  <a:pt x="22104" y="16010"/>
                </a:moveTo>
                <a:cubicBezTo>
                  <a:pt x="21953" y="16249"/>
                  <a:pt x="21425" y="16776"/>
                  <a:pt x="21362" y="16977"/>
                </a:cubicBezTo>
                <a:lnTo>
                  <a:pt x="21236" y="17103"/>
                </a:lnTo>
                <a:cubicBezTo>
                  <a:pt x="21287" y="17065"/>
                  <a:pt x="21324" y="17028"/>
                  <a:pt x="21362" y="16990"/>
                </a:cubicBezTo>
                <a:lnTo>
                  <a:pt x="21362" y="16990"/>
                </a:lnTo>
                <a:cubicBezTo>
                  <a:pt x="21350" y="17028"/>
                  <a:pt x="21350" y="17053"/>
                  <a:pt x="21387" y="17053"/>
                </a:cubicBezTo>
                <a:cubicBezTo>
                  <a:pt x="21362" y="17090"/>
                  <a:pt x="21324" y="17116"/>
                  <a:pt x="21299" y="17166"/>
                </a:cubicBezTo>
                <a:cubicBezTo>
                  <a:pt x="21274" y="17153"/>
                  <a:pt x="21262" y="17128"/>
                  <a:pt x="21236" y="17103"/>
                </a:cubicBezTo>
                <a:cubicBezTo>
                  <a:pt x="21224" y="17085"/>
                  <a:pt x="21204" y="17070"/>
                  <a:pt x="21169" y="17070"/>
                </a:cubicBezTo>
                <a:cubicBezTo>
                  <a:pt x="21131" y="17070"/>
                  <a:pt x="21077" y="17088"/>
                  <a:pt x="20998" y="17140"/>
                </a:cubicBezTo>
                <a:lnTo>
                  <a:pt x="20998" y="17140"/>
                </a:lnTo>
                <a:cubicBezTo>
                  <a:pt x="21339" y="16792"/>
                  <a:pt x="21707" y="16415"/>
                  <a:pt x="22104" y="16010"/>
                </a:cubicBezTo>
                <a:close/>
                <a:moveTo>
                  <a:pt x="19867" y="21338"/>
                </a:moveTo>
                <a:cubicBezTo>
                  <a:pt x="19864" y="21341"/>
                  <a:pt x="19862" y="21344"/>
                  <a:pt x="19860" y="21348"/>
                </a:cubicBezTo>
                <a:lnTo>
                  <a:pt x="19860" y="21348"/>
                </a:lnTo>
                <a:cubicBezTo>
                  <a:pt x="19862" y="21344"/>
                  <a:pt x="19864" y="21341"/>
                  <a:pt x="19867" y="21338"/>
                </a:cubicBezTo>
                <a:close/>
                <a:moveTo>
                  <a:pt x="17464" y="24913"/>
                </a:moveTo>
                <a:cubicBezTo>
                  <a:pt x="17383" y="25036"/>
                  <a:pt x="17310" y="25150"/>
                  <a:pt x="17253" y="25246"/>
                </a:cubicBezTo>
                <a:cubicBezTo>
                  <a:pt x="17250" y="25246"/>
                  <a:pt x="17248" y="25246"/>
                  <a:pt x="17246" y="25246"/>
                </a:cubicBezTo>
                <a:cubicBezTo>
                  <a:pt x="17222" y="25246"/>
                  <a:pt x="17216" y="25222"/>
                  <a:pt x="17242" y="25156"/>
                </a:cubicBezTo>
                <a:lnTo>
                  <a:pt x="17242" y="25156"/>
                </a:lnTo>
                <a:cubicBezTo>
                  <a:pt x="17271" y="25121"/>
                  <a:pt x="17314" y="25066"/>
                  <a:pt x="17366" y="25007"/>
                </a:cubicBezTo>
                <a:cubicBezTo>
                  <a:pt x="17400" y="24976"/>
                  <a:pt x="17433" y="24944"/>
                  <a:pt x="17464" y="24913"/>
                </a:cubicBezTo>
                <a:close/>
                <a:moveTo>
                  <a:pt x="16955" y="25676"/>
                </a:moveTo>
                <a:cubicBezTo>
                  <a:pt x="16866" y="25834"/>
                  <a:pt x="16753" y="26001"/>
                  <a:pt x="16587" y="26188"/>
                </a:cubicBezTo>
                <a:cubicBezTo>
                  <a:pt x="16690" y="26040"/>
                  <a:pt x="16751" y="25954"/>
                  <a:pt x="16790" y="25873"/>
                </a:cubicBezTo>
                <a:lnTo>
                  <a:pt x="16790" y="25873"/>
                </a:lnTo>
                <a:cubicBezTo>
                  <a:pt x="16844" y="25811"/>
                  <a:pt x="16900" y="25743"/>
                  <a:pt x="16955" y="25676"/>
                </a:cubicBezTo>
                <a:close/>
                <a:moveTo>
                  <a:pt x="23410" y="32836"/>
                </a:moveTo>
                <a:cubicBezTo>
                  <a:pt x="23322" y="32911"/>
                  <a:pt x="23247" y="32986"/>
                  <a:pt x="23159" y="33074"/>
                </a:cubicBezTo>
                <a:cubicBezTo>
                  <a:pt x="23234" y="32986"/>
                  <a:pt x="23310" y="32911"/>
                  <a:pt x="23410" y="32836"/>
                </a:cubicBezTo>
                <a:close/>
                <a:moveTo>
                  <a:pt x="10982" y="33889"/>
                </a:moveTo>
                <a:lnTo>
                  <a:pt x="10982" y="33889"/>
                </a:lnTo>
                <a:cubicBezTo>
                  <a:pt x="10974" y="33897"/>
                  <a:pt x="10966" y="33906"/>
                  <a:pt x="10958" y="33916"/>
                </a:cubicBezTo>
                <a:cubicBezTo>
                  <a:pt x="10966" y="33907"/>
                  <a:pt x="10974" y="33898"/>
                  <a:pt x="10982" y="33889"/>
                </a:cubicBezTo>
                <a:close/>
                <a:moveTo>
                  <a:pt x="10719" y="34256"/>
                </a:moveTo>
                <a:cubicBezTo>
                  <a:pt x="10717" y="34259"/>
                  <a:pt x="10715" y="34263"/>
                  <a:pt x="10713" y="34266"/>
                </a:cubicBezTo>
                <a:lnTo>
                  <a:pt x="10713" y="34266"/>
                </a:lnTo>
                <a:lnTo>
                  <a:pt x="10719" y="34256"/>
                </a:lnTo>
                <a:close/>
                <a:moveTo>
                  <a:pt x="21136" y="35474"/>
                </a:moveTo>
                <a:lnTo>
                  <a:pt x="21136" y="35474"/>
                </a:lnTo>
                <a:cubicBezTo>
                  <a:pt x="21086" y="35575"/>
                  <a:pt x="21073" y="35638"/>
                  <a:pt x="21073" y="35676"/>
                </a:cubicBezTo>
                <a:cubicBezTo>
                  <a:pt x="20973" y="35776"/>
                  <a:pt x="20859" y="35877"/>
                  <a:pt x="20746" y="35990"/>
                </a:cubicBezTo>
                <a:lnTo>
                  <a:pt x="20897" y="35751"/>
                </a:lnTo>
                <a:lnTo>
                  <a:pt x="20897" y="35713"/>
                </a:lnTo>
                <a:lnTo>
                  <a:pt x="21136" y="35474"/>
                </a:lnTo>
                <a:close/>
                <a:moveTo>
                  <a:pt x="21086" y="36957"/>
                </a:moveTo>
                <a:cubicBezTo>
                  <a:pt x="21098" y="36970"/>
                  <a:pt x="21098" y="36995"/>
                  <a:pt x="21086" y="37020"/>
                </a:cubicBezTo>
                <a:lnTo>
                  <a:pt x="20922" y="37183"/>
                </a:lnTo>
                <a:lnTo>
                  <a:pt x="21086" y="36957"/>
                </a:lnTo>
                <a:close/>
                <a:moveTo>
                  <a:pt x="20759" y="35864"/>
                </a:moveTo>
                <a:lnTo>
                  <a:pt x="20696" y="36040"/>
                </a:lnTo>
                <a:cubicBezTo>
                  <a:pt x="20344" y="36379"/>
                  <a:pt x="19930" y="36794"/>
                  <a:pt x="19452" y="37271"/>
                </a:cubicBezTo>
                <a:cubicBezTo>
                  <a:pt x="19427" y="37284"/>
                  <a:pt x="19402" y="37297"/>
                  <a:pt x="19352" y="37309"/>
                </a:cubicBezTo>
                <a:lnTo>
                  <a:pt x="19955" y="36693"/>
                </a:lnTo>
                <a:lnTo>
                  <a:pt x="20118" y="36593"/>
                </a:lnTo>
                <a:lnTo>
                  <a:pt x="20093" y="36543"/>
                </a:lnTo>
                <a:lnTo>
                  <a:pt x="20759" y="35864"/>
                </a:lnTo>
                <a:close/>
                <a:moveTo>
                  <a:pt x="13573" y="37835"/>
                </a:moveTo>
                <a:lnTo>
                  <a:pt x="13546" y="37887"/>
                </a:lnTo>
                <a:cubicBezTo>
                  <a:pt x="13557" y="37868"/>
                  <a:pt x="13566" y="37851"/>
                  <a:pt x="13573" y="37835"/>
                </a:cubicBezTo>
                <a:close/>
                <a:moveTo>
                  <a:pt x="19301" y="37372"/>
                </a:moveTo>
                <a:cubicBezTo>
                  <a:pt x="19314" y="37384"/>
                  <a:pt x="19314" y="37397"/>
                  <a:pt x="19314" y="37410"/>
                </a:cubicBezTo>
                <a:cubicBezTo>
                  <a:pt x="18924" y="37799"/>
                  <a:pt x="18497" y="38239"/>
                  <a:pt x="18020" y="38729"/>
                </a:cubicBezTo>
                <a:lnTo>
                  <a:pt x="19301" y="37372"/>
                </a:lnTo>
                <a:close/>
                <a:moveTo>
                  <a:pt x="20646" y="37372"/>
                </a:moveTo>
                <a:cubicBezTo>
                  <a:pt x="20646" y="37397"/>
                  <a:pt x="20658" y="37422"/>
                  <a:pt x="20671" y="37435"/>
                </a:cubicBezTo>
                <a:lnTo>
                  <a:pt x="18987" y="39119"/>
                </a:lnTo>
                <a:cubicBezTo>
                  <a:pt x="19213" y="38880"/>
                  <a:pt x="19452" y="38629"/>
                  <a:pt x="19703" y="38365"/>
                </a:cubicBezTo>
                <a:lnTo>
                  <a:pt x="19892" y="38201"/>
                </a:lnTo>
                <a:lnTo>
                  <a:pt x="19867" y="38201"/>
                </a:lnTo>
                <a:cubicBezTo>
                  <a:pt x="20118" y="37925"/>
                  <a:pt x="20369" y="37661"/>
                  <a:pt x="20646" y="37372"/>
                </a:cubicBezTo>
                <a:close/>
                <a:moveTo>
                  <a:pt x="21607" y="35832"/>
                </a:moveTo>
                <a:cubicBezTo>
                  <a:pt x="21627" y="35832"/>
                  <a:pt x="21639" y="35842"/>
                  <a:pt x="21639" y="35864"/>
                </a:cubicBezTo>
                <a:cubicBezTo>
                  <a:pt x="21400" y="36090"/>
                  <a:pt x="21199" y="36291"/>
                  <a:pt x="21023" y="36467"/>
                </a:cubicBezTo>
                <a:cubicBezTo>
                  <a:pt x="20973" y="36480"/>
                  <a:pt x="20922" y="36505"/>
                  <a:pt x="20847" y="36555"/>
                </a:cubicBezTo>
                <a:cubicBezTo>
                  <a:pt x="20858" y="36551"/>
                  <a:pt x="20868" y="36550"/>
                  <a:pt x="20877" y="36550"/>
                </a:cubicBezTo>
                <a:cubicBezTo>
                  <a:pt x="20898" y="36550"/>
                  <a:pt x="20913" y="36559"/>
                  <a:pt x="20922" y="36568"/>
                </a:cubicBezTo>
                <a:cubicBezTo>
                  <a:pt x="20575" y="36898"/>
                  <a:pt x="20361" y="37091"/>
                  <a:pt x="20336" y="37091"/>
                </a:cubicBezTo>
                <a:cubicBezTo>
                  <a:pt x="20304" y="37091"/>
                  <a:pt x="20581" y="36775"/>
                  <a:pt x="21287" y="36027"/>
                </a:cubicBezTo>
                <a:lnTo>
                  <a:pt x="21287" y="36027"/>
                </a:lnTo>
                <a:cubicBezTo>
                  <a:pt x="20772" y="36555"/>
                  <a:pt x="20269" y="37070"/>
                  <a:pt x="19779" y="37560"/>
                </a:cubicBezTo>
                <a:cubicBezTo>
                  <a:pt x="19776" y="37560"/>
                  <a:pt x="19773" y="37560"/>
                  <a:pt x="19770" y="37560"/>
                </a:cubicBezTo>
                <a:cubicBezTo>
                  <a:pt x="19682" y="37560"/>
                  <a:pt x="19548" y="37731"/>
                  <a:pt x="19402" y="37950"/>
                </a:cubicBezTo>
                <a:cubicBezTo>
                  <a:pt x="18799" y="38553"/>
                  <a:pt x="18246" y="39119"/>
                  <a:pt x="17768" y="39609"/>
                </a:cubicBezTo>
                <a:cubicBezTo>
                  <a:pt x="18309" y="38955"/>
                  <a:pt x="19854" y="37259"/>
                  <a:pt x="21023" y="36002"/>
                </a:cubicBezTo>
                <a:lnTo>
                  <a:pt x="21023" y="36002"/>
                </a:lnTo>
                <a:cubicBezTo>
                  <a:pt x="20985" y="36065"/>
                  <a:pt x="20922" y="36153"/>
                  <a:pt x="20834" y="36279"/>
                </a:cubicBezTo>
                <a:cubicBezTo>
                  <a:pt x="20986" y="36224"/>
                  <a:pt x="21476" y="35832"/>
                  <a:pt x="21607" y="35832"/>
                </a:cubicBezTo>
                <a:close/>
                <a:moveTo>
                  <a:pt x="7009" y="41345"/>
                </a:moveTo>
                <a:cubicBezTo>
                  <a:pt x="7027" y="41345"/>
                  <a:pt x="6751" y="41766"/>
                  <a:pt x="6082" y="42750"/>
                </a:cubicBezTo>
                <a:lnTo>
                  <a:pt x="5956" y="42926"/>
                </a:lnTo>
                <a:cubicBezTo>
                  <a:pt x="5931" y="42914"/>
                  <a:pt x="5893" y="42914"/>
                  <a:pt x="5843" y="42914"/>
                </a:cubicBezTo>
                <a:cubicBezTo>
                  <a:pt x="6541" y="41948"/>
                  <a:pt x="6986" y="41345"/>
                  <a:pt x="7009" y="41345"/>
                </a:cubicBezTo>
                <a:close/>
                <a:moveTo>
                  <a:pt x="10694" y="44359"/>
                </a:moveTo>
                <a:cubicBezTo>
                  <a:pt x="10581" y="44478"/>
                  <a:pt x="10473" y="44601"/>
                  <a:pt x="10364" y="44727"/>
                </a:cubicBezTo>
                <a:lnTo>
                  <a:pt x="10364" y="44727"/>
                </a:lnTo>
                <a:lnTo>
                  <a:pt x="10694" y="44359"/>
                </a:lnTo>
                <a:close/>
                <a:moveTo>
                  <a:pt x="15301" y="43844"/>
                </a:moveTo>
                <a:cubicBezTo>
                  <a:pt x="15311" y="43844"/>
                  <a:pt x="14942" y="44266"/>
                  <a:pt x="14061" y="45263"/>
                </a:cubicBezTo>
                <a:cubicBezTo>
                  <a:pt x="14099" y="45188"/>
                  <a:pt x="14149" y="45100"/>
                  <a:pt x="14162" y="45075"/>
                </a:cubicBezTo>
                <a:cubicBezTo>
                  <a:pt x="14858" y="44314"/>
                  <a:pt x="15290" y="43844"/>
                  <a:pt x="15301" y="43844"/>
                </a:cubicBezTo>
                <a:close/>
                <a:moveTo>
                  <a:pt x="14866" y="43894"/>
                </a:moveTo>
                <a:lnTo>
                  <a:pt x="14953" y="43982"/>
                </a:lnTo>
                <a:lnTo>
                  <a:pt x="13458" y="45615"/>
                </a:lnTo>
                <a:lnTo>
                  <a:pt x="13508" y="45515"/>
                </a:lnTo>
                <a:cubicBezTo>
                  <a:pt x="13500" y="45513"/>
                  <a:pt x="13491" y="45511"/>
                  <a:pt x="13482" y="45511"/>
                </a:cubicBezTo>
                <a:cubicBezTo>
                  <a:pt x="13441" y="45511"/>
                  <a:pt x="13397" y="45536"/>
                  <a:pt x="13345" y="45577"/>
                </a:cubicBezTo>
                <a:cubicBezTo>
                  <a:pt x="13848" y="44999"/>
                  <a:pt x="14363" y="44447"/>
                  <a:pt x="14866" y="43894"/>
                </a:cubicBezTo>
                <a:close/>
                <a:moveTo>
                  <a:pt x="12820" y="46305"/>
                </a:moveTo>
                <a:lnTo>
                  <a:pt x="12761" y="46373"/>
                </a:lnTo>
                <a:lnTo>
                  <a:pt x="12761" y="46373"/>
                </a:lnTo>
                <a:cubicBezTo>
                  <a:pt x="12775" y="46354"/>
                  <a:pt x="12787" y="46333"/>
                  <a:pt x="12805" y="46306"/>
                </a:cubicBezTo>
                <a:cubicBezTo>
                  <a:pt x="12810" y="46306"/>
                  <a:pt x="12815" y="46306"/>
                  <a:pt x="12820" y="46305"/>
                </a:cubicBezTo>
                <a:close/>
                <a:moveTo>
                  <a:pt x="13885" y="45364"/>
                </a:moveTo>
                <a:lnTo>
                  <a:pt x="13885" y="45364"/>
                </a:lnTo>
                <a:cubicBezTo>
                  <a:pt x="13848" y="45452"/>
                  <a:pt x="13797" y="45540"/>
                  <a:pt x="13772" y="45603"/>
                </a:cubicBezTo>
                <a:cubicBezTo>
                  <a:pt x="13508" y="45904"/>
                  <a:pt x="13219" y="46243"/>
                  <a:pt x="12880" y="46620"/>
                </a:cubicBezTo>
                <a:cubicBezTo>
                  <a:pt x="12893" y="46558"/>
                  <a:pt x="12918" y="46482"/>
                  <a:pt x="12968" y="46382"/>
                </a:cubicBezTo>
                <a:cubicBezTo>
                  <a:pt x="13307" y="46017"/>
                  <a:pt x="13609" y="45678"/>
                  <a:pt x="13885" y="45364"/>
                </a:cubicBezTo>
                <a:close/>
                <a:moveTo>
                  <a:pt x="13006" y="45942"/>
                </a:moveTo>
                <a:cubicBezTo>
                  <a:pt x="12918" y="46068"/>
                  <a:pt x="12842" y="46193"/>
                  <a:pt x="12754" y="46331"/>
                </a:cubicBezTo>
                <a:cubicBezTo>
                  <a:pt x="12729" y="46382"/>
                  <a:pt x="12692" y="46445"/>
                  <a:pt x="12654" y="46495"/>
                </a:cubicBezTo>
                <a:lnTo>
                  <a:pt x="12503" y="46658"/>
                </a:lnTo>
                <a:cubicBezTo>
                  <a:pt x="12491" y="46646"/>
                  <a:pt x="12491" y="46633"/>
                  <a:pt x="12478" y="46620"/>
                </a:cubicBezTo>
                <a:cubicBezTo>
                  <a:pt x="12465" y="46608"/>
                  <a:pt x="12465" y="46583"/>
                  <a:pt x="12465" y="46558"/>
                </a:cubicBezTo>
                <a:cubicBezTo>
                  <a:pt x="12654" y="46357"/>
                  <a:pt x="12830" y="46156"/>
                  <a:pt x="13006" y="45942"/>
                </a:cubicBezTo>
                <a:close/>
                <a:moveTo>
                  <a:pt x="11272" y="47839"/>
                </a:moveTo>
                <a:cubicBezTo>
                  <a:pt x="10731" y="48430"/>
                  <a:pt x="10317" y="48907"/>
                  <a:pt x="10116" y="49109"/>
                </a:cubicBezTo>
                <a:lnTo>
                  <a:pt x="10832" y="48267"/>
                </a:lnTo>
                <a:cubicBezTo>
                  <a:pt x="10983" y="48116"/>
                  <a:pt x="11121" y="47978"/>
                  <a:pt x="11272" y="47839"/>
                </a:cubicBezTo>
                <a:close/>
                <a:moveTo>
                  <a:pt x="12352" y="46834"/>
                </a:moveTo>
                <a:cubicBezTo>
                  <a:pt x="11397" y="47902"/>
                  <a:pt x="10442" y="48970"/>
                  <a:pt x="9500" y="50064"/>
                </a:cubicBezTo>
                <a:cubicBezTo>
                  <a:pt x="9500" y="50026"/>
                  <a:pt x="9500" y="50001"/>
                  <a:pt x="9512" y="49976"/>
                </a:cubicBezTo>
                <a:cubicBezTo>
                  <a:pt x="10405" y="48907"/>
                  <a:pt x="11259" y="47927"/>
                  <a:pt x="12088" y="46985"/>
                </a:cubicBezTo>
                <a:cubicBezTo>
                  <a:pt x="12114" y="46972"/>
                  <a:pt x="12139" y="46960"/>
                  <a:pt x="12164" y="46947"/>
                </a:cubicBezTo>
                <a:cubicBezTo>
                  <a:pt x="12227" y="46909"/>
                  <a:pt x="12290" y="46872"/>
                  <a:pt x="12352" y="46834"/>
                </a:cubicBezTo>
                <a:close/>
                <a:moveTo>
                  <a:pt x="8092" y="51685"/>
                </a:moveTo>
                <a:cubicBezTo>
                  <a:pt x="8092" y="51685"/>
                  <a:pt x="8092" y="51685"/>
                  <a:pt x="8092" y="51697"/>
                </a:cubicBezTo>
                <a:lnTo>
                  <a:pt x="7778" y="52062"/>
                </a:lnTo>
                <a:cubicBezTo>
                  <a:pt x="7879" y="51936"/>
                  <a:pt x="7979" y="51810"/>
                  <a:pt x="8092" y="51685"/>
                </a:cubicBezTo>
                <a:close/>
                <a:moveTo>
                  <a:pt x="8435" y="51777"/>
                </a:moveTo>
                <a:cubicBezTo>
                  <a:pt x="8479" y="51777"/>
                  <a:pt x="8495" y="51814"/>
                  <a:pt x="8534" y="51814"/>
                </a:cubicBezTo>
                <a:cubicBezTo>
                  <a:pt x="8541" y="51814"/>
                  <a:pt x="8549" y="51813"/>
                  <a:pt x="8557" y="51810"/>
                </a:cubicBezTo>
                <a:lnTo>
                  <a:pt x="8557" y="51810"/>
                </a:lnTo>
                <a:cubicBezTo>
                  <a:pt x="8457" y="51923"/>
                  <a:pt x="8369" y="52036"/>
                  <a:pt x="8268" y="52162"/>
                </a:cubicBezTo>
                <a:cubicBezTo>
                  <a:pt x="8256" y="52087"/>
                  <a:pt x="8294" y="51936"/>
                  <a:pt x="8331" y="51848"/>
                </a:cubicBezTo>
                <a:cubicBezTo>
                  <a:pt x="8344" y="51835"/>
                  <a:pt x="8356" y="51810"/>
                  <a:pt x="8369" y="51798"/>
                </a:cubicBezTo>
                <a:cubicBezTo>
                  <a:pt x="8397" y="51782"/>
                  <a:pt x="8418" y="51777"/>
                  <a:pt x="8435" y="51777"/>
                </a:cubicBezTo>
                <a:close/>
                <a:moveTo>
                  <a:pt x="6308" y="43102"/>
                </a:moveTo>
                <a:cubicBezTo>
                  <a:pt x="4951" y="45012"/>
                  <a:pt x="3782" y="46671"/>
                  <a:pt x="2853" y="47990"/>
                </a:cubicBezTo>
                <a:cubicBezTo>
                  <a:pt x="2614" y="48329"/>
                  <a:pt x="2388" y="48644"/>
                  <a:pt x="2174" y="48970"/>
                </a:cubicBezTo>
                <a:cubicBezTo>
                  <a:pt x="2124" y="49058"/>
                  <a:pt x="2061" y="49134"/>
                  <a:pt x="2011" y="49222"/>
                </a:cubicBezTo>
                <a:cubicBezTo>
                  <a:pt x="1948" y="49310"/>
                  <a:pt x="1897" y="49398"/>
                  <a:pt x="1810" y="49548"/>
                </a:cubicBezTo>
                <a:lnTo>
                  <a:pt x="1722" y="49687"/>
                </a:lnTo>
                <a:lnTo>
                  <a:pt x="1659" y="49812"/>
                </a:lnTo>
                <a:lnTo>
                  <a:pt x="1608" y="49900"/>
                </a:lnTo>
                <a:cubicBezTo>
                  <a:pt x="1583" y="49950"/>
                  <a:pt x="1571" y="50013"/>
                  <a:pt x="1546" y="50064"/>
                </a:cubicBezTo>
                <a:lnTo>
                  <a:pt x="1495" y="50202"/>
                </a:lnTo>
                <a:cubicBezTo>
                  <a:pt x="1458" y="50277"/>
                  <a:pt x="1433" y="50353"/>
                  <a:pt x="1420" y="50428"/>
                </a:cubicBezTo>
                <a:lnTo>
                  <a:pt x="1382" y="50541"/>
                </a:lnTo>
                <a:cubicBezTo>
                  <a:pt x="1382" y="50541"/>
                  <a:pt x="1370" y="50629"/>
                  <a:pt x="1345" y="50717"/>
                </a:cubicBezTo>
                <a:cubicBezTo>
                  <a:pt x="1332" y="50805"/>
                  <a:pt x="1319" y="50893"/>
                  <a:pt x="1307" y="50981"/>
                </a:cubicBezTo>
                <a:cubicBezTo>
                  <a:pt x="1294" y="51157"/>
                  <a:pt x="1294" y="51333"/>
                  <a:pt x="1294" y="51509"/>
                </a:cubicBezTo>
                <a:cubicBezTo>
                  <a:pt x="1307" y="51597"/>
                  <a:pt x="1319" y="51685"/>
                  <a:pt x="1332" y="51773"/>
                </a:cubicBezTo>
                <a:cubicBezTo>
                  <a:pt x="1332" y="51771"/>
                  <a:pt x="1331" y="51771"/>
                  <a:pt x="1331" y="51771"/>
                </a:cubicBezTo>
                <a:lnTo>
                  <a:pt x="1331" y="51771"/>
                </a:lnTo>
                <a:cubicBezTo>
                  <a:pt x="1324" y="51771"/>
                  <a:pt x="1389" y="52252"/>
                  <a:pt x="1571" y="52640"/>
                </a:cubicBezTo>
                <a:cubicBezTo>
                  <a:pt x="1759" y="53054"/>
                  <a:pt x="2073" y="53494"/>
                  <a:pt x="2463" y="53808"/>
                </a:cubicBezTo>
                <a:cubicBezTo>
                  <a:pt x="2840" y="54122"/>
                  <a:pt x="3267" y="54323"/>
                  <a:pt x="3606" y="54424"/>
                </a:cubicBezTo>
                <a:cubicBezTo>
                  <a:pt x="3833" y="54487"/>
                  <a:pt x="3983" y="54512"/>
                  <a:pt x="4184" y="54537"/>
                </a:cubicBezTo>
                <a:cubicBezTo>
                  <a:pt x="4295" y="54552"/>
                  <a:pt x="4410" y="54558"/>
                  <a:pt x="4526" y="54558"/>
                </a:cubicBezTo>
                <a:cubicBezTo>
                  <a:pt x="4609" y="54558"/>
                  <a:pt x="4692" y="54555"/>
                  <a:pt x="4775" y="54550"/>
                </a:cubicBezTo>
                <a:cubicBezTo>
                  <a:pt x="4964" y="54537"/>
                  <a:pt x="5165" y="54499"/>
                  <a:pt x="5353" y="54449"/>
                </a:cubicBezTo>
                <a:cubicBezTo>
                  <a:pt x="5504" y="54411"/>
                  <a:pt x="5755" y="54323"/>
                  <a:pt x="5818" y="54298"/>
                </a:cubicBezTo>
                <a:cubicBezTo>
                  <a:pt x="5868" y="54261"/>
                  <a:pt x="5931" y="54235"/>
                  <a:pt x="5994" y="54210"/>
                </a:cubicBezTo>
                <a:cubicBezTo>
                  <a:pt x="6120" y="54147"/>
                  <a:pt x="6233" y="54085"/>
                  <a:pt x="6346" y="54009"/>
                </a:cubicBezTo>
                <a:lnTo>
                  <a:pt x="6434" y="53946"/>
                </a:lnTo>
                <a:lnTo>
                  <a:pt x="6484" y="53909"/>
                </a:lnTo>
                <a:lnTo>
                  <a:pt x="6585" y="53833"/>
                </a:lnTo>
                <a:lnTo>
                  <a:pt x="6660" y="53758"/>
                </a:lnTo>
                <a:lnTo>
                  <a:pt x="6748" y="53695"/>
                </a:lnTo>
                <a:lnTo>
                  <a:pt x="6861" y="53582"/>
                </a:lnTo>
                <a:cubicBezTo>
                  <a:pt x="6962" y="53481"/>
                  <a:pt x="7012" y="53431"/>
                  <a:pt x="7050" y="53381"/>
                </a:cubicBezTo>
                <a:cubicBezTo>
                  <a:pt x="7100" y="53331"/>
                  <a:pt x="7137" y="53293"/>
                  <a:pt x="7175" y="53255"/>
                </a:cubicBezTo>
                <a:cubicBezTo>
                  <a:pt x="7665" y="52690"/>
                  <a:pt x="7891" y="52388"/>
                  <a:pt x="8118" y="52124"/>
                </a:cubicBezTo>
                <a:cubicBezTo>
                  <a:pt x="8128" y="52166"/>
                  <a:pt x="8156" y="52190"/>
                  <a:pt x="8208" y="52190"/>
                </a:cubicBezTo>
                <a:cubicBezTo>
                  <a:pt x="8219" y="52190"/>
                  <a:pt x="8230" y="52189"/>
                  <a:pt x="8243" y="52187"/>
                </a:cubicBezTo>
                <a:lnTo>
                  <a:pt x="8243" y="52187"/>
                </a:lnTo>
                <a:cubicBezTo>
                  <a:pt x="8030" y="52439"/>
                  <a:pt x="7829" y="52677"/>
                  <a:pt x="7628" y="52916"/>
                </a:cubicBezTo>
                <a:cubicBezTo>
                  <a:pt x="7514" y="53054"/>
                  <a:pt x="7414" y="53180"/>
                  <a:pt x="7263" y="53343"/>
                </a:cubicBezTo>
                <a:lnTo>
                  <a:pt x="7137" y="53481"/>
                </a:lnTo>
                <a:cubicBezTo>
                  <a:pt x="7087" y="53532"/>
                  <a:pt x="7050" y="53582"/>
                  <a:pt x="6924" y="53708"/>
                </a:cubicBezTo>
                <a:lnTo>
                  <a:pt x="6874" y="53745"/>
                </a:lnTo>
                <a:lnTo>
                  <a:pt x="6786" y="53821"/>
                </a:lnTo>
                <a:lnTo>
                  <a:pt x="6748" y="53858"/>
                </a:lnTo>
                <a:lnTo>
                  <a:pt x="6660" y="53934"/>
                </a:lnTo>
                <a:lnTo>
                  <a:pt x="6559" y="54009"/>
                </a:lnTo>
                <a:lnTo>
                  <a:pt x="6509" y="54047"/>
                </a:lnTo>
                <a:lnTo>
                  <a:pt x="6434" y="54097"/>
                </a:lnTo>
                <a:cubicBezTo>
                  <a:pt x="6321" y="54173"/>
                  <a:pt x="6208" y="54248"/>
                  <a:pt x="6082" y="54311"/>
                </a:cubicBezTo>
                <a:cubicBezTo>
                  <a:pt x="6019" y="54336"/>
                  <a:pt x="5956" y="54374"/>
                  <a:pt x="5906" y="54399"/>
                </a:cubicBezTo>
                <a:cubicBezTo>
                  <a:pt x="5910" y="54398"/>
                  <a:pt x="5912" y="54397"/>
                  <a:pt x="5912" y="54397"/>
                </a:cubicBezTo>
                <a:cubicBezTo>
                  <a:pt x="5924" y="54397"/>
                  <a:pt x="5350" y="54626"/>
                  <a:pt x="5039" y="54650"/>
                </a:cubicBezTo>
                <a:cubicBezTo>
                  <a:pt x="4871" y="54677"/>
                  <a:pt x="4698" y="54690"/>
                  <a:pt x="4525" y="54690"/>
                </a:cubicBezTo>
                <a:cubicBezTo>
                  <a:pt x="4298" y="54690"/>
                  <a:pt x="4072" y="54668"/>
                  <a:pt x="3858" y="54625"/>
                </a:cubicBezTo>
                <a:cubicBezTo>
                  <a:pt x="3694" y="54625"/>
                  <a:pt x="2425" y="54210"/>
                  <a:pt x="1872" y="53381"/>
                </a:cubicBezTo>
                <a:cubicBezTo>
                  <a:pt x="1221" y="52525"/>
                  <a:pt x="1183" y="51680"/>
                  <a:pt x="1181" y="51680"/>
                </a:cubicBezTo>
                <a:cubicBezTo>
                  <a:pt x="1181" y="51680"/>
                  <a:pt x="1181" y="51682"/>
                  <a:pt x="1181" y="51685"/>
                </a:cubicBezTo>
                <a:cubicBezTo>
                  <a:pt x="1169" y="51509"/>
                  <a:pt x="1156" y="51320"/>
                  <a:pt x="1169" y="51144"/>
                </a:cubicBezTo>
                <a:cubicBezTo>
                  <a:pt x="1181" y="50968"/>
                  <a:pt x="1206" y="50780"/>
                  <a:pt x="1232" y="50616"/>
                </a:cubicBezTo>
                <a:cubicBezTo>
                  <a:pt x="1269" y="50466"/>
                  <a:pt x="1257" y="50503"/>
                  <a:pt x="1282" y="50441"/>
                </a:cubicBezTo>
                <a:cubicBezTo>
                  <a:pt x="1294" y="50365"/>
                  <a:pt x="1319" y="50290"/>
                  <a:pt x="1345" y="50214"/>
                </a:cubicBezTo>
                <a:cubicBezTo>
                  <a:pt x="1420" y="50013"/>
                  <a:pt x="1420" y="50026"/>
                  <a:pt x="1445" y="49950"/>
                </a:cubicBezTo>
                <a:lnTo>
                  <a:pt x="1508" y="49812"/>
                </a:lnTo>
                <a:lnTo>
                  <a:pt x="1558" y="49737"/>
                </a:lnTo>
                <a:lnTo>
                  <a:pt x="1608" y="49624"/>
                </a:lnTo>
                <a:lnTo>
                  <a:pt x="1696" y="49473"/>
                </a:lnTo>
                <a:cubicBezTo>
                  <a:pt x="1772" y="49335"/>
                  <a:pt x="1835" y="49259"/>
                  <a:pt x="1885" y="49171"/>
                </a:cubicBezTo>
                <a:lnTo>
                  <a:pt x="2036" y="48945"/>
                </a:lnTo>
                <a:cubicBezTo>
                  <a:pt x="2124" y="48820"/>
                  <a:pt x="2212" y="48681"/>
                  <a:pt x="2312" y="48556"/>
                </a:cubicBezTo>
                <a:cubicBezTo>
                  <a:pt x="2476" y="48304"/>
                  <a:pt x="2651" y="48066"/>
                  <a:pt x="2815" y="47827"/>
                </a:cubicBezTo>
                <a:cubicBezTo>
                  <a:pt x="3468" y="46909"/>
                  <a:pt x="4059" y="46093"/>
                  <a:pt x="4561" y="45414"/>
                </a:cubicBezTo>
                <a:cubicBezTo>
                  <a:pt x="5567" y="44032"/>
                  <a:pt x="6220" y="43165"/>
                  <a:pt x="6308" y="43102"/>
                </a:cubicBezTo>
                <a:close/>
                <a:moveTo>
                  <a:pt x="33187" y="1"/>
                </a:moveTo>
                <a:lnTo>
                  <a:pt x="33199" y="13"/>
                </a:lnTo>
                <a:cubicBezTo>
                  <a:pt x="33199" y="26"/>
                  <a:pt x="33199" y="26"/>
                  <a:pt x="33199" y="51"/>
                </a:cubicBezTo>
                <a:cubicBezTo>
                  <a:pt x="33187" y="76"/>
                  <a:pt x="33174" y="126"/>
                  <a:pt x="33136" y="202"/>
                </a:cubicBezTo>
                <a:cubicBezTo>
                  <a:pt x="33086" y="315"/>
                  <a:pt x="33023" y="428"/>
                  <a:pt x="32986" y="478"/>
                </a:cubicBezTo>
                <a:cubicBezTo>
                  <a:pt x="32970" y="504"/>
                  <a:pt x="32959" y="517"/>
                  <a:pt x="32953" y="517"/>
                </a:cubicBezTo>
                <a:cubicBezTo>
                  <a:pt x="32944" y="517"/>
                  <a:pt x="32945" y="488"/>
                  <a:pt x="32960" y="428"/>
                </a:cubicBezTo>
                <a:lnTo>
                  <a:pt x="32960" y="428"/>
                </a:lnTo>
                <a:cubicBezTo>
                  <a:pt x="32898" y="642"/>
                  <a:pt x="32810" y="880"/>
                  <a:pt x="32709" y="1132"/>
                </a:cubicBezTo>
                <a:cubicBezTo>
                  <a:pt x="32657" y="1223"/>
                  <a:pt x="32625" y="1264"/>
                  <a:pt x="32615" y="1264"/>
                </a:cubicBezTo>
                <a:cubicBezTo>
                  <a:pt x="32608" y="1264"/>
                  <a:pt x="32614" y="1239"/>
                  <a:pt x="32634" y="1195"/>
                </a:cubicBezTo>
                <a:lnTo>
                  <a:pt x="32634" y="1195"/>
                </a:lnTo>
                <a:cubicBezTo>
                  <a:pt x="32474" y="1527"/>
                  <a:pt x="32302" y="1882"/>
                  <a:pt x="32119" y="2237"/>
                </a:cubicBezTo>
                <a:lnTo>
                  <a:pt x="32106" y="2225"/>
                </a:lnTo>
                <a:cubicBezTo>
                  <a:pt x="32056" y="2413"/>
                  <a:pt x="31892" y="2841"/>
                  <a:pt x="31792" y="3054"/>
                </a:cubicBezTo>
                <a:cubicBezTo>
                  <a:pt x="31743" y="3124"/>
                  <a:pt x="31723" y="3150"/>
                  <a:pt x="31718" y="3150"/>
                </a:cubicBezTo>
                <a:cubicBezTo>
                  <a:pt x="31705" y="3150"/>
                  <a:pt x="31825" y="2935"/>
                  <a:pt x="31802" y="2935"/>
                </a:cubicBezTo>
                <a:lnTo>
                  <a:pt x="31802" y="2935"/>
                </a:lnTo>
                <a:cubicBezTo>
                  <a:pt x="31800" y="2935"/>
                  <a:pt x="31797" y="2937"/>
                  <a:pt x="31792" y="2941"/>
                </a:cubicBezTo>
                <a:lnTo>
                  <a:pt x="31453" y="3657"/>
                </a:lnTo>
                <a:cubicBezTo>
                  <a:pt x="31418" y="3698"/>
                  <a:pt x="31396" y="3717"/>
                  <a:pt x="31385" y="3717"/>
                </a:cubicBezTo>
                <a:cubicBezTo>
                  <a:pt x="31329" y="3717"/>
                  <a:pt x="31560" y="3230"/>
                  <a:pt x="31792" y="2841"/>
                </a:cubicBezTo>
                <a:lnTo>
                  <a:pt x="31792" y="2841"/>
                </a:lnTo>
                <a:cubicBezTo>
                  <a:pt x="31226" y="3368"/>
                  <a:pt x="31528" y="3431"/>
                  <a:pt x="30598" y="4751"/>
                </a:cubicBezTo>
                <a:lnTo>
                  <a:pt x="30962" y="4085"/>
                </a:lnTo>
                <a:lnTo>
                  <a:pt x="30962" y="4085"/>
                </a:lnTo>
                <a:cubicBezTo>
                  <a:pt x="30598" y="4449"/>
                  <a:pt x="30347" y="4977"/>
                  <a:pt x="29819" y="5668"/>
                </a:cubicBezTo>
                <a:cubicBezTo>
                  <a:pt x="29934" y="5553"/>
                  <a:pt x="30493" y="4819"/>
                  <a:pt x="30576" y="4819"/>
                </a:cubicBezTo>
                <a:cubicBezTo>
                  <a:pt x="30602" y="4819"/>
                  <a:pt x="30581" y="4891"/>
                  <a:pt x="30485" y="5077"/>
                </a:cubicBezTo>
                <a:cubicBezTo>
                  <a:pt x="30347" y="5278"/>
                  <a:pt x="30171" y="5555"/>
                  <a:pt x="29957" y="5982"/>
                </a:cubicBezTo>
                <a:cubicBezTo>
                  <a:pt x="29955" y="5981"/>
                  <a:pt x="29953" y="5981"/>
                  <a:pt x="29950" y="5981"/>
                </a:cubicBezTo>
                <a:cubicBezTo>
                  <a:pt x="29868" y="5981"/>
                  <a:pt x="29647" y="6374"/>
                  <a:pt x="29354" y="6849"/>
                </a:cubicBezTo>
                <a:lnTo>
                  <a:pt x="29291" y="6761"/>
                </a:lnTo>
                <a:cubicBezTo>
                  <a:pt x="29183" y="6952"/>
                  <a:pt x="29121" y="7075"/>
                  <a:pt x="29080" y="7169"/>
                </a:cubicBezTo>
                <a:lnTo>
                  <a:pt x="29080" y="7169"/>
                </a:lnTo>
                <a:cubicBezTo>
                  <a:pt x="28494" y="7754"/>
                  <a:pt x="27958" y="8390"/>
                  <a:pt x="27494" y="8797"/>
                </a:cubicBezTo>
                <a:cubicBezTo>
                  <a:pt x="27513" y="8774"/>
                  <a:pt x="27518" y="8764"/>
                  <a:pt x="27512" y="8764"/>
                </a:cubicBezTo>
                <a:cubicBezTo>
                  <a:pt x="27476" y="8764"/>
                  <a:pt x="27104" y="9068"/>
                  <a:pt x="27029" y="9111"/>
                </a:cubicBezTo>
                <a:lnTo>
                  <a:pt x="26037" y="10204"/>
                </a:lnTo>
                <a:cubicBezTo>
                  <a:pt x="26275" y="9940"/>
                  <a:pt x="26363" y="9802"/>
                  <a:pt x="26401" y="9727"/>
                </a:cubicBezTo>
                <a:lnTo>
                  <a:pt x="26401" y="9727"/>
                </a:lnTo>
                <a:cubicBezTo>
                  <a:pt x="25861" y="10267"/>
                  <a:pt x="25358" y="10770"/>
                  <a:pt x="24881" y="11247"/>
                </a:cubicBezTo>
                <a:cubicBezTo>
                  <a:pt x="24541" y="11599"/>
                  <a:pt x="24215" y="11926"/>
                  <a:pt x="23900" y="12253"/>
                </a:cubicBezTo>
                <a:cubicBezTo>
                  <a:pt x="22154" y="14037"/>
                  <a:pt x="20872" y="15407"/>
                  <a:pt x="19930" y="16412"/>
                </a:cubicBezTo>
                <a:cubicBezTo>
                  <a:pt x="19879" y="16462"/>
                  <a:pt x="19804" y="16550"/>
                  <a:pt x="19716" y="16651"/>
                </a:cubicBezTo>
                <a:lnTo>
                  <a:pt x="19653" y="16713"/>
                </a:lnTo>
                <a:cubicBezTo>
                  <a:pt x="18337" y="18148"/>
                  <a:pt x="17842" y="18707"/>
                  <a:pt x="17875" y="18707"/>
                </a:cubicBezTo>
                <a:cubicBezTo>
                  <a:pt x="17951" y="18707"/>
                  <a:pt x="20804" y="15770"/>
                  <a:pt x="22895" y="13723"/>
                </a:cubicBezTo>
                <a:cubicBezTo>
                  <a:pt x="24044" y="12593"/>
                  <a:pt x="24949" y="11723"/>
                  <a:pt x="24986" y="11723"/>
                </a:cubicBezTo>
                <a:lnTo>
                  <a:pt x="24986" y="11723"/>
                </a:lnTo>
                <a:cubicBezTo>
                  <a:pt x="24998" y="11723"/>
                  <a:pt x="24930" y="11802"/>
                  <a:pt x="24767" y="11976"/>
                </a:cubicBezTo>
                <a:cubicBezTo>
                  <a:pt x="24416" y="12353"/>
                  <a:pt x="23624" y="13182"/>
                  <a:pt x="22229" y="14640"/>
                </a:cubicBezTo>
                <a:cubicBezTo>
                  <a:pt x="20834" y="16098"/>
                  <a:pt x="18836" y="18196"/>
                  <a:pt x="16122" y="21149"/>
                </a:cubicBezTo>
                <a:lnTo>
                  <a:pt x="17655" y="19842"/>
                </a:lnTo>
                <a:lnTo>
                  <a:pt x="15054" y="22670"/>
                </a:lnTo>
                <a:cubicBezTo>
                  <a:pt x="14868" y="22906"/>
                  <a:pt x="14792" y="23016"/>
                  <a:pt x="14814" y="23016"/>
                </a:cubicBezTo>
                <a:cubicBezTo>
                  <a:pt x="14973" y="23016"/>
                  <a:pt x="20337" y="17143"/>
                  <a:pt x="25974" y="11561"/>
                </a:cubicBezTo>
                <a:lnTo>
                  <a:pt x="25974" y="11561"/>
                </a:lnTo>
                <a:cubicBezTo>
                  <a:pt x="24189" y="13396"/>
                  <a:pt x="21727" y="15909"/>
                  <a:pt x="20382" y="17342"/>
                </a:cubicBezTo>
                <a:cubicBezTo>
                  <a:pt x="18552" y="19399"/>
                  <a:pt x="17554" y="20568"/>
                  <a:pt x="17613" y="20568"/>
                </a:cubicBezTo>
                <a:cubicBezTo>
                  <a:pt x="17616" y="20568"/>
                  <a:pt x="17622" y="20565"/>
                  <a:pt x="17630" y="20559"/>
                </a:cubicBezTo>
                <a:cubicBezTo>
                  <a:pt x="17782" y="20450"/>
                  <a:pt x="18826" y="19365"/>
                  <a:pt x="20997" y="17141"/>
                </a:cubicBezTo>
                <a:lnTo>
                  <a:pt x="20997" y="17141"/>
                </a:lnTo>
                <a:cubicBezTo>
                  <a:pt x="20231" y="18234"/>
                  <a:pt x="18886" y="19189"/>
                  <a:pt x="17819" y="20446"/>
                </a:cubicBezTo>
                <a:cubicBezTo>
                  <a:pt x="17856" y="20496"/>
                  <a:pt x="18120" y="20370"/>
                  <a:pt x="17957" y="20697"/>
                </a:cubicBezTo>
                <a:lnTo>
                  <a:pt x="17115" y="21112"/>
                </a:lnTo>
                <a:cubicBezTo>
                  <a:pt x="16914" y="21375"/>
                  <a:pt x="17203" y="21589"/>
                  <a:pt x="16625" y="21866"/>
                </a:cubicBezTo>
                <a:cubicBezTo>
                  <a:pt x="16656" y="21861"/>
                  <a:pt x="16696" y="21853"/>
                  <a:pt x="16728" y="21853"/>
                </a:cubicBezTo>
                <a:cubicBezTo>
                  <a:pt x="16785" y="21853"/>
                  <a:pt x="16819" y="21878"/>
                  <a:pt x="16738" y="21991"/>
                </a:cubicBezTo>
                <a:cubicBezTo>
                  <a:pt x="14300" y="24153"/>
                  <a:pt x="12491" y="27055"/>
                  <a:pt x="9902" y="29116"/>
                </a:cubicBezTo>
                <a:cubicBezTo>
                  <a:pt x="10021" y="29039"/>
                  <a:pt x="10086" y="29007"/>
                  <a:pt x="10113" y="29007"/>
                </a:cubicBezTo>
                <a:cubicBezTo>
                  <a:pt x="10174" y="29007"/>
                  <a:pt x="10038" y="29172"/>
                  <a:pt x="9889" y="29355"/>
                </a:cubicBezTo>
                <a:cubicBezTo>
                  <a:pt x="9925" y="29322"/>
                  <a:pt x="9952" y="29309"/>
                  <a:pt x="9972" y="29309"/>
                </a:cubicBezTo>
                <a:cubicBezTo>
                  <a:pt x="10043" y="29309"/>
                  <a:pt x="10037" y="29473"/>
                  <a:pt x="10116" y="29493"/>
                </a:cubicBezTo>
                <a:lnTo>
                  <a:pt x="9035" y="30360"/>
                </a:lnTo>
                <a:cubicBezTo>
                  <a:pt x="9073" y="30712"/>
                  <a:pt x="8143" y="31478"/>
                  <a:pt x="8268" y="31717"/>
                </a:cubicBezTo>
                <a:lnTo>
                  <a:pt x="8482" y="31378"/>
                </a:lnTo>
                <a:lnTo>
                  <a:pt x="8482" y="31378"/>
                </a:lnTo>
                <a:cubicBezTo>
                  <a:pt x="8445" y="31548"/>
                  <a:pt x="8513" y="31605"/>
                  <a:pt x="8634" y="31605"/>
                </a:cubicBezTo>
                <a:cubicBezTo>
                  <a:pt x="8718" y="31605"/>
                  <a:pt x="8828" y="31577"/>
                  <a:pt x="8947" y="31541"/>
                </a:cubicBezTo>
                <a:cubicBezTo>
                  <a:pt x="9138" y="31483"/>
                  <a:pt x="9352" y="31408"/>
                  <a:pt x="9507" y="31408"/>
                </a:cubicBezTo>
                <a:cubicBezTo>
                  <a:pt x="9586" y="31408"/>
                  <a:pt x="9650" y="31428"/>
                  <a:pt x="9688" y="31478"/>
                </a:cubicBezTo>
                <a:cubicBezTo>
                  <a:pt x="9839" y="30787"/>
                  <a:pt x="11121" y="30511"/>
                  <a:pt x="11460" y="29418"/>
                </a:cubicBezTo>
                <a:cubicBezTo>
                  <a:pt x="11488" y="29402"/>
                  <a:pt x="11507" y="29395"/>
                  <a:pt x="11520" y="29395"/>
                </a:cubicBezTo>
                <a:cubicBezTo>
                  <a:pt x="11594" y="29395"/>
                  <a:pt x="11450" y="29622"/>
                  <a:pt x="11541" y="29622"/>
                </a:cubicBezTo>
                <a:cubicBezTo>
                  <a:pt x="11546" y="29622"/>
                  <a:pt x="11553" y="29621"/>
                  <a:pt x="11561" y="29619"/>
                </a:cubicBezTo>
                <a:cubicBezTo>
                  <a:pt x="11624" y="29305"/>
                  <a:pt x="11799" y="29041"/>
                  <a:pt x="12252" y="28639"/>
                </a:cubicBezTo>
                <a:lnTo>
                  <a:pt x="12252" y="28639"/>
                </a:lnTo>
                <a:lnTo>
                  <a:pt x="12239" y="28714"/>
                </a:lnTo>
                <a:cubicBezTo>
                  <a:pt x="13320" y="27432"/>
                  <a:pt x="13911" y="26992"/>
                  <a:pt x="15255" y="25660"/>
                </a:cubicBezTo>
                <a:lnTo>
                  <a:pt x="15029" y="25635"/>
                </a:lnTo>
                <a:cubicBezTo>
                  <a:pt x="15318" y="25346"/>
                  <a:pt x="15418" y="25321"/>
                  <a:pt x="15582" y="25221"/>
                </a:cubicBezTo>
                <a:cubicBezTo>
                  <a:pt x="15599" y="25129"/>
                  <a:pt x="15587" y="25092"/>
                  <a:pt x="15556" y="25092"/>
                </a:cubicBezTo>
                <a:cubicBezTo>
                  <a:pt x="15436" y="25092"/>
                  <a:pt x="15023" y="25653"/>
                  <a:pt x="14898" y="25653"/>
                </a:cubicBezTo>
                <a:cubicBezTo>
                  <a:pt x="14867" y="25653"/>
                  <a:pt x="14853" y="25619"/>
                  <a:pt x="14866" y="25535"/>
                </a:cubicBezTo>
                <a:cubicBezTo>
                  <a:pt x="15492" y="25384"/>
                  <a:pt x="16780" y="23424"/>
                  <a:pt x="17348" y="23424"/>
                </a:cubicBezTo>
                <a:cubicBezTo>
                  <a:pt x="17350" y="23424"/>
                  <a:pt x="17352" y="23424"/>
                  <a:pt x="17354" y="23424"/>
                </a:cubicBezTo>
                <a:cubicBezTo>
                  <a:pt x="17768" y="22971"/>
                  <a:pt x="17077" y="23424"/>
                  <a:pt x="17492" y="22959"/>
                </a:cubicBezTo>
                <a:lnTo>
                  <a:pt x="17693" y="22908"/>
                </a:lnTo>
                <a:lnTo>
                  <a:pt x="17693" y="22695"/>
                </a:lnTo>
                <a:cubicBezTo>
                  <a:pt x="17915" y="22482"/>
                  <a:pt x="18115" y="22396"/>
                  <a:pt x="18230" y="22396"/>
                </a:cubicBezTo>
                <a:cubicBezTo>
                  <a:pt x="18264" y="22396"/>
                  <a:pt x="18291" y="22404"/>
                  <a:pt x="18309" y="22418"/>
                </a:cubicBezTo>
                <a:cubicBezTo>
                  <a:pt x="18233" y="22481"/>
                  <a:pt x="18145" y="22632"/>
                  <a:pt x="18070" y="22720"/>
                </a:cubicBezTo>
                <a:cubicBezTo>
                  <a:pt x="18485" y="22456"/>
                  <a:pt x="18949" y="21752"/>
                  <a:pt x="19151" y="21539"/>
                </a:cubicBezTo>
                <a:lnTo>
                  <a:pt x="19151" y="21539"/>
                </a:lnTo>
                <a:lnTo>
                  <a:pt x="18748" y="21878"/>
                </a:lnTo>
                <a:cubicBezTo>
                  <a:pt x="19842" y="20546"/>
                  <a:pt x="21375" y="19126"/>
                  <a:pt x="22342" y="17769"/>
                </a:cubicBezTo>
                <a:lnTo>
                  <a:pt x="22342" y="17769"/>
                </a:lnTo>
                <a:lnTo>
                  <a:pt x="22191" y="17807"/>
                </a:lnTo>
                <a:cubicBezTo>
                  <a:pt x="22533" y="17353"/>
                  <a:pt x="22723" y="17171"/>
                  <a:pt x="22908" y="17016"/>
                </a:cubicBezTo>
                <a:lnTo>
                  <a:pt x="22908" y="17016"/>
                </a:lnTo>
                <a:lnTo>
                  <a:pt x="22556" y="17467"/>
                </a:lnTo>
                <a:cubicBezTo>
                  <a:pt x="22660" y="17346"/>
                  <a:pt x="22718" y="17294"/>
                  <a:pt x="22742" y="17294"/>
                </a:cubicBezTo>
                <a:cubicBezTo>
                  <a:pt x="22819" y="17294"/>
                  <a:pt x="22507" y="17875"/>
                  <a:pt x="22217" y="18397"/>
                </a:cubicBezTo>
                <a:lnTo>
                  <a:pt x="22129" y="18498"/>
                </a:lnTo>
                <a:cubicBezTo>
                  <a:pt x="22239" y="18215"/>
                  <a:pt x="22338" y="17957"/>
                  <a:pt x="22260" y="17957"/>
                </a:cubicBezTo>
                <a:cubicBezTo>
                  <a:pt x="22258" y="17957"/>
                  <a:pt x="22256" y="17957"/>
                  <a:pt x="22254" y="17958"/>
                </a:cubicBezTo>
                <a:cubicBezTo>
                  <a:pt x="22229" y="18020"/>
                  <a:pt x="22141" y="18159"/>
                  <a:pt x="22053" y="18297"/>
                </a:cubicBezTo>
                <a:cubicBezTo>
                  <a:pt x="22075" y="18231"/>
                  <a:pt x="22088" y="18194"/>
                  <a:pt x="22074" y="18194"/>
                </a:cubicBezTo>
                <a:cubicBezTo>
                  <a:pt x="22072" y="18194"/>
                  <a:pt x="22069" y="18195"/>
                  <a:pt x="22066" y="18196"/>
                </a:cubicBezTo>
                <a:cubicBezTo>
                  <a:pt x="22028" y="18234"/>
                  <a:pt x="21978" y="18347"/>
                  <a:pt x="21890" y="18523"/>
                </a:cubicBezTo>
                <a:lnTo>
                  <a:pt x="21639" y="18686"/>
                </a:lnTo>
                <a:lnTo>
                  <a:pt x="21639" y="18774"/>
                </a:lnTo>
                <a:lnTo>
                  <a:pt x="20658" y="20069"/>
                </a:lnTo>
                <a:cubicBezTo>
                  <a:pt x="20215" y="20884"/>
                  <a:pt x="19853" y="21643"/>
                  <a:pt x="19210" y="22695"/>
                </a:cubicBezTo>
                <a:lnTo>
                  <a:pt x="19210" y="22695"/>
                </a:lnTo>
                <a:cubicBezTo>
                  <a:pt x="19047" y="22894"/>
                  <a:pt x="18884" y="23095"/>
                  <a:pt x="18721" y="23296"/>
                </a:cubicBezTo>
                <a:lnTo>
                  <a:pt x="18721" y="23296"/>
                </a:lnTo>
                <a:cubicBezTo>
                  <a:pt x="18718" y="23295"/>
                  <a:pt x="18714" y="23295"/>
                  <a:pt x="18709" y="23295"/>
                </a:cubicBezTo>
                <a:cubicBezTo>
                  <a:pt x="18678" y="23295"/>
                  <a:pt x="18629" y="23317"/>
                  <a:pt x="18591" y="23317"/>
                </a:cubicBezTo>
                <a:cubicBezTo>
                  <a:pt x="18573" y="23317"/>
                  <a:pt x="18558" y="23313"/>
                  <a:pt x="18547" y="23298"/>
                </a:cubicBezTo>
                <a:cubicBezTo>
                  <a:pt x="18910" y="22960"/>
                  <a:pt x="19310" y="22112"/>
                  <a:pt x="19860" y="21348"/>
                </a:cubicBezTo>
                <a:lnTo>
                  <a:pt x="19860" y="21348"/>
                </a:lnTo>
                <a:cubicBezTo>
                  <a:pt x="19713" y="21551"/>
                  <a:pt x="19649" y="21615"/>
                  <a:pt x="19629" y="21615"/>
                </a:cubicBezTo>
                <a:cubicBezTo>
                  <a:pt x="19611" y="21615"/>
                  <a:pt x="19629" y="21561"/>
                  <a:pt x="19653" y="21514"/>
                </a:cubicBezTo>
                <a:lnTo>
                  <a:pt x="19653" y="21514"/>
                </a:lnTo>
                <a:lnTo>
                  <a:pt x="18774" y="22959"/>
                </a:lnTo>
                <a:cubicBezTo>
                  <a:pt x="18769" y="22951"/>
                  <a:pt x="18762" y="22948"/>
                  <a:pt x="18754" y="22948"/>
                </a:cubicBezTo>
                <a:cubicBezTo>
                  <a:pt x="18683" y="22948"/>
                  <a:pt x="18494" y="23245"/>
                  <a:pt x="18233" y="23562"/>
                </a:cubicBezTo>
                <a:cubicBezTo>
                  <a:pt x="18255" y="23549"/>
                  <a:pt x="18271" y="23543"/>
                  <a:pt x="18282" y="23543"/>
                </a:cubicBezTo>
                <a:cubicBezTo>
                  <a:pt x="18385" y="23543"/>
                  <a:pt x="18030" y="24067"/>
                  <a:pt x="17688" y="24577"/>
                </a:cubicBezTo>
                <a:lnTo>
                  <a:pt x="17688" y="24577"/>
                </a:lnTo>
                <a:cubicBezTo>
                  <a:pt x="17643" y="24633"/>
                  <a:pt x="17599" y="24688"/>
                  <a:pt x="17555" y="24743"/>
                </a:cubicBezTo>
                <a:cubicBezTo>
                  <a:pt x="17555" y="24756"/>
                  <a:pt x="17542" y="24768"/>
                  <a:pt x="17542" y="24768"/>
                </a:cubicBezTo>
                <a:lnTo>
                  <a:pt x="17341" y="25032"/>
                </a:lnTo>
                <a:lnTo>
                  <a:pt x="17254" y="25129"/>
                </a:lnTo>
                <a:lnTo>
                  <a:pt x="17254" y="25129"/>
                </a:lnTo>
                <a:cubicBezTo>
                  <a:pt x="17308" y="25011"/>
                  <a:pt x="17444" y="24790"/>
                  <a:pt x="17718" y="24404"/>
                </a:cubicBezTo>
                <a:lnTo>
                  <a:pt x="17718" y="24404"/>
                </a:lnTo>
                <a:cubicBezTo>
                  <a:pt x="17328" y="24833"/>
                  <a:pt x="17219" y="25156"/>
                  <a:pt x="17047" y="25502"/>
                </a:cubicBezTo>
                <a:lnTo>
                  <a:pt x="17047" y="25502"/>
                </a:lnTo>
                <a:cubicBezTo>
                  <a:pt x="16862" y="25716"/>
                  <a:pt x="16688" y="25928"/>
                  <a:pt x="16562" y="26113"/>
                </a:cubicBezTo>
                <a:cubicBezTo>
                  <a:pt x="16623" y="26059"/>
                  <a:pt x="16699" y="25978"/>
                  <a:pt x="16780" y="25885"/>
                </a:cubicBezTo>
                <a:lnTo>
                  <a:pt x="16780" y="25885"/>
                </a:lnTo>
                <a:cubicBezTo>
                  <a:pt x="16554" y="26265"/>
                  <a:pt x="16012" y="26997"/>
                  <a:pt x="15963" y="26997"/>
                </a:cubicBezTo>
                <a:cubicBezTo>
                  <a:pt x="15956" y="26997"/>
                  <a:pt x="15958" y="26984"/>
                  <a:pt x="15971" y="26955"/>
                </a:cubicBezTo>
                <a:lnTo>
                  <a:pt x="16084" y="26791"/>
                </a:lnTo>
                <a:lnTo>
                  <a:pt x="16084" y="26791"/>
                </a:lnTo>
                <a:cubicBezTo>
                  <a:pt x="15293" y="27885"/>
                  <a:pt x="13709" y="30159"/>
                  <a:pt x="13684" y="30423"/>
                </a:cubicBezTo>
                <a:cubicBezTo>
                  <a:pt x="13672" y="30410"/>
                  <a:pt x="13647" y="30184"/>
                  <a:pt x="13672" y="30109"/>
                </a:cubicBezTo>
                <a:lnTo>
                  <a:pt x="13672" y="30109"/>
                </a:lnTo>
                <a:lnTo>
                  <a:pt x="12654" y="32371"/>
                </a:lnTo>
                <a:cubicBezTo>
                  <a:pt x="12661" y="32296"/>
                  <a:pt x="12604" y="32288"/>
                  <a:pt x="12535" y="32288"/>
                </a:cubicBezTo>
                <a:cubicBezTo>
                  <a:pt x="12515" y="32288"/>
                  <a:pt x="12494" y="32289"/>
                  <a:pt x="12473" y="32289"/>
                </a:cubicBezTo>
                <a:cubicBezTo>
                  <a:pt x="12324" y="32289"/>
                  <a:pt x="12194" y="32252"/>
                  <a:pt x="12566" y="31654"/>
                </a:cubicBezTo>
                <a:lnTo>
                  <a:pt x="12566" y="31654"/>
                </a:lnTo>
                <a:cubicBezTo>
                  <a:pt x="12365" y="31918"/>
                  <a:pt x="12114" y="32232"/>
                  <a:pt x="11749" y="32810"/>
                </a:cubicBezTo>
                <a:cubicBezTo>
                  <a:pt x="11837" y="32706"/>
                  <a:pt x="12003" y="32597"/>
                  <a:pt x="12068" y="32597"/>
                </a:cubicBezTo>
                <a:cubicBezTo>
                  <a:pt x="12105" y="32597"/>
                  <a:pt x="12110" y="32632"/>
                  <a:pt x="12051" y="32723"/>
                </a:cubicBezTo>
                <a:cubicBezTo>
                  <a:pt x="11467" y="33306"/>
                  <a:pt x="11644" y="33154"/>
                  <a:pt x="10982" y="33889"/>
                </a:cubicBezTo>
                <a:lnTo>
                  <a:pt x="10982" y="33889"/>
                </a:lnTo>
                <a:cubicBezTo>
                  <a:pt x="11016" y="33854"/>
                  <a:pt x="11041" y="33839"/>
                  <a:pt x="11059" y="33839"/>
                </a:cubicBezTo>
                <a:cubicBezTo>
                  <a:pt x="11137" y="33839"/>
                  <a:pt x="11054" y="34159"/>
                  <a:pt x="10807" y="34494"/>
                </a:cubicBezTo>
                <a:cubicBezTo>
                  <a:pt x="10831" y="34421"/>
                  <a:pt x="10640" y="34419"/>
                  <a:pt x="10713" y="34266"/>
                </a:cubicBezTo>
                <a:lnTo>
                  <a:pt x="10713" y="34266"/>
                </a:lnTo>
                <a:lnTo>
                  <a:pt x="10147" y="35375"/>
                </a:lnTo>
                <a:lnTo>
                  <a:pt x="10147" y="35375"/>
                </a:lnTo>
                <a:cubicBezTo>
                  <a:pt x="10178" y="35305"/>
                  <a:pt x="10170" y="35276"/>
                  <a:pt x="10137" y="35276"/>
                </a:cubicBezTo>
                <a:cubicBezTo>
                  <a:pt x="10076" y="35276"/>
                  <a:pt x="9930" y="35379"/>
                  <a:pt x="9801" y="35500"/>
                </a:cubicBezTo>
                <a:cubicBezTo>
                  <a:pt x="9806" y="35496"/>
                  <a:pt x="9809" y="35494"/>
                  <a:pt x="9811" y="35494"/>
                </a:cubicBezTo>
                <a:cubicBezTo>
                  <a:pt x="9851" y="35494"/>
                  <a:pt x="9128" y="36441"/>
                  <a:pt x="8960" y="36718"/>
                </a:cubicBezTo>
                <a:lnTo>
                  <a:pt x="9311" y="36291"/>
                </a:lnTo>
                <a:lnTo>
                  <a:pt x="9311" y="36291"/>
                </a:lnTo>
                <a:cubicBezTo>
                  <a:pt x="8432" y="37472"/>
                  <a:pt x="8683" y="37636"/>
                  <a:pt x="7816" y="38817"/>
                </a:cubicBezTo>
                <a:cubicBezTo>
                  <a:pt x="7859" y="38724"/>
                  <a:pt x="7873" y="38579"/>
                  <a:pt x="7795" y="38579"/>
                </a:cubicBezTo>
                <a:cubicBezTo>
                  <a:pt x="7735" y="38579"/>
                  <a:pt x="7622" y="38663"/>
                  <a:pt x="7427" y="38918"/>
                </a:cubicBezTo>
                <a:cubicBezTo>
                  <a:pt x="7301" y="39257"/>
                  <a:pt x="6924" y="40425"/>
                  <a:pt x="6220" y="41519"/>
                </a:cubicBezTo>
                <a:lnTo>
                  <a:pt x="6032" y="41695"/>
                </a:lnTo>
                <a:lnTo>
                  <a:pt x="5491" y="42549"/>
                </a:lnTo>
                <a:cubicBezTo>
                  <a:pt x="5743" y="41946"/>
                  <a:pt x="6509" y="40350"/>
                  <a:pt x="6962" y="39508"/>
                </a:cubicBezTo>
                <a:lnTo>
                  <a:pt x="6962" y="39508"/>
                </a:lnTo>
                <a:cubicBezTo>
                  <a:pt x="6610" y="39935"/>
                  <a:pt x="6823" y="39609"/>
                  <a:pt x="6346" y="40275"/>
                </a:cubicBezTo>
                <a:cubicBezTo>
                  <a:pt x="6317" y="40302"/>
                  <a:pt x="6299" y="40314"/>
                  <a:pt x="6291" y="40314"/>
                </a:cubicBezTo>
                <a:cubicBezTo>
                  <a:pt x="6241" y="40314"/>
                  <a:pt x="6566" y="39832"/>
                  <a:pt x="6685" y="39659"/>
                </a:cubicBezTo>
                <a:lnTo>
                  <a:pt x="6685" y="39659"/>
                </a:lnTo>
                <a:lnTo>
                  <a:pt x="5529" y="41217"/>
                </a:lnTo>
                <a:cubicBezTo>
                  <a:pt x="5667" y="41217"/>
                  <a:pt x="4771" y="42474"/>
                  <a:pt x="4874" y="42474"/>
                </a:cubicBezTo>
                <a:cubicBezTo>
                  <a:pt x="4875" y="42474"/>
                  <a:pt x="4875" y="42474"/>
                  <a:pt x="4876" y="42474"/>
                </a:cubicBezTo>
                <a:lnTo>
                  <a:pt x="6019" y="40702"/>
                </a:lnTo>
                <a:cubicBezTo>
                  <a:pt x="6157" y="40702"/>
                  <a:pt x="5567" y="41871"/>
                  <a:pt x="4750" y="42976"/>
                </a:cubicBezTo>
                <a:cubicBezTo>
                  <a:pt x="4706" y="43025"/>
                  <a:pt x="4678" y="43044"/>
                  <a:pt x="4661" y="43044"/>
                </a:cubicBezTo>
                <a:cubicBezTo>
                  <a:pt x="4586" y="43044"/>
                  <a:pt x="4725" y="42662"/>
                  <a:pt x="4689" y="42662"/>
                </a:cubicBezTo>
                <a:cubicBezTo>
                  <a:pt x="4688" y="42662"/>
                  <a:pt x="4688" y="42662"/>
                  <a:pt x="4687" y="42662"/>
                </a:cubicBezTo>
                <a:cubicBezTo>
                  <a:pt x="4624" y="42813"/>
                  <a:pt x="3996" y="43755"/>
                  <a:pt x="3895" y="43843"/>
                </a:cubicBezTo>
                <a:lnTo>
                  <a:pt x="4184" y="43341"/>
                </a:lnTo>
                <a:lnTo>
                  <a:pt x="4184" y="43341"/>
                </a:lnTo>
                <a:cubicBezTo>
                  <a:pt x="3707" y="43931"/>
                  <a:pt x="3581" y="44434"/>
                  <a:pt x="2953" y="45125"/>
                </a:cubicBezTo>
                <a:cubicBezTo>
                  <a:pt x="2765" y="45376"/>
                  <a:pt x="2287" y="45829"/>
                  <a:pt x="2300" y="45904"/>
                </a:cubicBezTo>
                <a:cubicBezTo>
                  <a:pt x="2465" y="45763"/>
                  <a:pt x="2625" y="45703"/>
                  <a:pt x="2750" y="45703"/>
                </a:cubicBezTo>
                <a:cubicBezTo>
                  <a:pt x="2937" y="45703"/>
                  <a:pt x="3046" y="45839"/>
                  <a:pt x="2978" y="46042"/>
                </a:cubicBezTo>
                <a:cubicBezTo>
                  <a:pt x="2903" y="46118"/>
                  <a:pt x="1897" y="47337"/>
                  <a:pt x="1634" y="47626"/>
                </a:cubicBezTo>
                <a:cubicBezTo>
                  <a:pt x="1579" y="47680"/>
                  <a:pt x="1542" y="47703"/>
                  <a:pt x="1521" y="47703"/>
                </a:cubicBezTo>
                <a:cubicBezTo>
                  <a:pt x="1499" y="47703"/>
                  <a:pt x="1495" y="47677"/>
                  <a:pt x="1508" y="47638"/>
                </a:cubicBezTo>
                <a:lnTo>
                  <a:pt x="1508" y="47638"/>
                </a:lnTo>
                <a:cubicBezTo>
                  <a:pt x="1382" y="47827"/>
                  <a:pt x="1244" y="48028"/>
                  <a:pt x="1106" y="48229"/>
                </a:cubicBezTo>
                <a:cubicBezTo>
                  <a:pt x="1018" y="48355"/>
                  <a:pt x="942" y="48493"/>
                  <a:pt x="855" y="48618"/>
                </a:cubicBezTo>
                <a:cubicBezTo>
                  <a:pt x="804" y="48706"/>
                  <a:pt x="754" y="48782"/>
                  <a:pt x="653" y="48958"/>
                </a:cubicBezTo>
                <a:lnTo>
                  <a:pt x="553" y="49121"/>
                </a:lnTo>
                <a:cubicBezTo>
                  <a:pt x="515" y="49222"/>
                  <a:pt x="465" y="49284"/>
                  <a:pt x="352" y="49573"/>
                </a:cubicBezTo>
                <a:lnTo>
                  <a:pt x="302" y="49699"/>
                </a:lnTo>
                <a:cubicBezTo>
                  <a:pt x="264" y="49775"/>
                  <a:pt x="239" y="49862"/>
                  <a:pt x="214" y="49950"/>
                </a:cubicBezTo>
                <a:cubicBezTo>
                  <a:pt x="189" y="50038"/>
                  <a:pt x="163" y="50114"/>
                  <a:pt x="138" y="50202"/>
                </a:cubicBezTo>
                <a:lnTo>
                  <a:pt x="126" y="50265"/>
                </a:lnTo>
                <a:lnTo>
                  <a:pt x="101" y="50390"/>
                </a:lnTo>
                <a:lnTo>
                  <a:pt x="75" y="50528"/>
                </a:lnTo>
                <a:cubicBezTo>
                  <a:pt x="38" y="50730"/>
                  <a:pt x="13" y="50918"/>
                  <a:pt x="0" y="51119"/>
                </a:cubicBezTo>
                <a:cubicBezTo>
                  <a:pt x="0" y="51320"/>
                  <a:pt x="0" y="51521"/>
                  <a:pt x="25" y="51722"/>
                </a:cubicBezTo>
                <a:cubicBezTo>
                  <a:pt x="25" y="51823"/>
                  <a:pt x="38" y="51923"/>
                  <a:pt x="50" y="52011"/>
                </a:cubicBezTo>
                <a:cubicBezTo>
                  <a:pt x="50" y="52011"/>
                  <a:pt x="75" y="52162"/>
                  <a:pt x="138" y="52413"/>
                </a:cubicBezTo>
                <a:cubicBezTo>
                  <a:pt x="189" y="52640"/>
                  <a:pt x="264" y="52866"/>
                  <a:pt x="364" y="53092"/>
                </a:cubicBezTo>
                <a:cubicBezTo>
                  <a:pt x="566" y="53569"/>
                  <a:pt x="880" y="54060"/>
                  <a:pt x="1269" y="54462"/>
                </a:cubicBezTo>
                <a:cubicBezTo>
                  <a:pt x="1671" y="54876"/>
                  <a:pt x="2136" y="55190"/>
                  <a:pt x="2576" y="55404"/>
                </a:cubicBezTo>
                <a:cubicBezTo>
                  <a:pt x="2790" y="55505"/>
                  <a:pt x="3003" y="55593"/>
                  <a:pt x="3204" y="55655"/>
                </a:cubicBezTo>
                <a:cubicBezTo>
                  <a:pt x="3405" y="55706"/>
                  <a:pt x="3431" y="55718"/>
                  <a:pt x="3556" y="55743"/>
                </a:cubicBezTo>
                <a:cubicBezTo>
                  <a:pt x="3757" y="55781"/>
                  <a:pt x="3971" y="55819"/>
                  <a:pt x="4184" y="55831"/>
                </a:cubicBezTo>
                <a:cubicBezTo>
                  <a:pt x="4299" y="55841"/>
                  <a:pt x="4416" y="55846"/>
                  <a:pt x="4533" y="55846"/>
                </a:cubicBezTo>
                <a:cubicBezTo>
                  <a:pt x="4865" y="55846"/>
                  <a:pt x="5201" y="55808"/>
                  <a:pt x="5516" y="55743"/>
                </a:cubicBezTo>
                <a:cubicBezTo>
                  <a:pt x="5730" y="55693"/>
                  <a:pt x="5931" y="55630"/>
                  <a:pt x="6120" y="55555"/>
                </a:cubicBezTo>
                <a:cubicBezTo>
                  <a:pt x="6208" y="55530"/>
                  <a:pt x="6333" y="55479"/>
                  <a:pt x="6321" y="55479"/>
                </a:cubicBezTo>
                <a:lnTo>
                  <a:pt x="6371" y="55454"/>
                </a:lnTo>
                <a:cubicBezTo>
                  <a:pt x="6509" y="55392"/>
                  <a:pt x="6647" y="55329"/>
                  <a:pt x="6786" y="55253"/>
                </a:cubicBezTo>
                <a:cubicBezTo>
                  <a:pt x="6848" y="55216"/>
                  <a:pt x="6911" y="55178"/>
                  <a:pt x="6974" y="55140"/>
                </a:cubicBezTo>
                <a:lnTo>
                  <a:pt x="7075" y="55077"/>
                </a:lnTo>
                <a:lnTo>
                  <a:pt x="7150" y="55015"/>
                </a:lnTo>
                <a:lnTo>
                  <a:pt x="7263" y="54939"/>
                </a:lnTo>
                <a:cubicBezTo>
                  <a:pt x="7339" y="54889"/>
                  <a:pt x="7401" y="54826"/>
                  <a:pt x="7477" y="54763"/>
                </a:cubicBezTo>
                <a:cubicBezTo>
                  <a:pt x="7552" y="54700"/>
                  <a:pt x="7602" y="54663"/>
                  <a:pt x="7665" y="54600"/>
                </a:cubicBezTo>
                <a:lnTo>
                  <a:pt x="7766" y="54499"/>
                </a:lnTo>
                <a:lnTo>
                  <a:pt x="7841" y="54424"/>
                </a:lnTo>
                <a:lnTo>
                  <a:pt x="7942" y="54323"/>
                </a:lnTo>
                <a:lnTo>
                  <a:pt x="8080" y="54173"/>
                </a:lnTo>
                <a:cubicBezTo>
                  <a:pt x="8143" y="54097"/>
                  <a:pt x="8206" y="54022"/>
                  <a:pt x="8268" y="53959"/>
                </a:cubicBezTo>
                <a:cubicBezTo>
                  <a:pt x="8369" y="53833"/>
                  <a:pt x="8469" y="53708"/>
                  <a:pt x="8570" y="53582"/>
                </a:cubicBezTo>
                <a:cubicBezTo>
                  <a:pt x="8746" y="53368"/>
                  <a:pt x="8922" y="53155"/>
                  <a:pt x="9110" y="52929"/>
                </a:cubicBezTo>
                <a:cubicBezTo>
                  <a:pt x="9450" y="52514"/>
                  <a:pt x="9827" y="52062"/>
                  <a:pt x="10216" y="51597"/>
                </a:cubicBezTo>
                <a:cubicBezTo>
                  <a:pt x="10995" y="50654"/>
                  <a:pt x="11850" y="49636"/>
                  <a:pt x="12754" y="48593"/>
                </a:cubicBezTo>
                <a:cubicBezTo>
                  <a:pt x="13596" y="47613"/>
                  <a:pt x="14476" y="46620"/>
                  <a:pt x="15343" y="45628"/>
                </a:cubicBezTo>
                <a:lnTo>
                  <a:pt x="15356" y="45615"/>
                </a:lnTo>
                <a:cubicBezTo>
                  <a:pt x="15532" y="45414"/>
                  <a:pt x="15720" y="45213"/>
                  <a:pt x="15896" y="45012"/>
                </a:cubicBezTo>
                <a:cubicBezTo>
                  <a:pt x="16147" y="44723"/>
                  <a:pt x="16411" y="44447"/>
                  <a:pt x="16662" y="44158"/>
                </a:cubicBezTo>
                <a:cubicBezTo>
                  <a:pt x="16700" y="44120"/>
                  <a:pt x="16738" y="44082"/>
                  <a:pt x="16776" y="44032"/>
                </a:cubicBezTo>
                <a:cubicBezTo>
                  <a:pt x="16788" y="44019"/>
                  <a:pt x="16813" y="43994"/>
                  <a:pt x="16826" y="43982"/>
                </a:cubicBezTo>
                <a:cubicBezTo>
                  <a:pt x="17467" y="43265"/>
                  <a:pt x="18108" y="42562"/>
                  <a:pt x="18723" y="41896"/>
                </a:cubicBezTo>
                <a:cubicBezTo>
                  <a:pt x="19012" y="41594"/>
                  <a:pt x="19289" y="41292"/>
                  <a:pt x="19553" y="41003"/>
                </a:cubicBezTo>
                <a:lnTo>
                  <a:pt x="19565" y="40991"/>
                </a:lnTo>
                <a:cubicBezTo>
                  <a:pt x="19729" y="40802"/>
                  <a:pt x="19904" y="40627"/>
                  <a:pt x="20068" y="40451"/>
                </a:cubicBezTo>
                <a:lnTo>
                  <a:pt x="20068" y="40438"/>
                </a:lnTo>
                <a:cubicBezTo>
                  <a:pt x="20118" y="40388"/>
                  <a:pt x="20168" y="40350"/>
                  <a:pt x="20206" y="40300"/>
                </a:cubicBezTo>
                <a:lnTo>
                  <a:pt x="20319" y="40174"/>
                </a:lnTo>
                <a:lnTo>
                  <a:pt x="20332" y="40162"/>
                </a:lnTo>
                <a:cubicBezTo>
                  <a:pt x="21576" y="38842"/>
                  <a:pt x="22656" y="37711"/>
                  <a:pt x="23423" y="36907"/>
                </a:cubicBezTo>
                <a:cubicBezTo>
                  <a:pt x="23624" y="36706"/>
                  <a:pt x="23787" y="36530"/>
                  <a:pt x="23938" y="36367"/>
                </a:cubicBezTo>
                <a:lnTo>
                  <a:pt x="23951" y="36367"/>
                </a:lnTo>
                <a:cubicBezTo>
                  <a:pt x="24152" y="36140"/>
                  <a:pt x="24315" y="35965"/>
                  <a:pt x="24428" y="35839"/>
                </a:cubicBezTo>
                <a:cubicBezTo>
                  <a:pt x="24504" y="35751"/>
                  <a:pt x="24554" y="35701"/>
                  <a:pt x="24579" y="35676"/>
                </a:cubicBezTo>
                <a:cubicBezTo>
                  <a:pt x="24608" y="35635"/>
                  <a:pt x="24618" y="35615"/>
                  <a:pt x="24608" y="35615"/>
                </a:cubicBezTo>
                <a:cubicBezTo>
                  <a:pt x="24597" y="35615"/>
                  <a:pt x="24558" y="35641"/>
                  <a:pt x="24491" y="35688"/>
                </a:cubicBezTo>
                <a:cubicBezTo>
                  <a:pt x="24466" y="35713"/>
                  <a:pt x="24428" y="35738"/>
                  <a:pt x="24391" y="35776"/>
                </a:cubicBezTo>
                <a:cubicBezTo>
                  <a:pt x="24391" y="35789"/>
                  <a:pt x="24340" y="35851"/>
                  <a:pt x="24227" y="35965"/>
                </a:cubicBezTo>
                <a:cubicBezTo>
                  <a:pt x="24089" y="36115"/>
                  <a:pt x="23850" y="36354"/>
                  <a:pt x="23536" y="36681"/>
                </a:cubicBezTo>
                <a:lnTo>
                  <a:pt x="23536" y="36693"/>
                </a:lnTo>
                <a:cubicBezTo>
                  <a:pt x="23523" y="36706"/>
                  <a:pt x="23523" y="36706"/>
                  <a:pt x="23511" y="36718"/>
                </a:cubicBezTo>
                <a:cubicBezTo>
                  <a:pt x="22958" y="37284"/>
                  <a:pt x="22217" y="38063"/>
                  <a:pt x="21362" y="38955"/>
                </a:cubicBezTo>
                <a:cubicBezTo>
                  <a:pt x="21148" y="39194"/>
                  <a:pt x="20922" y="39433"/>
                  <a:pt x="20684" y="39671"/>
                </a:cubicBezTo>
                <a:lnTo>
                  <a:pt x="20671" y="39684"/>
                </a:lnTo>
                <a:lnTo>
                  <a:pt x="20558" y="39810"/>
                </a:lnTo>
                <a:cubicBezTo>
                  <a:pt x="20382" y="39986"/>
                  <a:pt x="20206" y="40187"/>
                  <a:pt x="20018" y="40388"/>
                </a:cubicBezTo>
                <a:cubicBezTo>
                  <a:pt x="19691" y="40727"/>
                  <a:pt x="19352" y="41079"/>
                  <a:pt x="19025" y="41443"/>
                </a:cubicBezTo>
                <a:cubicBezTo>
                  <a:pt x="18334" y="42185"/>
                  <a:pt x="17630" y="42939"/>
                  <a:pt x="16964" y="43655"/>
                </a:cubicBezTo>
                <a:cubicBezTo>
                  <a:pt x="16574" y="44070"/>
                  <a:pt x="16210" y="44472"/>
                  <a:pt x="15858" y="44849"/>
                </a:cubicBezTo>
                <a:cubicBezTo>
                  <a:pt x="16160" y="44497"/>
                  <a:pt x="16524" y="44070"/>
                  <a:pt x="16951" y="43592"/>
                </a:cubicBezTo>
                <a:cubicBezTo>
                  <a:pt x="18032" y="42373"/>
                  <a:pt x="19465" y="40777"/>
                  <a:pt x="21249" y="38880"/>
                </a:cubicBezTo>
                <a:cubicBezTo>
                  <a:pt x="22053" y="38038"/>
                  <a:pt x="22920" y="37133"/>
                  <a:pt x="23875" y="36178"/>
                </a:cubicBezTo>
                <a:cubicBezTo>
                  <a:pt x="23988" y="36065"/>
                  <a:pt x="24089" y="35952"/>
                  <a:pt x="24215" y="35826"/>
                </a:cubicBezTo>
                <a:lnTo>
                  <a:pt x="24227" y="35814"/>
                </a:lnTo>
                <a:cubicBezTo>
                  <a:pt x="24353" y="35688"/>
                  <a:pt x="24478" y="35562"/>
                  <a:pt x="24604" y="35437"/>
                </a:cubicBezTo>
                <a:lnTo>
                  <a:pt x="24604" y="35437"/>
                </a:lnTo>
                <a:cubicBezTo>
                  <a:pt x="24466" y="35562"/>
                  <a:pt x="24277" y="35713"/>
                  <a:pt x="24076" y="35914"/>
                </a:cubicBezTo>
                <a:cubicBezTo>
                  <a:pt x="24051" y="35927"/>
                  <a:pt x="24026" y="35952"/>
                  <a:pt x="24014" y="35965"/>
                </a:cubicBezTo>
                <a:cubicBezTo>
                  <a:pt x="23536" y="36404"/>
                  <a:pt x="22908" y="37008"/>
                  <a:pt x="22204" y="37736"/>
                </a:cubicBezTo>
                <a:lnTo>
                  <a:pt x="22154" y="37787"/>
                </a:lnTo>
                <a:cubicBezTo>
                  <a:pt x="22041" y="37900"/>
                  <a:pt x="21928" y="38013"/>
                  <a:pt x="21802" y="38138"/>
                </a:cubicBezTo>
                <a:cubicBezTo>
                  <a:pt x="21387" y="38578"/>
                  <a:pt x="20935" y="39031"/>
                  <a:pt x="20470" y="39533"/>
                </a:cubicBezTo>
                <a:lnTo>
                  <a:pt x="20445" y="39546"/>
                </a:lnTo>
                <a:cubicBezTo>
                  <a:pt x="20093" y="39923"/>
                  <a:pt x="19716" y="40325"/>
                  <a:pt x="19339" y="40727"/>
                </a:cubicBezTo>
                <a:cubicBezTo>
                  <a:pt x="18723" y="41393"/>
                  <a:pt x="18095" y="42084"/>
                  <a:pt x="17429" y="42800"/>
                </a:cubicBezTo>
                <a:cubicBezTo>
                  <a:pt x="17416" y="42813"/>
                  <a:pt x="17404" y="42826"/>
                  <a:pt x="17379" y="42851"/>
                </a:cubicBezTo>
                <a:cubicBezTo>
                  <a:pt x="17366" y="42876"/>
                  <a:pt x="17354" y="42888"/>
                  <a:pt x="17328" y="42901"/>
                </a:cubicBezTo>
                <a:cubicBezTo>
                  <a:pt x="15871" y="44509"/>
                  <a:pt x="14363" y="46206"/>
                  <a:pt x="12943" y="47814"/>
                </a:cubicBezTo>
                <a:cubicBezTo>
                  <a:pt x="12704" y="48091"/>
                  <a:pt x="12478" y="48355"/>
                  <a:pt x="12239" y="48618"/>
                </a:cubicBezTo>
                <a:cubicBezTo>
                  <a:pt x="12214" y="48656"/>
                  <a:pt x="12176" y="48681"/>
                  <a:pt x="12139" y="48732"/>
                </a:cubicBezTo>
                <a:cubicBezTo>
                  <a:pt x="12022" y="48866"/>
                  <a:pt x="11899" y="49001"/>
                  <a:pt x="11784" y="49135"/>
                </a:cubicBezTo>
                <a:lnTo>
                  <a:pt x="11784" y="49135"/>
                </a:lnTo>
                <a:cubicBezTo>
                  <a:pt x="11863" y="49039"/>
                  <a:pt x="11941" y="48946"/>
                  <a:pt x="12013" y="48857"/>
                </a:cubicBezTo>
                <a:cubicBezTo>
                  <a:pt x="12214" y="48631"/>
                  <a:pt x="12403" y="48405"/>
                  <a:pt x="12579" y="48204"/>
                </a:cubicBezTo>
                <a:lnTo>
                  <a:pt x="12591" y="48191"/>
                </a:lnTo>
                <a:cubicBezTo>
                  <a:pt x="12692" y="48078"/>
                  <a:pt x="12792" y="47940"/>
                  <a:pt x="12893" y="47839"/>
                </a:cubicBezTo>
                <a:lnTo>
                  <a:pt x="12905" y="47827"/>
                </a:lnTo>
                <a:cubicBezTo>
                  <a:pt x="13358" y="47299"/>
                  <a:pt x="13722" y="46884"/>
                  <a:pt x="14011" y="46545"/>
                </a:cubicBezTo>
                <a:cubicBezTo>
                  <a:pt x="14174" y="46357"/>
                  <a:pt x="14350" y="46156"/>
                  <a:pt x="14526" y="45967"/>
                </a:cubicBezTo>
                <a:cubicBezTo>
                  <a:pt x="14791" y="45661"/>
                  <a:pt x="14904" y="45523"/>
                  <a:pt x="14895" y="45523"/>
                </a:cubicBezTo>
                <a:lnTo>
                  <a:pt x="14895" y="45523"/>
                </a:lnTo>
                <a:cubicBezTo>
                  <a:pt x="14846" y="45523"/>
                  <a:pt x="11614" y="49097"/>
                  <a:pt x="8821" y="52426"/>
                </a:cubicBezTo>
                <a:cubicBezTo>
                  <a:pt x="8482" y="52828"/>
                  <a:pt x="8155" y="53218"/>
                  <a:pt x="7829" y="53595"/>
                </a:cubicBezTo>
                <a:lnTo>
                  <a:pt x="7665" y="53783"/>
                </a:lnTo>
                <a:lnTo>
                  <a:pt x="7552" y="53909"/>
                </a:lnTo>
                <a:cubicBezTo>
                  <a:pt x="7502" y="53959"/>
                  <a:pt x="7464" y="54009"/>
                  <a:pt x="7364" y="54110"/>
                </a:cubicBezTo>
                <a:lnTo>
                  <a:pt x="7276" y="54185"/>
                </a:lnTo>
                <a:lnTo>
                  <a:pt x="7125" y="54323"/>
                </a:lnTo>
                <a:cubicBezTo>
                  <a:pt x="7075" y="54361"/>
                  <a:pt x="7012" y="54411"/>
                  <a:pt x="6949" y="54449"/>
                </a:cubicBezTo>
                <a:lnTo>
                  <a:pt x="6861" y="54524"/>
                </a:lnTo>
                <a:lnTo>
                  <a:pt x="6823" y="54550"/>
                </a:lnTo>
                <a:cubicBezTo>
                  <a:pt x="6786" y="54575"/>
                  <a:pt x="6723" y="54625"/>
                  <a:pt x="6673" y="54650"/>
                </a:cubicBezTo>
                <a:cubicBezTo>
                  <a:pt x="6572" y="54713"/>
                  <a:pt x="6459" y="54776"/>
                  <a:pt x="6346" y="54839"/>
                </a:cubicBezTo>
                <a:cubicBezTo>
                  <a:pt x="6296" y="54864"/>
                  <a:pt x="6233" y="54889"/>
                  <a:pt x="6182" y="54914"/>
                </a:cubicBezTo>
                <a:lnTo>
                  <a:pt x="6095" y="54952"/>
                </a:lnTo>
                <a:lnTo>
                  <a:pt x="5931" y="55027"/>
                </a:lnTo>
                <a:cubicBezTo>
                  <a:pt x="5856" y="55052"/>
                  <a:pt x="5780" y="55077"/>
                  <a:pt x="5692" y="55102"/>
                </a:cubicBezTo>
                <a:cubicBezTo>
                  <a:pt x="5326" y="55220"/>
                  <a:pt x="4918" y="55277"/>
                  <a:pt x="4518" y="55277"/>
                </a:cubicBezTo>
                <a:cubicBezTo>
                  <a:pt x="4191" y="55277"/>
                  <a:pt x="3870" y="55239"/>
                  <a:pt x="3581" y="55165"/>
                </a:cubicBezTo>
                <a:cubicBezTo>
                  <a:pt x="3531" y="55153"/>
                  <a:pt x="3405" y="55115"/>
                  <a:pt x="3217" y="55052"/>
                </a:cubicBezTo>
                <a:cubicBezTo>
                  <a:pt x="3041" y="54989"/>
                  <a:pt x="2865" y="54914"/>
                  <a:pt x="2689" y="54826"/>
                </a:cubicBezTo>
                <a:cubicBezTo>
                  <a:pt x="2325" y="54625"/>
                  <a:pt x="1948" y="54349"/>
                  <a:pt x="1634" y="54009"/>
                </a:cubicBezTo>
                <a:cubicBezTo>
                  <a:pt x="1319" y="53670"/>
                  <a:pt x="1068" y="53268"/>
                  <a:pt x="892" y="52891"/>
                </a:cubicBezTo>
                <a:cubicBezTo>
                  <a:pt x="817" y="52702"/>
                  <a:pt x="754" y="52514"/>
                  <a:pt x="704" y="52338"/>
                </a:cubicBezTo>
                <a:cubicBezTo>
                  <a:pt x="656" y="52182"/>
                  <a:pt x="619" y="51947"/>
                  <a:pt x="627" y="51947"/>
                </a:cubicBezTo>
                <a:lnTo>
                  <a:pt x="627" y="51947"/>
                </a:lnTo>
                <a:cubicBezTo>
                  <a:pt x="627" y="51947"/>
                  <a:pt x="628" y="51947"/>
                  <a:pt x="628" y="51948"/>
                </a:cubicBezTo>
                <a:cubicBezTo>
                  <a:pt x="578" y="51634"/>
                  <a:pt x="553" y="51295"/>
                  <a:pt x="591" y="50981"/>
                </a:cubicBezTo>
                <a:cubicBezTo>
                  <a:pt x="603" y="50817"/>
                  <a:pt x="628" y="50654"/>
                  <a:pt x="653" y="50491"/>
                </a:cubicBezTo>
                <a:lnTo>
                  <a:pt x="691" y="50378"/>
                </a:lnTo>
                <a:lnTo>
                  <a:pt x="704" y="50315"/>
                </a:lnTo>
                <a:cubicBezTo>
                  <a:pt x="741" y="50177"/>
                  <a:pt x="779" y="50038"/>
                  <a:pt x="829" y="49900"/>
                </a:cubicBezTo>
                <a:lnTo>
                  <a:pt x="867" y="49800"/>
                </a:lnTo>
                <a:lnTo>
                  <a:pt x="905" y="49724"/>
                </a:lnTo>
                <a:lnTo>
                  <a:pt x="968" y="49573"/>
                </a:lnTo>
                <a:lnTo>
                  <a:pt x="1043" y="49435"/>
                </a:lnTo>
                <a:lnTo>
                  <a:pt x="1093" y="49347"/>
                </a:lnTo>
                <a:lnTo>
                  <a:pt x="1169" y="49209"/>
                </a:lnTo>
                <a:lnTo>
                  <a:pt x="1219" y="49121"/>
                </a:lnTo>
                <a:lnTo>
                  <a:pt x="1307" y="48983"/>
                </a:lnTo>
                <a:cubicBezTo>
                  <a:pt x="1407" y="48832"/>
                  <a:pt x="1483" y="48719"/>
                  <a:pt x="1546" y="48606"/>
                </a:cubicBezTo>
                <a:cubicBezTo>
                  <a:pt x="1621" y="48505"/>
                  <a:pt x="1696" y="48405"/>
                  <a:pt x="1759" y="48304"/>
                </a:cubicBezTo>
                <a:lnTo>
                  <a:pt x="1797" y="48254"/>
                </a:lnTo>
                <a:cubicBezTo>
                  <a:pt x="2212" y="47663"/>
                  <a:pt x="2576" y="47161"/>
                  <a:pt x="2903" y="46708"/>
                </a:cubicBezTo>
                <a:cubicBezTo>
                  <a:pt x="3217" y="46269"/>
                  <a:pt x="3506" y="45892"/>
                  <a:pt x="3720" y="45590"/>
                </a:cubicBezTo>
                <a:lnTo>
                  <a:pt x="3720" y="45590"/>
                </a:lnTo>
                <a:cubicBezTo>
                  <a:pt x="3142" y="46407"/>
                  <a:pt x="2563" y="47224"/>
                  <a:pt x="1960" y="48078"/>
                </a:cubicBezTo>
                <a:cubicBezTo>
                  <a:pt x="1810" y="48292"/>
                  <a:pt x="1671" y="48505"/>
                  <a:pt x="1495" y="48769"/>
                </a:cubicBezTo>
                <a:lnTo>
                  <a:pt x="1357" y="48983"/>
                </a:lnTo>
                <a:lnTo>
                  <a:pt x="1269" y="49109"/>
                </a:lnTo>
                <a:lnTo>
                  <a:pt x="1219" y="49196"/>
                </a:lnTo>
                <a:lnTo>
                  <a:pt x="1156" y="49322"/>
                </a:lnTo>
                <a:lnTo>
                  <a:pt x="1106" y="49410"/>
                </a:lnTo>
                <a:lnTo>
                  <a:pt x="1030" y="49548"/>
                </a:lnTo>
                <a:lnTo>
                  <a:pt x="980" y="49661"/>
                </a:lnTo>
                <a:lnTo>
                  <a:pt x="917" y="49812"/>
                </a:lnTo>
                <a:lnTo>
                  <a:pt x="867" y="49925"/>
                </a:lnTo>
                <a:cubicBezTo>
                  <a:pt x="842" y="50001"/>
                  <a:pt x="817" y="50076"/>
                  <a:pt x="792" y="50152"/>
                </a:cubicBezTo>
                <a:cubicBezTo>
                  <a:pt x="767" y="50214"/>
                  <a:pt x="754" y="50290"/>
                  <a:pt x="729" y="50365"/>
                </a:cubicBezTo>
                <a:cubicBezTo>
                  <a:pt x="729" y="50365"/>
                  <a:pt x="730" y="50364"/>
                  <a:pt x="730" y="50364"/>
                </a:cubicBezTo>
                <a:lnTo>
                  <a:pt x="730" y="50364"/>
                </a:lnTo>
                <a:cubicBezTo>
                  <a:pt x="738" y="50364"/>
                  <a:pt x="690" y="50523"/>
                  <a:pt x="666" y="50704"/>
                </a:cubicBezTo>
                <a:cubicBezTo>
                  <a:pt x="641" y="50868"/>
                  <a:pt x="628" y="51044"/>
                  <a:pt x="616" y="51220"/>
                </a:cubicBezTo>
                <a:cubicBezTo>
                  <a:pt x="616" y="51383"/>
                  <a:pt x="616" y="51559"/>
                  <a:pt x="641" y="51735"/>
                </a:cubicBezTo>
                <a:cubicBezTo>
                  <a:pt x="641" y="51747"/>
                  <a:pt x="603" y="52137"/>
                  <a:pt x="1068" y="53155"/>
                </a:cubicBezTo>
                <a:cubicBezTo>
                  <a:pt x="1483" y="53984"/>
                  <a:pt x="2375" y="54700"/>
                  <a:pt x="3104" y="54964"/>
                </a:cubicBezTo>
                <a:cubicBezTo>
                  <a:pt x="3820" y="55216"/>
                  <a:pt x="3895" y="55178"/>
                  <a:pt x="4360" y="55228"/>
                </a:cubicBezTo>
                <a:cubicBezTo>
                  <a:pt x="4409" y="55230"/>
                  <a:pt x="4458" y="55231"/>
                  <a:pt x="4506" y="55231"/>
                </a:cubicBezTo>
                <a:cubicBezTo>
                  <a:pt x="4847" y="55231"/>
                  <a:pt x="5185" y="55192"/>
                  <a:pt x="5504" y="55115"/>
                </a:cubicBezTo>
                <a:cubicBezTo>
                  <a:pt x="5885" y="55011"/>
                  <a:pt x="6139" y="54886"/>
                  <a:pt x="6148" y="54886"/>
                </a:cubicBezTo>
                <a:cubicBezTo>
                  <a:pt x="6149" y="54886"/>
                  <a:pt x="6148" y="54887"/>
                  <a:pt x="6145" y="54889"/>
                </a:cubicBezTo>
                <a:cubicBezTo>
                  <a:pt x="6258" y="54839"/>
                  <a:pt x="6384" y="54776"/>
                  <a:pt x="6497" y="54713"/>
                </a:cubicBezTo>
                <a:cubicBezTo>
                  <a:pt x="6547" y="54675"/>
                  <a:pt x="6610" y="54638"/>
                  <a:pt x="6660" y="54600"/>
                </a:cubicBezTo>
                <a:lnTo>
                  <a:pt x="6798" y="54512"/>
                </a:lnTo>
                <a:lnTo>
                  <a:pt x="6899" y="54436"/>
                </a:lnTo>
                <a:cubicBezTo>
                  <a:pt x="6962" y="54399"/>
                  <a:pt x="7024" y="54349"/>
                  <a:pt x="7087" y="54298"/>
                </a:cubicBezTo>
                <a:cubicBezTo>
                  <a:pt x="7137" y="54248"/>
                  <a:pt x="7188" y="54198"/>
                  <a:pt x="7238" y="54147"/>
                </a:cubicBezTo>
                <a:lnTo>
                  <a:pt x="7326" y="54060"/>
                </a:lnTo>
                <a:lnTo>
                  <a:pt x="7452" y="53946"/>
                </a:lnTo>
                <a:lnTo>
                  <a:pt x="7527" y="53858"/>
                </a:lnTo>
                <a:lnTo>
                  <a:pt x="7640" y="53733"/>
                </a:lnTo>
                <a:cubicBezTo>
                  <a:pt x="7766" y="53595"/>
                  <a:pt x="7866" y="53481"/>
                  <a:pt x="7954" y="53368"/>
                </a:cubicBezTo>
                <a:lnTo>
                  <a:pt x="8218" y="53054"/>
                </a:lnTo>
                <a:lnTo>
                  <a:pt x="8683" y="52489"/>
                </a:lnTo>
                <a:cubicBezTo>
                  <a:pt x="9940" y="50993"/>
                  <a:pt x="11209" y="49498"/>
                  <a:pt x="12491" y="48015"/>
                </a:cubicBezTo>
                <a:cubicBezTo>
                  <a:pt x="13019" y="47382"/>
                  <a:pt x="13236" y="47104"/>
                  <a:pt x="13214" y="47104"/>
                </a:cubicBezTo>
                <a:cubicBezTo>
                  <a:pt x="13166" y="47104"/>
                  <a:pt x="11944" y="48466"/>
                  <a:pt x="10317" y="50353"/>
                </a:cubicBezTo>
                <a:cubicBezTo>
                  <a:pt x="9739" y="51031"/>
                  <a:pt x="9098" y="51785"/>
                  <a:pt x="8444" y="52564"/>
                </a:cubicBezTo>
                <a:cubicBezTo>
                  <a:pt x="8281" y="52765"/>
                  <a:pt x="8105" y="52966"/>
                  <a:pt x="7942" y="53180"/>
                </a:cubicBezTo>
                <a:lnTo>
                  <a:pt x="7628" y="53532"/>
                </a:lnTo>
                <a:lnTo>
                  <a:pt x="7414" y="53770"/>
                </a:lnTo>
                <a:lnTo>
                  <a:pt x="7326" y="53871"/>
                </a:lnTo>
                <a:lnTo>
                  <a:pt x="7200" y="53997"/>
                </a:lnTo>
                <a:lnTo>
                  <a:pt x="7062" y="54122"/>
                </a:lnTo>
                <a:lnTo>
                  <a:pt x="6974" y="54198"/>
                </a:lnTo>
                <a:cubicBezTo>
                  <a:pt x="6911" y="54261"/>
                  <a:pt x="6848" y="54298"/>
                  <a:pt x="6773" y="54349"/>
                </a:cubicBezTo>
                <a:cubicBezTo>
                  <a:pt x="6723" y="54386"/>
                  <a:pt x="6761" y="54374"/>
                  <a:pt x="6610" y="54474"/>
                </a:cubicBezTo>
                <a:cubicBezTo>
                  <a:pt x="6497" y="54537"/>
                  <a:pt x="6384" y="54612"/>
                  <a:pt x="6270" y="54675"/>
                </a:cubicBezTo>
                <a:cubicBezTo>
                  <a:pt x="6007" y="54763"/>
                  <a:pt x="6384" y="54688"/>
                  <a:pt x="5403" y="54989"/>
                </a:cubicBezTo>
                <a:cubicBezTo>
                  <a:pt x="4985" y="55034"/>
                  <a:pt x="4702" y="55096"/>
                  <a:pt x="4391" y="55096"/>
                </a:cubicBezTo>
                <a:cubicBezTo>
                  <a:pt x="4002" y="55096"/>
                  <a:pt x="3567" y="54999"/>
                  <a:pt x="2765" y="54650"/>
                </a:cubicBezTo>
                <a:cubicBezTo>
                  <a:pt x="941" y="53674"/>
                  <a:pt x="693" y="51541"/>
                  <a:pt x="751" y="51541"/>
                </a:cubicBezTo>
                <a:cubicBezTo>
                  <a:pt x="755" y="51541"/>
                  <a:pt x="760" y="51551"/>
                  <a:pt x="767" y="51571"/>
                </a:cubicBezTo>
                <a:cubicBezTo>
                  <a:pt x="741" y="51220"/>
                  <a:pt x="767" y="50855"/>
                  <a:pt x="842" y="50516"/>
                </a:cubicBezTo>
                <a:cubicBezTo>
                  <a:pt x="892" y="50327"/>
                  <a:pt x="892" y="50340"/>
                  <a:pt x="917" y="50239"/>
                </a:cubicBezTo>
                <a:cubicBezTo>
                  <a:pt x="942" y="50164"/>
                  <a:pt x="968" y="50089"/>
                  <a:pt x="993" y="50013"/>
                </a:cubicBezTo>
                <a:lnTo>
                  <a:pt x="1043" y="49875"/>
                </a:lnTo>
                <a:lnTo>
                  <a:pt x="1081" y="49800"/>
                </a:lnTo>
                <a:lnTo>
                  <a:pt x="1144" y="49649"/>
                </a:lnTo>
                <a:lnTo>
                  <a:pt x="1219" y="49498"/>
                </a:lnTo>
                <a:lnTo>
                  <a:pt x="1307" y="49335"/>
                </a:lnTo>
                <a:lnTo>
                  <a:pt x="1420" y="49146"/>
                </a:lnTo>
                <a:lnTo>
                  <a:pt x="1583" y="48895"/>
                </a:lnTo>
                <a:lnTo>
                  <a:pt x="1835" y="48518"/>
                </a:lnTo>
                <a:cubicBezTo>
                  <a:pt x="1998" y="48279"/>
                  <a:pt x="2149" y="48053"/>
                  <a:pt x="2312" y="47827"/>
                </a:cubicBezTo>
                <a:cubicBezTo>
                  <a:pt x="3544" y="46068"/>
                  <a:pt x="4712" y="44459"/>
                  <a:pt x="5579" y="43265"/>
                </a:cubicBezTo>
                <a:cubicBezTo>
                  <a:pt x="5579" y="43328"/>
                  <a:pt x="5604" y="43353"/>
                  <a:pt x="5604" y="43404"/>
                </a:cubicBezTo>
                <a:lnTo>
                  <a:pt x="3292" y="46608"/>
                </a:lnTo>
                <a:lnTo>
                  <a:pt x="2124" y="48254"/>
                </a:lnTo>
                <a:lnTo>
                  <a:pt x="1822" y="48694"/>
                </a:lnTo>
                <a:lnTo>
                  <a:pt x="1659" y="48933"/>
                </a:lnTo>
                <a:cubicBezTo>
                  <a:pt x="1596" y="49033"/>
                  <a:pt x="1546" y="49109"/>
                  <a:pt x="1458" y="49247"/>
                </a:cubicBezTo>
                <a:lnTo>
                  <a:pt x="1382" y="49385"/>
                </a:lnTo>
                <a:lnTo>
                  <a:pt x="1332" y="49473"/>
                </a:lnTo>
                <a:lnTo>
                  <a:pt x="1257" y="49611"/>
                </a:lnTo>
                <a:lnTo>
                  <a:pt x="1194" y="49724"/>
                </a:lnTo>
                <a:cubicBezTo>
                  <a:pt x="1169" y="49787"/>
                  <a:pt x="1144" y="49850"/>
                  <a:pt x="1118" y="49913"/>
                </a:cubicBezTo>
                <a:cubicBezTo>
                  <a:pt x="1118" y="49925"/>
                  <a:pt x="1068" y="50051"/>
                  <a:pt x="1043" y="50139"/>
                </a:cubicBezTo>
                <a:cubicBezTo>
                  <a:pt x="1005" y="50227"/>
                  <a:pt x="980" y="50315"/>
                  <a:pt x="955" y="50403"/>
                </a:cubicBezTo>
                <a:cubicBezTo>
                  <a:pt x="955" y="50402"/>
                  <a:pt x="955" y="50402"/>
                  <a:pt x="955" y="50402"/>
                </a:cubicBezTo>
                <a:cubicBezTo>
                  <a:pt x="952" y="50402"/>
                  <a:pt x="904" y="50586"/>
                  <a:pt x="880" y="50817"/>
                </a:cubicBezTo>
                <a:cubicBezTo>
                  <a:pt x="855" y="51031"/>
                  <a:pt x="842" y="51245"/>
                  <a:pt x="842" y="51458"/>
                </a:cubicBezTo>
                <a:cubicBezTo>
                  <a:pt x="917" y="51898"/>
                  <a:pt x="729" y="51370"/>
                  <a:pt x="1068" y="52589"/>
                </a:cubicBezTo>
                <a:cubicBezTo>
                  <a:pt x="1382" y="53632"/>
                  <a:pt x="2563" y="54638"/>
                  <a:pt x="3431" y="54839"/>
                </a:cubicBezTo>
                <a:cubicBezTo>
                  <a:pt x="3824" y="54954"/>
                  <a:pt x="4152" y="55003"/>
                  <a:pt x="4509" y="55003"/>
                </a:cubicBezTo>
                <a:cubicBezTo>
                  <a:pt x="4619" y="55003"/>
                  <a:pt x="4732" y="54998"/>
                  <a:pt x="4850" y="54989"/>
                </a:cubicBezTo>
                <a:cubicBezTo>
                  <a:pt x="5265" y="54977"/>
                  <a:pt x="5931" y="54751"/>
                  <a:pt x="6007" y="54700"/>
                </a:cubicBezTo>
                <a:cubicBezTo>
                  <a:pt x="6157" y="54638"/>
                  <a:pt x="6308" y="54562"/>
                  <a:pt x="6446" y="54474"/>
                </a:cubicBezTo>
                <a:cubicBezTo>
                  <a:pt x="6509" y="54436"/>
                  <a:pt x="6585" y="54386"/>
                  <a:pt x="6647" y="54349"/>
                </a:cubicBezTo>
                <a:lnTo>
                  <a:pt x="6710" y="54298"/>
                </a:lnTo>
                <a:lnTo>
                  <a:pt x="6836" y="54198"/>
                </a:lnTo>
                <a:lnTo>
                  <a:pt x="6949" y="54110"/>
                </a:lnTo>
                <a:lnTo>
                  <a:pt x="6999" y="54072"/>
                </a:lnTo>
                <a:lnTo>
                  <a:pt x="7087" y="53984"/>
                </a:lnTo>
                <a:lnTo>
                  <a:pt x="7200" y="53871"/>
                </a:lnTo>
                <a:lnTo>
                  <a:pt x="7276" y="53808"/>
                </a:lnTo>
                <a:lnTo>
                  <a:pt x="7376" y="53695"/>
                </a:lnTo>
                <a:lnTo>
                  <a:pt x="7514" y="53544"/>
                </a:lnTo>
                <a:cubicBezTo>
                  <a:pt x="7665" y="53368"/>
                  <a:pt x="7778" y="53230"/>
                  <a:pt x="7904" y="53092"/>
                </a:cubicBezTo>
                <a:lnTo>
                  <a:pt x="9161" y="51597"/>
                </a:lnTo>
                <a:lnTo>
                  <a:pt x="10417" y="50126"/>
                </a:lnTo>
                <a:cubicBezTo>
                  <a:pt x="11259" y="49146"/>
                  <a:pt x="12114" y="48179"/>
                  <a:pt x="12968" y="47211"/>
                </a:cubicBezTo>
                <a:lnTo>
                  <a:pt x="12968" y="47211"/>
                </a:lnTo>
                <a:cubicBezTo>
                  <a:pt x="12013" y="48241"/>
                  <a:pt x="11071" y="49284"/>
                  <a:pt x="10128" y="50327"/>
                </a:cubicBezTo>
                <a:cubicBezTo>
                  <a:pt x="13018" y="46935"/>
                  <a:pt x="16009" y="43605"/>
                  <a:pt x="19075" y="40375"/>
                </a:cubicBezTo>
                <a:lnTo>
                  <a:pt x="19075" y="40375"/>
                </a:lnTo>
                <a:cubicBezTo>
                  <a:pt x="17354" y="42160"/>
                  <a:pt x="16185" y="43404"/>
                  <a:pt x="15431" y="44195"/>
                </a:cubicBezTo>
                <a:cubicBezTo>
                  <a:pt x="14690" y="44999"/>
                  <a:pt x="14338" y="45351"/>
                  <a:pt x="14288" y="45389"/>
                </a:cubicBezTo>
                <a:cubicBezTo>
                  <a:pt x="14284" y="45391"/>
                  <a:pt x="14281" y="45392"/>
                  <a:pt x="14279" y="45392"/>
                </a:cubicBezTo>
                <a:cubicBezTo>
                  <a:pt x="14223" y="45392"/>
                  <a:pt x="15229" y="44215"/>
                  <a:pt x="16424" y="42826"/>
                </a:cubicBezTo>
                <a:lnTo>
                  <a:pt x="16424" y="42826"/>
                </a:lnTo>
                <a:cubicBezTo>
                  <a:pt x="14086" y="45376"/>
                  <a:pt x="11259" y="48606"/>
                  <a:pt x="8771" y="51546"/>
                </a:cubicBezTo>
                <a:cubicBezTo>
                  <a:pt x="8726" y="51368"/>
                  <a:pt x="9119" y="51031"/>
                  <a:pt x="9089" y="51031"/>
                </a:cubicBezTo>
                <a:cubicBezTo>
                  <a:pt x="9077" y="51031"/>
                  <a:pt x="8995" y="51087"/>
                  <a:pt x="8784" y="51232"/>
                </a:cubicBezTo>
                <a:cubicBezTo>
                  <a:pt x="8834" y="51157"/>
                  <a:pt x="8884" y="51094"/>
                  <a:pt x="8922" y="51031"/>
                </a:cubicBezTo>
                <a:lnTo>
                  <a:pt x="9022" y="50918"/>
                </a:lnTo>
                <a:cubicBezTo>
                  <a:pt x="9186" y="50742"/>
                  <a:pt x="9324" y="50654"/>
                  <a:pt x="9613" y="50315"/>
                </a:cubicBezTo>
                <a:cubicBezTo>
                  <a:pt x="9588" y="50315"/>
                  <a:pt x="9575" y="50302"/>
                  <a:pt x="9550" y="50290"/>
                </a:cubicBezTo>
                <a:cubicBezTo>
                  <a:pt x="10663" y="49001"/>
                  <a:pt x="11777" y="47726"/>
                  <a:pt x="12729" y="46660"/>
                </a:cubicBezTo>
                <a:lnTo>
                  <a:pt x="12729" y="46660"/>
                </a:lnTo>
                <a:cubicBezTo>
                  <a:pt x="12720" y="46690"/>
                  <a:pt x="12735" y="46712"/>
                  <a:pt x="12775" y="46712"/>
                </a:cubicBezTo>
                <a:cubicBezTo>
                  <a:pt x="12784" y="46712"/>
                  <a:pt x="12794" y="46711"/>
                  <a:pt x="12805" y="46708"/>
                </a:cubicBezTo>
                <a:lnTo>
                  <a:pt x="12805" y="46708"/>
                </a:lnTo>
                <a:cubicBezTo>
                  <a:pt x="12566" y="46985"/>
                  <a:pt x="12327" y="47261"/>
                  <a:pt x="12051" y="47575"/>
                </a:cubicBezTo>
                <a:cubicBezTo>
                  <a:pt x="12315" y="47286"/>
                  <a:pt x="12566" y="46997"/>
                  <a:pt x="12817" y="46708"/>
                </a:cubicBezTo>
                <a:cubicBezTo>
                  <a:pt x="12842" y="46708"/>
                  <a:pt x="12842" y="46708"/>
                  <a:pt x="12880" y="46696"/>
                </a:cubicBezTo>
                <a:cubicBezTo>
                  <a:pt x="12868" y="46683"/>
                  <a:pt x="12880" y="46658"/>
                  <a:pt x="12880" y="46646"/>
                </a:cubicBezTo>
                <a:cubicBezTo>
                  <a:pt x="13169" y="46306"/>
                  <a:pt x="13471" y="45980"/>
                  <a:pt x="13760" y="45653"/>
                </a:cubicBezTo>
                <a:cubicBezTo>
                  <a:pt x="13761" y="45654"/>
                  <a:pt x="13763" y="45655"/>
                  <a:pt x="13765" y="45655"/>
                </a:cubicBezTo>
                <a:cubicBezTo>
                  <a:pt x="13785" y="45655"/>
                  <a:pt x="13852" y="45596"/>
                  <a:pt x="14011" y="45414"/>
                </a:cubicBezTo>
                <a:cubicBezTo>
                  <a:pt x="14011" y="45402"/>
                  <a:pt x="14024" y="45376"/>
                  <a:pt x="14024" y="45351"/>
                </a:cubicBezTo>
                <a:cubicBezTo>
                  <a:pt x="15858" y="43316"/>
                  <a:pt x="17680" y="41368"/>
                  <a:pt x="19615" y="39345"/>
                </a:cubicBezTo>
                <a:cubicBezTo>
                  <a:pt x="20985" y="37875"/>
                  <a:pt x="21752" y="37070"/>
                  <a:pt x="22116" y="36668"/>
                </a:cubicBezTo>
                <a:cubicBezTo>
                  <a:pt x="22333" y="36422"/>
                  <a:pt x="22412" y="36326"/>
                  <a:pt x="22395" y="36326"/>
                </a:cubicBezTo>
                <a:cubicBezTo>
                  <a:pt x="22384" y="36326"/>
                  <a:pt x="22328" y="36371"/>
                  <a:pt x="22242" y="36442"/>
                </a:cubicBezTo>
                <a:cubicBezTo>
                  <a:pt x="21814" y="36819"/>
                  <a:pt x="20684" y="37912"/>
                  <a:pt x="20621" y="37937"/>
                </a:cubicBezTo>
                <a:cubicBezTo>
                  <a:pt x="20332" y="38264"/>
                  <a:pt x="19904" y="38742"/>
                  <a:pt x="18774" y="39961"/>
                </a:cubicBezTo>
                <a:cubicBezTo>
                  <a:pt x="17542" y="41217"/>
                  <a:pt x="16336" y="42499"/>
                  <a:pt x="15129" y="43793"/>
                </a:cubicBezTo>
                <a:cubicBezTo>
                  <a:pt x="15029" y="43856"/>
                  <a:pt x="14966" y="43856"/>
                  <a:pt x="14878" y="43881"/>
                </a:cubicBezTo>
                <a:cubicBezTo>
                  <a:pt x="15029" y="43718"/>
                  <a:pt x="15180" y="43554"/>
                  <a:pt x="15318" y="43404"/>
                </a:cubicBezTo>
                <a:lnTo>
                  <a:pt x="15318" y="43404"/>
                </a:lnTo>
                <a:cubicBezTo>
                  <a:pt x="14853" y="43881"/>
                  <a:pt x="13609" y="45226"/>
                  <a:pt x="12453" y="46507"/>
                </a:cubicBezTo>
                <a:cubicBezTo>
                  <a:pt x="12453" y="46495"/>
                  <a:pt x="12453" y="46482"/>
                  <a:pt x="12453" y="46470"/>
                </a:cubicBezTo>
                <a:cubicBezTo>
                  <a:pt x="12453" y="46457"/>
                  <a:pt x="12453" y="46432"/>
                  <a:pt x="12453" y="46419"/>
                </a:cubicBezTo>
                <a:cubicBezTo>
                  <a:pt x="14551" y="44032"/>
                  <a:pt x="16662" y="41732"/>
                  <a:pt x="18648" y="39646"/>
                </a:cubicBezTo>
                <a:cubicBezTo>
                  <a:pt x="18912" y="39370"/>
                  <a:pt x="19163" y="39106"/>
                  <a:pt x="19427" y="38830"/>
                </a:cubicBezTo>
                <a:cubicBezTo>
                  <a:pt x="20005" y="38239"/>
                  <a:pt x="20558" y="37674"/>
                  <a:pt x="21098" y="37121"/>
                </a:cubicBezTo>
                <a:cubicBezTo>
                  <a:pt x="21111" y="37121"/>
                  <a:pt x="21123" y="37121"/>
                  <a:pt x="21161" y="37095"/>
                </a:cubicBezTo>
                <a:cubicBezTo>
                  <a:pt x="21161" y="37083"/>
                  <a:pt x="21161" y="37070"/>
                  <a:pt x="21161" y="37058"/>
                </a:cubicBezTo>
                <a:cubicBezTo>
                  <a:pt x="21249" y="36957"/>
                  <a:pt x="21337" y="36869"/>
                  <a:pt x="21425" y="36781"/>
                </a:cubicBezTo>
                <a:cubicBezTo>
                  <a:pt x="21639" y="36568"/>
                  <a:pt x="21840" y="36367"/>
                  <a:pt x="22041" y="36166"/>
                </a:cubicBezTo>
                <a:cubicBezTo>
                  <a:pt x="22229" y="35977"/>
                  <a:pt x="22418" y="35789"/>
                  <a:pt x="22594" y="35613"/>
                </a:cubicBezTo>
                <a:cubicBezTo>
                  <a:pt x="22795" y="35412"/>
                  <a:pt x="22983" y="35223"/>
                  <a:pt x="23172" y="35035"/>
                </a:cubicBezTo>
                <a:cubicBezTo>
                  <a:pt x="23373" y="34846"/>
                  <a:pt x="23574" y="34645"/>
                  <a:pt x="23775" y="34457"/>
                </a:cubicBezTo>
                <a:cubicBezTo>
                  <a:pt x="24315" y="33929"/>
                  <a:pt x="24818" y="33451"/>
                  <a:pt x="25295" y="33012"/>
                </a:cubicBezTo>
                <a:cubicBezTo>
                  <a:pt x="25408" y="32898"/>
                  <a:pt x="25534" y="32785"/>
                  <a:pt x="25647" y="32672"/>
                </a:cubicBezTo>
                <a:lnTo>
                  <a:pt x="25647" y="32672"/>
                </a:lnTo>
                <a:cubicBezTo>
                  <a:pt x="24139" y="34067"/>
                  <a:pt x="22644" y="35487"/>
                  <a:pt x="21174" y="36932"/>
                </a:cubicBezTo>
                <a:cubicBezTo>
                  <a:pt x="21199" y="36857"/>
                  <a:pt x="21249" y="36769"/>
                  <a:pt x="21324" y="36668"/>
                </a:cubicBezTo>
                <a:cubicBezTo>
                  <a:pt x="21438" y="36555"/>
                  <a:pt x="21551" y="36442"/>
                  <a:pt x="21664" y="36329"/>
                </a:cubicBezTo>
                <a:cubicBezTo>
                  <a:pt x="21739" y="36266"/>
                  <a:pt x="21814" y="36203"/>
                  <a:pt x="21902" y="36153"/>
                </a:cubicBezTo>
                <a:cubicBezTo>
                  <a:pt x="21940" y="36090"/>
                  <a:pt x="21965" y="36040"/>
                  <a:pt x="21978" y="36002"/>
                </a:cubicBezTo>
                <a:cubicBezTo>
                  <a:pt x="22129" y="35851"/>
                  <a:pt x="22267" y="35701"/>
                  <a:pt x="22418" y="35550"/>
                </a:cubicBezTo>
                <a:lnTo>
                  <a:pt x="22418" y="35550"/>
                </a:lnTo>
                <a:cubicBezTo>
                  <a:pt x="22399" y="35580"/>
                  <a:pt x="22396" y="35602"/>
                  <a:pt x="22413" y="35602"/>
                </a:cubicBezTo>
                <a:cubicBezTo>
                  <a:pt x="22431" y="35602"/>
                  <a:pt x="22472" y="35577"/>
                  <a:pt x="22543" y="35512"/>
                </a:cubicBezTo>
                <a:cubicBezTo>
                  <a:pt x="22594" y="35449"/>
                  <a:pt x="22656" y="35399"/>
                  <a:pt x="22694" y="35336"/>
                </a:cubicBezTo>
                <a:lnTo>
                  <a:pt x="22656" y="35299"/>
                </a:lnTo>
                <a:cubicBezTo>
                  <a:pt x="24101" y="33828"/>
                  <a:pt x="25635" y="32333"/>
                  <a:pt x="27017" y="31039"/>
                </a:cubicBezTo>
                <a:cubicBezTo>
                  <a:pt x="27017" y="31039"/>
                  <a:pt x="27017" y="31051"/>
                  <a:pt x="27017" y="31051"/>
                </a:cubicBezTo>
                <a:cubicBezTo>
                  <a:pt x="27017" y="31039"/>
                  <a:pt x="27029" y="31039"/>
                  <a:pt x="27029" y="31026"/>
                </a:cubicBezTo>
                <a:cubicBezTo>
                  <a:pt x="28022" y="30096"/>
                  <a:pt x="28927" y="29279"/>
                  <a:pt x="29631" y="28664"/>
                </a:cubicBezTo>
                <a:cubicBezTo>
                  <a:pt x="30081" y="28262"/>
                  <a:pt x="30268" y="28086"/>
                  <a:pt x="30249" y="28086"/>
                </a:cubicBezTo>
                <a:cubicBezTo>
                  <a:pt x="30234" y="28086"/>
                  <a:pt x="30094" y="28194"/>
                  <a:pt x="29857" y="28387"/>
                </a:cubicBezTo>
                <a:cubicBezTo>
                  <a:pt x="29316" y="28827"/>
                  <a:pt x="28273" y="29707"/>
                  <a:pt x="27080" y="30775"/>
                </a:cubicBezTo>
                <a:cubicBezTo>
                  <a:pt x="27042" y="30787"/>
                  <a:pt x="27004" y="30812"/>
                  <a:pt x="26929" y="30863"/>
                </a:cubicBezTo>
                <a:lnTo>
                  <a:pt x="26879" y="30926"/>
                </a:lnTo>
                <a:cubicBezTo>
                  <a:pt x="26602" y="31127"/>
                  <a:pt x="26225" y="31303"/>
                  <a:pt x="26087" y="31340"/>
                </a:cubicBezTo>
                <a:cubicBezTo>
                  <a:pt x="26117" y="31344"/>
                  <a:pt x="26149" y="31345"/>
                  <a:pt x="26183" y="31345"/>
                </a:cubicBezTo>
                <a:cubicBezTo>
                  <a:pt x="26275" y="31345"/>
                  <a:pt x="26379" y="31334"/>
                  <a:pt x="26489" y="31315"/>
                </a:cubicBezTo>
                <a:lnTo>
                  <a:pt x="26489" y="31315"/>
                </a:lnTo>
                <a:cubicBezTo>
                  <a:pt x="25823" y="31906"/>
                  <a:pt x="25144" y="32534"/>
                  <a:pt x="24478" y="33162"/>
                </a:cubicBezTo>
                <a:lnTo>
                  <a:pt x="24453" y="33150"/>
                </a:lnTo>
                <a:cubicBezTo>
                  <a:pt x="24830" y="32823"/>
                  <a:pt x="24680" y="32823"/>
                  <a:pt x="24680" y="32735"/>
                </a:cubicBezTo>
                <a:lnTo>
                  <a:pt x="24680" y="32735"/>
                </a:lnTo>
                <a:lnTo>
                  <a:pt x="24101" y="33401"/>
                </a:lnTo>
                <a:lnTo>
                  <a:pt x="24353" y="33275"/>
                </a:lnTo>
                <a:lnTo>
                  <a:pt x="24353" y="33275"/>
                </a:lnTo>
                <a:cubicBezTo>
                  <a:pt x="23398" y="34180"/>
                  <a:pt x="22506" y="35035"/>
                  <a:pt x="21789" y="35726"/>
                </a:cubicBezTo>
                <a:cubicBezTo>
                  <a:pt x="21706" y="35692"/>
                  <a:pt x="21599" y="35676"/>
                  <a:pt x="21486" y="35676"/>
                </a:cubicBezTo>
                <a:cubicBezTo>
                  <a:pt x="21429" y="35676"/>
                  <a:pt x="21370" y="35680"/>
                  <a:pt x="21312" y="35688"/>
                </a:cubicBezTo>
                <a:cubicBezTo>
                  <a:pt x="21973" y="34977"/>
                  <a:pt x="22451" y="34449"/>
                  <a:pt x="22407" y="34449"/>
                </a:cubicBezTo>
                <a:cubicBezTo>
                  <a:pt x="22396" y="34449"/>
                  <a:pt x="22351" y="34483"/>
                  <a:pt x="22267" y="34557"/>
                </a:cubicBezTo>
                <a:cubicBezTo>
                  <a:pt x="22380" y="34444"/>
                  <a:pt x="22506" y="34306"/>
                  <a:pt x="22669" y="34130"/>
                </a:cubicBezTo>
                <a:lnTo>
                  <a:pt x="22669" y="34130"/>
                </a:lnTo>
                <a:cubicBezTo>
                  <a:pt x="22595" y="34189"/>
                  <a:pt x="22560" y="34211"/>
                  <a:pt x="22551" y="34211"/>
                </a:cubicBezTo>
                <a:cubicBezTo>
                  <a:pt x="22529" y="34211"/>
                  <a:pt x="22626" y="34103"/>
                  <a:pt x="22669" y="34042"/>
                </a:cubicBezTo>
                <a:cubicBezTo>
                  <a:pt x="22656" y="34042"/>
                  <a:pt x="22656" y="34029"/>
                  <a:pt x="22656" y="34029"/>
                </a:cubicBezTo>
                <a:cubicBezTo>
                  <a:pt x="22682" y="34017"/>
                  <a:pt x="22697" y="34011"/>
                  <a:pt x="22702" y="34011"/>
                </a:cubicBezTo>
                <a:cubicBezTo>
                  <a:pt x="22707" y="34011"/>
                  <a:pt x="22700" y="34017"/>
                  <a:pt x="22682" y="34029"/>
                </a:cubicBezTo>
                <a:cubicBezTo>
                  <a:pt x="22682" y="34029"/>
                  <a:pt x="22669" y="34042"/>
                  <a:pt x="22669" y="34042"/>
                </a:cubicBezTo>
                <a:cubicBezTo>
                  <a:pt x="22682" y="34067"/>
                  <a:pt x="22682" y="34092"/>
                  <a:pt x="22669" y="34130"/>
                </a:cubicBezTo>
                <a:cubicBezTo>
                  <a:pt x="22669" y="34130"/>
                  <a:pt x="22669" y="34130"/>
                  <a:pt x="22669" y="34130"/>
                </a:cubicBezTo>
                <a:lnTo>
                  <a:pt x="22669" y="34130"/>
                </a:lnTo>
                <a:cubicBezTo>
                  <a:pt x="22669" y="34130"/>
                  <a:pt x="22669" y="34130"/>
                  <a:pt x="22669" y="34130"/>
                </a:cubicBezTo>
                <a:lnTo>
                  <a:pt x="22669" y="34130"/>
                </a:lnTo>
                <a:cubicBezTo>
                  <a:pt x="22669" y="34331"/>
                  <a:pt x="22411" y="34701"/>
                  <a:pt x="22601" y="34701"/>
                </a:cubicBezTo>
                <a:cubicBezTo>
                  <a:pt x="22624" y="34701"/>
                  <a:pt x="22655" y="34695"/>
                  <a:pt x="22694" y="34683"/>
                </a:cubicBezTo>
                <a:cubicBezTo>
                  <a:pt x="23146" y="34218"/>
                  <a:pt x="22920" y="34268"/>
                  <a:pt x="23159" y="33941"/>
                </a:cubicBezTo>
                <a:lnTo>
                  <a:pt x="23159" y="33941"/>
                </a:lnTo>
                <a:cubicBezTo>
                  <a:pt x="22949" y="34162"/>
                  <a:pt x="22873" y="34233"/>
                  <a:pt x="22855" y="34233"/>
                </a:cubicBezTo>
                <a:cubicBezTo>
                  <a:pt x="22824" y="34233"/>
                  <a:pt x="22984" y="34005"/>
                  <a:pt x="22908" y="34005"/>
                </a:cubicBezTo>
                <a:cubicBezTo>
                  <a:pt x="22879" y="34005"/>
                  <a:pt x="22815" y="34038"/>
                  <a:pt x="22694" y="34130"/>
                </a:cubicBezTo>
                <a:cubicBezTo>
                  <a:pt x="22820" y="33967"/>
                  <a:pt x="22958" y="33828"/>
                  <a:pt x="23071" y="33703"/>
                </a:cubicBezTo>
                <a:lnTo>
                  <a:pt x="23071" y="33703"/>
                </a:lnTo>
                <a:cubicBezTo>
                  <a:pt x="22920" y="33816"/>
                  <a:pt x="22782" y="33929"/>
                  <a:pt x="22631" y="34029"/>
                </a:cubicBezTo>
                <a:cubicBezTo>
                  <a:pt x="22644" y="34029"/>
                  <a:pt x="22644" y="34029"/>
                  <a:pt x="22656" y="34017"/>
                </a:cubicBezTo>
                <a:lnTo>
                  <a:pt x="22656" y="34017"/>
                </a:lnTo>
                <a:lnTo>
                  <a:pt x="22003" y="34796"/>
                </a:lnTo>
                <a:cubicBezTo>
                  <a:pt x="21965" y="34821"/>
                  <a:pt x="21940" y="34846"/>
                  <a:pt x="21902" y="34884"/>
                </a:cubicBezTo>
                <a:cubicBezTo>
                  <a:pt x="21777" y="34972"/>
                  <a:pt x="21639" y="35060"/>
                  <a:pt x="21463" y="35148"/>
                </a:cubicBezTo>
                <a:lnTo>
                  <a:pt x="22430" y="34155"/>
                </a:lnTo>
                <a:cubicBezTo>
                  <a:pt x="22506" y="34117"/>
                  <a:pt x="22568" y="34080"/>
                  <a:pt x="22631" y="34029"/>
                </a:cubicBezTo>
                <a:lnTo>
                  <a:pt x="22631" y="34029"/>
                </a:lnTo>
                <a:cubicBezTo>
                  <a:pt x="22594" y="34042"/>
                  <a:pt x="22543" y="34067"/>
                  <a:pt x="22506" y="34092"/>
                </a:cubicBezTo>
                <a:cubicBezTo>
                  <a:pt x="23373" y="33213"/>
                  <a:pt x="24265" y="32346"/>
                  <a:pt x="25157" y="31478"/>
                </a:cubicBezTo>
                <a:lnTo>
                  <a:pt x="25333" y="31466"/>
                </a:lnTo>
                <a:cubicBezTo>
                  <a:pt x="25383" y="31428"/>
                  <a:pt x="25433" y="31378"/>
                  <a:pt x="25496" y="31328"/>
                </a:cubicBezTo>
                <a:cubicBezTo>
                  <a:pt x="25459" y="31328"/>
                  <a:pt x="25383" y="31328"/>
                  <a:pt x="25258" y="31391"/>
                </a:cubicBezTo>
                <a:cubicBezTo>
                  <a:pt x="25635" y="31026"/>
                  <a:pt x="26012" y="30662"/>
                  <a:pt x="26388" y="30310"/>
                </a:cubicBezTo>
                <a:cubicBezTo>
                  <a:pt x="26414" y="30310"/>
                  <a:pt x="26439" y="30310"/>
                  <a:pt x="26464" y="30322"/>
                </a:cubicBezTo>
                <a:lnTo>
                  <a:pt x="26652" y="30071"/>
                </a:lnTo>
                <a:cubicBezTo>
                  <a:pt x="27092" y="29656"/>
                  <a:pt x="27545" y="29242"/>
                  <a:pt x="27984" y="28840"/>
                </a:cubicBezTo>
                <a:cubicBezTo>
                  <a:pt x="28437" y="28425"/>
                  <a:pt x="28889" y="28023"/>
                  <a:pt x="29354" y="27621"/>
                </a:cubicBezTo>
                <a:cubicBezTo>
                  <a:pt x="29681" y="27332"/>
                  <a:pt x="30007" y="27043"/>
                  <a:pt x="30334" y="26766"/>
                </a:cubicBezTo>
                <a:lnTo>
                  <a:pt x="30334" y="26766"/>
                </a:lnTo>
                <a:cubicBezTo>
                  <a:pt x="30121" y="26942"/>
                  <a:pt x="29844" y="27156"/>
                  <a:pt x="29530" y="27420"/>
                </a:cubicBezTo>
                <a:cubicBezTo>
                  <a:pt x="29568" y="27382"/>
                  <a:pt x="29618" y="27344"/>
                  <a:pt x="29668" y="27281"/>
                </a:cubicBezTo>
                <a:lnTo>
                  <a:pt x="29668" y="27281"/>
                </a:lnTo>
                <a:cubicBezTo>
                  <a:pt x="29631" y="27294"/>
                  <a:pt x="29631" y="27294"/>
                  <a:pt x="29593" y="27307"/>
                </a:cubicBezTo>
                <a:cubicBezTo>
                  <a:pt x="29543" y="27357"/>
                  <a:pt x="29467" y="27432"/>
                  <a:pt x="29329" y="27533"/>
                </a:cubicBezTo>
                <a:cubicBezTo>
                  <a:pt x="29367" y="27533"/>
                  <a:pt x="29367" y="27545"/>
                  <a:pt x="29367" y="27558"/>
                </a:cubicBezTo>
                <a:cubicBezTo>
                  <a:pt x="29115" y="27784"/>
                  <a:pt x="28814" y="28035"/>
                  <a:pt x="28500" y="28312"/>
                </a:cubicBezTo>
                <a:lnTo>
                  <a:pt x="28701" y="28048"/>
                </a:lnTo>
                <a:lnTo>
                  <a:pt x="28701" y="28048"/>
                </a:lnTo>
                <a:cubicBezTo>
                  <a:pt x="28625" y="28061"/>
                  <a:pt x="28437" y="28199"/>
                  <a:pt x="28361" y="28224"/>
                </a:cubicBezTo>
                <a:cubicBezTo>
                  <a:pt x="28355" y="28230"/>
                  <a:pt x="28346" y="28233"/>
                  <a:pt x="28339" y="28233"/>
                </a:cubicBezTo>
                <a:cubicBezTo>
                  <a:pt x="28333" y="28233"/>
                  <a:pt x="28330" y="28230"/>
                  <a:pt x="28336" y="28224"/>
                </a:cubicBezTo>
                <a:lnTo>
                  <a:pt x="28336" y="28224"/>
                </a:lnTo>
                <a:cubicBezTo>
                  <a:pt x="28261" y="28299"/>
                  <a:pt x="28211" y="28362"/>
                  <a:pt x="28185" y="28400"/>
                </a:cubicBezTo>
                <a:cubicBezTo>
                  <a:pt x="28140" y="28468"/>
                  <a:pt x="28149" y="28495"/>
                  <a:pt x="28196" y="28495"/>
                </a:cubicBezTo>
                <a:cubicBezTo>
                  <a:pt x="28228" y="28495"/>
                  <a:pt x="28276" y="28483"/>
                  <a:pt x="28336" y="28463"/>
                </a:cubicBezTo>
                <a:lnTo>
                  <a:pt x="28336" y="28463"/>
                </a:lnTo>
                <a:cubicBezTo>
                  <a:pt x="27758" y="28965"/>
                  <a:pt x="27117" y="29543"/>
                  <a:pt x="26426" y="30184"/>
                </a:cubicBezTo>
                <a:cubicBezTo>
                  <a:pt x="26388" y="30209"/>
                  <a:pt x="26351" y="30234"/>
                  <a:pt x="26313" y="30260"/>
                </a:cubicBezTo>
                <a:cubicBezTo>
                  <a:pt x="26269" y="30277"/>
                  <a:pt x="26224" y="30295"/>
                  <a:pt x="26193" y="30295"/>
                </a:cubicBezTo>
                <a:cubicBezTo>
                  <a:pt x="26180" y="30295"/>
                  <a:pt x="26170" y="30292"/>
                  <a:pt x="26162" y="30285"/>
                </a:cubicBezTo>
                <a:lnTo>
                  <a:pt x="26162" y="30285"/>
                </a:lnTo>
                <a:cubicBezTo>
                  <a:pt x="26172" y="30303"/>
                  <a:pt x="26187" y="30315"/>
                  <a:pt x="26215" y="30315"/>
                </a:cubicBezTo>
                <a:cubicBezTo>
                  <a:pt x="26225" y="30315"/>
                  <a:pt x="26237" y="30313"/>
                  <a:pt x="26250" y="30310"/>
                </a:cubicBezTo>
                <a:lnTo>
                  <a:pt x="26288" y="30310"/>
                </a:lnTo>
                <a:cubicBezTo>
                  <a:pt x="24667" y="31830"/>
                  <a:pt x="22782" y="33678"/>
                  <a:pt x="20872" y="35625"/>
                </a:cubicBezTo>
                <a:lnTo>
                  <a:pt x="20859" y="35550"/>
                </a:lnTo>
                <a:lnTo>
                  <a:pt x="20822" y="35676"/>
                </a:lnTo>
                <a:cubicBezTo>
                  <a:pt x="20558" y="35939"/>
                  <a:pt x="20307" y="36216"/>
                  <a:pt x="20043" y="36480"/>
                </a:cubicBezTo>
                <a:lnTo>
                  <a:pt x="20030" y="36455"/>
                </a:lnTo>
                <a:lnTo>
                  <a:pt x="19992" y="36530"/>
                </a:lnTo>
                <a:cubicBezTo>
                  <a:pt x="19502" y="37045"/>
                  <a:pt x="19000" y="37560"/>
                  <a:pt x="18510" y="38076"/>
                </a:cubicBezTo>
                <a:cubicBezTo>
                  <a:pt x="18510" y="38063"/>
                  <a:pt x="18497" y="38063"/>
                  <a:pt x="18497" y="38050"/>
                </a:cubicBezTo>
                <a:lnTo>
                  <a:pt x="18321" y="38277"/>
                </a:lnTo>
                <a:cubicBezTo>
                  <a:pt x="18057" y="38553"/>
                  <a:pt x="17793" y="38842"/>
                  <a:pt x="17517" y="39119"/>
                </a:cubicBezTo>
                <a:cubicBezTo>
                  <a:pt x="17479" y="39144"/>
                  <a:pt x="17442" y="39169"/>
                  <a:pt x="17391" y="39181"/>
                </a:cubicBezTo>
                <a:cubicBezTo>
                  <a:pt x="17404" y="39194"/>
                  <a:pt x="17429" y="39194"/>
                  <a:pt x="17442" y="39194"/>
                </a:cubicBezTo>
                <a:cubicBezTo>
                  <a:pt x="17102" y="39558"/>
                  <a:pt x="16776" y="39923"/>
                  <a:pt x="16436" y="40275"/>
                </a:cubicBezTo>
                <a:cubicBezTo>
                  <a:pt x="16411" y="40275"/>
                  <a:pt x="16373" y="40325"/>
                  <a:pt x="16336" y="40388"/>
                </a:cubicBezTo>
                <a:cubicBezTo>
                  <a:pt x="13973" y="42926"/>
                  <a:pt x="11862" y="45276"/>
                  <a:pt x="10480" y="46771"/>
                </a:cubicBezTo>
                <a:cubicBezTo>
                  <a:pt x="10047" y="47242"/>
                  <a:pt x="9845" y="47453"/>
                  <a:pt x="9830" y="47453"/>
                </a:cubicBezTo>
                <a:cubicBezTo>
                  <a:pt x="9815" y="47453"/>
                  <a:pt x="9998" y="47229"/>
                  <a:pt x="10329" y="46834"/>
                </a:cubicBezTo>
                <a:cubicBezTo>
                  <a:pt x="10983" y="46068"/>
                  <a:pt x="12227" y="44635"/>
                  <a:pt x="13735" y="42951"/>
                </a:cubicBezTo>
                <a:cubicBezTo>
                  <a:pt x="15255" y="41280"/>
                  <a:pt x="17027" y="39370"/>
                  <a:pt x="18698" y="37611"/>
                </a:cubicBezTo>
                <a:cubicBezTo>
                  <a:pt x="20382" y="35864"/>
                  <a:pt x="21965" y="34281"/>
                  <a:pt x="23059" y="33200"/>
                </a:cubicBezTo>
                <a:lnTo>
                  <a:pt x="23059" y="33200"/>
                </a:lnTo>
                <a:lnTo>
                  <a:pt x="23046" y="33225"/>
                </a:lnTo>
                <a:cubicBezTo>
                  <a:pt x="23059" y="33200"/>
                  <a:pt x="23071" y="33187"/>
                  <a:pt x="23084" y="33175"/>
                </a:cubicBezTo>
                <a:cubicBezTo>
                  <a:pt x="23222" y="33037"/>
                  <a:pt x="23348" y="32898"/>
                  <a:pt x="23473" y="32785"/>
                </a:cubicBezTo>
                <a:cubicBezTo>
                  <a:pt x="23574" y="32710"/>
                  <a:pt x="23674" y="32635"/>
                  <a:pt x="23800" y="32559"/>
                </a:cubicBezTo>
                <a:cubicBezTo>
                  <a:pt x="23812" y="32509"/>
                  <a:pt x="23800" y="32484"/>
                  <a:pt x="23775" y="32484"/>
                </a:cubicBezTo>
                <a:cubicBezTo>
                  <a:pt x="23767" y="32480"/>
                  <a:pt x="23756" y="32479"/>
                  <a:pt x="23742" y="32479"/>
                </a:cubicBezTo>
                <a:cubicBezTo>
                  <a:pt x="23708" y="32479"/>
                  <a:pt x="23660" y="32487"/>
                  <a:pt x="23624" y="32496"/>
                </a:cubicBezTo>
                <a:cubicBezTo>
                  <a:pt x="23607" y="32500"/>
                  <a:pt x="23590" y="32502"/>
                  <a:pt x="23577" y="32502"/>
                </a:cubicBezTo>
                <a:cubicBezTo>
                  <a:pt x="23541" y="32502"/>
                  <a:pt x="23525" y="32485"/>
                  <a:pt x="23561" y="32421"/>
                </a:cubicBezTo>
                <a:lnTo>
                  <a:pt x="23561" y="32421"/>
                </a:lnTo>
                <a:cubicBezTo>
                  <a:pt x="23423" y="32572"/>
                  <a:pt x="23322" y="32735"/>
                  <a:pt x="23222" y="32886"/>
                </a:cubicBezTo>
                <a:cubicBezTo>
                  <a:pt x="23172" y="32986"/>
                  <a:pt x="23121" y="33062"/>
                  <a:pt x="23071" y="33150"/>
                </a:cubicBezTo>
                <a:cubicBezTo>
                  <a:pt x="21463" y="34708"/>
                  <a:pt x="19565" y="36605"/>
                  <a:pt x="17806" y="38427"/>
                </a:cubicBezTo>
                <a:cubicBezTo>
                  <a:pt x="16034" y="40262"/>
                  <a:pt x="14375" y="42021"/>
                  <a:pt x="13219" y="43278"/>
                </a:cubicBezTo>
                <a:cubicBezTo>
                  <a:pt x="12191" y="44383"/>
                  <a:pt x="11533" y="45090"/>
                  <a:pt x="11500" y="45090"/>
                </a:cubicBezTo>
                <a:cubicBezTo>
                  <a:pt x="11496" y="45090"/>
                  <a:pt x="11503" y="45077"/>
                  <a:pt x="11523" y="45050"/>
                </a:cubicBezTo>
                <a:cubicBezTo>
                  <a:pt x="11674" y="44824"/>
                  <a:pt x="12666" y="43630"/>
                  <a:pt x="14928" y="41104"/>
                </a:cubicBezTo>
                <a:cubicBezTo>
                  <a:pt x="15896" y="40087"/>
                  <a:pt x="16131" y="39862"/>
                  <a:pt x="16157" y="39862"/>
                </a:cubicBezTo>
                <a:cubicBezTo>
                  <a:pt x="16177" y="39862"/>
                  <a:pt x="16065" y="40005"/>
                  <a:pt x="16085" y="40005"/>
                </a:cubicBezTo>
                <a:cubicBezTo>
                  <a:pt x="16097" y="40005"/>
                  <a:pt x="16168" y="39942"/>
                  <a:pt x="16373" y="39734"/>
                </a:cubicBezTo>
                <a:cubicBezTo>
                  <a:pt x="18535" y="37372"/>
                  <a:pt x="20734" y="35047"/>
                  <a:pt x="22996" y="32785"/>
                </a:cubicBezTo>
                <a:cubicBezTo>
                  <a:pt x="25848" y="30059"/>
                  <a:pt x="27808" y="28337"/>
                  <a:pt x="29266" y="27106"/>
                </a:cubicBezTo>
                <a:cubicBezTo>
                  <a:pt x="30736" y="25874"/>
                  <a:pt x="31679" y="25120"/>
                  <a:pt x="32583" y="24429"/>
                </a:cubicBezTo>
                <a:cubicBezTo>
                  <a:pt x="33476" y="23738"/>
                  <a:pt x="34330" y="23110"/>
                  <a:pt x="35637" y="22180"/>
                </a:cubicBezTo>
                <a:cubicBezTo>
                  <a:pt x="36290" y="21727"/>
                  <a:pt x="37070" y="21187"/>
                  <a:pt x="38037" y="20609"/>
                </a:cubicBezTo>
                <a:cubicBezTo>
                  <a:pt x="39005" y="20006"/>
                  <a:pt x="40173" y="19340"/>
                  <a:pt x="41631" y="18749"/>
                </a:cubicBezTo>
                <a:lnTo>
                  <a:pt x="41631" y="18749"/>
                </a:lnTo>
                <a:cubicBezTo>
                  <a:pt x="39821" y="19478"/>
                  <a:pt x="38263" y="20395"/>
                  <a:pt x="36931" y="21250"/>
                </a:cubicBezTo>
                <a:cubicBezTo>
                  <a:pt x="36592" y="21463"/>
                  <a:pt x="36278" y="21677"/>
                  <a:pt x="35976" y="21891"/>
                </a:cubicBezTo>
                <a:cubicBezTo>
                  <a:pt x="35662" y="22092"/>
                  <a:pt x="35373" y="22293"/>
                  <a:pt x="35084" y="22506"/>
                </a:cubicBezTo>
                <a:cubicBezTo>
                  <a:pt x="34808" y="22707"/>
                  <a:pt x="34531" y="22896"/>
                  <a:pt x="34267" y="23084"/>
                </a:cubicBezTo>
                <a:cubicBezTo>
                  <a:pt x="34003" y="23285"/>
                  <a:pt x="33752" y="23474"/>
                  <a:pt x="33513" y="23650"/>
                </a:cubicBezTo>
                <a:cubicBezTo>
                  <a:pt x="31591" y="25108"/>
                  <a:pt x="30296" y="26201"/>
                  <a:pt x="29379" y="26967"/>
                </a:cubicBezTo>
                <a:cubicBezTo>
                  <a:pt x="28914" y="27344"/>
                  <a:pt x="28550" y="27658"/>
                  <a:pt x="28261" y="27897"/>
                </a:cubicBezTo>
                <a:cubicBezTo>
                  <a:pt x="27959" y="28149"/>
                  <a:pt x="27746" y="28337"/>
                  <a:pt x="27557" y="28475"/>
                </a:cubicBezTo>
                <a:cubicBezTo>
                  <a:pt x="27205" y="28764"/>
                  <a:pt x="27029" y="28890"/>
                  <a:pt x="26853" y="29016"/>
                </a:cubicBezTo>
                <a:cubicBezTo>
                  <a:pt x="26514" y="29267"/>
                  <a:pt x="26150" y="29506"/>
                  <a:pt x="24378" y="31127"/>
                </a:cubicBezTo>
                <a:cubicBezTo>
                  <a:pt x="22631" y="32773"/>
                  <a:pt x="19414" y="35776"/>
                  <a:pt x="13772" y="41958"/>
                </a:cubicBezTo>
                <a:cubicBezTo>
                  <a:pt x="15330" y="40199"/>
                  <a:pt x="16926" y="38478"/>
                  <a:pt x="18535" y="36769"/>
                </a:cubicBezTo>
                <a:lnTo>
                  <a:pt x="18535" y="36769"/>
                </a:lnTo>
                <a:cubicBezTo>
                  <a:pt x="18518" y="36788"/>
                  <a:pt x="18511" y="36796"/>
                  <a:pt x="18512" y="36796"/>
                </a:cubicBezTo>
                <a:cubicBezTo>
                  <a:pt x="18526" y="36796"/>
                  <a:pt x="19487" y="35811"/>
                  <a:pt x="19510" y="35811"/>
                </a:cubicBezTo>
                <a:lnTo>
                  <a:pt x="19510" y="35811"/>
                </a:lnTo>
                <a:cubicBezTo>
                  <a:pt x="19512" y="35811"/>
                  <a:pt x="19506" y="35820"/>
                  <a:pt x="19490" y="35839"/>
                </a:cubicBezTo>
                <a:cubicBezTo>
                  <a:pt x="21365" y="33896"/>
                  <a:pt x="22134" y="33110"/>
                  <a:pt x="22115" y="33110"/>
                </a:cubicBezTo>
                <a:lnTo>
                  <a:pt x="22115" y="33110"/>
                </a:lnTo>
                <a:cubicBezTo>
                  <a:pt x="22106" y="33110"/>
                  <a:pt x="21915" y="33292"/>
                  <a:pt x="21576" y="33615"/>
                </a:cubicBezTo>
                <a:cubicBezTo>
                  <a:pt x="20533" y="34620"/>
                  <a:pt x="18158" y="37020"/>
                  <a:pt x="15607" y="39747"/>
                </a:cubicBezTo>
                <a:cubicBezTo>
                  <a:pt x="13043" y="42461"/>
                  <a:pt x="10329" y="45515"/>
                  <a:pt x="8457" y="47676"/>
                </a:cubicBezTo>
                <a:cubicBezTo>
                  <a:pt x="7017" y="49338"/>
                  <a:pt x="6060" y="50458"/>
                  <a:pt x="6027" y="50458"/>
                </a:cubicBezTo>
                <a:cubicBezTo>
                  <a:pt x="6016" y="50458"/>
                  <a:pt x="6090" y="50357"/>
                  <a:pt x="6258" y="50139"/>
                </a:cubicBezTo>
                <a:cubicBezTo>
                  <a:pt x="7062" y="49109"/>
                  <a:pt x="8281" y="47638"/>
                  <a:pt x="9626" y="46055"/>
                </a:cubicBezTo>
                <a:lnTo>
                  <a:pt x="9940" y="45703"/>
                </a:lnTo>
                <a:cubicBezTo>
                  <a:pt x="10342" y="45251"/>
                  <a:pt x="10744" y="44773"/>
                  <a:pt x="11146" y="44308"/>
                </a:cubicBezTo>
                <a:lnTo>
                  <a:pt x="11397" y="44032"/>
                </a:lnTo>
                <a:cubicBezTo>
                  <a:pt x="12176" y="43152"/>
                  <a:pt x="12956" y="42298"/>
                  <a:pt x="13709" y="41481"/>
                </a:cubicBezTo>
                <a:lnTo>
                  <a:pt x="13709" y="41481"/>
                </a:lnTo>
                <a:lnTo>
                  <a:pt x="12629" y="42650"/>
                </a:lnTo>
                <a:lnTo>
                  <a:pt x="12528" y="42750"/>
                </a:lnTo>
                <a:cubicBezTo>
                  <a:pt x="11900" y="43429"/>
                  <a:pt x="11272" y="44120"/>
                  <a:pt x="10643" y="44811"/>
                </a:cubicBezTo>
                <a:lnTo>
                  <a:pt x="9789" y="45753"/>
                </a:lnTo>
                <a:lnTo>
                  <a:pt x="9437" y="46130"/>
                </a:lnTo>
                <a:lnTo>
                  <a:pt x="9060" y="46558"/>
                </a:lnTo>
                <a:lnTo>
                  <a:pt x="8155" y="47571"/>
                </a:lnTo>
                <a:lnTo>
                  <a:pt x="8155" y="47571"/>
                </a:lnTo>
                <a:cubicBezTo>
                  <a:pt x="8181" y="47540"/>
                  <a:pt x="8216" y="47497"/>
                  <a:pt x="8256" y="47450"/>
                </a:cubicBezTo>
                <a:cubicBezTo>
                  <a:pt x="8482" y="47161"/>
                  <a:pt x="8947" y="46608"/>
                  <a:pt x="9475" y="46005"/>
                </a:cubicBezTo>
                <a:cubicBezTo>
                  <a:pt x="10342" y="44999"/>
                  <a:pt x="11385" y="43843"/>
                  <a:pt x="11799" y="43391"/>
                </a:cubicBezTo>
                <a:lnTo>
                  <a:pt x="11799" y="43391"/>
                </a:lnTo>
                <a:lnTo>
                  <a:pt x="10882" y="44271"/>
                </a:lnTo>
                <a:lnTo>
                  <a:pt x="10882" y="44283"/>
                </a:lnTo>
                <a:lnTo>
                  <a:pt x="10631" y="44522"/>
                </a:lnTo>
                <a:lnTo>
                  <a:pt x="10065" y="45075"/>
                </a:lnTo>
                <a:lnTo>
                  <a:pt x="10053" y="45081"/>
                </a:lnTo>
                <a:lnTo>
                  <a:pt x="10053" y="45081"/>
                </a:lnTo>
                <a:cubicBezTo>
                  <a:pt x="10070" y="45062"/>
                  <a:pt x="10086" y="45043"/>
                  <a:pt x="10103" y="45025"/>
                </a:cubicBezTo>
                <a:cubicBezTo>
                  <a:pt x="10192" y="44925"/>
                  <a:pt x="10278" y="44825"/>
                  <a:pt x="10364" y="44727"/>
                </a:cubicBezTo>
                <a:lnTo>
                  <a:pt x="10364" y="44727"/>
                </a:lnTo>
                <a:lnTo>
                  <a:pt x="10040" y="45087"/>
                </a:lnTo>
                <a:lnTo>
                  <a:pt x="10053" y="45081"/>
                </a:lnTo>
                <a:lnTo>
                  <a:pt x="10053" y="45081"/>
                </a:lnTo>
                <a:cubicBezTo>
                  <a:pt x="8897" y="46387"/>
                  <a:pt x="7584" y="47886"/>
                  <a:pt x="6296" y="49410"/>
                </a:cubicBezTo>
                <a:cubicBezTo>
                  <a:pt x="5969" y="49800"/>
                  <a:pt x="5630" y="50189"/>
                  <a:pt x="5315" y="50566"/>
                </a:cubicBezTo>
                <a:cubicBezTo>
                  <a:pt x="5152" y="50767"/>
                  <a:pt x="4989" y="50956"/>
                  <a:pt x="4825" y="51144"/>
                </a:cubicBezTo>
                <a:lnTo>
                  <a:pt x="4687" y="51282"/>
                </a:lnTo>
                <a:cubicBezTo>
                  <a:pt x="4675" y="51308"/>
                  <a:pt x="4649" y="51333"/>
                  <a:pt x="4624" y="51358"/>
                </a:cubicBezTo>
                <a:cubicBezTo>
                  <a:pt x="4612" y="51358"/>
                  <a:pt x="4599" y="51370"/>
                  <a:pt x="4599" y="51370"/>
                </a:cubicBezTo>
                <a:cubicBezTo>
                  <a:pt x="4599" y="51370"/>
                  <a:pt x="4587" y="51383"/>
                  <a:pt x="4574" y="51383"/>
                </a:cubicBezTo>
                <a:lnTo>
                  <a:pt x="4561" y="51396"/>
                </a:lnTo>
                <a:lnTo>
                  <a:pt x="4524" y="51396"/>
                </a:lnTo>
                <a:cubicBezTo>
                  <a:pt x="4511" y="51396"/>
                  <a:pt x="4448" y="51358"/>
                  <a:pt x="4448" y="51333"/>
                </a:cubicBezTo>
                <a:cubicBezTo>
                  <a:pt x="4448" y="51320"/>
                  <a:pt x="4448" y="51320"/>
                  <a:pt x="4448" y="51308"/>
                </a:cubicBezTo>
                <a:cubicBezTo>
                  <a:pt x="4461" y="51282"/>
                  <a:pt x="4461" y="51282"/>
                  <a:pt x="4461" y="51282"/>
                </a:cubicBezTo>
                <a:cubicBezTo>
                  <a:pt x="4461" y="51270"/>
                  <a:pt x="4474" y="51257"/>
                  <a:pt x="4474" y="51245"/>
                </a:cubicBezTo>
                <a:cubicBezTo>
                  <a:pt x="4536" y="51132"/>
                  <a:pt x="4599" y="51031"/>
                  <a:pt x="4675" y="50918"/>
                </a:cubicBezTo>
                <a:cubicBezTo>
                  <a:pt x="5227" y="50101"/>
                  <a:pt x="5793" y="49335"/>
                  <a:pt x="6308" y="48606"/>
                </a:cubicBezTo>
                <a:cubicBezTo>
                  <a:pt x="6346" y="48556"/>
                  <a:pt x="6384" y="48505"/>
                  <a:pt x="6421" y="48455"/>
                </a:cubicBezTo>
                <a:cubicBezTo>
                  <a:pt x="6473" y="48269"/>
                  <a:pt x="6362" y="48145"/>
                  <a:pt x="6182" y="48145"/>
                </a:cubicBezTo>
                <a:cubicBezTo>
                  <a:pt x="6058" y="48145"/>
                  <a:pt x="5902" y="48204"/>
                  <a:pt x="5743" y="48342"/>
                </a:cubicBezTo>
                <a:cubicBezTo>
                  <a:pt x="5718" y="48267"/>
                  <a:pt x="6195" y="47827"/>
                  <a:pt x="6384" y="47575"/>
                </a:cubicBezTo>
                <a:cubicBezTo>
                  <a:pt x="7012" y="46884"/>
                  <a:pt x="7137" y="46382"/>
                  <a:pt x="7615" y="45791"/>
                </a:cubicBezTo>
                <a:lnTo>
                  <a:pt x="7615" y="45791"/>
                </a:lnTo>
                <a:lnTo>
                  <a:pt x="7326" y="46294"/>
                </a:lnTo>
                <a:cubicBezTo>
                  <a:pt x="7427" y="46206"/>
                  <a:pt x="8042" y="45276"/>
                  <a:pt x="8118" y="45113"/>
                </a:cubicBezTo>
                <a:cubicBezTo>
                  <a:pt x="8159" y="45113"/>
                  <a:pt x="8014" y="45503"/>
                  <a:pt x="8093" y="45503"/>
                </a:cubicBezTo>
                <a:cubicBezTo>
                  <a:pt x="8110" y="45503"/>
                  <a:pt x="8138" y="45484"/>
                  <a:pt x="8180" y="45439"/>
                </a:cubicBezTo>
                <a:cubicBezTo>
                  <a:pt x="8997" y="44333"/>
                  <a:pt x="9575" y="43165"/>
                  <a:pt x="9437" y="43152"/>
                </a:cubicBezTo>
                <a:lnTo>
                  <a:pt x="9437" y="43152"/>
                </a:lnTo>
                <a:lnTo>
                  <a:pt x="8306" y="44937"/>
                </a:lnTo>
                <a:cubicBezTo>
                  <a:pt x="8306" y="44937"/>
                  <a:pt x="8305" y="44937"/>
                  <a:pt x="8305" y="44937"/>
                </a:cubicBezTo>
                <a:cubicBezTo>
                  <a:pt x="8202" y="44937"/>
                  <a:pt x="9097" y="43667"/>
                  <a:pt x="8960" y="43667"/>
                </a:cubicBezTo>
                <a:lnTo>
                  <a:pt x="10116" y="42122"/>
                </a:lnTo>
                <a:lnTo>
                  <a:pt x="10116" y="42122"/>
                </a:lnTo>
                <a:cubicBezTo>
                  <a:pt x="9996" y="42295"/>
                  <a:pt x="9671" y="42777"/>
                  <a:pt x="9722" y="42777"/>
                </a:cubicBezTo>
                <a:cubicBezTo>
                  <a:pt x="9730" y="42777"/>
                  <a:pt x="9747" y="42765"/>
                  <a:pt x="9776" y="42738"/>
                </a:cubicBezTo>
                <a:cubicBezTo>
                  <a:pt x="10254" y="42059"/>
                  <a:pt x="10040" y="42398"/>
                  <a:pt x="10392" y="41971"/>
                </a:cubicBezTo>
                <a:lnTo>
                  <a:pt x="10392" y="41971"/>
                </a:lnTo>
                <a:cubicBezTo>
                  <a:pt x="9940" y="42813"/>
                  <a:pt x="9173" y="44409"/>
                  <a:pt x="8922" y="44999"/>
                </a:cubicBezTo>
                <a:lnTo>
                  <a:pt x="9462" y="44158"/>
                </a:lnTo>
                <a:lnTo>
                  <a:pt x="9651" y="43982"/>
                </a:lnTo>
                <a:cubicBezTo>
                  <a:pt x="10342" y="42876"/>
                  <a:pt x="10731" y="41707"/>
                  <a:pt x="10857" y="41368"/>
                </a:cubicBezTo>
                <a:cubicBezTo>
                  <a:pt x="11051" y="41114"/>
                  <a:pt x="11164" y="41030"/>
                  <a:pt x="11224" y="41030"/>
                </a:cubicBezTo>
                <a:cubicBezTo>
                  <a:pt x="11304" y="41030"/>
                  <a:pt x="11290" y="41180"/>
                  <a:pt x="11247" y="41280"/>
                </a:cubicBezTo>
                <a:cubicBezTo>
                  <a:pt x="12114" y="40086"/>
                  <a:pt x="11862" y="39935"/>
                  <a:pt x="12742" y="38742"/>
                </a:cubicBezTo>
                <a:lnTo>
                  <a:pt x="12742" y="38742"/>
                </a:lnTo>
                <a:lnTo>
                  <a:pt x="12390" y="39169"/>
                </a:lnTo>
                <a:cubicBezTo>
                  <a:pt x="12558" y="38893"/>
                  <a:pt x="13274" y="37956"/>
                  <a:pt x="13242" y="37956"/>
                </a:cubicBezTo>
                <a:cubicBezTo>
                  <a:pt x="13241" y="37956"/>
                  <a:pt x="13237" y="37958"/>
                  <a:pt x="13232" y="37963"/>
                </a:cubicBezTo>
                <a:cubicBezTo>
                  <a:pt x="13361" y="37833"/>
                  <a:pt x="13509" y="37727"/>
                  <a:pt x="13569" y="37727"/>
                </a:cubicBezTo>
                <a:cubicBezTo>
                  <a:pt x="13602" y="37727"/>
                  <a:pt x="13609" y="37759"/>
                  <a:pt x="13573" y="37835"/>
                </a:cubicBezTo>
                <a:lnTo>
                  <a:pt x="13573" y="37835"/>
                </a:lnTo>
                <a:lnTo>
                  <a:pt x="14144" y="36740"/>
                </a:lnTo>
                <a:lnTo>
                  <a:pt x="14144" y="36740"/>
                </a:lnTo>
                <a:cubicBezTo>
                  <a:pt x="14090" y="36870"/>
                  <a:pt x="14261" y="36875"/>
                  <a:pt x="14250" y="36945"/>
                </a:cubicBezTo>
                <a:cubicBezTo>
                  <a:pt x="14487" y="36609"/>
                  <a:pt x="14576" y="36289"/>
                  <a:pt x="14500" y="36289"/>
                </a:cubicBezTo>
                <a:cubicBezTo>
                  <a:pt x="14484" y="36289"/>
                  <a:pt x="14459" y="36304"/>
                  <a:pt x="14426" y="36338"/>
                </a:cubicBezTo>
                <a:lnTo>
                  <a:pt x="14426" y="36338"/>
                </a:lnTo>
                <a:cubicBezTo>
                  <a:pt x="15087" y="35604"/>
                  <a:pt x="14898" y="35756"/>
                  <a:pt x="15481" y="35160"/>
                </a:cubicBezTo>
                <a:cubicBezTo>
                  <a:pt x="15543" y="35072"/>
                  <a:pt x="15543" y="35038"/>
                  <a:pt x="15511" y="35038"/>
                </a:cubicBezTo>
                <a:cubicBezTo>
                  <a:pt x="15451" y="35038"/>
                  <a:pt x="15282" y="35155"/>
                  <a:pt x="15192" y="35261"/>
                </a:cubicBezTo>
                <a:cubicBezTo>
                  <a:pt x="15544" y="34670"/>
                  <a:pt x="15808" y="34356"/>
                  <a:pt x="16009" y="34105"/>
                </a:cubicBezTo>
                <a:lnTo>
                  <a:pt x="16009" y="34105"/>
                </a:lnTo>
                <a:cubicBezTo>
                  <a:pt x="15639" y="34691"/>
                  <a:pt x="15766" y="34733"/>
                  <a:pt x="15913" y="34733"/>
                </a:cubicBezTo>
                <a:cubicBezTo>
                  <a:pt x="15938" y="34733"/>
                  <a:pt x="15963" y="34732"/>
                  <a:pt x="15986" y="34732"/>
                </a:cubicBezTo>
                <a:cubicBezTo>
                  <a:pt x="16051" y="34732"/>
                  <a:pt x="16104" y="34741"/>
                  <a:pt x="16097" y="34808"/>
                </a:cubicBezTo>
                <a:lnTo>
                  <a:pt x="17115" y="32547"/>
                </a:lnTo>
                <a:lnTo>
                  <a:pt x="17115" y="32547"/>
                </a:lnTo>
                <a:cubicBezTo>
                  <a:pt x="17090" y="32622"/>
                  <a:pt x="17115" y="32848"/>
                  <a:pt x="17127" y="32873"/>
                </a:cubicBezTo>
                <a:cubicBezTo>
                  <a:pt x="17153" y="32597"/>
                  <a:pt x="18736" y="30310"/>
                  <a:pt x="19540" y="29217"/>
                </a:cubicBezTo>
                <a:lnTo>
                  <a:pt x="19540" y="29217"/>
                </a:lnTo>
                <a:lnTo>
                  <a:pt x="19427" y="29380"/>
                </a:lnTo>
                <a:cubicBezTo>
                  <a:pt x="19413" y="29409"/>
                  <a:pt x="19409" y="29422"/>
                  <a:pt x="19415" y="29422"/>
                </a:cubicBezTo>
                <a:cubicBezTo>
                  <a:pt x="19459" y="29422"/>
                  <a:pt x="20044" y="28640"/>
                  <a:pt x="20244" y="28262"/>
                </a:cubicBezTo>
                <a:lnTo>
                  <a:pt x="20244" y="28262"/>
                </a:lnTo>
                <a:cubicBezTo>
                  <a:pt x="20219" y="28362"/>
                  <a:pt x="20156" y="28450"/>
                  <a:pt x="20030" y="28613"/>
                </a:cubicBezTo>
                <a:cubicBezTo>
                  <a:pt x="20646" y="27922"/>
                  <a:pt x="20545" y="27508"/>
                  <a:pt x="21186" y="26817"/>
                </a:cubicBezTo>
                <a:lnTo>
                  <a:pt x="21186" y="26817"/>
                </a:lnTo>
                <a:cubicBezTo>
                  <a:pt x="20684" y="27508"/>
                  <a:pt x="20633" y="27671"/>
                  <a:pt x="20709" y="27671"/>
                </a:cubicBezTo>
                <a:cubicBezTo>
                  <a:pt x="21037" y="27120"/>
                  <a:pt x="21901" y="25956"/>
                  <a:pt x="21750" y="25956"/>
                </a:cubicBezTo>
                <a:cubicBezTo>
                  <a:pt x="21739" y="25956"/>
                  <a:pt x="21723" y="25962"/>
                  <a:pt x="21701" y="25975"/>
                </a:cubicBezTo>
                <a:cubicBezTo>
                  <a:pt x="21951" y="25656"/>
                  <a:pt x="22150" y="25348"/>
                  <a:pt x="22223" y="25348"/>
                </a:cubicBezTo>
                <a:cubicBezTo>
                  <a:pt x="22231" y="25348"/>
                  <a:pt x="22237" y="25352"/>
                  <a:pt x="22242" y="25359"/>
                </a:cubicBezTo>
                <a:lnTo>
                  <a:pt x="23121" y="23914"/>
                </a:lnTo>
                <a:lnTo>
                  <a:pt x="23121" y="23914"/>
                </a:lnTo>
                <a:cubicBezTo>
                  <a:pt x="23098" y="23961"/>
                  <a:pt x="23079" y="24015"/>
                  <a:pt x="23098" y="24015"/>
                </a:cubicBezTo>
                <a:cubicBezTo>
                  <a:pt x="23117" y="24015"/>
                  <a:pt x="23177" y="23955"/>
                  <a:pt x="23315" y="23765"/>
                </a:cubicBezTo>
                <a:lnTo>
                  <a:pt x="23315" y="23765"/>
                </a:lnTo>
                <a:cubicBezTo>
                  <a:pt x="22761" y="24536"/>
                  <a:pt x="22376" y="25363"/>
                  <a:pt x="22003" y="25711"/>
                </a:cubicBezTo>
                <a:cubicBezTo>
                  <a:pt x="22012" y="25721"/>
                  <a:pt x="22025" y="25725"/>
                  <a:pt x="22039" y="25725"/>
                </a:cubicBezTo>
                <a:cubicBezTo>
                  <a:pt x="22078" y="25725"/>
                  <a:pt x="22132" y="25698"/>
                  <a:pt x="22166" y="25698"/>
                </a:cubicBezTo>
                <a:cubicBezTo>
                  <a:pt x="22211" y="25698"/>
                  <a:pt x="22226" y="25743"/>
                  <a:pt x="22141" y="25949"/>
                </a:cubicBezTo>
                <a:cubicBezTo>
                  <a:pt x="23146" y="24416"/>
                  <a:pt x="23574" y="23487"/>
                  <a:pt x="24127" y="22456"/>
                </a:cubicBezTo>
                <a:lnTo>
                  <a:pt x="25119" y="21162"/>
                </a:lnTo>
                <a:lnTo>
                  <a:pt x="25119" y="21074"/>
                </a:lnTo>
                <a:lnTo>
                  <a:pt x="25371" y="20911"/>
                </a:lnTo>
                <a:cubicBezTo>
                  <a:pt x="25459" y="20722"/>
                  <a:pt x="25509" y="20609"/>
                  <a:pt x="25547" y="20584"/>
                </a:cubicBezTo>
                <a:cubicBezTo>
                  <a:pt x="25551" y="20579"/>
                  <a:pt x="25554" y="20577"/>
                  <a:pt x="25557" y="20577"/>
                </a:cubicBezTo>
                <a:cubicBezTo>
                  <a:pt x="25567" y="20577"/>
                  <a:pt x="25555" y="20622"/>
                  <a:pt x="25534" y="20684"/>
                </a:cubicBezTo>
                <a:cubicBezTo>
                  <a:pt x="25622" y="20534"/>
                  <a:pt x="25710" y="20408"/>
                  <a:pt x="25735" y="20332"/>
                </a:cubicBezTo>
                <a:cubicBezTo>
                  <a:pt x="25737" y="20332"/>
                  <a:pt x="25739" y="20332"/>
                  <a:pt x="25741" y="20332"/>
                </a:cubicBezTo>
                <a:cubicBezTo>
                  <a:pt x="25819" y="20332"/>
                  <a:pt x="25720" y="20602"/>
                  <a:pt x="25609" y="20873"/>
                </a:cubicBezTo>
                <a:cubicBezTo>
                  <a:pt x="25509" y="20986"/>
                  <a:pt x="25396" y="21099"/>
                  <a:pt x="25295" y="21212"/>
                </a:cubicBezTo>
                <a:cubicBezTo>
                  <a:pt x="25214" y="21398"/>
                  <a:pt x="25149" y="21564"/>
                  <a:pt x="25190" y="21564"/>
                </a:cubicBezTo>
                <a:cubicBezTo>
                  <a:pt x="25213" y="21564"/>
                  <a:pt x="25268" y="21513"/>
                  <a:pt x="25371" y="21388"/>
                </a:cubicBezTo>
                <a:cubicBezTo>
                  <a:pt x="25396" y="21338"/>
                  <a:pt x="25433" y="21262"/>
                  <a:pt x="25484" y="21187"/>
                </a:cubicBezTo>
                <a:lnTo>
                  <a:pt x="25484" y="21187"/>
                </a:lnTo>
                <a:cubicBezTo>
                  <a:pt x="25428" y="21326"/>
                  <a:pt x="25386" y="21431"/>
                  <a:pt x="25408" y="21431"/>
                </a:cubicBezTo>
                <a:cubicBezTo>
                  <a:pt x="25416" y="21431"/>
                  <a:pt x="25432" y="21418"/>
                  <a:pt x="25459" y="21388"/>
                </a:cubicBezTo>
                <a:lnTo>
                  <a:pt x="26112" y="20332"/>
                </a:lnTo>
                <a:lnTo>
                  <a:pt x="26112" y="20332"/>
                </a:lnTo>
                <a:cubicBezTo>
                  <a:pt x="26024" y="20446"/>
                  <a:pt x="25873" y="20596"/>
                  <a:pt x="25697" y="20785"/>
                </a:cubicBezTo>
                <a:cubicBezTo>
                  <a:pt x="25987" y="20254"/>
                  <a:pt x="26299" y="19664"/>
                  <a:pt x="26223" y="19664"/>
                </a:cubicBezTo>
                <a:cubicBezTo>
                  <a:pt x="26200" y="19664"/>
                  <a:pt x="26141" y="19717"/>
                  <a:pt x="26037" y="19842"/>
                </a:cubicBezTo>
                <a:lnTo>
                  <a:pt x="26627" y="19101"/>
                </a:lnTo>
                <a:cubicBezTo>
                  <a:pt x="27155" y="18108"/>
                  <a:pt x="27067" y="18284"/>
                  <a:pt x="27746" y="17116"/>
                </a:cubicBezTo>
                <a:cubicBezTo>
                  <a:pt x="27751" y="17112"/>
                  <a:pt x="27755" y="17110"/>
                  <a:pt x="27759" y="17110"/>
                </a:cubicBezTo>
                <a:cubicBezTo>
                  <a:pt x="27789" y="17110"/>
                  <a:pt x="27722" y="17263"/>
                  <a:pt x="27748" y="17263"/>
                </a:cubicBezTo>
                <a:cubicBezTo>
                  <a:pt x="27756" y="17263"/>
                  <a:pt x="27774" y="17247"/>
                  <a:pt x="27808" y="17204"/>
                </a:cubicBezTo>
                <a:cubicBezTo>
                  <a:pt x="28248" y="16311"/>
                  <a:pt x="29279" y="15294"/>
                  <a:pt x="29291" y="15055"/>
                </a:cubicBezTo>
                <a:cubicBezTo>
                  <a:pt x="29706" y="14376"/>
                  <a:pt x="29392" y="14728"/>
                  <a:pt x="29643" y="14288"/>
                </a:cubicBezTo>
                <a:lnTo>
                  <a:pt x="29643" y="14288"/>
                </a:lnTo>
                <a:cubicBezTo>
                  <a:pt x="29643" y="14301"/>
                  <a:pt x="29640" y="14320"/>
                  <a:pt x="29648" y="14320"/>
                </a:cubicBezTo>
                <a:cubicBezTo>
                  <a:pt x="29656" y="14320"/>
                  <a:pt x="29674" y="14301"/>
                  <a:pt x="29718" y="14238"/>
                </a:cubicBezTo>
                <a:lnTo>
                  <a:pt x="29970" y="13698"/>
                </a:lnTo>
                <a:cubicBezTo>
                  <a:pt x="29991" y="13673"/>
                  <a:pt x="30002" y="13664"/>
                  <a:pt x="30007" y="13664"/>
                </a:cubicBezTo>
                <a:cubicBezTo>
                  <a:pt x="30029" y="13664"/>
                  <a:pt x="29919" y="13861"/>
                  <a:pt x="29942" y="13861"/>
                </a:cubicBezTo>
                <a:cubicBezTo>
                  <a:pt x="29954" y="13861"/>
                  <a:pt x="30001" y="13808"/>
                  <a:pt x="30121" y="13647"/>
                </a:cubicBezTo>
                <a:cubicBezTo>
                  <a:pt x="30699" y="12642"/>
                  <a:pt x="31038" y="12039"/>
                  <a:pt x="31591" y="11247"/>
                </a:cubicBezTo>
                <a:cubicBezTo>
                  <a:pt x="31804" y="10903"/>
                  <a:pt x="31849" y="10801"/>
                  <a:pt x="31824" y="10801"/>
                </a:cubicBezTo>
                <a:cubicBezTo>
                  <a:pt x="31787" y="10801"/>
                  <a:pt x="31599" y="11022"/>
                  <a:pt x="31572" y="11022"/>
                </a:cubicBezTo>
                <a:cubicBezTo>
                  <a:pt x="31555" y="11022"/>
                  <a:pt x="31597" y="10941"/>
                  <a:pt x="31767" y="10682"/>
                </a:cubicBezTo>
                <a:cubicBezTo>
                  <a:pt x="31917" y="10581"/>
                  <a:pt x="32068" y="10506"/>
                  <a:pt x="32470" y="9890"/>
                </a:cubicBezTo>
                <a:cubicBezTo>
                  <a:pt x="32503" y="9814"/>
                  <a:pt x="32526" y="9754"/>
                  <a:pt x="32544" y="9703"/>
                </a:cubicBezTo>
                <a:lnTo>
                  <a:pt x="32544" y="9703"/>
                </a:lnTo>
                <a:cubicBezTo>
                  <a:pt x="32545" y="9702"/>
                  <a:pt x="32545" y="9702"/>
                  <a:pt x="32546" y="9702"/>
                </a:cubicBezTo>
                <a:cubicBezTo>
                  <a:pt x="32583" y="9664"/>
                  <a:pt x="32646" y="9576"/>
                  <a:pt x="32810" y="9413"/>
                </a:cubicBezTo>
                <a:cubicBezTo>
                  <a:pt x="33526" y="8759"/>
                  <a:pt x="34217" y="8244"/>
                  <a:pt x="35009" y="7440"/>
                </a:cubicBezTo>
                <a:lnTo>
                  <a:pt x="35562" y="7126"/>
                </a:lnTo>
                <a:cubicBezTo>
                  <a:pt x="35725" y="6978"/>
                  <a:pt x="35756" y="6934"/>
                  <a:pt x="35729" y="6934"/>
                </a:cubicBezTo>
                <a:cubicBezTo>
                  <a:pt x="35689" y="6934"/>
                  <a:pt x="35520" y="7032"/>
                  <a:pt x="35474" y="7032"/>
                </a:cubicBezTo>
                <a:cubicBezTo>
                  <a:pt x="35430" y="7032"/>
                  <a:pt x="35497" y="6944"/>
                  <a:pt x="35888" y="6598"/>
                </a:cubicBezTo>
                <a:cubicBezTo>
                  <a:pt x="36212" y="6307"/>
                  <a:pt x="36320" y="6239"/>
                  <a:pt x="36363" y="6239"/>
                </a:cubicBezTo>
                <a:cubicBezTo>
                  <a:pt x="36401" y="6239"/>
                  <a:pt x="36389" y="6291"/>
                  <a:pt x="36429" y="6291"/>
                </a:cubicBezTo>
                <a:cubicBezTo>
                  <a:pt x="36447" y="6291"/>
                  <a:pt x="36477" y="6280"/>
                  <a:pt x="36529" y="6246"/>
                </a:cubicBezTo>
                <a:cubicBezTo>
                  <a:pt x="36693" y="6070"/>
                  <a:pt x="36931" y="5831"/>
                  <a:pt x="37195" y="5593"/>
                </a:cubicBezTo>
                <a:cubicBezTo>
                  <a:pt x="37472" y="5366"/>
                  <a:pt x="37786" y="5128"/>
                  <a:pt x="38087" y="4989"/>
                </a:cubicBezTo>
                <a:lnTo>
                  <a:pt x="38087" y="4989"/>
                </a:lnTo>
                <a:cubicBezTo>
                  <a:pt x="37924" y="5128"/>
                  <a:pt x="37748" y="5228"/>
                  <a:pt x="37560" y="5379"/>
                </a:cubicBezTo>
                <a:cubicBezTo>
                  <a:pt x="37736" y="5278"/>
                  <a:pt x="37899" y="5178"/>
                  <a:pt x="38062" y="5103"/>
                </a:cubicBezTo>
                <a:lnTo>
                  <a:pt x="38062" y="5103"/>
                </a:lnTo>
                <a:cubicBezTo>
                  <a:pt x="37823" y="5329"/>
                  <a:pt x="37572" y="5530"/>
                  <a:pt x="37459" y="5630"/>
                </a:cubicBezTo>
                <a:cubicBezTo>
                  <a:pt x="37407" y="5682"/>
                  <a:pt x="37382" y="5708"/>
                  <a:pt x="37395" y="5708"/>
                </a:cubicBezTo>
                <a:cubicBezTo>
                  <a:pt x="37411" y="5708"/>
                  <a:pt x="37480" y="5673"/>
                  <a:pt x="37622" y="5605"/>
                </a:cubicBezTo>
                <a:cubicBezTo>
                  <a:pt x="37610" y="5542"/>
                  <a:pt x="37710" y="5429"/>
                  <a:pt x="37874" y="5304"/>
                </a:cubicBezTo>
                <a:cubicBezTo>
                  <a:pt x="38037" y="5165"/>
                  <a:pt x="38251" y="5027"/>
                  <a:pt x="38402" y="4939"/>
                </a:cubicBezTo>
                <a:cubicBezTo>
                  <a:pt x="38452" y="4914"/>
                  <a:pt x="38489" y="4889"/>
                  <a:pt x="38540" y="4864"/>
                </a:cubicBezTo>
                <a:cubicBezTo>
                  <a:pt x="38540" y="4857"/>
                  <a:pt x="38540" y="4857"/>
                  <a:pt x="38540" y="4857"/>
                </a:cubicBezTo>
                <a:cubicBezTo>
                  <a:pt x="38540" y="4857"/>
                  <a:pt x="38540" y="4857"/>
                  <a:pt x="38540" y="4851"/>
                </a:cubicBezTo>
                <a:lnTo>
                  <a:pt x="38515" y="4814"/>
                </a:lnTo>
                <a:cubicBezTo>
                  <a:pt x="38464" y="4700"/>
                  <a:pt x="38414" y="4587"/>
                  <a:pt x="38364" y="4487"/>
                </a:cubicBezTo>
                <a:cubicBezTo>
                  <a:pt x="38326" y="4374"/>
                  <a:pt x="38276" y="4261"/>
                  <a:pt x="38226" y="4160"/>
                </a:cubicBezTo>
                <a:cubicBezTo>
                  <a:pt x="38188" y="4047"/>
                  <a:pt x="38138" y="3934"/>
                  <a:pt x="38100" y="3846"/>
                </a:cubicBezTo>
                <a:cubicBezTo>
                  <a:pt x="38068" y="3767"/>
                  <a:pt x="38037" y="3689"/>
                  <a:pt x="38006" y="3610"/>
                </a:cubicBezTo>
                <a:lnTo>
                  <a:pt x="38006" y="3610"/>
                </a:lnTo>
                <a:cubicBezTo>
                  <a:pt x="37974" y="3624"/>
                  <a:pt x="37882" y="3660"/>
                  <a:pt x="37823" y="3695"/>
                </a:cubicBezTo>
                <a:cubicBezTo>
                  <a:pt x="37773" y="3720"/>
                  <a:pt x="37723" y="3745"/>
                  <a:pt x="37673" y="3771"/>
                </a:cubicBezTo>
                <a:lnTo>
                  <a:pt x="37660" y="3771"/>
                </a:lnTo>
                <a:cubicBezTo>
                  <a:pt x="37659" y="3771"/>
                  <a:pt x="37657" y="3771"/>
                  <a:pt x="37656" y="3771"/>
                </a:cubicBezTo>
                <a:lnTo>
                  <a:pt x="37656" y="3771"/>
                </a:lnTo>
                <a:lnTo>
                  <a:pt x="37723" y="3733"/>
                </a:lnTo>
                <a:cubicBezTo>
                  <a:pt x="37849" y="3657"/>
                  <a:pt x="37962" y="3607"/>
                  <a:pt x="37999" y="3595"/>
                </a:cubicBezTo>
                <a:cubicBezTo>
                  <a:pt x="37999" y="3594"/>
                  <a:pt x="37999" y="3593"/>
                  <a:pt x="37999" y="3592"/>
                </a:cubicBezTo>
                <a:lnTo>
                  <a:pt x="37999" y="3592"/>
                </a:lnTo>
                <a:cubicBezTo>
                  <a:pt x="38002" y="3598"/>
                  <a:pt x="38004" y="3604"/>
                  <a:pt x="38006" y="3610"/>
                </a:cubicBezTo>
                <a:lnTo>
                  <a:pt x="38006" y="3610"/>
                </a:lnTo>
                <a:cubicBezTo>
                  <a:pt x="38009" y="3609"/>
                  <a:pt x="38010" y="3608"/>
                  <a:pt x="38012" y="3607"/>
                </a:cubicBezTo>
                <a:cubicBezTo>
                  <a:pt x="38012" y="3607"/>
                  <a:pt x="37999" y="3595"/>
                  <a:pt x="37999" y="3582"/>
                </a:cubicBezTo>
                <a:cubicBezTo>
                  <a:pt x="37999" y="3582"/>
                  <a:pt x="37999" y="3582"/>
                  <a:pt x="37999" y="3592"/>
                </a:cubicBezTo>
                <a:lnTo>
                  <a:pt x="37999" y="3592"/>
                </a:lnTo>
                <a:cubicBezTo>
                  <a:pt x="37998" y="3589"/>
                  <a:pt x="37997" y="3585"/>
                  <a:pt x="37996" y="3582"/>
                </a:cubicBezTo>
                <a:lnTo>
                  <a:pt x="37987" y="3582"/>
                </a:lnTo>
                <a:cubicBezTo>
                  <a:pt x="37937" y="3607"/>
                  <a:pt x="37723" y="3708"/>
                  <a:pt x="37522" y="3833"/>
                </a:cubicBezTo>
                <a:cubicBezTo>
                  <a:pt x="37308" y="3959"/>
                  <a:pt x="37082" y="4110"/>
                  <a:pt x="36856" y="4273"/>
                </a:cubicBezTo>
                <a:lnTo>
                  <a:pt x="36730" y="4374"/>
                </a:lnTo>
                <a:cubicBezTo>
                  <a:pt x="36806" y="4286"/>
                  <a:pt x="36856" y="4160"/>
                  <a:pt x="36944" y="4022"/>
                </a:cubicBezTo>
                <a:lnTo>
                  <a:pt x="36944" y="4022"/>
                </a:lnTo>
                <a:cubicBezTo>
                  <a:pt x="36567" y="4248"/>
                  <a:pt x="36190" y="4487"/>
                  <a:pt x="35838" y="4726"/>
                </a:cubicBezTo>
                <a:cubicBezTo>
                  <a:pt x="36014" y="4462"/>
                  <a:pt x="36177" y="4223"/>
                  <a:pt x="36253" y="4072"/>
                </a:cubicBezTo>
                <a:lnTo>
                  <a:pt x="36253" y="4072"/>
                </a:lnTo>
                <a:lnTo>
                  <a:pt x="35863" y="4449"/>
                </a:lnTo>
                <a:lnTo>
                  <a:pt x="35731" y="4485"/>
                </a:lnTo>
                <a:lnTo>
                  <a:pt x="35731" y="4485"/>
                </a:lnTo>
                <a:cubicBezTo>
                  <a:pt x="35771" y="4382"/>
                  <a:pt x="35805" y="4289"/>
                  <a:pt x="35826" y="4223"/>
                </a:cubicBezTo>
                <a:lnTo>
                  <a:pt x="35826" y="4235"/>
                </a:lnTo>
                <a:cubicBezTo>
                  <a:pt x="35841" y="4206"/>
                  <a:pt x="35857" y="4176"/>
                  <a:pt x="35873" y="4146"/>
                </a:cubicBezTo>
                <a:lnTo>
                  <a:pt x="35873" y="4146"/>
                </a:lnTo>
                <a:cubicBezTo>
                  <a:pt x="36073" y="3981"/>
                  <a:pt x="36281" y="3835"/>
                  <a:pt x="36505" y="3736"/>
                </a:cubicBezTo>
                <a:lnTo>
                  <a:pt x="36505" y="3736"/>
                </a:lnTo>
                <a:cubicBezTo>
                  <a:pt x="36411" y="3781"/>
                  <a:pt x="36300" y="3864"/>
                  <a:pt x="36278" y="3909"/>
                </a:cubicBezTo>
                <a:cubicBezTo>
                  <a:pt x="36806" y="3507"/>
                  <a:pt x="37371" y="3293"/>
                  <a:pt x="37572" y="3117"/>
                </a:cubicBezTo>
                <a:lnTo>
                  <a:pt x="37522" y="3067"/>
                </a:lnTo>
                <a:cubicBezTo>
                  <a:pt x="37651" y="2985"/>
                  <a:pt x="37736" y="2924"/>
                  <a:pt x="37757" y="2917"/>
                </a:cubicBezTo>
                <a:lnTo>
                  <a:pt x="37757" y="2917"/>
                </a:lnTo>
                <a:cubicBezTo>
                  <a:pt x="37781" y="2983"/>
                  <a:pt x="37804" y="3048"/>
                  <a:pt x="37827" y="3112"/>
                </a:cubicBezTo>
                <a:lnTo>
                  <a:pt x="37827" y="3112"/>
                </a:lnTo>
                <a:cubicBezTo>
                  <a:pt x="37804" y="3044"/>
                  <a:pt x="37782" y="2977"/>
                  <a:pt x="37761" y="2911"/>
                </a:cubicBezTo>
                <a:lnTo>
                  <a:pt x="37761" y="2911"/>
                </a:lnTo>
                <a:cubicBezTo>
                  <a:pt x="37761" y="2910"/>
                  <a:pt x="37761" y="2910"/>
                  <a:pt x="37761" y="2910"/>
                </a:cubicBezTo>
                <a:cubicBezTo>
                  <a:pt x="37761" y="2910"/>
                  <a:pt x="37761" y="2910"/>
                  <a:pt x="37761" y="2903"/>
                </a:cubicBezTo>
                <a:lnTo>
                  <a:pt x="37754" y="2891"/>
                </a:lnTo>
                <a:lnTo>
                  <a:pt x="37754" y="2891"/>
                </a:lnTo>
                <a:cubicBezTo>
                  <a:pt x="37744" y="2858"/>
                  <a:pt x="37733" y="2824"/>
                  <a:pt x="37723" y="2790"/>
                </a:cubicBezTo>
                <a:lnTo>
                  <a:pt x="37678" y="2656"/>
                </a:lnTo>
                <a:lnTo>
                  <a:pt x="37678" y="2656"/>
                </a:lnTo>
                <a:cubicBezTo>
                  <a:pt x="37657" y="2588"/>
                  <a:pt x="37637" y="2519"/>
                  <a:pt x="37615" y="2451"/>
                </a:cubicBezTo>
                <a:lnTo>
                  <a:pt x="37615" y="2451"/>
                </a:lnTo>
                <a:cubicBezTo>
                  <a:pt x="37618" y="2463"/>
                  <a:pt x="37621" y="2474"/>
                  <a:pt x="37624" y="2486"/>
                </a:cubicBezTo>
                <a:lnTo>
                  <a:pt x="37624" y="2486"/>
                </a:lnTo>
                <a:cubicBezTo>
                  <a:pt x="37621" y="2474"/>
                  <a:pt x="37618" y="2463"/>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1" y="2439"/>
                  <a:pt x="37607" y="2426"/>
                  <a:pt x="37603" y="2414"/>
                </a:cubicBezTo>
                <a:lnTo>
                  <a:pt x="37603" y="2414"/>
                </a:lnTo>
                <a:cubicBezTo>
                  <a:pt x="37594" y="2383"/>
                  <a:pt x="37586" y="2353"/>
                  <a:pt x="37578" y="2323"/>
                </a:cubicBezTo>
                <a:lnTo>
                  <a:pt x="37578" y="2323"/>
                </a:lnTo>
                <a:cubicBezTo>
                  <a:pt x="37590" y="2366"/>
                  <a:pt x="37603" y="2409"/>
                  <a:pt x="37615" y="2451"/>
                </a:cubicBezTo>
                <a:lnTo>
                  <a:pt x="37615" y="2451"/>
                </a:lnTo>
                <a:cubicBezTo>
                  <a:pt x="37599" y="2393"/>
                  <a:pt x="37586" y="2336"/>
                  <a:pt x="37572" y="2275"/>
                </a:cubicBezTo>
                <a:cubicBezTo>
                  <a:pt x="37566" y="2259"/>
                  <a:pt x="37560" y="2242"/>
                  <a:pt x="37555" y="2225"/>
                </a:cubicBezTo>
                <a:lnTo>
                  <a:pt x="37555" y="2225"/>
                </a:lnTo>
                <a:cubicBezTo>
                  <a:pt x="37552" y="2212"/>
                  <a:pt x="37550" y="2200"/>
                  <a:pt x="37547" y="2187"/>
                </a:cubicBezTo>
                <a:cubicBezTo>
                  <a:pt x="37545" y="2182"/>
                  <a:pt x="37543" y="2177"/>
                  <a:pt x="37541" y="2171"/>
                </a:cubicBezTo>
                <a:lnTo>
                  <a:pt x="37541" y="2171"/>
                </a:lnTo>
                <a:lnTo>
                  <a:pt x="37546" y="2196"/>
                </a:lnTo>
                <a:lnTo>
                  <a:pt x="37546" y="2196"/>
                </a:lnTo>
                <a:cubicBezTo>
                  <a:pt x="37545" y="2190"/>
                  <a:pt x="37543" y="2185"/>
                  <a:pt x="37541" y="2179"/>
                </a:cubicBezTo>
                <a:lnTo>
                  <a:pt x="37541" y="2179"/>
                </a:lnTo>
                <a:cubicBezTo>
                  <a:pt x="37540" y="2171"/>
                  <a:pt x="37538" y="2164"/>
                  <a:pt x="37536" y="2156"/>
                </a:cubicBezTo>
                <a:lnTo>
                  <a:pt x="37536" y="2156"/>
                </a:lnTo>
                <a:cubicBezTo>
                  <a:pt x="37537" y="2161"/>
                  <a:pt x="37539" y="2166"/>
                  <a:pt x="37541" y="2171"/>
                </a:cubicBezTo>
                <a:lnTo>
                  <a:pt x="37541" y="2171"/>
                </a:lnTo>
                <a:lnTo>
                  <a:pt x="37509" y="2024"/>
                </a:lnTo>
                <a:lnTo>
                  <a:pt x="37503" y="2000"/>
                </a:lnTo>
                <a:lnTo>
                  <a:pt x="37503" y="2000"/>
                </a:lnTo>
                <a:cubicBezTo>
                  <a:pt x="37509" y="2041"/>
                  <a:pt x="37519" y="2087"/>
                  <a:pt x="37530" y="2134"/>
                </a:cubicBezTo>
                <a:lnTo>
                  <a:pt x="37530" y="2134"/>
                </a:lnTo>
                <a:cubicBezTo>
                  <a:pt x="37528" y="2128"/>
                  <a:pt x="37527" y="2123"/>
                  <a:pt x="37526" y="2118"/>
                </a:cubicBezTo>
                <a:lnTo>
                  <a:pt x="37526" y="2118"/>
                </a:lnTo>
                <a:cubicBezTo>
                  <a:pt x="37528" y="2128"/>
                  <a:pt x="37530" y="2137"/>
                  <a:pt x="37532" y="2147"/>
                </a:cubicBezTo>
                <a:lnTo>
                  <a:pt x="37532" y="2147"/>
                </a:lnTo>
                <a:cubicBezTo>
                  <a:pt x="37517" y="2097"/>
                  <a:pt x="37507" y="2048"/>
                  <a:pt x="37497" y="1999"/>
                </a:cubicBezTo>
                <a:lnTo>
                  <a:pt x="37497" y="1999"/>
                </a:lnTo>
                <a:cubicBezTo>
                  <a:pt x="37505" y="2037"/>
                  <a:pt x="37515" y="2077"/>
                  <a:pt x="37526" y="2118"/>
                </a:cubicBezTo>
                <a:lnTo>
                  <a:pt x="37526" y="2118"/>
                </a:lnTo>
                <a:cubicBezTo>
                  <a:pt x="37513" y="2061"/>
                  <a:pt x="37500" y="2005"/>
                  <a:pt x="37489" y="1949"/>
                </a:cubicBezTo>
                <a:lnTo>
                  <a:pt x="37489" y="1949"/>
                </a:lnTo>
                <a:lnTo>
                  <a:pt x="37503" y="2000"/>
                </a:lnTo>
                <a:lnTo>
                  <a:pt x="37503" y="2000"/>
                </a:lnTo>
                <a:cubicBezTo>
                  <a:pt x="37500" y="1986"/>
                  <a:pt x="37499" y="1973"/>
                  <a:pt x="37497" y="1961"/>
                </a:cubicBezTo>
                <a:cubicBezTo>
                  <a:pt x="37490" y="1936"/>
                  <a:pt x="37482" y="1910"/>
                  <a:pt x="37476" y="1884"/>
                </a:cubicBezTo>
                <a:lnTo>
                  <a:pt x="37476" y="1884"/>
                </a:lnTo>
                <a:cubicBezTo>
                  <a:pt x="37480" y="1905"/>
                  <a:pt x="37484" y="1927"/>
                  <a:pt x="37489" y="1949"/>
                </a:cubicBezTo>
                <a:lnTo>
                  <a:pt x="37489" y="1949"/>
                </a:lnTo>
                <a:lnTo>
                  <a:pt x="37474" y="1895"/>
                </a:lnTo>
                <a:lnTo>
                  <a:pt x="37474" y="1895"/>
                </a:lnTo>
                <a:cubicBezTo>
                  <a:pt x="37481" y="1929"/>
                  <a:pt x="37488" y="1963"/>
                  <a:pt x="37497" y="1998"/>
                </a:cubicBezTo>
                <a:lnTo>
                  <a:pt x="37497" y="1998"/>
                </a:lnTo>
                <a:cubicBezTo>
                  <a:pt x="37484" y="1948"/>
                  <a:pt x="37472" y="1885"/>
                  <a:pt x="37459" y="1835"/>
                </a:cubicBezTo>
                <a:cubicBezTo>
                  <a:pt x="37434" y="1735"/>
                  <a:pt x="37421" y="1622"/>
                  <a:pt x="37409" y="1534"/>
                </a:cubicBezTo>
                <a:cubicBezTo>
                  <a:pt x="37399" y="1467"/>
                  <a:pt x="37390" y="1401"/>
                  <a:pt x="37386" y="1335"/>
                </a:cubicBezTo>
                <a:lnTo>
                  <a:pt x="37386" y="1335"/>
                </a:lnTo>
                <a:cubicBezTo>
                  <a:pt x="37387" y="1340"/>
                  <a:pt x="37387" y="1345"/>
                  <a:pt x="37388" y="1351"/>
                </a:cubicBezTo>
                <a:lnTo>
                  <a:pt x="37388" y="1351"/>
                </a:lnTo>
                <a:cubicBezTo>
                  <a:pt x="37388" y="1346"/>
                  <a:pt x="37387" y="1341"/>
                  <a:pt x="37387" y="1335"/>
                </a:cubicBezTo>
                <a:lnTo>
                  <a:pt x="37387" y="1335"/>
                </a:lnTo>
                <a:cubicBezTo>
                  <a:pt x="37390" y="1358"/>
                  <a:pt x="37393" y="1381"/>
                  <a:pt x="37396" y="1404"/>
                </a:cubicBezTo>
                <a:lnTo>
                  <a:pt x="37396" y="1404"/>
                </a:lnTo>
                <a:cubicBezTo>
                  <a:pt x="37393" y="1386"/>
                  <a:pt x="37391" y="1368"/>
                  <a:pt x="37388" y="1351"/>
                </a:cubicBezTo>
                <a:lnTo>
                  <a:pt x="37388" y="1351"/>
                </a:lnTo>
                <a:cubicBezTo>
                  <a:pt x="37390" y="1375"/>
                  <a:pt x="37392" y="1398"/>
                  <a:pt x="37396" y="1421"/>
                </a:cubicBezTo>
                <a:lnTo>
                  <a:pt x="37410" y="1514"/>
                </a:lnTo>
                <a:lnTo>
                  <a:pt x="37410" y="1514"/>
                </a:lnTo>
                <a:cubicBezTo>
                  <a:pt x="37410" y="1529"/>
                  <a:pt x="37412" y="1544"/>
                  <a:pt x="37416" y="1556"/>
                </a:cubicBezTo>
                <a:lnTo>
                  <a:pt x="37416" y="1556"/>
                </a:lnTo>
                <a:lnTo>
                  <a:pt x="37428" y="1642"/>
                </a:lnTo>
                <a:lnTo>
                  <a:pt x="37428" y="1642"/>
                </a:lnTo>
                <a:cubicBezTo>
                  <a:pt x="37431" y="1663"/>
                  <a:pt x="37434" y="1685"/>
                  <a:pt x="37434" y="1710"/>
                </a:cubicBezTo>
                <a:cubicBezTo>
                  <a:pt x="37437" y="1722"/>
                  <a:pt x="37441" y="1734"/>
                  <a:pt x="37444" y="1747"/>
                </a:cubicBezTo>
                <a:lnTo>
                  <a:pt x="37444" y="1747"/>
                </a:lnTo>
                <a:cubicBezTo>
                  <a:pt x="37442" y="1738"/>
                  <a:pt x="37441" y="1728"/>
                  <a:pt x="37439" y="1719"/>
                </a:cubicBezTo>
                <a:lnTo>
                  <a:pt x="37439" y="1719"/>
                </a:lnTo>
                <a:cubicBezTo>
                  <a:pt x="37442" y="1735"/>
                  <a:pt x="37445" y="1751"/>
                  <a:pt x="37448" y="1767"/>
                </a:cubicBezTo>
                <a:lnTo>
                  <a:pt x="37448" y="1767"/>
                </a:lnTo>
                <a:cubicBezTo>
                  <a:pt x="37447" y="1760"/>
                  <a:pt x="37445" y="1753"/>
                  <a:pt x="37444" y="1747"/>
                </a:cubicBezTo>
                <a:lnTo>
                  <a:pt x="37444" y="1747"/>
                </a:lnTo>
                <a:cubicBezTo>
                  <a:pt x="37451" y="1793"/>
                  <a:pt x="37460" y="1839"/>
                  <a:pt x="37472" y="1886"/>
                </a:cubicBezTo>
                <a:lnTo>
                  <a:pt x="37474" y="1895"/>
                </a:lnTo>
                <a:lnTo>
                  <a:pt x="37474" y="1895"/>
                </a:lnTo>
                <a:cubicBezTo>
                  <a:pt x="37468" y="1864"/>
                  <a:pt x="37462" y="1834"/>
                  <a:pt x="37456" y="1804"/>
                </a:cubicBezTo>
                <a:lnTo>
                  <a:pt x="37456" y="1804"/>
                </a:lnTo>
                <a:cubicBezTo>
                  <a:pt x="37462" y="1831"/>
                  <a:pt x="37469" y="1857"/>
                  <a:pt x="37476" y="1884"/>
                </a:cubicBezTo>
                <a:lnTo>
                  <a:pt x="37476" y="1884"/>
                </a:lnTo>
                <a:cubicBezTo>
                  <a:pt x="37455" y="1778"/>
                  <a:pt x="37437" y="1676"/>
                  <a:pt x="37422" y="1581"/>
                </a:cubicBezTo>
                <a:lnTo>
                  <a:pt x="37422" y="1581"/>
                </a:lnTo>
                <a:cubicBezTo>
                  <a:pt x="37422" y="1583"/>
                  <a:pt x="37422" y="1585"/>
                  <a:pt x="37422" y="1587"/>
                </a:cubicBezTo>
                <a:lnTo>
                  <a:pt x="37422" y="1587"/>
                </a:lnTo>
                <a:cubicBezTo>
                  <a:pt x="37422" y="1586"/>
                  <a:pt x="37422" y="1585"/>
                  <a:pt x="37421" y="1584"/>
                </a:cubicBezTo>
                <a:cubicBezTo>
                  <a:pt x="37420" y="1578"/>
                  <a:pt x="37420" y="1572"/>
                  <a:pt x="37419" y="1566"/>
                </a:cubicBezTo>
                <a:lnTo>
                  <a:pt x="37419" y="1566"/>
                </a:lnTo>
                <a:cubicBezTo>
                  <a:pt x="37419" y="1566"/>
                  <a:pt x="37419" y="1566"/>
                  <a:pt x="37419" y="1567"/>
                </a:cubicBezTo>
                <a:lnTo>
                  <a:pt x="37419" y="1567"/>
                </a:lnTo>
                <a:cubicBezTo>
                  <a:pt x="37418" y="1557"/>
                  <a:pt x="37416" y="1547"/>
                  <a:pt x="37415" y="1536"/>
                </a:cubicBezTo>
                <a:lnTo>
                  <a:pt x="37415" y="1536"/>
                </a:lnTo>
                <a:cubicBezTo>
                  <a:pt x="37413" y="1523"/>
                  <a:pt x="37411" y="1510"/>
                  <a:pt x="37409" y="1497"/>
                </a:cubicBezTo>
                <a:lnTo>
                  <a:pt x="37409" y="1497"/>
                </a:lnTo>
                <a:cubicBezTo>
                  <a:pt x="37409" y="1498"/>
                  <a:pt x="37409" y="1499"/>
                  <a:pt x="37409" y="1499"/>
                </a:cubicBezTo>
                <a:lnTo>
                  <a:pt x="37409" y="1499"/>
                </a:lnTo>
                <a:cubicBezTo>
                  <a:pt x="37404" y="1467"/>
                  <a:pt x="37400" y="1435"/>
                  <a:pt x="37396" y="1404"/>
                </a:cubicBezTo>
                <a:lnTo>
                  <a:pt x="37396" y="1404"/>
                </a:lnTo>
                <a:cubicBezTo>
                  <a:pt x="37400" y="1435"/>
                  <a:pt x="37405" y="1466"/>
                  <a:pt x="37409" y="1497"/>
                </a:cubicBezTo>
                <a:lnTo>
                  <a:pt x="37409" y="1497"/>
                </a:lnTo>
                <a:cubicBezTo>
                  <a:pt x="37409" y="1489"/>
                  <a:pt x="37409" y="1480"/>
                  <a:pt x="37409" y="1471"/>
                </a:cubicBezTo>
                <a:cubicBezTo>
                  <a:pt x="37398" y="1389"/>
                  <a:pt x="37390" y="1320"/>
                  <a:pt x="37384" y="1263"/>
                </a:cubicBezTo>
                <a:lnTo>
                  <a:pt x="37384" y="1263"/>
                </a:lnTo>
                <a:cubicBezTo>
                  <a:pt x="37384" y="1235"/>
                  <a:pt x="37384" y="1208"/>
                  <a:pt x="37384" y="1182"/>
                </a:cubicBezTo>
                <a:cubicBezTo>
                  <a:pt x="37375" y="1139"/>
                  <a:pt x="37372" y="1096"/>
                  <a:pt x="37372" y="1054"/>
                </a:cubicBezTo>
                <a:lnTo>
                  <a:pt x="37372" y="1054"/>
                </a:lnTo>
                <a:cubicBezTo>
                  <a:pt x="37371" y="1057"/>
                  <a:pt x="37371" y="1059"/>
                  <a:pt x="37371" y="1062"/>
                </a:cubicBezTo>
                <a:lnTo>
                  <a:pt x="37371" y="1062"/>
                </a:lnTo>
                <a:cubicBezTo>
                  <a:pt x="37371" y="1060"/>
                  <a:pt x="37371" y="1059"/>
                  <a:pt x="37371" y="1057"/>
                </a:cubicBezTo>
                <a:lnTo>
                  <a:pt x="37371" y="1057"/>
                </a:lnTo>
                <a:cubicBezTo>
                  <a:pt x="37371" y="1054"/>
                  <a:pt x="37371" y="1051"/>
                  <a:pt x="37371" y="1048"/>
                </a:cubicBezTo>
                <a:lnTo>
                  <a:pt x="37371" y="1048"/>
                </a:lnTo>
                <a:cubicBezTo>
                  <a:pt x="37371" y="1050"/>
                  <a:pt x="37371" y="1052"/>
                  <a:pt x="37372" y="1054"/>
                </a:cubicBezTo>
                <a:lnTo>
                  <a:pt x="37372" y="1054"/>
                </a:lnTo>
                <a:cubicBezTo>
                  <a:pt x="37372" y="1044"/>
                  <a:pt x="37372" y="1033"/>
                  <a:pt x="37372" y="1024"/>
                </a:cubicBezTo>
                <a:lnTo>
                  <a:pt x="37372" y="1024"/>
                </a:lnTo>
                <a:lnTo>
                  <a:pt x="37372" y="1025"/>
                </a:lnTo>
                <a:lnTo>
                  <a:pt x="37372" y="1025"/>
                </a:lnTo>
                <a:cubicBezTo>
                  <a:pt x="37372" y="1020"/>
                  <a:pt x="37373" y="1015"/>
                  <a:pt x="37373" y="1011"/>
                </a:cubicBezTo>
                <a:lnTo>
                  <a:pt x="37373" y="1011"/>
                </a:lnTo>
                <a:cubicBezTo>
                  <a:pt x="37373" y="1015"/>
                  <a:pt x="37373" y="1019"/>
                  <a:pt x="37372" y="1024"/>
                </a:cubicBezTo>
                <a:lnTo>
                  <a:pt x="37372" y="1024"/>
                </a:lnTo>
                <a:lnTo>
                  <a:pt x="37384" y="956"/>
                </a:lnTo>
                <a:lnTo>
                  <a:pt x="37384" y="943"/>
                </a:lnTo>
                <a:cubicBezTo>
                  <a:pt x="37384" y="908"/>
                  <a:pt x="37385" y="874"/>
                  <a:pt x="37388" y="843"/>
                </a:cubicBezTo>
                <a:lnTo>
                  <a:pt x="37388" y="843"/>
                </a:lnTo>
                <a:cubicBezTo>
                  <a:pt x="37386" y="854"/>
                  <a:pt x="37385" y="865"/>
                  <a:pt x="37384" y="876"/>
                </a:cubicBezTo>
                <a:lnTo>
                  <a:pt x="37384" y="876"/>
                </a:lnTo>
                <a:cubicBezTo>
                  <a:pt x="37384" y="857"/>
                  <a:pt x="37384" y="839"/>
                  <a:pt x="37387" y="820"/>
                </a:cubicBezTo>
                <a:lnTo>
                  <a:pt x="37387" y="820"/>
                </a:lnTo>
                <a:lnTo>
                  <a:pt x="37392" y="806"/>
                </a:lnTo>
                <a:lnTo>
                  <a:pt x="37392" y="806"/>
                </a:lnTo>
                <a:cubicBezTo>
                  <a:pt x="37390" y="818"/>
                  <a:pt x="37389" y="830"/>
                  <a:pt x="37388" y="843"/>
                </a:cubicBezTo>
                <a:lnTo>
                  <a:pt x="37388" y="843"/>
                </a:lnTo>
                <a:cubicBezTo>
                  <a:pt x="37390" y="826"/>
                  <a:pt x="37393" y="810"/>
                  <a:pt x="37396" y="794"/>
                </a:cubicBezTo>
                <a:lnTo>
                  <a:pt x="37396" y="794"/>
                </a:lnTo>
                <a:lnTo>
                  <a:pt x="37392" y="806"/>
                </a:lnTo>
                <a:lnTo>
                  <a:pt x="37392" y="806"/>
                </a:lnTo>
                <a:cubicBezTo>
                  <a:pt x="37393" y="799"/>
                  <a:pt x="37394" y="792"/>
                  <a:pt x="37394" y="785"/>
                </a:cubicBezTo>
                <a:lnTo>
                  <a:pt x="37394" y="785"/>
                </a:lnTo>
                <a:cubicBezTo>
                  <a:pt x="37395" y="784"/>
                  <a:pt x="37396" y="782"/>
                  <a:pt x="37396" y="780"/>
                </a:cubicBezTo>
                <a:cubicBezTo>
                  <a:pt x="37397" y="777"/>
                  <a:pt x="37398" y="775"/>
                  <a:pt x="37399" y="772"/>
                </a:cubicBezTo>
                <a:lnTo>
                  <a:pt x="37399" y="772"/>
                </a:lnTo>
                <a:cubicBezTo>
                  <a:pt x="37398" y="777"/>
                  <a:pt x="37397" y="783"/>
                  <a:pt x="37397" y="788"/>
                </a:cubicBezTo>
                <a:lnTo>
                  <a:pt x="37397" y="788"/>
                </a:lnTo>
                <a:cubicBezTo>
                  <a:pt x="37398" y="779"/>
                  <a:pt x="37400" y="770"/>
                  <a:pt x="37402" y="761"/>
                </a:cubicBezTo>
                <a:lnTo>
                  <a:pt x="37402" y="761"/>
                </a:lnTo>
                <a:cubicBezTo>
                  <a:pt x="37401" y="765"/>
                  <a:pt x="37400" y="768"/>
                  <a:pt x="37399" y="772"/>
                </a:cubicBezTo>
                <a:lnTo>
                  <a:pt x="37399" y="772"/>
                </a:lnTo>
                <a:cubicBezTo>
                  <a:pt x="37401" y="758"/>
                  <a:pt x="37403" y="743"/>
                  <a:pt x="37407" y="729"/>
                </a:cubicBezTo>
                <a:lnTo>
                  <a:pt x="37407" y="729"/>
                </a:lnTo>
                <a:cubicBezTo>
                  <a:pt x="37407" y="729"/>
                  <a:pt x="37407" y="729"/>
                  <a:pt x="37407" y="730"/>
                </a:cubicBezTo>
                <a:lnTo>
                  <a:pt x="37407" y="730"/>
                </a:lnTo>
                <a:cubicBezTo>
                  <a:pt x="37407" y="733"/>
                  <a:pt x="37407" y="737"/>
                  <a:pt x="37406" y="741"/>
                </a:cubicBezTo>
                <a:lnTo>
                  <a:pt x="37406" y="741"/>
                </a:lnTo>
                <a:cubicBezTo>
                  <a:pt x="37407" y="737"/>
                  <a:pt x="37408" y="733"/>
                  <a:pt x="37408" y="730"/>
                </a:cubicBezTo>
                <a:lnTo>
                  <a:pt x="37408" y="730"/>
                </a:lnTo>
                <a:cubicBezTo>
                  <a:pt x="37409" y="730"/>
                  <a:pt x="37409" y="730"/>
                  <a:pt x="37409" y="730"/>
                </a:cubicBezTo>
                <a:cubicBezTo>
                  <a:pt x="37409" y="729"/>
                  <a:pt x="37409" y="728"/>
                  <a:pt x="37409" y="728"/>
                </a:cubicBezTo>
                <a:lnTo>
                  <a:pt x="37409" y="728"/>
                </a:lnTo>
                <a:cubicBezTo>
                  <a:pt x="37416" y="698"/>
                  <a:pt x="37423" y="672"/>
                  <a:pt x="37430" y="650"/>
                </a:cubicBezTo>
                <a:lnTo>
                  <a:pt x="37430" y="650"/>
                </a:lnTo>
                <a:cubicBezTo>
                  <a:pt x="37422" y="671"/>
                  <a:pt x="37415" y="695"/>
                  <a:pt x="37409" y="720"/>
                </a:cubicBezTo>
                <a:lnTo>
                  <a:pt x="37409" y="720"/>
                </a:lnTo>
                <a:cubicBezTo>
                  <a:pt x="37409" y="715"/>
                  <a:pt x="37409" y="711"/>
                  <a:pt x="37409" y="707"/>
                </a:cubicBezTo>
                <a:lnTo>
                  <a:pt x="37409" y="707"/>
                </a:lnTo>
                <a:cubicBezTo>
                  <a:pt x="37409" y="707"/>
                  <a:pt x="37409" y="707"/>
                  <a:pt x="37409" y="707"/>
                </a:cubicBezTo>
                <a:lnTo>
                  <a:pt x="37409" y="707"/>
                </a:lnTo>
                <a:cubicBezTo>
                  <a:pt x="37409" y="712"/>
                  <a:pt x="37408" y="718"/>
                  <a:pt x="37408" y="723"/>
                </a:cubicBezTo>
                <a:lnTo>
                  <a:pt x="37408" y="723"/>
                </a:lnTo>
                <a:cubicBezTo>
                  <a:pt x="37407" y="725"/>
                  <a:pt x="37407" y="727"/>
                  <a:pt x="37407" y="729"/>
                </a:cubicBezTo>
                <a:lnTo>
                  <a:pt x="37407" y="729"/>
                </a:lnTo>
                <a:cubicBezTo>
                  <a:pt x="37406" y="729"/>
                  <a:pt x="37405" y="729"/>
                  <a:pt x="37404" y="729"/>
                </a:cubicBezTo>
                <a:lnTo>
                  <a:pt x="37404" y="729"/>
                </a:lnTo>
                <a:cubicBezTo>
                  <a:pt x="37406" y="721"/>
                  <a:pt x="37407" y="714"/>
                  <a:pt x="37409" y="707"/>
                </a:cubicBezTo>
                <a:lnTo>
                  <a:pt x="37409" y="707"/>
                </a:lnTo>
                <a:cubicBezTo>
                  <a:pt x="37409" y="704"/>
                  <a:pt x="37409" y="700"/>
                  <a:pt x="37409" y="696"/>
                </a:cubicBezTo>
                <a:lnTo>
                  <a:pt x="37409" y="696"/>
                </a:lnTo>
                <a:cubicBezTo>
                  <a:pt x="37406" y="706"/>
                  <a:pt x="37404" y="717"/>
                  <a:pt x="37402" y="728"/>
                </a:cubicBezTo>
                <a:lnTo>
                  <a:pt x="37402" y="728"/>
                </a:lnTo>
                <a:cubicBezTo>
                  <a:pt x="37396" y="724"/>
                  <a:pt x="37393" y="717"/>
                  <a:pt x="37384" y="717"/>
                </a:cubicBezTo>
                <a:cubicBezTo>
                  <a:pt x="37375" y="759"/>
                  <a:pt x="37345" y="778"/>
                  <a:pt x="37267" y="812"/>
                </a:cubicBezTo>
                <a:lnTo>
                  <a:pt x="37267" y="812"/>
                </a:lnTo>
                <a:cubicBezTo>
                  <a:pt x="37265" y="787"/>
                  <a:pt x="37261" y="764"/>
                  <a:pt x="37258" y="742"/>
                </a:cubicBezTo>
                <a:cubicBezTo>
                  <a:pt x="37247" y="677"/>
                  <a:pt x="37227" y="621"/>
                  <a:pt x="37213" y="599"/>
                </a:cubicBezTo>
                <a:lnTo>
                  <a:pt x="37213" y="599"/>
                </a:lnTo>
                <a:cubicBezTo>
                  <a:pt x="37203" y="601"/>
                  <a:pt x="37193" y="602"/>
                  <a:pt x="37183" y="604"/>
                </a:cubicBezTo>
                <a:cubicBezTo>
                  <a:pt x="37084" y="617"/>
                  <a:pt x="36983" y="625"/>
                  <a:pt x="36878" y="628"/>
                </a:cubicBezTo>
                <a:lnTo>
                  <a:pt x="36878" y="628"/>
                </a:lnTo>
                <a:cubicBezTo>
                  <a:pt x="36818" y="631"/>
                  <a:pt x="36754" y="633"/>
                  <a:pt x="36687" y="633"/>
                </a:cubicBezTo>
                <a:cubicBezTo>
                  <a:pt x="36489" y="633"/>
                  <a:pt x="36263" y="620"/>
                  <a:pt x="36014" y="591"/>
                </a:cubicBezTo>
                <a:cubicBezTo>
                  <a:pt x="35888" y="579"/>
                  <a:pt x="35725" y="566"/>
                  <a:pt x="35587" y="541"/>
                </a:cubicBezTo>
                <a:lnTo>
                  <a:pt x="35394" y="509"/>
                </a:lnTo>
                <a:lnTo>
                  <a:pt x="35394" y="509"/>
                </a:lnTo>
                <a:cubicBezTo>
                  <a:pt x="35442" y="516"/>
                  <a:pt x="35489" y="521"/>
                  <a:pt x="35533" y="526"/>
                </a:cubicBezTo>
                <a:lnTo>
                  <a:pt x="35533" y="526"/>
                </a:lnTo>
                <a:cubicBezTo>
                  <a:pt x="35439" y="512"/>
                  <a:pt x="35340" y="496"/>
                  <a:pt x="35235" y="478"/>
                </a:cubicBezTo>
                <a:lnTo>
                  <a:pt x="35235" y="478"/>
                </a:lnTo>
                <a:lnTo>
                  <a:pt x="35185" y="466"/>
                </a:lnTo>
                <a:lnTo>
                  <a:pt x="35172" y="466"/>
                </a:lnTo>
                <a:cubicBezTo>
                  <a:pt x="35172" y="466"/>
                  <a:pt x="35172" y="466"/>
                  <a:pt x="35172" y="467"/>
                </a:cubicBezTo>
                <a:lnTo>
                  <a:pt x="35172" y="467"/>
                </a:lnTo>
                <a:cubicBezTo>
                  <a:pt x="35155" y="463"/>
                  <a:pt x="35138" y="458"/>
                  <a:pt x="35122" y="453"/>
                </a:cubicBezTo>
                <a:cubicBezTo>
                  <a:pt x="35041" y="443"/>
                  <a:pt x="34968" y="425"/>
                  <a:pt x="34910" y="418"/>
                </a:cubicBezTo>
                <a:lnTo>
                  <a:pt x="34910" y="418"/>
                </a:lnTo>
                <a:cubicBezTo>
                  <a:pt x="35002" y="436"/>
                  <a:pt x="35089" y="452"/>
                  <a:pt x="35172" y="467"/>
                </a:cubicBezTo>
                <a:lnTo>
                  <a:pt x="35172" y="467"/>
                </a:lnTo>
                <a:cubicBezTo>
                  <a:pt x="35172" y="467"/>
                  <a:pt x="35172" y="467"/>
                  <a:pt x="35172" y="467"/>
                </a:cubicBezTo>
                <a:lnTo>
                  <a:pt x="35172" y="467"/>
                </a:lnTo>
                <a:cubicBezTo>
                  <a:pt x="35174" y="467"/>
                  <a:pt x="35175" y="468"/>
                  <a:pt x="35176" y="468"/>
                </a:cubicBezTo>
                <a:lnTo>
                  <a:pt x="35176" y="468"/>
                </a:lnTo>
                <a:cubicBezTo>
                  <a:pt x="35175" y="468"/>
                  <a:pt x="35174" y="467"/>
                  <a:pt x="35172" y="467"/>
                </a:cubicBezTo>
                <a:lnTo>
                  <a:pt x="35172" y="467"/>
                </a:lnTo>
                <a:cubicBezTo>
                  <a:pt x="35172" y="471"/>
                  <a:pt x="35172" y="481"/>
                  <a:pt x="35172" y="491"/>
                </a:cubicBezTo>
                <a:cubicBezTo>
                  <a:pt x="35160" y="566"/>
                  <a:pt x="35109" y="704"/>
                  <a:pt x="35059" y="830"/>
                </a:cubicBezTo>
                <a:cubicBezTo>
                  <a:pt x="34996" y="956"/>
                  <a:pt x="34933" y="1056"/>
                  <a:pt x="34858" y="1107"/>
                </a:cubicBezTo>
                <a:cubicBezTo>
                  <a:pt x="34883" y="1245"/>
                  <a:pt x="34556" y="1773"/>
                  <a:pt x="34418" y="2087"/>
                </a:cubicBezTo>
                <a:lnTo>
                  <a:pt x="34330" y="2124"/>
                </a:lnTo>
                <a:cubicBezTo>
                  <a:pt x="34148" y="2445"/>
                  <a:pt x="34049" y="2675"/>
                  <a:pt x="33953" y="2891"/>
                </a:cubicBezTo>
                <a:lnTo>
                  <a:pt x="33953" y="2891"/>
                </a:lnTo>
                <a:cubicBezTo>
                  <a:pt x="33931" y="2913"/>
                  <a:pt x="33911" y="2934"/>
                  <a:pt x="33890" y="2954"/>
                </a:cubicBezTo>
                <a:cubicBezTo>
                  <a:pt x="33831" y="2994"/>
                  <a:pt x="33798" y="3008"/>
                  <a:pt x="33779" y="3008"/>
                </a:cubicBezTo>
                <a:cubicBezTo>
                  <a:pt x="33742" y="3008"/>
                  <a:pt x="33755" y="2956"/>
                  <a:pt x="33716" y="2956"/>
                </a:cubicBezTo>
                <a:cubicBezTo>
                  <a:pt x="33671" y="2956"/>
                  <a:pt x="33553" y="3028"/>
                  <a:pt x="33193" y="3338"/>
                </a:cubicBezTo>
                <a:lnTo>
                  <a:pt x="33193" y="3338"/>
                </a:lnTo>
                <a:cubicBezTo>
                  <a:pt x="33194" y="3266"/>
                  <a:pt x="33180" y="3220"/>
                  <a:pt x="33149" y="3205"/>
                </a:cubicBezTo>
                <a:lnTo>
                  <a:pt x="33149" y="3205"/>
                </a:lnTo>
                <a:cubicBezTo>
                  <a:pt x="33118" y="3282"/>
                  <a:pt x="33080" y="3378"/>
                  <a:pt x="33037" y="3480"/>
                </a:cubicBezTo>
                <a:lnTo>
                  <a:pt x="33037" y="3480"/>
                </a:lnTo>
                <a:cubicBezTo>
                  <a:pt x="32963" y="3549"/>
                  <a:pt x="32904" y="3605"/>
                  <a:pt x="32860" y="3650"/>
                </a:cubicBezTo>
                <a:lnTo>
                  <a:pt x="32860" y="3650"/>
                </a:lnTo>
                <a:cubicBezTo>
                  <a:pt x="32864" y="3639"/>
                  <a:pt x="32868" y="3630"/>
                  <a:pt x="32873" y="3620"/>
                </a:cubicBezTo>
                <a:lnTo>
                  <a:pt x="32873" y="3620"/>
                </a:lnTo>
                <a:cubicBezTo>
                  <a:pt x="32865" y="3633"/>
                  <a:pt x="32858" y="3646"/>
                  <a:pt x="32850" y="3659"/>
                </a:cubicBezTo>
                <a:lnTo>
                  <a:pt x="32850" y="3659"/>
                </a:lnTo>
                <a:cubicBezTo>
                  <a:pt x="32733" y="3778"/>
                  <a:pt x="32715" y="3815"/>
                  <a:pt x="32743" y="3815"/>
                </a:cubicBezTo>
                <a:cubicBezTo>
                  <a:pt x="32748" y="3815"/>
                  <a:pt x="32755" y="3814"/>
                  <a:pt x="32763" y="3812"/>
                </a:cubicBezTo>
                <a:lnTo>
                  <a:pt x="32763" y="3812"/>
                </a:lnTo>
                <a:cubicBezTo>
                  <a:pt x="32722" y="3883"/>
                  <a:pt x="32682" y="3954"/>
                  <a:pt x="32641" y="4024"/>
                </a:cubicBezTo>
                <a:lnTo>
                  <a:pt x="32641" y="4024"/>
                </a:lnTo>
                <a:lnTo>
                  <a:pt x="32442" y="4143"/>
                </a:lnTo>
                <a:lnTo>
                  <a:pt x="32442" y="4143"/>
                </a:lnTo>
                <a:cubicBezTo>
                  <a:pt x="32778" y="3520"/>
                  <a:pt x="33114" y="2911"/>
                  <a:pt x="33413" y="2325"/>
                </a:cubicBezTo>
                <a:cubicBezTo>
                  <a:pt x="33714" y="1735"/>
                  <a:pt x="33991" y="1169"/>
                  <a:pt x="34167" y="730"/>
                </a:cubicBezTo>
                <a:lnTo>
                  <a:pt x="34167" y="730"/>
                </a:lnTo>
                <a:lnTo>
                  <a:pt x="34154" y="780"/>
                </a:lnTo>
                <a:cubicBezTo>
                  <a:pt x="34230" y="616"/>
                  <a:pt x="34292" y="453"/>
                  <a:pt x="34330" y="365"/>
                </a:cubicBezTo>
                <a:cubicBezTo>
                  <a:pt x="34318" y="327"/>
                  <a:pt x="34330" y="315"/>
                  <a:pt x="34355" y="302"/>
                </a:cubicBezTo>
                <a:lnTo>
                  <a:pt x="34372" y="302"/>
                </a:lnTo>
                <a:cubicBezTo>
                  <a:pt x="34131" y="247"/>
                  <a:pt x="33864" y="181"/>
                  <a:pt x="33564" y="101"/>
                </a:cubicBezTo>
                <a:cubicBezTo>
                  <a:pt x="33438" y="76"/>
                  <a:pt x="33312" y="38"/>
                  <a:pt x="33187"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465" name="Google Shape;465;p46"/>
          <p:cNvGrpSpPr/>
          <p:nvPr/>
        </p:nvGrpSpPr>
        <p:grpSpPr>
          <a:xfrm>
            <a:off x="10377987" y="5116640"/>
            <a:ext cx="3230204" cy="2698568"/>
            <a:chOff x="7873300" y="3899100"/>
            <a:chExt cx="1603450" cy="1339550"/>
          </a:xfrm>
        </p:grpSpPr>
        <p:sp>
          <p:nvSpPr>
            <p:cNvPr id="466" name="Google Shape;466;p46"/>
            <p:cNvSpPr/>
            <p:nvPr/>
          </p:nvSpPr>
          <p:spPr>
            <a:xfrm>
              <a:off x="9142775" y="4077850"/>
              <a:ext cx="3800" cy="4425"/>
            </a:xfrm>
            <a:custGeom>
              <a:rect b="b" l="l" r="r" t="t"/>
              <a:pathLst>
                <a:path extrusionOk="0" h="177" w="152">
                  <a:moveTo>
                    <a:pt x="152" y="1"/>
                  </a:moveTo>
                  <a:lnTo>
                    <a:pt x="152" y="1"/>
                  </a:lnTo>
                  <a:cubicBezTo>
                    <a:pt x="101" y="51"/>
                    <a:pt x="51" y="114"/>
                    <a:pt x="1" y="177"/>
                  </a:cubicBezTo>
                  <a:cubicBezTo>
                    <a:pt x="76" y="89"/>
                    <a:pt x="127" y="38"/>
                    <a:pt x="1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67" name="Google Shape;467;p46"/>
            <p:cNvSpPr/>
            <p:nvPr/>
          </p:nvSpPr>
          <p:spPr>
            <a:xfrm>
              <a:off x="9136700" y="4064025"/>
              <a:ext cx="24500" cy="18350"/>
            </a:xfrm>
            <a:custGeom>
              <a:rect b="b" l="l" r="r" t="t"/>
              <a:pathLst>
                <a:path extrusionOk="0" h="734" w="980">
                  <a:moveTo>
                    <a:pt x="728" y="0"/>
                  </a:moveTo>
                  <a:cubicBezTo>
                    <a:pt x="719" y="0"/>
                    <a:pt x="708" y="0"/>
                    <a:pt x="696" y="1"/>
                  </a:cubicBezTo>
                  <a:cubicBezTo>
                    <a:pt x="5" y="503"/>
                    <a:pt x="646" y="265"/>
                    <a:pt x="18" y="692"/>
                  </a:cubicBezTo>
                  <a:cubicBezTo>
                    <a:pt x="0" y="721"/>
                    <a:pt x="0" y="733"/>
                    <a:pt x="13" y="733"/>
                  </a:cubicBezTo>
                  <a:cubicBezTo>
                    <a:pt x="71" y="733"/>
                    <a:pt x="384" y="484"/>
                    <a:pt x="428" y="484"/>
                  </a:cubicBezTo>
                  <a:cubicBezTo>
                    <a:pt x="437" y="484"/>
                    <a:pt x="435" y="494"/>
                    <a:pt x="420" y="516"/>
                  </a:cubicBezTo>
                  <a:cubicBezTo>
                    <a:pt x="746" y="153"/>
                    <a:pt x="979" y="0"/>
                    <a:pt x="72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68" name="Google Shape;468;p46"/>
            <p:cNvSpPr/>
            <p:nvPr/>
          </p:nvSpPr>
          <p:spPr>
            <a:xfrm>
              <a:off x="9358925" y="4151375"/>
              <a:ext cx="2125" cy="2225"/>
            </a:xfrm>
            <a:custGeom>
              <a:rect b="b" l="l" r="r" t="t"/>
              <a:pathLst>
                <a:path extrusionOk="0" h="89" w="85">
                  <a:moveTo>
                    <a:pt x="25" y="0"/>
                  </a:moveTo>
                  <a:cubicBezTo>
                    <a:pt x="25" y="25"/>
                    <a:pt x="13" y="50"/>
                    <a:pt x="0" y="88"/>
                  </a:cubicBezTo>
                  <a:cubicBezTo>
                    <a:pt x="84" y="12"/>
                    <a:pt x="85" y="0"/>
                    <a:pt x="67" y="0"/>
                  </a:cubicBezTo>
                  <a:cubicBezTo>
                    <a:pt x="59" y="0"/>
                    <a:pt x="48" y="2"/>
                    <a:pt x="38" y="2"/>
                  </a:cubicBezTo>
                  <a:cubicBezTo>
                    <a:pt x="33" y="2"/>
                    <a:pt x="29" y="2"/>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69" name="Google Shape;469;p46"/>
            <p:cNvSpPr/>
            <p:nvPr/>
          </p:nvSpPr>
          <p:spPr>
            <a:xfrm>
              <a:off x="9229500" y="4159525"/>
              <a:ext cx="13825" cy="8825"/>
            </a:xfrm>
            <a:custGeom>
              <a:rect b="b" l="l" r="r" t="t"/>
              <a:pathLst>
                <a:path extrusionOk="0" h="353" w="553">
                  <a:moveTo>
                    <a:pt x="553" y="1"/>
                  </a:moveTo>
                  <a:lnTo>
                    <a:pt x="553" y="1"/>
                  </a:lnTo>
                  <a:cubicBezTo>
                    <a:pt x="327" y="114"/>
                    <a:pt x="151" y="227"/>
                    <a:pt x="0" y="353"/>
                  </a:cubicBezTo>
                  <a:cubicBezTo>
                    <a:pt x="251" y="240"/>
                    <a:pt x="452" y="114"/>
                    <a:pt x="5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70" name="Google Shape;470;p46"/>
            <p:cNvSpPr/>
            <p:nvPr/>
          </p:nvSpPr>
          <p:spPr>
            <a:xfrm>
              <a:off x="9265625" y="3968525"/>
              <a:ext cx="325" cy="350"/>
            </a:xfrm>
            <a:custGeom>
              <a:rect b="b" l="l" r="r" t="t"/>
              <a:pathLst>
                <a:path extrusionOk="0" h="14" w="13">
                  <a:moveTo>
                    <a:pt x="0" y="1"/>
                  </a:moveTo>
                  <a:cubicBezTo>
                    <a:pt x="0" y="1"/>
                    <a:pt x="0" y="13"/>
                    <a:pt x="0" y="13"/>
                  </a:cubicBezTo>
                  <a:cubicBezTo>
                    <a:pt x="0" y="13"/>
                    <a:pt x="0" y="13"/>
                    <a:pt x="1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71" name="Google Shape;471;p46"/>
            <p:cNvSpPr/>
            <p:nvPr/>
          </p:nvSpPr>
          <p:spPr>
            <a:xfrm>
              <a:off x="9265925" y="3955975"/>
              <a:ext cx="10400" cy="14475"/>
            </a:xfrm>
            <a:custGeom>
              <a:rect b="b" l="l" r="r" t="t"/>
              <a:pathLst>
                <a:path extrusionOk="0" h="579" w="416">
                  <a:moveTo>
                    <a:pt x="327" y="0"/>
                  </a:moveTo>
                  <a:cubicBezTo>
                    <a:pt x="340" y="50"/>
                    <a:pt x="315" y="113"/>
                    <a:pt x="302" y="164"/>
                  </a:cubicBezTo>
                  <a:cubicBezTo>
                    <a:pt x="277" y="214"/>
                    <a:pt x="252" y="251"/>
                    <a:pt x="227" y="289"/>
                  </a:cubicBezTo>
                  <a:cubicBezTo>
                    <a:pt x="164" y="377"/>
                    <a:pt x="101" y="427"/>
                    <a:pt x="1" y="503"/>
                  </a:cubicBezTo>
                  <a:cubicBezTo>
                    <a:pt x="139" y="528"/>
                    <a:pt x="277" y="553"/>
                    <a:pt x="415" y="578"/>
                  </a:cubicBezTo>
                  <a:cubicBezTo>
                    <a:pt x="403" y="365"/>
                    <a:pt x="378" y="176"/>
                    <a:pt x="32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72" name="Google Shape;472;p46"/>
            <p:cNvSpPr/>
            <p:nvPr/>
          </p:nvSpPr>
          <p:spPr>
            <a:xfrm>
              <a:off x="7951850" y="3953775"/>
              <a:ext cx="1524900" cy="1284875"/>
            </a:xfrm>
            <a:custGeom>
              <a:rect b="b" l="l" r="r" t="t"/>
              <a:pathLst>
                <a:path extrusionOk="0" h="51395" w="60996">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73" name="Google Shape;473;p46"/>
            <p:cNvSpPr/>
            <p:nvPr/>
          </p:nvSpPr>
          <p:spPr>
            <a:xfrm>
              <a:off x="8988225" y="4094500"/>
              <a:ext cx="10075" cy="6950"/>
            </a:xfrm>
            <a:custGeom>
              <a:rect b="b" l="l" r="r" t="t"/>
              <a:pathLst>
                <a:path extrusionOk="0" h="278" w="403">
                  <a:moveTo>
                    <a:pt x="403" y="1"/>
                  </a:moveTo>
                  <a:lnTo>
                    <a:pt x="403" y="1"/>
                  </a:lnTo>
                  <a:cubicBezTo>
                    <a:pt x="214" y="76"/>
                    <a:pt x="63" y="164"/>
                    <a:pt x="0" y="277"/>
                  </a:cubicBezTo>
                  <a:cubicBezTo>
                    <a:pt x="164" y="189"/>
                    <a:pt x="289" y="101"/>
                    <a:pt x="40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74" name="Google Shape;474;p46"/>
            <p:cNvSpPr/>
            <p:nvPr/>
          </p:nvSpPr>
          <p:spPr>
            <a:xfrm>
              <a:off x="7873300" y="3899100"/>
              <a:ext cx="1269500" cy="1198500"/>
            </a:xfrm>
            <a:custGeom>
              <a:rect b="b" l="l" r="r" t="t"/>
              <a:pathLst>
                <a:path extrusionOk="0" h="47940" w="50780">
                  <a:moveTo>
                    <a:pt x="48367" y="4763"/>
                  </a:moveTo>
                  <a:cubicBezTo>
                    <a:pt x="48367" y="4763"/>
                    <a:pt x="48366" y="4763"/>
                    <a:pt x="48366" y="4763"/>
                  </a:cubicBezTo>
                  <a:lnTo>
                    <a:pt x="48366" y="4763"/>
                  </a:lnTo>
                  <a:cubicBezTo>
                    <a:pt x="48388" y="4776"/>
                    <a:pt x="48409" y="4789"/>
                    <a:pt x="48430" y="4801"/>
                  </a:cubicBezTo>
                  <a:lnTo>
                    <a:pt x="48367" y="4763"/>
                  </a:lnTo>
                  <a:close/>
                  <a:moveTo>
                    <a:pt x="48945" y="5442"/>
                  </a:moveTo>
                  <a:cubicBezTo>
                    <a:pt x="48936" y="5509"/>
                    <a:pt x="48941" y="5569"/>
                    <a:pt x="48944" y="5627"/>
                  </a:cubicBezTo>
                  <a:lnTo>
                    <a:pt x="48944" y="5627"/>
                  </a:lnTo>
                  <a:cubicBezTo>
                    <a:pt x="48941" y="5567"/>
                    <a:pt x="48941" y="5507"/>
                    <a:pt x="48945" y="5442"/>
                  </a:cubicBezTo>
                  <a:close/>
                  <a:moveTo>
                    <a:pt x="48944" y="5627"/>
                  </a:moveTo>
                  <a:cubicBezTo>
                    <a:pt x="48944" y="5633"/>
                    <a:pt x="48944" y="5639"/>
                    <a:pt x="48945" y="5645"/>
                  </a:cubicBezTo>
                  <a:lnTo>
                    <a:pt x="48945" y="5645"/>
                  </a:lnTo>
                  <a:cubicBezTo>
                    <a:pt x="48944" y="5639"/>
                    <a:pt x="48944" y="5633"/>
                    <a:pt x="48944" y="5627"/>
                  </a:cubicBezTo>
                  <a:close/>
                  <a:moveTo>
                    <a:pt x="36241" y="5505"/>
                  </a:moveTo>
                  <a:lnTo>
                    <a:pt x="36241" y="5505"/>
                  </a:lnTo>
                  <a:cubicBezTo>
                    <a:pt x="36199" y="5560"/>
                    <a:pt x="36135" y="5624"/>
                    <a:pt x="36061" y="5687"/>
                  </a:cubicBezTo>
                  <a:lnTo>
                    <a:pt x="36061" y="5687"/>
                  </a:lnTo>
                  <a:cubicBezTo>
                    <a:pt x="36157" y="5615"/>
                    <a:pt x="36229" y="5578"/>
                    <a:pt x="36241" y="5505"/>
                  </a:cubicBezTo>
                  <a:close/>
                  <a:moveTo>
                    <a:pt x="35575" y="5932"/>
                  </a:moveTo>
                  <a:lnTo>
                    <a:pt x="35462" y="6007"/>
                  </a:lnTo>
                  <a:cubicBezTo>
                    <a:pt x="35461" y="6010"/>
                    <a:pt x="35460" y="6012"/>
                    <a:pt x="35459" y="6014"/>
                  </a:cubicBezTo>
                  <a:lnTo>
                    <a:pt x="35459" y="6014"/>
                  </a:lnTo>
                  <a:cubicBezTo>
                    <a:pt x="35499" y="5985"/>
                    <a:pt x="35538" y="5958"/>
                    <a:pt x="35575" y="5932"/>
                  </a:cubicBezTo>
                  <a:close/>
                  <a:moveTo>
                    <a:pt x="45640" y="7126"/>
                  </a:moveTo>
                  <a:lnTo>
                    <a:pt x="45640" y="7126"/>
                  </a:lnTo>
                  <a:cubicBezTo>
                    <a:pt x="45689" y="7156"/>
                    <a:pt x="45697" y="7220"/>
                    <a:pt x="45679" y="7302"/>
                  </a:cubicBezTo>
                  <a:lnTo>
                    <a:pt x="45679" y="7302"/>
                  </a:lnTo>
                  <a:cubicBezTo>
                    <a:pt x="45651" y="7313"/>
                    <a:pt x="45621" y="7325"/>
                    <a:pt x="45590" y="7339"/>
                  </a:cubicBezTo>
                  <a:cubicBezTo>
                    <a:pt x="45430" y="7480"/>
                    <a:pt x="45445" y="7556"/>
                    <a:pt x="45266" y="7703"/>
                  </a:cubicBezTo>
                  <a:lnTo>
                    <a:pt x="45266" y="7703"/>
                  </a:lnTo>
                  <a:cubicBezTo>
                    <a:pt x="45265" y="7703"/>
                    <a:pt x="45264" y="7703"/>
                    <a:pt x="45263" y="7704"/>
                  </a:cubicBezTo>
                  <a:cubicBezTo>
                    <a:pt x="45263" y="7704"/>
                    <a:pt x="45263" y="7705"/>
                    <a:pt x="45262" y="7706"/>
                  </a:cubicBezTo>
                  <a:lnTo>
                    <a:pt x="45262" y="7706"/>
                  </a:lnTo>
                  <a:cubicBezTo>
                    <a:pt x="45218" y="7742"/>
                    <a:pt x="45161" y="7783"/>
                    <a:pt x="45088" y="7829"/>
                  </a:cubicBezTo>
                  <a:lnTo>
                    <a:pt x="45037" y="7653"/>
                  </a:lnTo>
                  <a:cubicBezTo>
                    <a:pt x="44763" y="7791"/>
                    <a:pt x="44527" y="7928"/>
                    <a:pt x="44406" y="7928"/>
                  </a:cubicBezTo>
                  <a:cubicBezTo>
                    <a:pt x="44389" y="7928"/>
                    <a:pt x="44374" y="7925"/>
                    <a:pt x="44362" y="7919"/>
                  </a:cubicBezTo>
                  <a:lnTo>
                    <a:pt x="44362" y="7919"/>
                  </a:lnTo>
                  <a:lnTo>
                    <a:pt x="45050" y="7503"/>
                  </a:lnTo>
                  <a:lnTo>
                    <a:pt x="45037" y="7402"/>
                  </a:lnTo>
                  <a:lnTo>
                    <a:pt x="45301" y="7440"/>
                  </a:lnTo>
                  <a:cubicBezTo>
                    <a:pt x="45389" y="7327"/>
                    <a:pt x="45427" y="7239"/>
                    <a:pt x="45465" y="7239"/>
                  </a:cubicBezTo>
                  <a:cubicBezTo>
                    <a:pt x="45490" y="7239"/>
                    <a:pt x="45477" y="7276"/>
                    <a:pt x="45465" y="7327"/>
                  </a:cubicBezTo>
                  <a:cubicBezTo>
                    <a:pt x="45540" y="7251"/>
                    <a:pt x="45615" y="7176"/>
                    <a:pt x="45640" y="7126"/>
                  </a:cubicBezTo>
                  <a:close/>
                  <a:moveTo>
                    <a:pt x="44422" y="8370"/>
                  </a:moveTo>
                  <a:cubicBezTo>
                    <a:pt x="44134" y="8436"/>
                    <a:pt x="43906" y="8530"/>
                    <a:pt x="43702" y="8607"/>
                  </a:cubicBezTo>
                  <a:lnTo>
                    <a:pt x="43702" y="8607"/>
                  </a:lnTo>
                  <a:cubicBezTo>
                    <a:pt x="43743" y="8552"/>
                    <a:pt x="43783" y="8497"/>
                    <a:pt x="43823" y="8442"/>
                  </a:cubicBezTo>
                  <a:lnTo>
                    <a:pt x="43823" y="8442"/>
                  </a:lnTo>
                  <a:cubicBezTo>
                    <a:pt x="44047" y="8426"/>
                    <a:pt x="44342" y="8370"/>
                    <a:pt x="44422" y="8370"/>
                  </a:cubicBezTo>
                  <a:close/>
                  <a:moveTo>
                    <a:pt x="30755" y="9413"/>
                  </a:moveTo>
                  <a:cubicBezTo>
                    <a:pt x="30746" y="9416"/>
                    <a:pt x="30735" y="9420"/>
                    <a:pt x="30725" y="9425"/>
                  </a:cubicBezTo>
                  <a:cubicBezTo>
                    <a:pt x="30735" y="9421"/>
                    <a:pt x="30745" y="9417"/>
                    <a:pt x="30755" y="9413"/>
                  </a:cubicBezTo>
                  <a:close/>
                  <a:moveTo>
                    <a:pt x="30498" y="9601"/>
                  </a:moveTo>
                  <a:lnTo>
                    <a:pt x="30498" y="9601"/>
                  </a:lnTo>
                  <a:cubicBezTo>
                    <a:pt x="30493" y="9607"/>
                    <a:pt x="30489" y="9614"/>
                    <a:pt x="30486" y="9620"/>
                  </a:cubicBezTo>
                  <a:lnTo>
                    <a:pt x="30486" y="9620"/>
                  </a:lnTo>
                  <a:lnTo>
                    <a:pt x="30498" y="9601"/>
                  </a:lnTo>
                  <a:close/>
                  <a:moveTo>
                    <a:pt x="49888" y="10026"/>
                  </a:moveTo>
                  <a:cubicBezTo>
                    <a:pt x="49892" y="10039"/>
                    <a:pt x="49896" y="10052"/>
                    <a:pt x="49900" y="10066"/>
                  </a:cubicBezTo>
                  <a:cubicBezTo>
                    <a:pt x="49896" y="10053"/>
                    <a:pt x="49892" y="10040"/>
                    <a:pt x="49888" y="10026"/>
                  </a:cubicBezTo>
                  <a:close/>
                  <a:moveTo>
                    <a:pt x="48115" y="10820"/>
                  </a:moveTo>
                  <a:lnTo>
                    <a:pt x="48128" y="10833"/>
                  </a:lnTo>
                  <a:cubicBezTo>
                    <a:pt x="48126" y="10827"/>
                    <a:pt x="48121" y="10823"/>
                    <a:pt x="48115" y="10820"/>
                  </a:cubicBezTo>
                  <a:close/>
                  <a:moveTo>
                    <a:pt x="27253" y="14314"/>
                  </a:moveTo>
                  <a:cubicBezTo>
                    <a:pt x="27298" y="14314"/>
                    <a:pt x="27049" y="14546"/>
                    <a:pt x="26402" y="15092"/>
                  </a:cubicBezTo>
                  <a:lnTo>
                    <a:pt x="26289" y="15180"/>
                  </a:lnTo>
                  <a:cubicBezTo>
                    <a:pt x="26251" y="15143"/>
                    <a:pt x="26214" y="15105"/>
                    <a:pt x="26151" y="15067"/>
                  </a:cubicBezTo>
                  <a:cubicBezTo>
                    <a:pt x="26787" y="14603"/>
                    <a:pt x="27203" y="14314"/>
                    <a:pt x="27253" y="14314"/>
                  </a:cubicBezTo>
                  <a:close/>
                  <a:moveTo>
                    <a:pt x="41280" y="15143"/>
                  </a:moveTo>
                  <a:lnTo>
                    <a:pt x="41280" y="15143"/>
                  </a:lnTo>
                  <a:cubicBezTo>
                    <a:pt x="41205" y="15180"/>
                    <a:pt x="41142" y="15206"/>
                    <a:pt x="41079" y="15243"/>
                  </a:cubicBezTo>
                  <a:lnTo>
                    <a:pt x="41066" y="15243"/>
                  </a:lnTo>
                  <a:lnTo>
                    <a:pt x="41029" y="15268"/>
                  </a:lnTo>
                  <a:cubicBezTo>
                    <a:pt x="40865" y="15356"/>
                    <a:pt x="40715" y="15432"/>
                    <a:pt x="40576" y="15495"/>
                  </a:cubicBezTo>
                  <a:cubicBezTo>
                    <a:pt x="40639" y="15419"/>
                    <a:pt x="40702" y="15369"/>
                    <a:pt x="40765" y="15331"/>
                  </a:cubicBezTo>
                  <a:lnTo>
                    <a:pt x="40840" y="15281"/>
                  </a:lnTo>
                  <a:cubicBezTo>
                    <a:pt x="40966" y="15231"/>
                    <a:pt x="41092" y="15193"/>
                    <a:pt x="41280" y="15143"/>
                  </a:cubicBezTo>
                  <a:close/>
                  <a:moveTo>
                    <a:pt x="40375" y="15545"/>
                  </a:moveTo>
                  <a:lnTo>
                    <a:pt x="40388" y="15595"/>
                  </a:lnTo>
                  <a:cubicBezTo>
                    <a:pt x="40250" y="15658"/>
                    <a:pt x="40124" y="15721"/>
                    <a:pt x="40023" y="15758"/>
                  </a:cubicBezTo>
                  <a:cubicBezTo>
                    <a:pt x="39961" y="15784"/>
                    <a:pt x="39910" y="15821"/>
                    <a:pt x="39860" y="15834"/>
                  </a:cubicBezTo>
                  <a:cubicBezTo>
                    <a:pt x="39848" y="15834"/>
                    <a:pt x="39848" y="15834"/>
                    <a:pt x="39848" y="15846"/>
                  </a:cubicBezTo>
                  <a:lnTo>
                    <a:pt x="39822" y="15846"/>
                  </a:lnTo>
                  <a:lnTo>
                    <a:pt x="39910" y="15809"/>
                  </a:lnTo>
                  <a:lnTo>
                    <a:pt x="40350" y="15557"/>
                  </a:lnTo>
                  <a:lnTo>
                    <a:pt x="40375" y="15545"/>
                  </a:lnTo>
                  <a:close/>
                  <a:moveTo>
                    <a:pt x="34182" y="15988"/>
                  </a:moveTo>
                  <a:cubicBezTo>
                    <a:pt x="34178" y="15995"/>
                    <a:pt x="34173" y="16002"/>
                    <a:pt x="34168" y="16010"/>
                  </a:cubicBezTo>
                  <a:lnTo>
                    <a:pt x="34182" y="15988"/>
                  </a:lnTo>
                  <a:close/>
                  <a:moveTo>
                    <a:pt x="36694" y="16286"/>
                  </a:moveTo>
                  <a:cubicBezTo>
                    <a:pt x="36690" y="16286"/>
                    <a:pt x="36687" y="16287"/>
                    <a:pt x="36683" y="16289"/>
                  </a:cubicBezTo>
                  <a:lnTo>
                    <a:pt x="36683" y="16289"/>
                  </a:lnTo>
                  <a:cubicBezTo>
                    <a:pt x="36687" y="16288"/>
                    <a:pt x="36690" y="16287"/>
                    <a:pt x="36694" y="16286"/>
                  </a:cubicBezTo>
                  <a:close/>
                  <a:moveTo>
                    <a:pt x="36769" y="16248"/>
                  </a:moveTo>
                  <a:cubicBezTo>
                    <a:pt x="36756" y="16248"/>
                    <a:pt x="36756" y="16261"/>
                    <a:pt x="36744" y="16261"/>
                  </a:cubicBezTo>
                  <a:cubicBezTo>
                    <a:pt x="36706" y="16286"/>
                    <a:pt x="36681" y="16299"/>
                    <a:pt x="36656" y="16311"/>
                  </a:cubicBezTo>
                  <a:cubicBezTo>
                    <a:pt x="36665" y="16302"/>
                    <a:pt x="36674" y="16293"/>
                    <a:pt x="36683" y="16289"/>
                  </a:cubicBezTo>
                  <a:lnTo>
                    <a:pt x="36683" y="16289"/>
                  </a:lnTo>
                  <a:cubicBezTo>
                    <a:pt x="36650" y="16297"/>
                    <a:pt x="36612" y="16304"/>
                    <a:pt x="36572" y="16304"/>
                  </a:cubicBezTo>
                  <a:cubicBezTo>
                    <a:pt x="36554" y="16304"/>
                    <a:pt x="36536" y="16302"/>
                    <a:pt x="36518" y="16299"/>
                  </a:cubicBezTo>
                  <a:cubicBezTo>
                    <a:pt x="36580" y="16299"/>
                    <a:pt x="36656" y="16286"/>
                    <a:pt x="36719" y="16274"/>
                  </a:cubicBezTo>
                  <a:cubicBezTo>
                    <a:pt x="36731" y="16261"/>
                    <a:pt x="36744" y="16248"/>
                    <a:pt x="36769" y="16248"/>
                  </a:cubicBezTo>
                  <a:close/>
                  <a:moveTo>
                    <a:pt x="38704" y="16286"/>
                  </a:moveTo>
                  <a:cubicBezTo>
                    <a:pt x="38761" y="16314"/>
                    <a:pt x="38803" y="16329"/>
                    <a:pt x="38837" y="16329"/>
                  </a:cubicBezTo>
                  <a:cubicBezTo>
                    <a:pt x="38848" y="16329"/>
                    <a:pt x="38858" y="16327"/>
                    <a:pt x="38867" y="16324"/>
                  </a:cubicBezTo>
                  <a:lnTo>
                    <a:pt x="38867" y="16324"/>
                  </a:lnTo>
                  <a:lnTo>
                    <a:pt x="38691" y="16424"/>
                  </a:lnTo>
                  <a:cubicBezTo>
                    <a:pt x="38666" y="16387"/>
                    <a:pt x="38666" y="16349"/>
                    <a:pt x="38704" y="16286"/>
                  </a:cubicBezTo>
                  <a:close/>
                  <a:moveTo>
                    <a:pt x="36216" y="16450"/>
                  </a:moveTo>
                  <a:lnTo>
                    <a:pt x="36279" y="16500"/>
                  </a:lnTo>
                  <a:cubicBezTo>
                    <a:pt x="36241" y="16512"/>
                    <a:pt x="36178" y="16550"/>
                    <a:pt x="36128" y="16575"/>
                  </a:cubicBezTo>
                  <a:cubicBezTo>
                    <a:pt x="36090" y="16525"/>
                    <a:pt x="36090" y="16487"/>
                    <a:pt x="36191" y="16462"/>
                  </a:cubicBezTo>
                  <a:cubicBezTo>
                    <a:pt x="36191" y="16462"/>
                    <a:pt x="36216" y="16450"/>
                    <a:pt x="36216" y="16450"/>
                  </a:cubicBezTo>
                  <a:close/>
                  <a:moveTo>
                    <a:pt x="48543" y="10041"/>
                  </a:moveTo>
                  <a:lnTo>
                    <a:pt x="48543" y="10041"/>
                  </a:lnTo>
                  <a:cubicBezTo>
                    <a:pt x="48617" y="10065"/>
                    <a:pt x="48662" y="10072"/>
                    <a:pt x="48691" y="10072"/>
                  </a:cubicBezTo>
                  <a:cubicBezTo>
                    <a:pt x="48738" y="10072"/>
                    <a:pt x="48745" y="10053"/>
                    <a:pt x="48774" y="10053"/>
                  </a:cubicBezTo>
                  <a:cubicBezTo>
                    <a:pt x="48793" y="10053"/>
                    <a:pt x="48823" y="10061"/>
                    <a:pt x="48882" y="10091"/>
                  </a:cubicBezTo>
                  <a:cubicBezTo>
                    <a:pt x="48581" y="10154"/>
                    <a:pt x="48367" y="10443"/>
                    <a:pt x="48179" y="10632"/>
                  </a:cubicBezTo>
                  <a:lnTo>
                    <a:pt x="48443" y="10644"/>
                  </a:lnTo>
                  <a:cubicBezTo>
                    <a:pt x="48393" y="10904"/>
                    <a:pt x="47916" y="10798"/>
                    <a:pt x="47806" y="10928"/>
                  </a:cubicBezTo>
                  <a:lnTo>
                    <a:pt x="47806" y="10928"/>
                  </a:lnTo>
                  <a:cubicBezTo>
                    <a:pt x="47864" y="10857"/>
                    <a:pt x="47995" y="10813"/>
                    <a:pt x="48072" y="10813"/>
                  </a:cubicBezTo>
                  <a:cubicBezTo>
                    <a:pt x="48090" y="10813"/>
                    <a:pt x="48105" y="10815"/>
                    <a:pt x="48115" y="10820"/>
                  </a:cubicBezTo>
                  <a:lnTo>
                    <a:pt x="48115" y="10820"/>
                  </a:lnTo>
                  <a:lnTo>
                    <a:pt x="47990" y="10707"/>
                  </a:lnTo>
                  <a:cubicBezTo>
                    <a:pt x="47638" y="10795"/>
                    <a:pt x="47425" y="11046"/>
                    <a:pt x="47224" y="11235"/>
                  </a:cubicBezTo>
                  <a:cubicBezTo>
                    <a:pt x="47248" y="11229"/>
                    <a:pt x="47266" y="11226"/>
                    <a:pt x="47278" y="11226"/>
                  </a:cubicBezTo>
                  <a:cubicBezTo>
                    <a:pt x="47388" y="11226"/>
                    <a:pt x="47018" y="11463"/>
                    <a:pt x="47211" y="11486"/>
                  </a:cubicBezTo>
                  <a:lnTo>
                    <a:pt x="47387" y="11385"/>
                  </a:lnTo>
                  <a:lnTo>
                    <a:pt x="47387" y="11385"/>
                  </a:lnTo>
                  <a:cubicBezTo>
                    <a:pt x="47488" y="11398"/>
                    <a:pt x="47337" y="11524"/>
                    <a:pt x="47261" y="11612"/>
                  </a:cubicBezTo>
                  <a:cubicBezTo>
                    <a:pt x="46652" y="11773"/>
                    <a:pt x="45673" y="12378"/>
                    <a:pt x="45397" y="12378"/>
                  </a:cubicBezTo>
                  <a:cubicBezTo>
                    <a:pt x="45395" y="12378"/>
                    <a:pt x="45392" y="12378"/>
                    <a:pt x="45389" y="12378"/>
                  </a:cubicBezTo>
                  <a:cubicBezTo>
                    <a:pt x="45515" y="12353"/>
                    <a:pt x="45716" y="12215"/>
                    <a:pt x="45804" y="12114"/>
                  </a:cubicBezTo>
                  <a:lnTo>
                    <a:pt x="45804" y="12114"/>
                  </a:lnTo>
                  <a:lnTo>
                    <a:pt x="45502" y="12190"/>
                  </a:lnTo>
                  <a:cubicBezTo>
                    <a:pt x="45716" y="12064"/>
                    <a:pt x="45955" y="12127"/>
                    <a:pt x="46244" y="11913"/>
                  </a:cubicBezTo>
                  <a:cubicBezTo>
                    <a:pt x="46143" y="11838"/>
                    <a:pt x="46319" y="11599"/>
                    <a:pt x="46005" y="11587"/>
                  </a:cubicBezTo>
                  <a:cubicBezTo>
                    <a:pt x="45314" y="11737"/>
                    <a:pt x="45615" y="12077"/>
                    <a:pt x="44861" y="12416"/>
                  </a:cubicBezTo>
                  <a:cubicBezTo>
                    <a:pt x="44855" y="12425"/>
                    <a:pt x="44852" y="12428"/>
                    <a:pt x="44850" y="12428"/>
                  </a:cubicBezTo>
                  <a:cubicBezTo>
                    <a:pt x="44839" y="12428"/>
                    <a:pt x="44861" y="12339"/>
                    <a:pt x="44784" y="12339"/>
                  </a:cubicBezTo>
                  <a:cubicBezTo>
                    <a:pt x="44743" y="12339"/>
                    <a:pt x="44675" y="12364"/>
                    <a:pt x="44560" y="12441"/>
                  </a:cubicBezTo>
                  <a:cubicBezTo>
                    <a:pt x="44120" y="12793"/>
                    <a:pt x="43869" y="13195"/>
                    <a:pt x="43969" y="13409"/>
                  </a:cubicBezTo>
                  <a:cubicBezTo>
                    <a:pt x="44129" y="13259"/>
                    <a:pt x="44407" y="12992"/>
                    <a:pt x="44572" y="12992"/>
                  </a:cubicBezTo>
                  <a:cubicBezTo>
                    <a:pt x="44601" y="12992"/>
                    <a:pt x="44627" y="13000"/>
                    <a:pt x="44648" y="13019"/>
                  </a:cubicBezTo>
                  <a:cubicBezTo>
                    <a:pt x="44560" y="13107"/>
                    <a:pt x="44422" y="13208"/>
                    <a:pt x="44308" y="13295"/>
                  </a:cubicBezTo>
                  <a:cubicBezTo>
                    <a:pt x="44522" y="13195"/>
                    <a:pt x="44723" y="13094"/>
                    <a:pt x="44912" y="12994"/>
                  </a:cubicBezTo>
                  <a:lnTo>
                    <a:pt x="45025" y="12944"/>
                  </a:lnTo>
                  <a:lnTo>
                    <a:pt x="45640" y="12642"/>
                  </a:lnTo>
                  <a:cubicBezTo>
                    <a:pt x="46872" y="12039"/>
                    <a:pt x="47990" y="11486"/>
                    <a:pt x="48895" y="11046"/>
                  </a:cubicBezTo>
                  <a:cubicBezTo>
                    <a:pt x="48977" y="11021"/>
                    <a:pt x="49028" y="11009"/>
                    <a:pt x="49050" y="11009"/>
                  </a:cubicBezTo>
                  <a:cubicBezTo>
                    <a:pt x="49170" y="11009"/>
                    <a:pt x="48438" y="11375"/>
                    <a:pt x="47249" y="12001"/>
                  </a:cubicBezTo>
                  <a:cubicBezTo>
                    <a:pt x="45804" y="12755"/>
                    <a:pt x="43844" y="13798"/>
                    <a:pt x="42285" y="14615"/>
                  </a:cubicBezTo>
                  <a:lnTo>
                    <a:pt x="42310" y="14565"/>
                  </a:lnTo>
                  <a:lnTo>
                    <a:pt x="42310" y="14565"/>
                  </a:lnTo>
                  <a:cubicBezTo>
                    <a:pt x="42147" y="14640"/>
                    <a:pt x="41996" y="14715"/>
                    <a:pt x="41833" y="14791"/>
                  </a:cubicBezTo>
                  <a:cubicBezTo>
                    <a:pt x="41808" y="14829"/>
                    <a:pt x="41758" y="14854"/>
                    <a:pt x="41695" y="14854"/>
                  </a:cubicBezTo>
                  <a:lnTo>
                    <a:pt x="41682" y="14854"/>
                  </a:lnTo>
                  <a:cubicBezTo>
                    <a:pt x="41644" y="14841"/>
                    <a:pt x="41594" y="14841"/>
                    <a:pt x="41544" y="14816"/>
                  </a:cubicBezTo>
                  <a:lnTo>
                    <a:pt x="41544" y="14816"/>
                  </a:lnTo>
                  <a:cubicBezTo>
                    <a:pt x="41544" y="14841"/>
                    <a:pt x="41557" y="14866"/>
                    <a:pt x="41557" y="14904"/>
                  </a:cubicBezTo>
                  <a:cubicBezTo>
                    <a:pt x="41557" y="14929"/>
                    <a:pt x="41544" y="14967"/>
                    <a:pt x="41544" y="15004"/>
                  </a:cubicBezTo>
                  <a:cubicBezTo>
                    <a:pt x="41456" y="15042"/>
                    <a:pt x="41381" y="15092"/>
                    <a:pt x="41305" y="15130"/>
                  </a:cubicBezTo>
                  <a:cubicBezTo>
                    <a:pt x="41267" y="15105"/>
                    <a:pt x="41242" y="15080"/>
                    <a:pt x="41230" y="15042"/>
                  </a:cubicBezTo>
                  <a:cubicBezTo>
                    <a:pt x="40916" y="15180"/>
                    <a:pt x="40627" y="15293"/>
                    <a:pt x="40350" y="15419"/>
                  </a:cubicBezTo>
                  <a:lnTo>
                    <a:pt x="40375" y="15532"/>
                  </a:lnTo>
                  <a:lnTo>
                    <a:pt x="40338" y="15545"/>
                  </a:lnTo>
                  <a:cubicBezTo>
                    <a:pt x="39898" y="15784"/>
                    <a:pt x="39471" y="16010"/>
                    <a:pt x="39081" y="16211"/>
                  </a:cubicBezTo>
                  <a:lnTo>
                    <a:pt x="38968" y="16274"/>
                  </a:lnTo>
                  <a:cubicBezTo>
                    <a:pt x="39031" y="16198"/>
                    <a:pt x="39056" y="16047"/>
                    <a:pt x="39106" y="15897"/>
                  </a:cubicBezTo>
                  <a:lnTo>
                    <a:pt x="39106" y="15897"/>
                  </a:lnTo>
                  <a:cubicBezTo>
                    <a:pt x="38767" y="16022"/>
                    <a:pt x="38453" y="16135"/>
                    <a:pt x="38151" y="16248"/>
                  </a:cubicBezTo>
                  <a:cubicBezTo>
                    <a:pt x="38264" y="15997"/>
                    <a:pt x="38377" y="15746"/>
                    <a:pt x="38415" y="15595"/>
                  </a:cubicBezTo>
                  <a:lnTo>
                    <a:pt x="38415" y="15595"/>
                  </a:lnTo>
                  <a:lnTo>
                    <a:pt x="38113" y="15884"/>
                  </a:lnTo>
                  <a:lnTo>
                    <a:pt x="37988" y="15846"/>
                  </a:lnTo>
                  <a:cubicBezTo>
                    <a:pt x="37812" y="15997"/>
                    <a:pt x="37699" y="16211"/>
                    <a:pt x="37611" y="16437"/>
                  </a:cubicBezTo>
                  <a:cubicBezTo>
                    <a:pt x="36706" y="16751"/>
                    <a:pt x="35902" y="17028"/>
                    <a:pt x="35060" y="17354"/>
                  </a:cubicBezTo>
                  <a:cubicBezTo>
                    <a:pt x="35173" y="17254"/>
                    <a:pt x="35299" y="17153"/>
                    <a:pt x="35399" y="17065"/>
                  </a:cubicBezTo>
                  <a:cubicBezTo>
                    <a:pt x="35462" y="17028"/>
                    <a:pt x="35525" y="17002"/>
                    <a:pt x="35588" y="16965"/>
                  </a:cubicBezTo>
                  <a:cubicBezTo>
                    <a:pt x="35592" y="16965"/>
                    <a:pt x="35596" y="16965"/>
                    <a:pt x="35600" y="16965"/>
                  </a:cubicBezTo>
                  <a:cubicBezTo>
                    <a:pt x="35761" y="16965"/>
                    <a:pt x="35866" y="16775"/>
                    <a:pt x="36003" y="16775"/>
                  </a:cubicBezTo>
                  <a:cubicBezTo>
                    <a:pt x="36030" y="16775"/>
                    <a:pt x="36059" y="16783"/>
                    <a:pt x="36090" y="16801"/>
                  </a:cubicBezTo>
                  <a:cubicBezTo>
                    <a:pt x="36115" y="16751"/>
                    <a:pt x="36178" y="16688"/>
                    <a:pt x="36229" y="16625"/>
                  </a:cubicBezTo>
                  <a:cubicBezTo>
                    <a:pt x="36216" y="16625"/>
                    <a:pt x="36203" y="16613"/>
                    <a:pt x="36191" y="16613"/>
                  </a:cubicBezTo>
                  <a:lnTo>
                    <a:pt x="36329" y="16525"/>
                  </a:lnTo>
                  <a:lnTo>
                    <a:pt x="36342" y="16538"/>
                  </a:lnTo>
                  <a:cubicBezTo>
                    <a:pt x="36379" y="16500"/>
                    <a:pt x="36404" y="16487"/>
                    <a:pt x="36442" y="16450"/>
                  </a:cubicBezTo>
                  <a:cubicBezTo>
                    <a:pt x="36555" y="16387"/>
                    <a:pt x="36656" y="16324"/>
                    <a:pt x="36781" y="16261"/>
                  </a:cubicBezTo>
                  <a:cubicBezTo>
                    <a:pt x="36857" y="16236"/>
                    <a:pt x="36945" y="16198"/>
                    <a:pt x="37033" y="16110"/>
                  </a:cubicBezTo>
                  <a:cubicBezTo>
                    <a:pt x="37598" y="16035"/>
                    <a:pt x="37963" y="15293"/>
                    <a:pt x="38616" y="15256"/>
                  </a:cubicBezTo>
                  <a:lnTo>
                    <a:pt x="38616" y="15256"/>
                  </a:lnTo>
                  <a:cubicBezTo>
                    <a:pt x="38528" y="15268"/>
                    <a:pt x="38415" y="15319"/>
                    <a:pt x="38402" y="15381"/>
                  </a:cubicBezTo>
                  <a:cubicBezTo>
                    <a:pt x="38842" y="15130"/>
                    <a:pt x="39370" y="15055"/>
                    <a:pt x="39596" y="14816"/>
                  </a:cubicBezTo>
                  <a:lnTo>
                    <a:pt x="39521" y="14715"/>
                  </a:lnTo>
                  <a:cubicBezTo>
                    <a:pt x="39822" y="14502"/>
                    <a:pt x="40049" y="14326"/>
                    <a:pt x="40312" y="14200"/>
                  </a:cubicBezTo>
                  <a:lnTo>
                    <a:pt x="40262" y="14062"/>
                  </a:lnTo>
                  <a:cubicBezTo>
                    <a:pt x="40628" y="13925"/>
                    <a:pt x="41254" y="13392"/>
                    <a:pt x="41639" y="13392"/>
                  </a:cubicBezTo>
                  <a:cubicBezTo>
                    <a:pt x="41677" y="13392"/>
                    <a:pt x="41712" y="13397"/>
                    <a:pt x="41745" y="13409"/>
                  </a:cubicBezTo>
                  <a:cubicBezTo>
                    <a:pt x="41795" y="13270"/>
                    <a:pt x="42298" y="13170"/>
                    <a:pt x="42486" y="13019"/>
                  </a:cubicBezTo>
                  <a:lnTo>
                    <a:pt x="42587" y="13094"/>
                  </a:lnTo>
                  <a:cubicBezTo>
                    <a:pt x="42889" y="12969"/>
                    <a:pt x="43052" y="12856"/>
                    <a:pt x="43203" y="12730"/>
                  </a:cubicBezTo>
                  <a:cubicBezTo>
                    <a:pt x="43881" y="12642"/>
                    <a:pt x="44296" y="12177"/>
                    <a:pt x="44799" y="11938"/>
                  </a:cubicBezTo>
                  <a:lnTo>
                    <a:pt x="44824" y="11964"/>
                  </a:lnTo>
                  <a:lnTo>
                    <a:pt x="45289" y="11637"/>
                  </a:lnTo>
                  <a:lnTo>
                    <a:pt x="45289" y="11637"/>
                  </a:lnTo>
                  <a:cubicBezTo>
                    <a:pt x="45289" y="11662"/>
                    <a:pt x="45276" y="11674"/>
                    <a:pt x="45276" y="11674"/>
                  </a:cubicBezTo>
                  <a:cubicBezTo>
                    <a:pt x="45314" y="11637"/>
                    <a:pt x="45414" y="11511"/>
                    <a:pt x="45527" y="11473"/>
                  </a:cubicBezTo>
                  <a:cubicBezTo>
                    <a:pt x="45666" y="11348"/>
                    <a:pt x="45929" y="11247"/>
                    <a:pt x="46156" y="11222"/>
                  </a:cubicBezTo>
                  <a:lnTo>
                    <a:pt x="46470" y="11071"/>
                  </a:lnTo>
                  <a:lnTo>
                    <a:pt x="46470" y="11071"/>
                  </a:lnTo>
                  <a:cubicBezTo>
                    <a:pt x="46156" y="11310"/>
                    <a:pt x="46570" y="11197"/>
                    <a:pt x="46646" y="11298"/>
                  </a:cubicBezTo>
                  <a:lnTo>
                    <a:pt x="46797" y="11122"/>
                  </a:lnTo>
                  <a:cubicBezTo>
                    <a:pt x="46896" y="11122"/>
                    <a:pt x="46752" y="11229"/>
                    <a:pt x="46828" y="11229"/>
                  </a:cubicBezTo>
                  <a:cubicBezTo>
                    <a:pt x="46838" y="11229"/>
                    <a:pt x="46852" y="11227"/>
                    <a:pt x="46872" y="11222"/>
                  </a:cubicBezTo>
                  <a:cubicBezTo>
                    <a:pt x="46985" y="11096"/>
                    <a:pt x="47375" y="10908"/>
                    <a:pt x="47450" y="10732"/>
                  </a:cubicBezTo>
                  <a:cubicBezTo>
                    <a:pt x="47428" y="10717"/>
                    <a:pt x="47397" y="10711"/>
                    <a:pt x="47360" y="10711"/>
                  </a:cubicBezTo>
                  <a:cubicBezTo>
                    <a:pt x="47334" y="10711"/>
                    <a:pt x="47305" y="10714"/>
                    <a:pt x="47274" y="10719"/>
                  </a:cubicBezTo>
                  <a:lnTo>
                    <a:pt x="47274" y="10707"/>
                  </a:lnTo>
                  <a:cubicBezTo>
                    <a:pt x="47287" y="10694"/>
                    <a:pt x="47312" y="10657"/>
                    <a:pt x="47312" y="10644"/>
                  </a:cubicBezTo>
                  <a:cubicBezTo>
                    <a:pt x="47576" y="10544"/>
                    <a:pt x="47463" y="10544"/>
                    <a:pt x="47425" y="10493"/>
                  </a:cubicBezTo>
                  <a:lnTo>
                    <a:pt x="47425" y="10493"/>
                  </a:lnTo>
                  <a:cubicBezTo>
                    <a:pt x="47471" y="10500"/>
                    <a:pt x="47513" y="10503"/>
                    <a:pt x="47552" y="10503"/>
                  </a:cubicBezTo>
                  <a:cubicBezTo>
                    <a:pt x="47751" y="10503"/>
                    <a:pt x="47863" y="10428"/>
                    <a:pt x="48013" y="10428"/>
                  </a:cubicBezTo>
                  <a:cubicBezTo>
                    <a:pt x="48049" y="10428"/>
                    <a:pt x="48087" y="10433"/>
                    <a:pt x="48128" y="10443"/>
                  </a:cubicBezTo>
                  <a:cubicBezTo>
                    <a:pt x="47940" y="10330"/>
                    <a:pt x="48807" y="10167"/>
                    <a:pt x="48543" y="10041"/>
                  </a:cubicBezTo>
                  <a:close/>
                  <a:moveTo>
                    <a:pt x="37083" y="16952"/>
                  </a:moveTo>
                  <a:cubicBezTo>
                    <a:pt x="37221" y="16965"/>
                    <a:pt x="37347" y="17028"/>
                    <a:pt x="37485" y="17078"/>
                  </a:cubicBezTo>
                  <a:lnTo>
                    <a:pt x="37284" y="17191"/>
                  </a:lnTo>
                  <a:cubicBezTo>
                    <a:pt x="37108" y="17291"/>
                    <a:pt x="36945" y="17379"/>
                    <a:pt x="36794" y="17467"/>
                  </a:cubicBezTo>
                  <a:cubicBezTo>
                    <a:pt x="36756" y="17367"/>
                    <a:pt x="36719" y="17266"/>
                    <a:pt x="36555" y="17266"/>
                  </a:cubicBezTo>
                  <a:cubicBezTo>
                    <a:pt x="36681" y="17128"/>
                    <a:pt x="36794" y="17040"/>
                    <a:pt x="36895" y="17002"/>
                  </a:cubicBezTo>
                  <a:lnTo>
                    <a:pt x="36895" y="17002"/>
                  </a:lnTo>
                  <a:cubicBezTo>
                    <a:pt x="36807" y="17078"/>
                    <a:pt x="36756" y="17166"/>
                    <a:pt x="36719" y="17254"/>
                  </a:cubicBezTo>
                  <a:lnTo>
                    <a:pt x="37108" y="17040"/>
                  </a:lnTo>
                  <a:cubicBezTo>
                    <a:pt x="37096" y="17015"/>
                    <a:pt x="37096" y="16977"/>
                    <a:pt x="37083" y="16952"/>
                  </a:cubicBezTo>
                  <a:close/>
                  <a:moveTo>
                    <a:pt x="36241" y="17530"/>
                  </a:moveTo>
                  <a:lnTo>
                    <a:pt x="36216" y="17794"/>
                  </a:lnTo>
                  <a:cubicBezTo>
                    <a:pt x="36078" y="17870"/>
                    <a:pt x="35940" y="17945"/>
                    <a:pt x="35814" y="18008"/>
                  </a:cubicBezTo>
                  <a:cubicBezTo>
                    <a:pt x="35701" y="18071"/>
                    <a:pt x="35575" y="18146"/>
                    <a:pt x="35475" y="18196"/>
                  </a:cubicBezTo>
                  <a:lnTo>
                    <a:pt x="35412" y="18234"/>
                  </a:lnTo>
                  <a:cubicBezTo>
                    <a:pt x="35324" y="18284"/>
                    <a:pt x="35248" y="18322"/>
                    <a:pt x="35186" y="18372"/>
                  </a:cubicBezTo>
                  <a:lnTo>
                    <a:pt x="35085" y="18422"/>
                  </a:lnTo>
                  <a:cubicBezTo>
                    <a:pt x="35022" y="18460"/>
                    <a:pt x="34972" y="18485"/>
                    <a:pt x="34909" y="18523"/>
                  </a:cubicBezTo>
                  <a:cubicBezTo>
                    <a:pt x="34934" y="17920"/>
                    <a:pt x="35638" y="18297"/>
                    <a:pt x="35852" y="17606"/>
                  </a:cubicBezTo>
                  <a:lnTo>
                    <a:pt x="35965" y="17895"/>
                  </a:lnTo>
                  <a:cubicBezTo>
                    <a:pt x="36015" y="17807"/>
                    <a:pt x="36103" y="17606"/>
                    <a:pt x="36241" y="17530"/>
                  </a:cubicBezTo>
                  <a:close/>
                  <a:moveTo>
                    <a:pt x="30602" y="18034"/>
                  </a:moveTo>
                  <a:cubicBezTo>
                    <a:pt x="30561" y="18078"/>
                    <a:pt x="30528" y="18118"/>
                    <a:pt x="30516" y="18147"/>
                  </a:cubicBezTo>
                  <a:lnTo>
                    <a:pt x="30516" y="18147"/>
                  </a:lnTo>
                  <a:cubicBezTo>
                    <a:pt x="30272" y="18265"/>
                    <a:pt x="30026" y="18408"/>
                    <a:pt x="29801" y="18541"/>
                  </a:cubicBezTo>
                  <a:lnTo>
                    <a:pt x="29801" y="18541"/>
                  </a:lnTo>
                  <a:cubicBezTo>
                    <a:pt x="29799" y="18539"/>
                    <a:pt x="29797" y="18537"/>
                    <a:pt x="29795" y="18535"/>
                  </a:cubicBezTo>
                  <a:lnTo>
                    <a:pt x="30248" y="18219"/>
                  </a:lnTo>
                  <a:lnTo>
                    <a:pt x="30248" y="18219"/>
                  </a:lnTo>
                  <a:cubicBezTo>
                    <a:pt x="30365" y="18158"/>
                    <a:pt x="30483" y="18096"/>
                    <a:pt x="30602" y="18034"/>
                  </a:cubicBezTo>
                  <a:close/>
                  <a:moveTo>
                    <a:pt x="26704" y="15670"/>
                  </a:moveTo>
                  <a:lnTo>
                    <a:pt x="26704" y="15670"/>
                  </a:lnTo>
                  <a:cubicBezTo>
                    <a:pt x="24203" y="17643"/>
                    <a:pt x="22306" y="19026"/>
                    <a:pt x="21602" y="19604"/>
                  </a:cubicBezTo>
                  <a:cubicBezTo>
                    <a:pt x="21577" y="19516"/>
                    <a:pt x="21514" y="19465"/>
                    <a:pt x="21451" y="19428"/>
                  </a:cubicBezTo>
                  <a:cubicBezTo>
                    <a:pt x="24228" y="17329"/>
                    <a:pt x="26528" y="15683"/>
                    <a:pt x="26704" y="15670"/>
                  </a:cubicBezTo>
                  <a:close/>
                  <a:moveTo>
                    <a:pt x="21426" y="19440"/>
                  </a:moveTo>
                  <a:lnTo>
                    <a:pt x="21426" y="19440"/>
                  </a:lnTo>
                  <a:cubicBezTo>
                    <a:pt x="21451" y="19541"/>
                    <a:pt x="21438" y="19679"/>
                    <a:pt x="21413" y="19754"/>
                  </a:cubicBezTo>
                  <a:cubicBezTo>
                    <a:pt x="21413" y="19767"/>
                    <a:pt x="21401" y="19780"/>
                    <a:pt x="21388" y="19792"/>
                  </a:cubicBezTo>
                  <a:cubicBezTo>
                    <a:pt x="21275" y="19792"/>
                    <a:pt x="21250" y="19666"/>
                    <a:pt x="21162" y="19641"/>
                  </a:cubicBezTo>
                  <a:cubicBezTo>
                    <a:pt x="21250" y="19578"/>
                    <a:pt x="21338" y="19503"/>
                    <a:pt x="21426" y="19440"/>
                  </a:cubicBezTo>
                  <a:close/>
                  <a:moveTo>
                    <a:pt x="30235" y="19981"/>
                  </a:moveTo>
                  <a:lnTo>
                    <a:pt x="30235" y="19981"/>
                  </a:lnTo>
                  <a:cubicBezTo>
                    <a:pt x="30222" y="20006"/>
                    <a:pt x="30222" y="20006"/>
                    <a:pt x="30222" y="20031"/>
                  </a:cubicBezTo>
                  <a:cubicBezTo>
                    <a:pt x="30222" y="20018"/>
                    <a:pt x="30209" y="20018"/>
                    <a:pt x="30209" y="20018"/>
                  </a:cubicBezTo>
                  <a:cubicBezTo>
                    <a:pt x="30222" y="20006"/>
                    <a:pt x="30222" y="19993"/>
                    <a:pt x="30235" y="19981"/>
                  </a:cubicBezTo>
                  <a:close/>
                  <a:moveTo>
                    <a:pt x="22004" y="19918"/>
                  </a:moveTo>
                  <a:cubicBezTo>
                    <a:pt x="21916" y="19993"/>
                    <a:pt x="21828" y="20069"/>
                    <a:pt x="21727" y="20131"/>
                  </a:cubicBezTo>
                  <a:cubicBezTo>
                    <a:pt x="21727" y="20131"/>
                    <a:pt x="21727" y="20131"/>
                    <a:pt x="21727" y="20119"/>
                  </a:cubicBezTo>
                  <a:lnTo>
                    <a:pt x="22004" y="19918"/>
                  </a:lnTo>
                  <a:close/>
                  <a:moveTo>
                    <a:pt x="32875" y="22248"/>
                  </a:moveTo>
                  <a:lnTo>
                    <a:pt x="32848" y="22268"/>
                  </a:lnTo>
                  <a:cubicBezTo>
                    <a:pt x="32858" y="22261"/>
                    <a:pt x="32867" y="22254"/>
                    <a:pt x="32875" y="22248"/>
                  </a:cubicBezTo>
                  <a:close/>
                  <a:moveTo>
                    <a:pt x="20044" y="21677"/>
                  </a:moveTo>
                  <a:lnTo>
                    <a:pt x="19440" y="22142"/>
                  </a:lnTo>
                  <a:cubicBezTo>
                    <a:pt x="19315" y="22217"/>
                    <a:pt x="19189" y="22280"/>
                    <a:pt x="19064" y="22343"/>
                  </a:cubicBezTo>
                  <a:cubicBezTo>
                    <a:pt x="19503" y="22029"/>
                    <a:pt x="19868" y="21778"/>
                    <a:pt x="20044" y="21677"/>
                  </a:cubicBezTo>
                  <a:close/>
                  <a:moveTo>
                    <a:pt x="20509" y="20998"/>
                  </a:moveTo>
                  <a:cubicBezTo>
                    <a:pt x="20521" y="21024"/>
                    <a:pt x="20521" y="21061"/>
                    <a:pt x="20521" y="21099"/>
                  </a:cubicBezTo>
                  <a:cubicBezTo>
                    <a:pt x="19755" y="21677"/>
                    <a:pt x="19038" y="22242"/>
                    <a:pt x="18347" y="22770"/>
                  </a:cubicBezTo>
                  <a:lnTo>
                    <a:pt x="18096" y="22770"/>
                  </a:lnTo>
                  <a:lnTo>
                    <a:pt x="20509" y="20998"/>
                  </a:lnTo>
                  <a:close/>
                  <a:moveTo>
                    <a:pt x="17769" y="23009"/>
                  </a:moveTo>
                  <a:cubicBezTo>
                    <a:pt x="17744" y="23034"/>
                    <a:pt x="17732" y="23047"/>
                    <a:pt x="17719" y="23072"/>
                  </a:cubicBezTo>
                  <a:lnTo>
                    <a:pt x="17694" y="23072"/>
                  </a:lnTo>
                  <a:lnTo>
                    <a:pt x="17769" y="23009"/>
                  </a:lnTo>
                  <a:close/>
                  <a:moveTo>
                    <a:pt x="17970" y="22858"/>
                  </a:moveTo>
                  <a:cubicBezTo>
                    <a:pt x="17983" y="22883"/>
                    <a:pt x="17995" y="22908"/>
                    <a:pt x="18008" y="22934"/>
                  </a:cubicBezTo>
                  <a:cubicBezTo>
                    <a:pt x="18021" y="22959"/>
                    <a:pt x="18033" y="22984"/>
                    <a:pt x="18033" y="23022"/>
                  </a:cubicBezTo>
                  <a:cubicBezTo>
                    <a:pt x="17882" y="23135"/>
                    <a:pt x="17732" y="23248"/>
                    <a:pt x="17593" y="23361"/>
                  </a:cubicBezTo>
                  <a:cubicBezTo>
                    <a:pt x="17656" y="23285"/>
                    <a:pt x="17719" y="23185"/>
                    <a:pt x="17769" y="23084"/>
                  </a:cubicBezTo>
                  <a:cubicBezTo>
                    <a:pt x="17794" y="23047"/>
                    <a:pt x="17819" y="22996"/>
                    <a:pt x="17845" y="22959"/>
                  </a:cubicBezTo>
                  <a:lnTo>
                    <a:pt x="17970" y="22858"/>
                  </a:lnTo>
                  <a:close/>
                  <a:moveTo>
                    <a:pt x="17556" y="22657"/>
                  </a:moveTo>
                  <a:cubicBezTo>
                    <a:pt x="17556" y="22720"/>
                    <a:pt x="17543" y="22795"/>
                    <a:pt x="17518" y="22871"/>
                  </a:cubicBezTo>
                  <a:cubicBezTo>
                    <a:pt x="17241" y="23084"/>
                    <a:pt x="16978" y="23273"/>
                    <a:pt x="16751" y="23449"/>
                  </a:cubicBezTo>
                  <a:cubicBezTo>
                    <a:pt x="16777" y="23373"/>
                    <a:pt x="16814" y="23298"/>
                    <a:pt x="16814" y="23248"/>
                  </a:cubicBezTo>
                  <a:cubicBezTo>
                    <a:pt x="17028" y="23072"/>
                    <a:pt x="17279" y="22871"/>
                    <a:pt x="17556" y="22657"/>
                  </a:cubicBezTo>
                  <a:close/>
                  <a:moveTo>
                    <a:pt x="16575" y="23449"/>
                  </a:moveTo>
                  <a:lnTo>
                    <a:pt x="16575" y="23449"/>
                  </a:lnTo>
                  <a:cubicBezTo>
                    <a:pt x="16550" y="23512"/>
                    <a:pt x="16525" y="23587"/>
                    <a:pt x="16525" y="23625"/>
                  </a:cubicBezTo>
                  <a:cubicBezTo>
                    <a:pt x="15964" y="24053"/>
                    <a:pt x="15609" y="24314"/>
                    <a:pt x="15579" y="24314"/>
                  </a:cubicBezTo>
                  <a:cubicBezTo>
                    <a:pt x="15550" y="24314"/>
                    <a:pt x="15843" y="24056"/>
                    <a:pt x="16575" y="23449"/>
                  </a:cubicBezTo>
                  <a:close/>
                  <a:moveTo>
                    <a:pt x="17166" y="23449"/>
                  </a:moveTo>
                  <a:cubicBezTo>
                    <a:pt x="17153" y="23474"/>
                    <a:pt x="17141" y="23512"/>
                    <a:pt x="17128" y="23524"/>
                  </a:cubicBezTo>
                  <a:cubicBezTo>
                    <a:pt x="17176" y="23563"/>
                    <a:pt x="17224" y="23579"/>
                    <a:pt x="17272" y="23579"/>
                  </a:cubicBezTo>
                  <a:cubicBezTo>
                    <a:pt x="17287" y="23579"/>
                    <a:pt x="17302" y="23577"/>
                    <a:pt x="17317" y="23574"/>
                  </a:cubicBezTo>
                  <a:lnTo>
                    <a:pt x="17317" y="23574"/>
                  </a:lnTo>
                  <a:cubicBezTo>
                    <a:pt x="16890" y="23901"/>
                    <a:pt x="16475" y="24228"/>
                    <a:pt x="16060" y="24542"/>
                  </a:cubicBezTo>
                  <a:lnTo>
                    <a:pt x="15935" y="24379"/>
                  </a:lnTo>
                  <a:lnTo>
                    <a:pt x="17166" y="23449"/>
                  </a:lnTo>
                  <a:close/>
                  <a:moveTo>
                    <a:pt x="21931" y="25478"/>
                  </a:moveTo>
                  <a:cubicBezTo>
                    <a:pt x="21812" y="25571"/>
                    <a:pt x="21685" y="25671"/>
                    <a:pt x="21552" y="25773"/>
                  </a:cubicBezTo>
                  <a:cubicBezTo>
                    <a:pt x="21385" y="25907"/>
                    <a:pt x="21211" y="26046"/>
                    <a:pt x="21037" y="26183"/>
                  </a:cubicBezTo>
                  <a:lnTo>
                    <a:pt x="21037" y="26183"/>
                  </a:lnTo>
                  <a:cubicBezTo>
                    <a:pt x="21040" y="26117"/>
                    <a:pt x="21031" y="26074"/>
                    <a:pt x="21013" y="26049"/>
                  </a:cubicBezTo>
                  <a:lnTo>
                    <a:pt x="21013" y="26049"/>
                  </a:lnTo>
                  <a:lnTo>
                    <a:pt x="21275" y="25861"/>
                  </a:lnTo>
                  <a:lnTo>
                    <a:pt x="21508" y="25689"/>
                  </a:lnTo>
                  <a:lnTo>
                    <a:pt x="21508" y="25689"/>
                  </a:lnTo>
                  <a:cubicBezTo>
                    <a:pt x="21651" y="25610"/>
                    <a:pt x="21794" y="25533"/>
                    <a:pt x="21931" y="25478"/>
                  </a:cubicBezTo>
                  <a:close/>
                  <a:moveTo>
                    <a:pt x="20883" y="25999"/>
                  </a:moveTo>
                  <a:lnTo>
                    <a:pt x="20883" y="25999"/>
                  </a:lnTo>
                  <a:cubicBezTo>
                    <a:pt x="20855" y="26021"/>
                    <a:pt x="20827" y="26042"/>
                    <a:pt x="20799" y="26064"/>
                  </a:cubicBezTo>
                  <a:lnTo>
                    <a:pt x="20799" y="26064"/>
                  </a:lnTo>
                  <a:cubicBezTo>
                    <a:pt x="20690" y="26118"/>
                    <a:pt x="20564" y="26197"/>
                    <a:pt x="20475" y="26197"/>
                  </a:cubicBezTo>
                  <a:cubicBezTo>
                    <a:pt x="20405" y="26197"/>
                    <a:pt x="20358" y="26148"/>
                    <a:pt x="20358" y="26000"/>
                  </a:cubicBezTo>
                  <a:lnTo>
                    <a:pt x="20358" y="26000"/>
                  </a:lnTo>
                  <a:cubicBezTo>
                    <a:pt x="20358" y="26000"/>
                    <a:pt x="20358" y="26000"/>
                    <a:pt x="20358" y="26000"/>
                  </a:cubicBezTo>
                  <a:lnTo>
                    <a:pt x="20358" y="26000"/>
                  </a:lnTo>
                  <a:cubicBezTo>
                    <a:pt x="20430" y="26039"/>
                    <a:pt x="20507" y="26056"/>
                    <a:pt x="20589" y="26056"/>
                  </a:cubicBezTo>
                  <a:cubicBezTo>
                    <a:pt x="20682" y="26056"/>
                    <a:pt x="20781" y="26034"/>
                    <a:pt x="20883" y="25999"/>
                  </a:cubicBezTo>
                  <a:close/>
                  <a:moveTo>
                    <a:pt x="20564" y="26251"/>
                  </a:moveTo>
                  <a:cubicBezTo>
                    <a:pt x="20556" y="26257"/>
                    <a:pt x="20548" y="26263"/>
                    <a:pt x="20540" y="26269"/>
                  </a:cubicBezTo>
                  <a:lnTo>
                    <a:pt x="20540" y="26269"/>
                  </a:lnTo>
                  <a:lnTo>
                    <a:pt x="20534" y="26264"/>
                  </a:lnTo>
                  <a:cubicBezTo>
                    <a:pt x="20544" y="26259"/>
                    <a:pt x="20554" y="26255"/>
                    <a:pt x="20564" y="26251"/>
                  </a:cubicBezTo>
                  <a:close/>
                  <a:moveTo>
                    <a:pt x="20836" y="26190"/>
                  </a:moveTo>
                  <a:cubicBezTo>
                    <a:pt x="20899" y="26190"/>
                    <a:pt x="20953" y="26199"/>
                    <a:pt x="21015" y="26200"/>
                  </a:cubicBezTo>
                  <a:lnTo>
                    <a:pt x="21015" y="26200"/>
                  </a:lnTo>
                  <a:cubicBezTo>
                    <a:pt x="20916" y="26278"/>
                    <a:pt x="20818" y="26356"/>
                    <a:pt x="20721" y="26431"/>
                  </a:cubicBezTo>
                  <a:lnTo>
                    <a:pt x="20721" y="26431"/>
                  </a:lnTo>
                  <a:lnTo>
                    <a:pt x="20613" y="26334"/>
                  </a:lnTo>
                  <a:lnTo>
                    <a:pt x="20613" y="26334"/>
                  </a:lnTo>
                  <a:lnTo>
                    <a:pt x="20815" y="26190"/>
                  </a:lnTo>
                  <a:lnTo>
                    <a:pt x="20815" y="26190"/>
                  </a:lnTo>
                  <a:cubicBezTo>
                    <a:pt x="20822" y="26190"/>
                    <a:pt x="20829" y="26190"/>
                    <a:pt x="20836" y="26190"/>
                  </a:cubicBezTo>
                  <a:close/>
                  <a:moveTo>
                    <a:pt x="17496" y="27882"/>
                  </a:moveTo>
                  <a:cubicBezTo>
                    <a:pt x="17497" y="27886"/>
                    <a:pt x="17498" y="27890"/>
                    <a:pt x="17499" y="27894"/>
                  </a:cubicBezTo>
                  <a:lnTo>
                    <a:pt x="17499" y="27894"/>
                  </a:lnTo>
                  <a:cubicBezTo>
                    <a:pt x="17448" y="27936"/>
                    <a:pt x="17398" y="27979"/>
                    <a:pt x="17348" y="28021"/>
                  </a:cubicBezTo>
                  <a:lnTo>
                    <a:pt x="17348" y="28021"/>
                  </a:lnTo>
                  <a:cubicBezTo>
                    <a:pt x="17352" y="28012"/>
                    <a:pt x="17356" y="28002"/>
                    <a:pt x="17360" y="27992"/>
                  </a:cubicBezTo>
                  <a:lnTo>
                    <a:pt x="17360" y="27992"/>
                  </a:lnTo>
                  <a:cubicBezTo>
                    <a:pt x="17405" y="27956"/>
                    <a:pt x="17450" y="27919"/>
                    <a:pt x="17496" y="27882"/>
                  </a:cubicBezTo>
                  <a:close/>
                  <a:moveTo>
                    <a:pt x="12868" y="27608"/>
                  </a:moveTo>
                  <a:cubicBezTo>
                    <a:pt x="12693" y="27759"/>
                    <a:pt x="12504" y="27910"/>
                    <a:pt x="12316" y="28073"/>
                  </a:cubicBezTo>
                  <a:lnTo>
                    <a:pt x="12152" y="28161"/>
                  </a:lnTo>
                  <a:lnTo>
                    <a:pt x="12190" y="28186"/>
                  </a:lnTo>
                  <a:cubicBezTo>
                    <a:pt x="11989" y="28350"/>
                    <a:pt x="11788" y="28525"/>
                    <a:pt x="11574" y="28701"/>
                  </a:cubicBezTo>
                  <a:cubicBezTo>
                    <a:pt x="11574" y="28676"/>
                    <a:pt x="11549" y="28639"/>
                    <a:pt x="11537" y="28613"/>
                  </a:cubicBezTo>
                  <a:lnTo>
                    <a:pt x="12868" y="27608"/>
                  </a:lnTo>
                  <a:close/>
                  <a:moveTo>
                    <a:pt x="11335" y="28764"/>
                  </a:moveTo>
                  <a:lnTo>
                    <a:pt x="11235" y="28940"/>
                  </a:lnTo>
                  <a:cubicBezTo>
                    <a:pt x="11210" y="28928"/>
                    <a:pt x="11210" y="28902"/>
                    <a:pt x="11197" y="28865"/>
                  </a:cubicBezTo>
                  <a:lnTo>
                    <a:pt x="11335" y="28764"/>
                  </a:lnTo>
                  <a:close/>
                  <a:moveTo>
                    <a:pt x="14100" y="28676"/>
                  </a:moveTo>
                  <a:lnTo>
                    <a:pt x="13120" y="29518"/>
                  </a:lnTo>
                  <a:cubicBezTo>
                    <a:pt x="13095" y="29506"/>
                    <a:pt x="13095" y="29480"/>
                    <a:pt x="13082" y="29468"/>
                  </a:cubicBezTo>
                  <a:cubicBezTo>
                    <a:pt x="13396" y="29229"/>
                    <a:pt x="13723" y="28978"/>
                    <a:pt x="14100" y="28676"/>
                  </a:cubicBezTo>
                  <a:close/>
                  <a:moveTo>
                    <a:pt x="14087" y="27784"/>
                  </a:moveTo>
                  <a:lnTo>
                    <a:pt x="14087" y="27784"/>
                  </a:lnTo>
                  <a:cubicBezTo>
                    <a:pt x="13685" y="28224"/>
                    <a:pt x="12504" y="29305"/>
                    <a:pt x="11650" y="30146"/>
                  </a:cubicBezTo>
                  <a:cubicBezTo>
                    <a:pt x="11675" y="30084"/>
                    <a:pt x="11700" y="30008"/>
                    <a:pt x="11750" y="29920"/>
                  </a:cubicBezTo>
                  <a:cubicBezTo>
                    <a:pt x="11742" y="29919"/>
                    <a:pt x="11733" y="29918"/>
                    <a:pt x="11724" y="29918"/>
                  </a:cubicBezTo>
                  <a:cubicBezTo>
                    <a:pt x="11594" y="29918"/>
                    <a:pt x="11322" y="30024"/>
                    <a:pt x="11148" y="30024"/>
                  </a:cubicBezTo>
                  <a:cubicBezTo>
                    <a:pt x="11072" y="30024"/>
                    <a:pt x="11014" y="30004"/>
                    <a:pt x="10996" y="29945"/>
                  </a:cubicBezTo>
                  <a:cubicBezTo>
                    <a:pt x="11185" y="29807"/>
                    <a:pt x="11348" y="29682"/>
                    <a:pt x="11486" y="29581"/>
                  </a:cubicBezTo>
                  <a:cubicBezTo>
                    <a:pt x="11511" y="29581"/>
                    <a:pt x="11548" y="29587"/>
                    <a:pt x="11584" y="29587"/>
                  </a:cubicBezTo>
                  <a:cubicBezTo>
                    <a:pt x="11602" y="29587"/>
                    <a:pt x="11620" y="29585"/>
                    <a:pt x="11637" y="29581"/>
                  </a:cubicBezTo>
                  <a:cubicBezTo>
                    <a:pt x="11599" y="29568"/>
                    <a:pt x="11587" y="29543"/>
                    <a:pt x="11562" y="29518"/>
                  </a:cubicBezTo>
                  <a:cubicBezTo>
                    <a:pt x="11822" y="29336"/>
                    <a:pt x="11989" y="29229"/>
                    <a:pt x="12029" y="29229"/>
                  </a:cubicBezTo>
                  <a:cubicBezTo>
                    <a:pt x="12086" y="29229"/>
                    <a:pt x="11888" y="29443"/>
                    <a:pt x="11335" y="29958"/>
                  </a:cubicBezTo>
                  <a:cubicBezTo>
                    <a:pt x="11738" y="29619"/>
                    <a:pt x="12127" y="29305"/>
                    <a:pt x="12504" y="29003"/>
                  </a:cubicBezTo>
                  <a:cubicBezTo>
                    <a:pt x="12526" y="29017"/>
                    <a:pt x="12546" y="29024"/>
                    <a:pt x="12566" y="29024"/>
                  </a:cubicBezTo>
                  <a:cubicBezTo>
                    <a:pt x="12651" y="29024"/>
                    <a:pt x="12722" y="28906"/>
                    <a:pt x="12793" y="28764"/>
                  </a:cubicBezTo>
                  <a:cubicBezTo>
                    <a:pt x="13271" y="28400"/>
                    <a:pt x="13710" y="28060"/>
                    <a:pt x="14087" y="27784"/>
                  </a:cubicBezTo>
                  <a:close/>
                  <a:moveTo>
                    <a:pt x="12982" y="29543"/>
                  </a:moveTo>
                  <a:cubicBezTo>
                    <a:pt x="13007" y="29543"/>
                    <a:pt x="13032" y="29556"/>
                    <a:pt x="13070" y="29556"/>
                  </a:cubicBezTo>
                  <a:lnTo>
                    <a:pt x="12617" y="29945"/>
                  </a:lnTo>
                  <a:lnTo>
                    <a:pt x="12466" y="29971"/>
                  </a:lnTo>
                  <a:lnTo>
                    <a:pt x="12504" y="30033"/>
                  </a:lnTo>
                  <a:lnTo>
                    <a:pt x="12001" y="30473"/>
                  </a:lnTo>
                  <a:lnTo>
                    <a:pt x="12001" y="30473"/>
                  </a:lnTo>
                  <a:lnTo>
                    <a:pt x="12014" y="30297"/>
                  </a:lnTo>
                  <a:cubicBezTo>
                    <a:pt x="12278" y="30084"/>
                    <a:pt x="12605" y="29832"/>
                    <a:pt x="12982" y="29543"/>
                  </a:cubicBezTo>
                  <a:close/>
                  <a:moveTo>
                    <a:pt x="11976" y="30322"/>
                  </a:moveTo>
                  <a:lnTo>
                    <a:pt x="11876" y="30511"/>
                  </a:lnTo>
                  <a:lnTo>
                    <a:pt x="11901" y="30561"/>
                  </a:lnTo>
                  <a:lnTo>
                    <a:pt x="11725" y="30712"/>
                  </a:lnTo>
                  <a:cubicBezTo>
                    <a:pt x="11738" y="30624"/>
                    <a:pt x="11738" y="30561"/>
                    <a:pt x="11712" y="30511"/>
                  </a:cubicBezTo>
                  <a:cubicBezTo>
                    <a:pt x="11800" y="30448"/>
                    <a:pt x="11876" y="30385"/>
                    <a:pt x="11976" y="30322"/>
                  </a:cubicBezTo>
                  <a:close/>
                  <a:moveTo>
                    <a:pt x="10355" y="32484"/>
                  </a:moveTo>
                  <a:cubicBezTo>
                    <a:pt x="10318" y="32534"/>
                    <a:pt x="10255" y="32584"/>
                    <a:pt x="10179" y="32635"/>
                  </a:cubicBezTo>
                  <a:cubicBezTo>
                    <a:pt x="10242" y="32584"/>
                    <a:pt x="10292" y="32534"/>
                    <a:pt x="10355" y="32484"/>
                  </a:cubicBezTo>
                  <a:close/>
                  <a:moveTo>
                    <a:pt x="43064" y="1"/>
                  </a:moveTo>
                  <a:cubicBezTo>
                    <a:pt x="43052" y="13"/>
                    <a:pt x="43052" y="13"/>
                    <a:pt x="43039" y="26"/>
                  </a:cubicBezTo>
                  <a:cubicBezTo>
                    <a:pt x="43027" y="26"/>
                    <a:pt x="43002" y="51"/>
                    <a:pt x="42989" y="76"/>
                  </a:cubicBezTo>
                  <a:cubicBezTo>
                    <a:pt x="42964" y="114"/>
                    <a:pt x="42926" y="164"/>
                    <a:pt x="42901" y="227"/>
                  </a:cubicBezTo>
                  <a:cubicBezTo>
                    <a:pt x="42892" y="229"/>
                    <a:pt x="42885" y="230"/>
                    <a:pt x="42878" y="230"/>
                  </a:cubicBezTo>
                  <a:cubicBezTo>
                    <a:pt x="42800" y="230"/>
                    <a:pt x="42870" y="99"/>
                    <a:pt x="42801" y="76"/>
                  </a:cubicBezTo>
                  <a:lnTo>
                    <a:pt x="42801" y="76"/>
                  </a:lnTo>
                  <a:cubicBezTo>
                    <a:pt x="42625" y="327"/>
                    <a:pt x="42499" y="466"/>
                    <a:pt x="42411" y="579"/>
                  </a:cubicBezTo>
                  <a:cubicBezTo>
                    <a:pt x="42323" y="704"/>
                    <a:pt x="42248" y="817"/>
                    <a:pt x="42059" y="1094"/>
                  </a:cubicBezTo>
                  <a:lnTo>
                    <a:pt x="41531" y="1370"/>
                  </a:lnTo>
                  <a:cubicBezTo>
                    <a:pt x="41592" y="1347"/>
                    <a:pt x="41637" y="1337"/>
                    <a:pt x="41669" y="1337"/>
                  </a:cubicBezTo>
                  <a:cubicBezTo>
                    <a:pt x="41867" y="1337"/>
                    <a:pt x="41588" y="1729"/>
                    <a:pt x="41318" y="2074"/>
                  </a:cubicBezTo>
                  <a:lnTo>
                    <a:pt x="41230" y="2099"/>
                  </a:lnTo>
                  <a:cubicBezTo>
                    <a:pt x="41318" y="1898"/>
                    <a:pt x="41381" y="1697"/>
                    <a:pt x="41293" y="1634"/>
                  </a:cubicBezTo>
                  <a:lnTo>
                    <a:pt x="41293" y="1634"/>
                  </a:lnTo>
                  <a:cubicBezTo>
                    <a:pt x="41267" y="1685"/>
                    <a:pt x="41192" y="1760"/>
                    <a:pt x="41117" y="1823"/>
                  </a:cubicBezTo>
                  <a:cubicBezTo>
                    <a:pt x="41142" y="1773"/>
                    <a:pt x="41142" y="1735"/>
                    <a:pt x="41117" y="1735"/>
                  </a:cubicBezTo>
                  <a:cubicBezTo>
                    <a:pt x="41079" y="1735"/>
                    <a:pt x="41041" y="1823"/>
                    <a:pt x="40966" y="1936"/>
                  </a:cubicBezTo>
                  <a:lnTo>
                    <a:pt x="40715" y="1886"/>
                  </a:lnTo>
                  <a:lnTo>
                    <a:pt x="40727" y="1974"/>
                  </a:lnTo>
                  <a:lnTo>
                    <a:pt x="39810" y="2526"/>
                  </a:lnTo>
                  <a:cubicBezTo>
                    <a:pt x="39345" y="3142"/>
                    <a:pt x="38980" y="3783"/>
                    <a:pt x="38063" y="4587"/>
                  </a:cubicBezTo>
                  <a:cubicBezTo>
                    <a:pt x="38214" y="4298"/>
                    <a:pt x="37963" y="4361"/>
                    <a:pt x="37875" y="4210"/>
                  </a:cubicBezTo>
                  <a:cubicBezTo>
                    <a:pt x="38252" y="4160"/>
                    <a:pt x="38578" y="3582"/>
                    <a:pt x="39106" y="3230"/>
                  </a:cubicBezTo>
                  <a:lnTo>
                    <a:pt x="39106" y="3230"/>
                  </a:lnTo>
                  <a:cubicBezTo>
                    <a:pt x="38993" y="3302"/>
                    <a:pt x="38928" y="3328"/>
                    <a:pt x="38895" y="3328"/>
                  </a:cubicBezTo>
                  <a:cubicBezTo>
                    <a:pt x="38846" y="3328"/>
                    <a:pt x="38863" y="3275"/>
                    <a:pt x="38893" y="3230"/>
                  </a:cubicBezTo>
                  <a:lnTo>
                    <a:pt x="38893" y="3230"/>
                  </a:lnTo>
                  <a:lnTo>
                    <a:pt x="38101" y="4047"/>
                  </a:lnTo>
                  <a:cubicBezTo>
                    <a:pt x="38083" y="4017"/>
                    <a:pt x="38058" y="4004"/>
                    <a:pt x="38027" y="4004"/>
                  </a:cubicBezTo>
                  <a:cubicBezTo>
                    <a:pt x="37930" y="4004"/>
                    <a:pt x="37773" y="4131"/>
                    <a:pt x="37573" y="4235"/>
                  </a:cubicBezTo>
                  <a:cubicBezTo>
                    <a:pt x="37912" y="4323"/>
                    <a:pt x="37008" y="4901"/>
                    <a:pt x="36681" y="5241"/>
                  </a:cubicBezTo>
                  <a:cubicBezTo>
                    <a:pt x="36606" y="5190"/>
                    <a:pt x="36631" y="5052"/>
                    <a:pt x="37096" y="4713"/>
                  </a:cubicBezTo>
                  <a:lnTo>
                    <a:pt x="37096" y="4713"/>
                  </a:lnTo>
                  <a:cubicBezTo>
                    <a:pt x="36481" y="4926"/>
                    <a:pt x="36643" y="5466"/>
                    <a:pt x="36055" y="5692"/>
                  </a:cubicBezTo>
                  <a:lnTo>
                    <a:pt x="36055" y="5692"/>
                  </a:lnTo>
                  <a:cubicBezTo>
                    <a:pt x="36057" y="5690"/>
                    <a:pt x="36059" y="5688"/>
                    <a:pt x="36061" y="5687"/>
                  </a:cubicBezTo>
                  <a:lnTo>
                    <a:pt x="36061" y="5687"/>
                  </a:lnTo>
                  <a:cubicBezTo>
                    <a:pt x="36058" y="5689"/>
                    <a:pt x="36056" y="5691"/>
                    <a:pt x="36053" y="5693"/>
                  </a:cubicBezTo>
                  <a:cubicBezTo>
                    <a:pt x="36053" y="5693"/>
                    <a:pt x="36054" y="5693"/>
                    <a:pt x="36055" y="5692"/>
                  </a:cubicBezTo>
                  <a:lnTo>
                    <a:pt x="36055" y="5692"/>
                  </a:lnTo>
                  <a:cubicBezTo>
                    <a:pt x="35841" y="5874"/>
                    <a:pt x="35552" y="6054"/>
                    <a:pt x="35473" y="6054"/>
                  </a:cubicBezTo>
                  <a:cubicBezTo>
                    <a:pt x="35452" y="6054"/>
                    <a:pt x="35446" y="6042"/>
                    <a:pt x="35459" y="6014"/>
                  </a:cubicBezTo>
                  <a:lnTo>
                    <a:pt x="35459" y="6014"/>
                  </a:lnTo>
                  <a:cubicBezTo>
                    <a:pt x="34677" y="6570"/>
                    <a:pt x="33326" y="7617"/>
                    <a:pt x="33338" y="7892"/>
                  </a:cubicBezTo>
                  <a:cubicBezTo>
                    <a:pt x="33313" y="7854"/>
                    <a:pt x="33263" y="7591"/>
                    <a:pt x="33276" y="7515"/>
                  </a:cubicBezTo>
                  <a:lnTo>
                    <a:pt x="33276" y="7515"/>
                  </a:lnTo>
                  <a:lnTo>
                    <a:pt x="32421" y="9149"/>
                  </a:lnTo>
                  <a:cubicBezTo>
                    <a:pt x="32421" y="8897"/>
                    <a:pt x="31680" y="8847"/>
                    <a:pt x="32233" y="8294"/>
                  </a:cubicBezTo>
                  <a:lnTo>
                    <a:pt x="32233" y="8294"/>
                  </a:lnTo>
                  <a:cubicBezTo>
                    <a:pt x="32044" y="8395"/>
                    <a:pt x="31793" y="8533"/>
                    <a:pt x="31466" y="8872"/>
                  </a:cubicBezTo>
                  <a:cubicBezTo>
                    <a:pt x="31500" y="8857"/>
                    <a:pt x="31545" y="8850"/>
                    <a:pt x="31593" y="8850"/>
                  </a:cubicBezTo>
                  <a:cubicBezTo>
                    <a:pt x="31740" y="8850"/>
                    <a:pt x="31907" y="8918"/>
                    <a:pt x="31793" y="9023"/>
                  </a:cubicBezTo>
                  <a:cubicBezTo>
                    <a:pt x="31211" y="9172"/>
                    <a:pt x="31397" y="9162"/>
                    <a:pt x="30755" y="9413"/>
                  </a:cubicBezTo>
                  <a:lnTo>
                    <a:pt x="30755" y="9413"/>
                  </a:lnTo>
                  <a:cubicBezTo>
                    <a:pt x="30765" y="9411"/>
                    <a:pt x="30774" y="9409"/>
                    <a:pt x="30783" y="9409"/>
                  </a:cubicBezTo>
                  <a:cubicBezTo>
                    <a:pt x="30922" y="9409"/>
                    <a:pt x="30893" y="9750"/>
                    <a:pt x="30624" y="9940"/>
                  </a:cubicBezTo>
                  <a:cubicBezTo>
                    <a:pt x="30636" y="9870"/>
                    <a:pt x="30437" y="9721"/>
                    <a:pt x="30486" y="9620"/>
                  </a:cubicBezTo>
                  <a:lnTo>
                    <a:pt x="30486" y="9620"/>
                  </a:lnTo>
                  <a:lnTo>
                    <a:pt x="29986" y="10370"/>
                  </a:lnTo>
                  <a:lnTo>
                    <a:pt x="29986" y="10370"/>
                  </a:lnTo>
                  <a:cubicBezTo>
                    <a:pt x="30062" y="10243"/>
                    <a:pt x="29940" y="10186"/>
                    <a:pt x="29787" y="10186"/>
                  </a:cubicBezTo>
                  <a:cubicBezTo>
                    <a:pt x="29737" y="10186"/>
                    <a:pt x="29683" y="10192"/>
                    <a:pt x="29631" y="10204"/>
                  </a:cubicBezTo>
                  <a:cubicBezTo>
                    <a:pt x="29633" y="10204"/>
                    <a:pt x="29634" y="10204"/>
                    <a:pt x="29635" y="10204"/>
                  </a:cubicBezTo>
                  <a:cubicBezTo>
                    <a:pt x="29713" y="10204"/>
                    <a:pt x="29001" y="10659"/>
                    <a:pt x="28827" y="10833"/>
                  </a:cubicBezTo>
                  <a:lnTo>
                    <a:pt x="29179" y="10657"/>
                  </a:lnTo>
                  <a:lnTo>
                    <a:pt x="29179" y="10657"/>
                  </a:lnTo>
                  <a:cubicBezTo>
                    <a:pt x="28337" y="11222"/>
                    <a:pt x="28639" y="11612"/>
                    <a:pt x="27822" y="12202"/>
                  </a:cubicBezTo>
                  <a:cubicBezTo>
                    <a:pt x="27869" y="12109"/>
                    <a:pt x="27846" y="11877"/>
                    <a:pt x="27656" y="11877"/>
                  </a:cubicBezTo>
                  <a:cubicBezTo>
                    <a:pt x="27591" y="11877"/>
                    <a:pt x="27505" y="11905"/>
                    <a:pt x="27395" y="11976"/>
                  </a:cubicBezTo>
                  <a:cubicBezTo>
                    <a:pt x="27307" y="12240"/>
                    <a:pt x="27030" y="13220"/>
                    <a:pt x="26389" y="13848"/>
                  </a:cubicBezTo>
                  <a:lnTo>
                    <a:pt x="26201" y="13874"/>
                  </a:lnTo>
                  <a:lnTo>
                    <a:pt x="25711" y="14376"/>
                  </a:lnTo>
                  <a:cubicBezTo>
                    <a:pt x="25912" y="13924"/>
                    <a:pt x="26565" y="12793"/>
                    <a:pt x="26955" y="12253"/>
                  </a:cubicBezTo>
                  <a:lnTo>
                    <a:pt x="26955" y="12253"/>
                  </a:lnTo>
                  <a:cubicBezTo>
                    <a:pt x="26616" y="12416"/>
                    <a:pt x="26817" y="12227"/>
                    <a:pt x="26364" y="12579"/>
                  </a:cubicBezTo>
                  <a:cubicBezTo>
                    <a:pt x="26350" y="12583"/>
                    <a:pt x="26339" y="12584"/>
                    <a:pt x="26330" y="12584"/>
                  </a:cubicBezTo>
                  <a:cubicBezTo>
                    <a:pt x="26201" y="12584"/>
                    <a:pt x="26549" y="12271"/>
                    <a:pt x="26666" y="12177"/>
                  </a:cubicBezTo>
                  <a:lnTo>
                    <a:pt x="26666" y="12177"/>
                  </a:lnTo>
                  <a:lnTo>
                    <a:pt x="25573" y="12931"/>
                  </a:lnTo>
                  <a:cubicBezTo>
                    <a:pt x="25736" y="13044"/>
                    <a:pt x="24869" y="13698"/>
                    <a:pt x="25007" y="13786"/>
                  </a:cubicBezTo>
                  <a:lnTo>
                    <a:pt x="26050" y="12768"/>
                  </a:lnTo>
                  <a:lnTo>
                    <a:pt x="26050" y="12768"/>
                  </a:lnTo>
                  <a:cubicBezTo>
                    <a:pt x="26201" y="12881"/>
                    <a:pt x="25698" y="13685"/>
                    <a:pt x="24932" y="14225"/>
                  </a:cubicBezTo>
                  <a:cubicBezTo>
                    <a:pt x="24911" y="14233"/>
                    <a:pt x="24893" y="14237"/>
                    <a:pt x="24878" y="14237"/>
                  </a:cubicBezTo>
                  <a:cubicBezTo>
                    <a:pt x="24722" y="14237"/>
                    <a:pt x="24865" y="13858"/>
                    <a:pt x="24819" y="13823"/>
                  </a:cubicBezTo>
                  <a:lnTo>
                    <a:pt x="24819" y="13823"/>
                  </a:lnTo>
                  <a:cubicBezTo>
                    <a:pt x="24756" y="13936"/>
                    <a:pt x="24178" y="14452"/>
                    <a:pt x="24077" y="14464"/>
                  </a:cubicBezTo>
                  <a:lnTo>
                    <a:pt x="24341" y="14150"/>
                  </a:lnTo>
                  <a:lnTo>
                    <a:pt x="24341" y="14150"/>
                  </a:lnTo>
                  <a:cubicBezTo>
                    <a:pt x="23876" y="14414"/>
                    <a:pt x="23813" y="14866"/>
                    <a:pt x="23198" y="15105"/>
                  </a:cubicBezTo>
                  <a:cubicBezTo>
                    <a:pt x="23022" y="15231"/>
                    <a:pt x="22532" y="15306"/>
                    <a:pt x="22569" y="15419"/>
                  </a:cubicBezTo>
                  <a:cubicBezTo>
                    <a:pt x="22589" y="15417"/>
                    <a:pt x="22609" y="15416"/>
                    <a:pt x="22630" y="15416"/>
                  </a:cubicBezTo>
                  <a:cubicBezTo>
                    <a:pt x="23026" y="15416"/>
                    <a:pt x="23432" y="15872"/>
                    <a:pt x="23348" y="16123"/>
                  </a:cubicBezTo>
                  <a:cubicBezTo>
                    <a:pt x="23273" y="16161"/>
                    <a:pt x="22318" y="16651"/>
                    <a:pt x="22054" y="16713"/>
                  </a:cubicBezTo>
                  <a:cubicBezTo>
                    <a:pt x="22031" y="16719"/>
                    <a:pt x="22010" y="16721"/>
                    <a:pt x="21993" y="16721"/>
                  </a:cubicBezTo>
                  <a:cubicBezTo>
                    <a:pt x="21928" y="16721"/>
                    <a:pt x="21906" y="16685"/>
                    <a:pt x="21916" y="16625"/>
                  </a:cubicBezTo>
                  <a:lnTo>
                    <a:pt x="21916" y="16625"/>
                  </a:lnTo>
                  <a:cubicBezTo>
                    <a:pt x="21476" y="16977"/>
                    <a:pt x="20923" y="17417"/>
                    <a:pt x="20295" y="17920"/>
                  </a:cubicBezTo>
                  <a:cubicBezTo>
                    <a:pt x="19993" y="18159"/>
                    <a:pt x="19679" y="18410"/>
                    <a:pt x="19340" y="18674"/>
                  </a:cubicBezTo>
                  <a:cubicBezTo>
                    <a:pt x="18674" y="19214"/>
                    <a:pt x="17933" y="19805"/>
                    <a:pt x="17191" y="20408"/>
                  </a:cubicBezTo>
                  <a:cubicBezTo>
                    <a:pt x="16475" y="20973"/>
                    <a:pt x="15746" y="21564"/>
                    <a:pt x="15030" y="22142"/>
                  </a:cubicBezTo>
                  <a:lnTo>
                    <a:pt x="15017" y="22154"/>
                  </a:lnTo>
                  <a:cubicBezTo>
                    <a:pt x="14866" y="22280"/>
                    <a:pt x="14716" y="22393"/>
                    <a:pt x="14565" y="22519"/>
                  </a:cubicBezTo>
                  <a:cubicBezTo>
                    <a:pt x="14364" y="22682"/>
                    <a:pt x="14150" y="22858"/>
                    <a:pt x="13937" y="23022"/>
                  </a:cubicBezTo>
                  <a:cubicBezTo>
                    <a:pt x="13911" y="23047"/>
                    <a:pt x="13886" y="23072"/>
                    <a:pt x="13849" y="23110"/>
                  </a:cubicBezTo>
                  <a:cubicBezTo>
                    <a:pt x="13836" y="23110"/>
                    <a:pt x="13824" y="23122"/>
                    <a:pt x="13811" y="23135"/>
                  </a:cubicBezTo>
                  <a:cubicBezTo>
                    <a:pt x="13283" y="23574"/>
                    <a:pt x="12768" y="24002"/>
                    <a:pt x="12265" y="24416"/>
                  </a:cubicBezTo>
                  <a:cubicBezTo>
                    <a:pt x="12039" y="24605"/>
                    <a:pt x="11813" y="24793"/>
                    <a:pt x="11599" y="24982"/>
                  </a:cubicBezTo>
                  <a:cubicBezTo>
                    <a:pt x="11461" y="25107"/>
                    <a:pt x="11323" y="25221"/>
                    <a:pt x="11197" y="25334"/>
                  </a:cubicBezTo>
                  <a:lnTo>
                    <a:pt x="11185" y="25334"/>
                  </a:lnTo>
                  <a:cubicBezTo>
                    <a:pt x="11147" y="25359"/>
                    <a:pt x="11122" y="25397"/>
                    <a:pt x="11084" y="25422"/>
                  </a:cubicBezTo>
                  <a:lnTo>
                    <a:pt x="10996" y="25510"/>
                  </a:lnTo>
                  <a:lnTo>
                    <a:pt x="10984" y="25510"/>
                  </a:lnTo>
                  <a:cubicBezTo>
                    <a:pt x="9991" y="26352"/>
                    <a:pt x="9149" y="27105"/>
                    <a:pt x="8571" y="27646"/>
                  </a:cubicBezTo>
                  <a:cubicBezTo>
                    <a:pt x="8420" y="27797"/>
                    <a:pt x="8295" y="27910"/>
                    <a:pt x="8169" y="28023"/>
                  </a:cubicBezTo>
                  <a:cubicBezTo>
                    <a:pt x="8018" y="28174"/>
                    <a:pt x="7892" y="28299"/>
                    <a:pt x="7817" y="28400"/>
                  </a:cubicBezTo>
                  <a:lnTo>
                    <a:pt x="7804" y="28400"/>
                  </a:lnTo>
                  <a:cubicBezTo>
                    <a:pt x="7754" y="28463"/>
                    <a:pt x="7716" y="28500"/>
                    <a:pt x="7704" y="28525"/>
                  </a:cubicBezTo>
                  <a:cubicBezTo>
                    <a:pt x="7682" y="28562"/>
                    <a:pt x="7681" y="28582"/>
                    <a:pt x="7704" y="28582"/>
                  </a:cubicBezTo>
                  <a:cubicBezTo>
                    <a:pt x="7721" y="28582"/>
                    <a:pt x="7750" y="28572"/>
                    <a:pt x="7792" y="28551"/>
                  </a:cubicBezTo>
                  <a:cubicBezTo>
                    <a:pt x="7817" y="28538"/>
                    <a:pt x="7842" y="28513"/>
                    <a:pt x="7880" y="28500"/>
                  </a:cubicBezTo>
                  <a:cubicBezTo>
                    <a:pt x="7867" y="28488"/>
                    <a:pt x="7918" y="28437"/>
                    <a:pt x="7993" y="28362"/>
                  </a:cubicBezTo>
                  <a:cubicBezTo>
                    <a:pt x="8093" y="28249"/>
                    <a:pt x="8282" y="28086"/>
                    <a:pt x="8521" y="27859"/>
                  </a:cubicBezTo>
                  <a:cubicBezTo>
                    <a:pt x="8533" y="27847"/>
                    <a:pt x="8521" y="27847"/>
                    <a:pt x="8533" y="27834"/>
                  </a:cubicBezTo>
                  <a:cubicBezTo>
                    <a:pt x="8960" y="27457"/>
                    <a:pt x="9539" y="26930"/>
                    <a:pt x="10205" y="26352"/>
                  </a:cubicBezTo>
                  <a:cubicBezTo>
                    <a:pt x="10380" y="26201"/>
                    <a:pt x="10556" y="26050"/>
                    <a:pt x="10745" y="25887"/>
                  </a:cubicBezTo>
                  <a:lnTo>
                    <a:pt x="10845" y="25811"/>
                  </a:lnTo>
                  <a:cubicBezTo>
                    <a:pt x="10984" y="25686"/>
                    <a:pt x="11122" y="25560"/>
                    <a:pt x="11273" y="25434"/>
                  </a:cubicBezTo>
                  <a:cubicBezTo>
                    <a:pt x="11537" y="25221"/>
                    <a:pt x="11800" y="25007"/>
                    <a:pt x="12064" y="24781"/>
                  </a:cubicBezTo>
                  <a:cubicBezTo>
                    <a:pt x="12630" y="24316"/>
                    <a:pt x="13195" y="23863"/>
                    <a:pt x="13736" y="23436"/>
                  </a:cubicBezTo>
                  <a:cubicBezTo>
                    <a:pt x="14062" y="23185"/>
                    <a:pt x="14364" y="22946"/>
                    <a:pt x="14653" y="22733"/>
                  </a:cubicBezTo>
                  <a:lnTo>
                    <a:pt x="14653" y="22733"/>
                  </a:lnTo>
                  <a:cubicBezTo>
                    <a:pt x="14402" y="22959"/>
                    <a:pt x="14113" y="23210"/>
                    <a:pt x="13773" y="23524"/>
                  </a:cubicBezTo>
                  <a:cubicBezTo>
                    <a:pt x="12906" y="24278"/>
                    <a:pt x="11750" y="25283"/>
                    <a:pt x="10355" y="26515"/>
                  </a:cubicBezTo>
                  <a:cubicBezTo>
                    <a:pt x="9727" y="27055"/>
                    <a:pt x="9048" y="27658"/>
                    <a:pt x="8320" y="28299"/>
                  </a:cubicBezTo>
                  <a:cubicBezTo>
                    <a:pt x="8232" y="28375"/>
                    <a:pt x="8156" y="28450"/>
                    <a:pt x="8056" y="28538"/>
                  </a:cubicBezTo>
                  <a:cubicBezTo>
                    <a:pt x="7955" y="28626"/>
                    <a:pt x="7855" y="28714"/>
                    <a:pt x="7754" y="28802"/>
                  </a:cubicBezTo>
                  <a:cubicBezTo>
                    <a:pt x="7880" y="28726"/>
                    <a:pt x="8031" y="28626"/>
                    <a:pt x="8194" y="28513"/>
                  </a:cubicBezTo>
                  <a:cubicBezTo>
                    <a:pt x="8207" y="28500"/>
                    <a:pt x="8219" y="28488"/>
                    <a:pt x="8232" y="28475"/>
                  </a:cubicBezTo>
                  <a:cubicBezTo>
                    <a:pt x="8621" y="28199"/>
                    <a:pt x="9111" y="27809"/>
                    <a:pt x="9677" y="27344"/>
                  </a:cubicBezTo>
                  <a:lnTo>
                    <a:pt x="9714" y="27319"/>
                  </a:lnTo>
                  <a:cubicBezTo>
                    <a:pt x="9802" y="27244"/>
                    <a:pt x="9890" y="27168"/>
                    <a:pt x="9991" y="27093"/>
                  </a:cubicBezTo>
                  <a:cubicBezTo>
                    <a:pt x="10318" y="26804"/>
                    <a:pt x="10669" y="26515"/>
                    <a:pt x="11046" y="26201"/>
                  </a:cubicBezTo>
                  <a:cubicBezTo>
                    <a:pt x="11046" y="26188"/>
                    <a:pt x="11059" y="26188"/>
                    <a:pt x="11059" y="26188"/>
                  </a:cubicBezTo>
                  <a:cubicBezTo>
                    <a:pt x="11335" y="25949"/>
                    <a:pt x="11637" y="25698"/>
                    <a:pt x="11939" y="25447"/>
                  </a:cubicBezTo>
                  <a:cubicBezTo>
                    <a:pt x="12429" y="25032"/>
                    <a:pt x="12944" y="24605"/>
                    <a:pt x="13472" y="24165"/>
                  </a:cubicBezTo>
                  <a:cubicBezTo>
                    <a:pt x="13484" y="24152"/>
                    <a:pt x="13497" y="24140"/>
                    <a:pt x="13509" y="24127"/>
                  </a:cubicBezTo>
                  <a:cubicBezTo>
                    <a:pt x="13522" y="24115"/>
                    <a:pt x="13534" y="24102"/>
                    <a:pt x="13547" y="24090"/>
                  </a:cubicBezTo>
                  <a:cubicBezTo>
                    <a:pt x="14728" y="23110"/>
                    <a:pt x="15972" y="22104"/>
                    <a:pt x="17166" y="21187"/>
                  </a:cubicBezTo>
                  <a:cubicBezTo>
                    <a:pt x="17367" y="21036"/>
                    <a:pt x="17568" y="20885"/>
                    <a:pt x="17757" y="20735"/>
                  </a:cubicBezTo>
                  <a:cubicBezTo>
                    <a:pt x="17782" y="20709"/>
                    <a:pt x="17807" y="20697"/>
                    <a:pt x="17845" y="20672"/>
                  </a:cubicBezTo>
                  <a:cubicBezTo>
                    <a:pt x="17983" y="20571"/>
                    <a:pt x="18134" y="20458"/>
                    <a:pt x="18272" y="20358"/>
                  </a:cubicBezTo>
                  <a:lnTo>
                    <a:pt x="18272" y="20358"/>
                  </a:lnTo>
                  <a:cubicBezTo>
                    <a:pt x="18159" y="20446"/>
                    <a:pt x="18058" y="20533"/>
                    <a:pt x="17958" y="20609"/>
                  </a:cubicBezTo>
                  <a:cubicBezTo>
                    <a:pt x="17794" y="20747"/>
                    <a:pt x="17631" y="20873"/>
                    <a:pt x="17480" y="20986"/>
                  </a:cubicBezTo>
                  <a:lnTo>
                    <a:pt x="17468" y="20998"/>
                  </a:lnTo>
                  <a:cubicBezTo>
                    <a:pt x="17392" y="21061"/>
                    <a:pt x="17292" y="21137"/>
                    <a:pt x="17216" y="21199"/>
                  </a:cubicBezTo>
                  <a:lnTo>
                    <a:pt x="17216" y="21212"/>
                  </a:lnTo>
                  <a:cubicBezTo>
                    <a:pt x="16827" y="21514"/>
                    <a:pt x="16525" y="21765"/>
                    <a:pt x="16286" y="21953"/>
                  </a:cubicBezTo>
                  <a:cubicBezTo>
                    <a:pt x="16148" y="22079"/>
                    <a:pt x="16010" y="22205"/>
                    <a:pt x="15872" y="22305"/>
                  </a:cubicBezTo>
                  <a:cubicBezTo>
                    <a:pt x="15649" y="22494"/>
                    <a:pt x="15557" y="22578"/>
                    <a:pt x="15571" y="22578"/>
                  </a:cubicBezTo>
                  <a:cubicBezTo>
                    <a:pt x="15640" y="22578"/>
                    <a:pt x="18301" y="20521"/>
                    <a:pt x="20735" y="18724"/>
                  </a:cubicBezTo>
                  <a:cubicBezTo>
                    <a:pt x="21288" y="18309"/>
                    <a:pt x="21815" y="17920"/>
                    <a:pt x="22306" y="17568"/>
                  </a:cubicBezTo>
                  <a:lnTo>
                    <a:pt x="22343" y="17543"/>
                  </a:lnTo>
                  <a:cubicBezTo>
                    <a:pt x="23085" y="16990"/>
                    <a:pt x="23713" y="16538"/>
                    <a:pt x="24128" y="16261"/>
                  </a:cubicBezTo>
                  <a:lnTo>
                    <a:pt x="24128" y="16261"/>
                  </a:lnTo>
                  <a:cubicBezTo>
                    <a:pt x="21954" y="17907"/>
                    <a:pt x="19780" y="19566"/>
                    <a:pt x="17618" y="21262"/>
                  </a:cubicBezTo>
                  <a:cubicBezTo>
                    <a:pt x="17172" y="21672"/>
                    <a:pt x="17005" y="21849"/>
                    <a:pt x="17051" y="21849"/>
                  </a:cubicBezTo>
                  <a:cubicBezTo>
                    <a:pt x="17146" y="21849"/>
                    <a:pt x="18156" y="21090"/>
                    <a:pt x="19503" y="20056"/>
                  </a:cubicBezTo>
                  <a:cubicBezTo>
                    <a:pt x="21514" y="18535"/>
                    <a:pt x="24291" y="16437"/>
                    <a:pt x="25912" y="15243"/>
                  </a:cubicBezTo>
                  <a:cubicBezTo>
                    <a:pt x="25912" y="15306"/>
                    <a:pt x="25950" y="15369"/>
                    <a:pt x="25950" y="15419"/>
                  </a:cubicBezTo>
                  <a:cubicBezTo>
                    <a:pt x="23059" y="17543"/>
                    <a:pt x="20169" y="19692"/>
                    <a:pt x="17304" y="21891"/>
                  </a:cubicBezTo>
                  <a:lnTo>
                    <a:pt x="19729" y="20219"/>
                  </a:lnTo>
                  <a:lnTo>
                    <a:pt x="19729" y="20219"/>
                  </a:lnTo>
                  <a:cubicBezTo>
                    <a:pt x="17267" y="22117"/>
                    <a:pt x="14804" y="24052"/>
                    <a:pt x="12353" y="26037"/>
                  </a:cubicBezTo>
                  <a:cubicBezTo>
                    <a:pt x="15130" y="23901"/>
                    <a:pt x="16186" y="23160"/>
                    <a:pt x="16299" y="23147"/>
                  </a:cubicBezTo>
                  <a:cubicBezTo>
                    <a:pt x="16412" y="23147"/>
                    <a:pt x="15583" y="23876"/>
                    <a:pt x="14615" y="24781"/>
                  </a:cubicBezTo>
                  <a:cubicBezTo>
                    <a:pt x="16487" y="23248"/>
                    <a:pt x="18850" y="21401"/>
                    <a:pt x="20986" y="19780"/>
                  </a:cubicBezTo>
                  <a:lnTo>
                    <a:pt x="20986" y="19780"/>
                  </a:lnTo>
                  <a:cubicBezTo>
                    <a:pt x="21089" y="20057"/>
                    <a:pt x="20594" y="20158"/>
                    <a:pt x="20797" y="20158"/>
                  </a:cubicBezTo>
                  <a:cubicBezTo>
                    <a:pt x="20842" y="20158"/>
                    <a:pt x="20921" y="20153"/>
                    <a:pt x="21049" y="20144"/>
                  </a:cubicBezTo>
                  <a:lnTo>
                    <a:pt x="21049" y="20144"/>
                  </a:lnTo>
                  <a:cubicBezTo>
                    <a:pt x="21011" y="20194"/>
                    <a:pt x="20974" y="20244"/>
                    <a:pt x="20936" y="20270"/>
                  </a:cubicBezTo>
                  <a:lnTo>
                    <a:pt x="20848" y="20332"/>
                  </a:lnTo>
                  <a:cubicBezTo>
                    <a:pt x="20710" y="20420"/>
                    <a:pt x="20559" y="20420"/>
                    <a:pt x="20320" y="20621"/>
                  </a:cubicBezTo>
                  <a:cubicBezTo>
                    <a:pt x="20345" y="20634"/>
                    <a:pt x="20370" y="20659"/>
                    <a:pt x="20395" y="20684"/>
                  </a:cubicBezTo>
                  <a:cubicBezTo>
                    <a:pt x="19440" y="21401"/>
                    <a:pt x="18498" y="22117"/>
                    <a:pt x="17706" y="22720"/>
                  </a:cubicBezTo>
                  <a:cubicBezTo>
                    <a:pt x="17719" y="22670"/>
                    <a:pt x="17681" y="22632"/>
                    <a:pt x="17618" y="22594"/>
                  </a:cubicBezTo>
                  <a:cubicBezTo>
                    <a:pt x="17807" y="22444"/>
                    <a:pt x="18008" y="22280"/>
                    <a:pt x="18234" y="22104"/>
                  </a:cubicBezTo>
                  <a:lnTo>
                    <a:pt x="18234" y="22104"/>
                  </a:lnTo>
                  <a:cubicBezTo>
                    <a:pt x="18021" y="22268"/>
                    <a:pt x="17807" y="22431"/>
                    <a:pt x="17593" y="22594"/>
                  </a:cubicBezTo>
                  <a:cubicBezTo>
                    <a:pt x="17581" y="22582"/>
                    <a:pt x="17568" y="22569"/>
                    <a:pt x="17530" y="22557"/>
                  </a:cubicBezTo>
                  <a:lnTo>
                    <a:pt x="17530" y="22557"/>
                  </a:lnTo>
                  <a:cubicBezTo>
                    <a:pt x="17543" y="22582"/>
                    <a:pt x="17543" y="22607"/>
                    <a:pt x="17543" y="22632"/>
                  </a:cubicBezTo>
                  <a:cubicBezTo>
                    <a:pt x="17304" y="22820"/>
                    <a:pt x="17053" y="23009"/>
                    <a:pt x="16814" y="23197"/>
                  </a:cubicBezTo>
                  <a:cubicBezTo>
                    <a:pt x="16811" y="23192"/>
                    <a:pt x="16807" y="23189"/>
                    <a:pt x="16799" y="23189"/>
                  </a:cubicBezTo>
                  <a:cubicBezTo>
                    <a:pt x="16774" y="23189"/>
                    <a:pt x="16717" y="23226"/>
                    <a:pt x="16601" y="23323"/>
                  </a:cubicBezTo>
                  <a:cubicBezTo>
                    <a:pt x="16613" y="23336"/>
                    <a:pt x="16601" y="23348"/>
                    <a:pt x="16601" y="23373"/>
                  </a:cubicBezTo>
                  <a:cubicBezTo>
                    <a:pt x="15080" y="24555"/>
                    <a:pt x="13610" y="25698"/>
                    <a:pt x="12089" y="26955"/>
                  </a:cubicBezTo>
                  <a:cubicBezTo>
                    <a:pt x="10324" y="28482"/>
                    <a:pt x="9874" y="28950"/>
                    <a:pt x="9964" y="28950"/>
                  </a:cubicBezTo>
                  <a:cubicBezTo>
                    <a:pt x="9983" y="28950"/>
                    <a:pt x="10029" y="28928"/>
                    <a:pt x="10091" y="28890"/>
                  </a:cubicBezTo>
                  <a:cubicBezTo>
                    <a:pt x="10440" y="28691"/>
                    <a:pt x="11331" y="28035"/>
                    <a:pt x="11409" y="28035"/>
                  </a:cubicBezTo>
                  <a:cubicBezTo>
                    <a:pt x="11410" y="28035"/>
                    <a:pt x="11410" y="28035"/>
                    <a:pt x="11411" y="28035"/>
                  </a:cubicBezTo>
                  <a:cubicBezTo>
                    <a:pt x="11624" y="27809"/>
                    <a:pt x="11951" y="27482"/>
                    <a:pt x="12831" y="26729"/>
                  </a:cubicBezTo>
                  <a:cubicBezTo>
                    <a:pt x="13811" y="25975"/>
                    <a:pt x="14804" y="25221"/>
                    <a:pt x="15784" y="24479"/>
                  </a:cubicBezTo>
                  <a:cubicBezTo>
                    <a:pt x="15884" y="24479"/>
                    <a:pt x="15947" y="24517"/>
                    <a:pt x="16048" y="24542"/>
                  </a:cubicBezTo>
                  <a:lnTo>
                    <a:pt x="15683" y="24831"/>
                  </a:lnTo>
                  <a:cubicBezTo>
                    <a:pt x="16073" y="24555"/>
                    <a:pt x="17091" y="23788"/>
                    <a:pt x="18058" y="23072"/>
                  </a:cubicBezTo>
                  <a:cubicBezTo>
                    <a:pt x="18071" y="23097"/>
                    <a:pt x="18083" y="23122"/>
                    <a:pt x="18083" y="23147"/>
                  </a:cubicBezTo>
                  <a:cubicBezTo>
                    <a:pt x="18083" y="23160"/>
                    <a:pt x="18083" y="23172"/>
                    <a:pt x="18083" y="23197"/>
                  </a:cubicBezTo>
                  <a:cubicBezTo>
                    <a:pt x="16349" y="24555"/>
                    <a:pt x="14640" y="25912"/>
                    <a:pt x="13082" y="27181"/>
                  </a:cubicBezTo>
                  <a:cubicBezTo>
                    <a:pt x="12868" y="27357"/>
                    <a:pt x="12667" y="27520"/>
                    <a:pt x="12466" y="27684"/>
                  </a:cubicBezTo>
                  <a:cubicBezTo>
                    <a:pt x="12014" y="28048"/>
                    <a:pt x="11574" y="28400"/>
                    <a:pt x="11160" y="28752"/>
                  </a:cubicBezTo>
                  <a:cubicBezTo>
                    <a:pt x="11152" y="28737"/>
                    <a:pt x="11140" y="28731"/>
                    <a:pt x="11125" y="28731"/>
                  </a:cubicBezTo>
                  <a:cubicBezTo>
                    <a:pt x="11113" y="28731"/>
                    <a:pt x="11100" y="28734"/>
                    <a:pt x="11084" y="28739"/>
                  </a:cubicBezTo>
                  <a:cubicBezTo>
                    <a:pt x="11097" y="28752"/>
                    <a:pt x="11109" y="28764"/>
                    <a:pt x="11109" y="28789"/>
                  </a:cubicBezTo>
                  <a:cubicBezTo>
                    <a:pt x="11046" y="28840"/>
                    <a:pt x="10971" y="28902"/>
                    <a:pt x="10896" y="28965"/>
                  </a:cubicBezTo>
                  <a:cubicBezTo>
                    <a:pt x="10745" y="29091"/>
                    <a:pt x="10581" y="29229"/>
                    <a:pt x="10431" y="29355"/>
                  </a:cubicBezTo>
                  <a:cubicBezTo>
                    <a:pt x="10280" y="29468"/>
                    <a:pt x="10142" y="29594"/>
                    <a:pt x="10003" y="29707"/>
                  </a:cubicBezTo>
                  <a:cubicBezTo>
                    <a:pt x="9853" y="29832"/>
                    <a:pt x="9702" y="29958"/>
                    <a:pt x="9551" y="30071"/>
                  </a:cubicBezTo>
                  <a:cubicBezTo>
                    <a:pt x="9400" y="30197"/>
                    <a:pt x="9250" y="30335"/>
                    <a:pt x="9099" y="30448"/>
                  </a:cubicBezTo>
                  <a:cubicBezTo>
                    <a:pt x="8697" y="30800"/>
                    <a:pt x="8307" y="31127"/>
                    <a:pt x="7955" y="31416"/>
                  </a:cubicBezTo>
                  <a:cubicBezTo>
                    <a:pt x="7867" y="31491"/>
                    <a:pt x="7767" y="31566"/>
                    <a:pt x="7679" y="31642"/>
                  </a:cubicBezTo>
                  <a:cubicBezTo>
                    <a:pt x="8835" y="30712"/>
                    <a:pt x="9978" y="29807"/>
                    <a:pt x="11134" y="28928"/>
                  </a:cubicBezTo>
                  <a:lnTo>
                    <a:pt x="11134" y="28928"/>
                  </a:lnTo>
                  <a:cubicBezTo>
                    <a:pt x="11134" y="29003"/>
                    <a:pt x="11109" y="29078"/>
                    <a:pt x="11059" y="29154"/>
                  </a:cubicBezTo>
                  <a:cubicBezTo>
                    <a:pt x="10971" y="29229"/>
                    <a:pt x="10896" y="29305"/>
                    <a:pt x="10808" y="29380"/>
                  </a:cubicBezTo>
                  <a:cubicBezTo>
                    <a:pt x="10745" y="29405"/>
                    <a:pt x="10669" y="29430"/>
                    <a:pt x="10581" y="29443"/>
                  </a:cubicBezTo>
                  <a:cubicBezTo>
                    <a:pt x="10569" y="29493"/>
                    <a:pt x="10556" y="29543"/>
                    <a:pt x="10569" y="29594"/>
                  </a:cubicBezTo>
                  <a:cubicBezTo>
                    <a:pt x="10456" y="29694"/>
                    <a:pt x="10343" y="29782"/>
                    <a:pt x="10230" y="29883"/>
                  </a:cubicBezTo>
                  <a:cubicBezTo>
                    <a:pt x="10238" y="29842"/>
                    <a:pt x="10230" y="29813"/>
                    <a:pt x="10191" y="29813"/>
                  </a:cubicBezTo>
                  <a:cubicBezTo>
                    <a:pt x="10169" y="29813"/>
                    <a:pt x="10137" y="29822"/>
                    <a:pt x="10091" y="29845"/>
                  </a:cubicBezTo>
                  <a:cubicBezTo>
                    <a:pt x="10079" y="29908"/>
                    <a:pt x="10003" y="29920"/>
                    <a:pt x="9991" y="29983"/>
                  </a:cubicBezTo>
                  <a:lnTo>
                    <a:pt x="10054" y="30046"/>
                  </a:lnTo>
                  <a:cubicBezTo>
                    <a:pt x="8960" y="31014"/>
                    <a:pt x="7830" y="32044"/>
                    <a:pt x="6837" y="32974"/>
                  </a:cubicBezTo>
                  <a:cubicBezTo>
                    <a:pt x="6824" y="32961"/>
                    <a:pt x="6824" y="32961"/>
                    <a:pt x="6824" y="32961"/>
                  </a:cubicBezTo>
                  <a:cubicBezTo>
                    <a:pt x="6824" y="32961"/>
                    <a:pt x="6824" y="32974"/>
                    <a:pt x="6824" y="32986"/>
                  </a:cubicBezTo>
                  <a:cubicBezTo>
                    <a:pt x="6108" y="33652"/>
                    <a:pt x="5455" y="34256"/>
                    <a:pt x="4952" y="34720"/>
                  </a:cubicBezTo>
                  <a:cubicBezTo>
                    <a:pt x="4637" y="35057"/>
                    <a:pt x="4517" y="35202"/>
                    <a:pt x="4548" y="35202"/>
                  </a:cubicBezTo>
                  <a:cubicBezTo>
                    <a:pt x="4625" y="35202"/>
                    <a:pt x="5622" y="34318"/>
                    <a:pt x="6875" y="33263"/>
                  </a:cubicBezTo>
                  <a:cubicBezTo>
                    <a:pt x="6912" y="33263"/>
                    <a:pt x="6950" y="33263"/>
                    <a:pt x="7013" y="33238"/>
                  </a:cubicBezTo>
                  <a:lnTo>
                    <a:pt x="7038" y="33162"/>
                  </a:lnTo>
                  <a:cubicBezTo>
                    <a:pt x="7206" y="33087"/>
                    <a:pt x="7451" y="33047"/>
                    <a:pt x="7623" y="33047"/>
                  </a:cubicBezTo>
                  <a:cubicBezTo>
                    <a:pt x="7681" y="33047"/>
                    <a:pt x="7731" y="33052"/>
                    <a:pt x="7767" y="33062"/>
                  </a:cubicBezTo>
                  <a:cubicBezTo>
                    <a:pt x="7629" y="32986"/>
                    <a:pt x="7478" y="32936"/>
                    <a:pt x="7314" y="32898"/>
                  </a:cubicBezTo>
                  <a:cubicBezTo>
                    <a:pt x="7804" y="32484"/>
                    <a:pt x="8320" y="32056"/>
                    <a:pt x="8822" y="31654"/>
                  </a:cubicBezTo>
                  <a:lnTo>
                    <a:pt x="8860" y="31692"/>
                  </a:lnTo>
                  <a:cubicBezTo>
                    <a:pt x="8558" y="31881"/>
                    <a:pt x="8734" y="31969"/>
                    <a:pt x="8772" y="32069"/>
                  </a:cubicBezTo>
                  <a:lnTo>
                    <a:pt x="9149" y="31566"/>
                  </a:lnTo>
                  <a:lnTo>
                    <a:pt x="8910" y="31579"/>
                  </a:lnTo>
                  <a:cubicBezTo>
                    <a:pt x="9639" y="31001"/>
                    <a:pt x="10330" y="30448"/>
                    <a:pt x="10883" y="30033"/>
                  </a:cubicBezTo>
                  <a:cubicBezTo>
                    <a:pt x="11034" y="30159"/>
                    <a:pt x="11235" y="30272"/>
                    <a:pt x="11436" y="30348"/>
                  </a:cubicBezTo>
                  <a:cubicBezTo>
                    <a:pt x="10937" y="30856"/>
                    <a:pt x="10585" y="31228"/>
                    <a:pt x="10669" y="31228"/>
                  </a:cubicBezTo>
                  <a:cubicBezTo>
                    <a:pt x="10687" y="31228"/>
                    <a:pt x="10724" y="31212"/>
                    <a:pt x="10783" y="31177"/>
                  </a:cubicBezTo>
                  <a:lnTo>
                    <a:pt x="10783" y="31177"/>
                  </a:lnTo>
                  <a:cubicBezTo>
                    <a:pt x="10707" y="31252"/>
                    <a:pt x="10607" y="31340"/>
                    <a:pt x="10494" y="31466"/>
                  </a:cubicBezTo>
                  <a:cubicBezTo>
                    <a:pt x="10540" y="31444"/>
                    <a:pt x="10567" y="31436"/>
                    <a:pt x="10582" y="31436"/>
                  </a:cubicBezTo>
                  <a:cubicBezTo>
                    <a:pt x="10627" y="31436"/>
                    <a:pt x="10550" y="31519"/>
                    <a:pt x="10531" y="31566"/>
                  </a:cubicBezTo>
                  <a:cubicBezTo>
                    <a:pt x="10544" y="31579"/>
                    <a:pt x="10544" y="31592"/>
                    <a:pt x="10544" y="31604"/>
                  </a:cubicBezTo>
                  <a:cubicBezTo>
                    <a:pt x="10506" y="31604"/>
                    <a:pt x="10481" y="31592"/>
                    <a:pt x="10519" y="31579"/>
                  </a:cubicBezTo>
                  <a:cubicBezTo>
                    <a:pt x="10519" y="31579"/>
                    <a:pt x="10531" y="31566"/>
                    <a:pt x="10531" y="31566"/>
                  </a:cubicBezTo>
                  <a:cubicBezTo>
                    <a:pt x="10506" y="31541"/>
                    <a:pt x="10494" y="31504"/>
                    <a:pt x="10494" y="31466"/>
                  </a:cubicBezTo>
                  <a:cubicBezTo>
                    <a:pt x="10393" y="31177"/>
                    <a:pt x="10607" y="30850"/>
                    <a:pt x="10242" y="30775"/>
                  </a:cubicBezTo>
                  <a:cubicBezTo>
                    <a:pt x="9903" y="31089"/>
                    <a:pt x="10154" y="31164"/>
                    <a:pt x="10016" y="31428"/>
                  </a:cubicBezTo>
                  <a:cubicBezTo>
                    <a:pt x="10152" y="31285"/>
                    <a:pt x="10212" y="31236"/>
                    <a:pt x="10236" y="31236"/>
                  </a:cubicBezTo>
                  <a:cubicBezTo>
                    <a:pt x="10290" y="31236"/>
                    <a:pt x="10156" y="31495"/>
                    <a:pt x="10317" y="31495"/>
                  </a:cubicBezTo>
                  <a:cubicBezTo>
                    <a:pt x="10352" y="31495"/>
                    <a:pt x="10401" y="31483"/>
                    <a:pt x="10468" y="31453"/>
                  </a:cubicBezTo>
                  <a:lnTo>
                    <a:pt x="10468" y="31453"/>
                  </a:lnTo>
                  <a:cubicBezTo>
                    <a:pt x="10380" y="31579"/>
                    <a:pt x="10292" y="31680"/>
                    <a:pt x="10205" y="31767"/>
                  </a:cubicBezTo>
                  <a:cubicBezTo>
                    <a:pt x="10330" y="31705"/>
                    <a:pt x="10443" y="31654"/>
                    <a:pt x="10581" y="31617"/>
                  </a:cubicBezTo>
                  <a:cubicBezTo>
                    <a:pt x="10569" y="31604"/>
                    <a:pt x="10556" y="31604"/>
                    <a:pt x="10556" y="31604"/>
                  </a:cubicBezTo>
                  <a:lnTo>
                    <a:pt x="10996" y="31039"/>
                  </a:lnTo>
                  <a:cubicBezTo>
                    <a:pt x="11021" y="31026"/>
                    <a:pt x="11046" y="31014"/>
                    <a:pt x="11072" y="30988"/>
                  </a:cubicBezTo>
                  <a:cubicBezTo>
                    <a:pt x="11185" y="30951"/>
                    <a:pt x="11310" y="30926"/>
                    <a:pt x="11474" y="30926"/>
                  </a:cubicBezTo>
                  <a:lnTo>
                    <a:pt x="10745" y="31566"/>
                  </a:lnTo>
                  <a:cubicBezTo>
                    <a:pt x="10695" y="31579"/>
                    <a:pt x="10632" y="31592"/>
                    <a:pt x="10581" y="31617"/>
                  </a:cubicBezTo>
                  <a:lnTo>
                    <a:pt x="10695" y="31617"/>
                  </a:lnTo>
                  <a:cubicBezTo>
                    <a:pt x="10054" y="32182"/>
                    <a:pt x="9400" y="32760"/>
                    <a:pt x="8759" y="33351"/>
                  </a:cubicBezTo>
                  <a:lnTo>
                    <a:pt x="8558" y="33275"/>
                  </a:lnTo>
                  <a:cubicBezTo>
                    <a:pt x="8521" y="33301"/>
                    <a:pt x="8483" y="33338"/>
                    <a:pt x="8445" y="33363"/>
                  </a:cubicBezTo>
                  <a:cubicBezTo>
                    <a:pt x="8483" y="33388"/>
                    <a:pt x="8571" y="33426"/>
                    <a:pt x="8684" y="33426"/>
                  </a:cubicBezTo>
                  <a:lnTo>
                    <a:pt x="7880" y="34168"/>
                  </a:lnTo>
                  <a:cubicBezTo>
                    <a:pt x="7855" y="34155"/>
                    <a:pt x="7817" y="34142"/>
                    <a:pt x="7804" y="34117"/>
                  </a:cubicBezTo>
                  <a:lnTo>
                    <a:pt x="7704" y="34331"/>
                  </a:lnTo>
                  <a:cubicBezTo>
                    <a:pt x="7076" y="34922"/>
                    <a:pt x="6447" y="35525"/>
                    <a:pt x="5832" y="36140"/>
                  </a:cubicBezTo>
                  <a:lnTo>
                    <a:pt x="5178" y="36806"/>
                  </a:lnTo>
                  <a:cubicBezTo>
                    <a:pt x="5329" y="36668"/>
                    <a:pt x="5517" y="36505"/>
                    <a:pt x="5731" y="36304"/>
                  </a:cubicBezTo>
                  <a:lnTo>
                    <a:pt x="5731" y="36304"/>
                  </a:lnTo>
                  <a:cubicBezTo>
                    <a:pt x="5706" y="36341"/>
                    <a:pt x="5681" y="36367"/>
                    <a:pt x="5643" y="36417"/>
                  </a:cubicBezTo>
                  <a:lnTo>
                    <a:pt x="5718" y="36417"/>
                  </a:lnTo>
                  <a:cubicBezTo>
                    <a:pt x="5744" y="36379"/>
                    <a:pt x="5806" y="36316"/>
                    <a:pt x="5894" y="36254"/>
                  </a:cubicBezTo>
                  <a:cubicBezTo>
                    <a:pt x="5869" y="36241"/>
                    <a:pt x="5844" y="36216"/>
                    <a:pt x="5844" y="36203"/>
                  </a:cubicBezTo>
                  <a:cubicBezTo>
                    <a:pt x="6020" y="36027"/>
                    <a:pt x="6221" y="35851"/>
                    <a:pt x="6447" y="35638"/>
                  </a:cubicBezTo>
                  <a:lnTo>
                    <a:pt x="6447" y="35638"/>
                  </a:lnTo>
                  <a:lnTo>
                    <a:pt x="6359" y="35877"/>
                  </a:lnTo>
                  <a:cubicBezTo>
                    <a:pt x="6368" y="35879"/>
                    <a:pt x="6377" y="35881"/>
                    <a:pt x="6387" y="35881"/>
                  </a:cubicBezTo>
                  <a:cubicBezTo>
                    <a:pt x="6465" y="35881"/>
                    <a:pt x="6581" y="35801"/>
                    <a:pt x="6648" y="35801"/>
                  </a:cubicBezTo>
                  <a:cubicBezTo>
                    <a:pt x="6661" y="35801"/>
                    <a:pt x="6686" y="35801"/>
                    <a:pt x="6686" y="35826"/>
                  </a:cubicBezTo>
                  <a:cubicBezTo>
                    <a:pt x="6724" y="35763"/>
                    <a:pt x="6749" y="35713"/>
                    <a:pt x="6761" y="35663"/>
                  </a:cubicBezTo>
                  <a:cubicBezTo>
                    <a:pt x="6787" y="35562"/>
                    <a:pt x="6699" y="35537"/>
                    <a:pt x="6560" y="35537"/>
                  </a:cubicBezTo>
                  <a:cubicBezTo>
                    <a:pt x="6963" y="35173"/>
                    <a:pt x="7402" y="34758"/>
                    <a:pt x="7905" y="34306"/>
                  </a:cubicBezTo>
                  <a:cubicBezTo>
                    <a:pt x="7930" y="34293"/>
                    <a:pt x="7968" y="34281"/>
                    <a:pt x="7993" y="34268"/>
                  </a:cubicBezTo>
                  <a:cubicBezTo>
                    <a:pt x="8056" y="34268"/>
                    <a:pt x="8106" y="34268"/>
                    <a:pt x="8156" y="34306"/>
                  </a:cubicBezTo>
                  <a:cubicBezTo>
                    <a:pt x="8131" y="34281"/>
                    <a:pt x="8093" y="34256"/>
                    <a:pt x="8043" y="34230"/>
                  </a:cubicBezTo>
                  <a:cubicBezTo>
                    <a:pt x="8031" y="34230"/>
                    <a:pt x="8005" y="34218"/>
                    <a:pt x="7993" y="34218"/>
                  </a:cubicBezTo>
                  <a:cubicBezTo>
                    <a:pt x="9149" y="33150"/>
                    <a:pt x="10519" y="31931"/>
                    <a:pt x="11964" y="30687"/>
                  </a:cubicBezTo>
                  <a:lnTo>
                    <a:pt x="12001" y="30787"/>
                  </a:lnTo>
                  <a:lnTo>
                    <a:pt x="12001" y="30649"/>
                  </a:lnTo>
                  <a:cubicBezTo>
                    <a:pt x="12203" y="30486"/>
                    <a:pt x="12391" y="30322"/>
                    <a:pt x="12592" y="30146"/>
                  </a:cubicBezTo>
                  <a:lnTo>
                    <a:pt x="12617" y="30184"/>
                  </a:lnTo>
                  <a:lnTo>
                    <a:pt x="12630" y="30121"/>
                  </a:lnTo>
                  <a:cubicBezTo>
                    <a:pt x="13007" y="29795"/>
                    <a:pt x="13384" y="29480"/>
                    <a:pt x="13761" y="29166"/>
                  </a:cubicBezTo>
                  <a:cubicBezTo>
                    <a:pt x="13773" y="29166"/>
                    <a:pt x="13786" y="29179"/>
                    <a:pt x="13786" y="29191"/>
                  </a:cubicBezTo>
                  <a:lnTo>
                    <a:pt x="13911" y="29041"/>
                  </a:lnTo>
                  <a:cubicBezTo>
                    <a:pt x="14113" y="28865"/>
                    <a:pt x="14326" y="28701"/>
                    <a:pt x="14527" y="28525"/>
                  </a:cubicBezTo>
                  <a:lnTo>
                    <a:pt x="14653" y="28525"/>
                  </a:lnTo>
                  <a:cubicBezTo>
                    <a:pt x="14640" y="28513"/>
                    <a:pt x="14615" y="28488"/>
                    <a:pt x="14590" y="28475"/>
                  </a:cubicBezTo>
                  <a:cubicBezTo>
                    <a:pt x="14747" y="28348"/>
                    <a:pt x="14905" y="28220"/>
                    <a:pt x="15062" y="28093"/>
                  </a:cubicBezTo>
                  <a:lnTo>
                    <a:pt x="15062" y="28093"/>
                  </a:lnTo>
                  <a:cubicBezTo>
                    <a:pt x="15100" y="28116"/>
                    <a:pt x="15140" y="28139"/>
                    <a:pt x="15181" y="28161"/>
                  </a:cubicBezTo>
                  <a:cubicBezTo>
                    <a:pt x="15231" y="28190"/>
                    <a:pt x="15284" y="28219"/>
                    <a:pt x="15338" y="28248"/>
                  </a:cubicBezTo>
                  <a:lnTo>
                    <a:pt x="15338" y="28248"/>
                  </a:lnTo>
                  <a:cubicBezTo>
                    <a:pt x="13458" y="29776"/>
                    <a:pt x="11549" y="31371"/>
                    <a:pt x="10431" y="32383"/>
                  </a:cubicBezTo>
                  <a:lnTo>
                    <a:pt x="10431" y="32358"/>
                  </a:lnTo>
                  <a:cubicBezTo>
                    <a:pt x="10431" y="32383"/>
                    <a:pt x="10418" y="32383"/>
                    <a:pt x="10406" y="32408"/>
                  </a:cubicBezTo>
                  <a:cubicBezTo>
                    <a:pt x="10305" y="32496"/>
                    <a:pt x="10217" y="32584"/>
                    <a:pt x="10129" y="32660"/>
                  </a:cubicBezTo>
                  <a:cubicBezTo>
                    <a:pt x="10041" y="32697"/>
                    <a:pt x="9966" y="32735"/>
                    <a:pt x="9853" y="32760"/>
                  </a:cubicBezTo>
                  <a:cubicBezTo>
                    <a:pt x="9853" y="32810"/>
                    <a:pt x="9878" y="32836"/>
                    <a:pt x="9903" y="32861"/>
                  </a:cubicBezTo>
                  <a:cubicBezTo>
                    <a:pt x="9953" y="32898"/>
                    <a:pt x="10016" y="32911"/>
                    <a:pt x="10079" y="32924"/>
                  </a:cubicBezTo>
                  <a:cubicBezTo>
                    <a:pt x="10142" y="32949"/>
                    <a:pt x="10192" y="32961"/>
                    <a:pt x="10167" y="33049"/>
                  </a:cubicBezTo>
                  <a:cubicBezTo>
                    <a:pt x="10267" y="32936"/>
                    <a:pt x="10318" y="32798"/>
                    <a:pt x="10368" y="32660"/>
                  </a:cubicBezTo>
                  <a:cubicBezTo>
                    <a:pt x="10393" y="32584"/>
                    <a:pt x="10406" y="32509"/>
                    <a:pt x="10418" y="32421"/>
                  </a:cubicBezTo>
                  <a:cubicBezTo>
                    <a:pt x="11930" y="31162"/>
                    <a:pt x="13831" y="29644"/>
                    <a:pt x="15509" y="28347"/>
                  </a:cubicBezTo>
                  <a:lnTo>
                    <a:pt x="15509" y="28347"/>
                  </a:lnTo>
                  <a:cubicBezTo>
                    <a:pt x="15576" y="28388"/>
                    <a:pt x="15641" y="28432"/>
                    <a:pt x="15701" y="28479"/>
                  </a:cubicBezTo>
                  <a:lnTo>
                    <a:pt x="15701" y="28479"/>
                  </a:lnTo>
                  <a:cubicBezTo>
                    <a:pt x="15681" y="28493"/>
                    <a:pt x="15658" y="28508"/>
                    <a:pt x="15633" y="28525"/>
                  </a:cubicBezTo>
                  <a:cubicBezTo>
                    <a:pt x="13949" y="29958"/>
                    <a:pt x="12290" y="31416"/>
                    <a:pt x="10657" y="32911"/>
                  </a:cubicBezTo>
                  <a:cubicBezTo>
                    <a:pt x="8571" y="34670"/>
                    <a:pt x="7201" y="35889"/>
                    <a:pt x="6209" y="36794"/>
                  </a:cubicBezTo>
                  <a:cubicBezTo>
                    <a:pt x="5203" y="37711"/>
                    <a:pt x="4588" y="38314"/>
                    <a:pt x="4010" y="38905"/>
                  </a:cubicBezTo>
                  <a:cubicBezTo>
                    <a:pt x="3431" y="39496"/>
                    <a:pt x="2904" y="40061"/>
                    <a:pt x="2150" y="41041"/>
                  </a:cubicBezTo>
                  <a:cubicBezTo>
                    <a:pt x="1785" y="41531"/>
                    <a:pt x="1346" y="42109"/>
                    <a:pt x="881" y="42989"/>
                  </a:cubicBezTo>
                  <a:cubicBezTo>
                    <a:pt x="642" y="43429"/>
                    <a:pt x="391" y="43931"/>
                    <a:pt x="189" y="44660"/>
                  </a:cubicBezTo>
                  <a:cubicBezTo>
                    <a:pt x="89" y="45037"/>
                    <a:pt x="1" y="45477"/>
                    <a:pt x="26" y="46042"/>
                  </a:cubicBezTo>
                  <a:cubicBezTo>
                    <a:pt x="39" y="46595"/>
                    <a:pt x="215" y="47324"/>
                    <a:pt x="642" y="47940"/>
                  </a:cubicBezTo>
                  <a:cubicBezTo>
                    <a:pt x="378" y="47550"/>
                    <a:pt x="202" y="47123"/>
                    <a:pt x="114" y="46708"/>
                  </a:cubicBezTo>
                  <a:cubicBezTo>
                    <a:pt x="26" y="46294"/>
                    <a:pt x="26" y="45929"/>
                    <a:pt x="51" y="45603"/>
                  </a:cubicBezTo>
                  <a:cubicBezTo>
                    <a:pt x="102" y="44962"/>
                    <a:pt x="265" y="44472"/>
                    <a:pt x="416" y="44057"/>
                  </a:cubicBezTo>
                  <a:cubicBezTo>
                    <a:pt x="579" y="43642"/>
                    <a:pt x="768" y="43290"/>
                    <a:pt x="943" y="42976"/>
                  </a:cubicBezTo>
                  <a:cubicBezTo>
                    <a:pt x="1119" y="42650"/>
                    <a:pt x="1308" y="42361"/>
                    <a:pt x="1484" y="42097"/>
                  </a:cubicBezTo>
                  <a:cubicBezTo>
                    <a:pt x="2200" y="41041"/>
                    <a:pt x="2879" y="40275"/>
                    <a:pt x="3469" y="39609"/>
                  </a:cubicBezTo>
                  <a:cubicBezTo>
                    <a:pt x="4663" y="38314"/>
                    <a:pt x="5530" y="37498"/>
                    <a:pt x="6158" y="36920"/>
                  </a:cubicBezTo>
                  <a:cubicBezTo>
                    <a:pt x="7415" y="35801"/>
                    <a:pt x="7691" y="35675"/>
                    <a:pt x="7968" y="35525"/>
                  </a:cubicBezTo>
                  <a:cubicBezTo>
                    <a:pt x="8244" y="35399"/>
                    <a:pt x="8521" y="35248"/>
                    <a:pt x="9802" y="34193"/>
                  </a:cubicBezTo>
                  <a:cubicBezTo>
                    <a:pt x="10986" y="33218"/>
                    <a:pt x="13049" y="31461"/>
                    <a:pt x="16881" y="28377"/>
                  </a:cubicBezTo>
                  <a:lnTo>
                    <a:pt x="16881" y="28377"/>
                  </a:lnTo>
                  <a:cubicBezTo>
                    <a:pt x="16903" y="28372"/>
                    <a:pt x="16924" y="28367"/>
                    <a:pt x="16945" y="28361"/>
                  </a:cubicBezTo>
                  <a:lnTo>
                    <a:pt x="16945" y="28361"/>
                  </a:lnTo>
                  <a:cubicBezTo>
                    <a:pt x="16023" y="29142"/>
                    <a:pt x="15105" y="29933"/>
                    <a:pt x="14200" y="30724"/>
                  </a:cubicBezTo>
                  <a:cubicBezTo>
                    <a:pt x="14214" y="30710"/>
                    <a:pt x="14218" y="30704"/>
                    <a:pt x="14214" y="30704"/>
                  </a:cubicBezTo>
                  <a:cubicBezTo>
                    <a:pt x="14181" y="30704"/>
                    <a:pt x="13479" y="31273"/>
                    <a:pt x="13445" y="31273"/>
                  </a:cubicBezTo>
                  <a:cubicBezTo>
                    <a:pt x="13442" y="31273"/>
                    <a:pt x="13446" y="31267"/>
                    <a:pt x="13459" y="31252"/>
                  </a:cubicBezTo>
                  <a:lnTo>
                    <a:pt x="13459" y="31252"/>
                  </a:lnTo>
                  <a:cubicBezTo>
                    <a:pt x="12039" y="32500"/>
                    <a:pt x="11491" y="33017"/>
                    <a:pt x="11534" y="33017"/>
                  </a:cubicBezTo>
                  <a:cubicBezTo>
                    <a:pt x="11553" y="33017"/>
                    <a:pt x="11697" y="32908"/>
                    <a:pt x="11939" y="32710"/>
                  </a:cubicBezTo>
                  <a:cubicBezTo>
                    <a:pt x="12705" y="32082"/>
                    <a:pt x="14490" y="30599"/>
                    <a:pt x="16500" y="29016"/>
                  </a:cubicBezTo>
                  <a:cubicBezTo>
                    <a:pt x="17217" y="28443"/>
                    <a:pt x="17961" y="27857"/>
                    <a:pt x="18693" y="27286"/>
                  </a:cubicBezTo>
                  <a:lnTo>
                    <a:pt x="18693" y="27286"/>
                  </a:lnTo>
                  <a:cubicBezTo>
                    <a:pt x="19066" y="27097"/>
                    <a:pt x="19406" y="26983"/>
                    <a:pt x="19817" y="26840"/>
                  </a:cubicBezTo>
                  <a:lnTo>
                    <a:pt x="19817" y="26840"/>
                  </a:lnTo>
                  <a:cubicBezTo>
                    <a:pt x="19221" y="27308"/>
                    <a:pt x="18647" y="27764"/>
                    <a:pt x="18083" y="28186"/>
                  </a:cubicBezTo>
                  <a:lnTo>
                    <a:pt x="18950" y="27545"/>
                  </a:lnTo>
                  <a:lnTo>
                    <a:pt x="19026" y="27495"/>
                  </a:lnTo>
                  <a:lnTo>
                    <a:pt x="20018" y="26769"/>
                  </a:lnTo>
                  <a:lnTo>
                    <a:pt x="20018" y="26769"/>
                  </a:lnTo>
                  <a:cubicBezTo>
                    <a:pt x="20178" y="26712"/>
                    <a:pt x="20351" y="26648"/>
                    <a:pt x="20540" y="26573"/>
                  </a:cubicBezTo>
                  <a:lnTo>
                    <a:pt x="20540" y="26573"/>
                  </a:lnTo>
                  <a:cubicBezTo>
                    <a:pt x="20171" y="26859"/>
                    <a:pt x="19847" y="27104"/>
                    <a:pt x="19667" y="27231"/>
                  </a:cubicBezTo>
                  <a:lnTo>
                    <a:pt x="20446" y="26816"/>
                  </a:lnTo>
                  <a:lnTo>
                    <a:pt x="20458" y="26816"/>
                  </a:lnTo>
                  <a:lnTo>
                    <a:pt x="20659" y="26716"/>
                  </a:lnTo>
                  <a:lnTo>
                    <a:pt x="21149" y="26452"/>
                  </a:lnTo>
                  <a:lnTo>
                    <a:pt x="21162" y="26452"/>
                  </a:lnTo>
                  <a:lnTo>
                    <a:pt x="20647" y="26854"/>
                  </a:lnTo>
                  <a:cubicBezTo>
                    <a:pt x="20798" y="26741"/>
                    <a:pt x="20961" y="26615"/>
                    <a:pt x="21124" y="26490"/>
                  </a:cubicBezTo>
                  <a:cubicBezTo>
                    <a:pt x="21561" y="26157"/>
                    <a:pt x="22027" y="25804"/>
                    <a:pt x="22511" y="25441"/>
                  </a:cubicBezTo>
                  <a:lnTo>
                    <a:pt x="22511" y="25441"/>
                  </a:lnTo>
                  <a:cubicBezTo>
                    <a:pt x="22540" y="25456"/>
                    <a:pt x="22568" y="25474"/>
                    <a:pt x="22595" y="25497"/>
                  </a:cubicBezTo>
                  <a:cubicBezTo>
                    <a:pt x="22734" y="25415"/>
                    <a:pt x="22724" y="25361"/>
                    <a:pt x="22681" y="25314"/>
                  </a:cubicBezTo>
                  <a:lnTo>
                    <a:pt x="22681" y="25314"/>
                  </a:lnTo>
                  <a:cubicBezTo>
                    <a:pt x="22863" y="25176"/>
                    <a:pt x="23049" y="25038"/>
                    <a:pt x="23235" y="24898"/>
                  </a:cubicBezTo>
                  <a:lnTo>
                    <a:pt x="23235" y="24898"/>
                  </a:lnTo>
                  <a:cubicBezTo>
                    <a:pt x="23325" y="24936"/>
                    <a:pt x="23397" y="24995"/>
                    <a:pt x="23436" y="25057"/>
                  </a:cubicBezTo>
                  <a:cubicBezTo>
                    <a:pt x="23361" y="25082"/>
                    <a:pt x="23286" y="25183"/>
                    <a:pt x="23235" y="25246"/>
                  </a:cubicBezTo>
                  <a:cubicBezTo>
                    <a:pt x="23612" y="25246"/>
                    <a:pt x="23989" y="24781"/>
                    <a:pt x="24165" y="24680"/>
                  </a:cubicBezTo>
                  <a:lnTo>
                    <a:pt x="24165" y="24680"/>
                  </a:lnTo>
                  <a:lnTo>
                    <a:pt x="23801" y="24768"/>
                  </a:lnTo>
                  <a:cubicBezTo>
                    <a:pt x="24718" y="24039"/>
                    <a:pt x="26075" y="23549"/>
                    <a:pt x="26854" y="22657"/>
                  </a:cubicBezTo>
                  <a:lnTo>
                    <a:pt x="26716" y="22569"/>
                  </a:lnTo>
                  <a:cubicBezTo>
                    <a:pt x="27332" y="21928"/>
                    <a:pt x="27395" y="22368"/>
                    <a:pt x="28149" y="21803"/>
                  </a:cubicBezTo>
                  <a:lnTo>
                    <a:pt x="28149" y="21803"/>
                  </a:lnTo>
                  <a:lnTo>
                    <a:pt x="28136" y="21840"/>
                  </a:lnTo>
                  <a:cubicBezTo>
                    <a:pt x="28098" y="21891"/>
                    <a:pt x="28061" y="21953"/>
                    <a:pt x="28023" y="22004"/>
                  </a:cubicBezTo>
                  <a:lnTo>
                    <a:pt x="28237" y="21891"/>
                  </a:lnTo>
                  <a:lnTo>
                    <a:pt x="28488" y="21765"/>
                  </a:lnTo>
                  <a:lnTo>
                    <a:pt x="28274" y="21752"/>
                  </a:lnTo>
                  <a:cubicBezTo>
                    <a:pt x="28249" y="21752"/>
                    <a:pt x="28224" y="21752"/>
                    <a:pt x="28211" y="21740"/>
                  </a:cubicBezTo>
                  <a:cubicBezTo>
                    <a:pt x="28186" y="21765"/>
                    <a:pt x="28174" y="21790"/>
                    <a:pt x="28149" y="21828"/>
                  </a:cubicBezTo>
                  <a:cubicBezTo>
                    <a:pt x="28249" y="21614"/>
                    <a:pt x="28425" y="21438"/>
                    <a:pt x="28651" y="21338"/>
                  </a:cubicBezTo>
                  <a:lnTo>
                    <a:pt x="28651" y="21338"/>
                  </a:lnTo>
                  <a:cubicBezTo>
                    <a:pt x="28513" y="21589"/>
                    <a:pt x="29192" y="21401"/>
                    <a:pt x="29016" y="21702"/>
                  </a:cubicBezTo>
                  <a:cubicBezTo>
                    <a:pt x="29682" y="21011"/>
                    <a:pt x="29305" y="21287"/>
                    <a:pt x="29581" y="20533"/>
                  </a:cubicBezTo>
                  <a:lnTo>
                    <a:pt x="29581" y="20533"/>
                  </a:lnTo>
                  <a:lnTo>
                    <a:pt x="29820" y="20672"/>
                  </a:lnTo>
                  <a:cubicBezTo>
                    <a:pt x="29883" y="20433"/>
                    <a:pt x="29883" y="20307"/>
                    <a:pt x="30096" y="20106"/>
                  </a:cubicBezTo>
                  <a:cubicBezTo>
                    <a:pt x="30134" y="20106"/>
                    <a:pt x="30172" y="20094"/>
                    <a:pt x="30197" y="20081"/>
                  </a:cubicBezTo>
                  <a:lnTo>
                    <a:pt x="30197" y="20081"/>
                  </a:lnTo>
                  <a:cubicBezTo>
                    <a:pt x="30134" y="20320"/>
                    <a:pt x="30649" y="20194"/>
                    <a:pt x="30423" y="20596"/>
                  </a:cubicBezTo>
                  <a:cubicBezTo>
                    <a:pt x="31361" y="20575"/>
                    <a:pt x="31451" y="19767"/>
                    <a:pt x="31908" y="19767"/>
                  </a:cubicBezTo>
                  <a:cubicBezTo>
                    <a:pt x="31995" y="19767"/>
                    <a:pt x="32097" y="19797"/>
                    <a:pt x="32220" y="19867"/>
                  </a:cubicBezTo>
                  <a:cubicBezTo>
                    <a:pt x="32244" y="19612"/>
                    <a:pt x="32156" y="19532"/>
                    <a:pt x="32031" y="19532"/>
                  </a:cubicBezTo>
                  <a:cubicBezTo>
                    <a:pt x="31819" y="19532"/>
                    <a:pt x="31499" y="19763"/>
                    <a:pt x="31436" y="19763"/>
                  </a:cubicBezTo>
                  <a:cubicBezTo>
                    <a:pt x="31421" y="19763"/>
                    <a:pt x="31421" y="19750"/>
                    <a:pt x="31441" y="19717"/>
                  </a:cubicBezTo>
                  <a:cubicBezTo>
                    <a:pt x="31303" y="19679"/>
                    <a:pt x="31328" y="19528"/>
                    <a:pt x="31428" y="19377"/>
                  </a:cubicBezTo>
                  <a:cubicBezTo>
                    <a:pt x="31655" y="19252"/>
                    <a:pt x="31881" y="19126"/>
                    <a:pt x="32082" y="19026"/>
                  </a:cubicBezTo>
                  <a:cubicBezTo>
                    <a:pt x="32293" y="19085"/>
                    <a:pt x="32573" y="19229"/>
                    <a:pt x="32891" y="19229"/>
                  </a:cubicBezTo>
                  <a:cubicBezTo>
                    <a:pt x="33045" y="19229"/>
                    <a:pt x="33208" y="19195"/>
                    <a:pt x="33376" y="19101"/>
                  </a:cubicBezTo>
                  <a:lnTo>
                    <a:pt x="33376" y="19101"/>
                  </a:lnTo>
                  <a:cubicBezTo>
                    <a:pt x="33338" y="19139"/>
                    <a:pt x="33338" y="19176"/>
                    <a:pt x="33276" y="19214"/>
                  </a:cubicBezTo>
                  <a:cubicBezTo>
                    <a:pt x="33338" y="19214"/>
                    <a:pt x="33401" y="19189"/>
                    <a:pt x="33439" y="19164"/>
                  </a:cubicBezTo>
                  <a:lnTo>
                    <a:pt x="33439" y="19164"/>
                  </a:lnTo>
                  <a:cubicBezTo>
                    <a:pt x="33426" y="19176"/>
                    <a:pt x="33414" y="19201"/>
                    <a:pt x="33389" y="19227"/>
                  </a:cubicBezTo>
                  <a:cubicBezTo>
                    <a:pt x="33451" y="19176"/>
                    <a:pt x="33502" y="19139"/>
                    <a:pt x="33565" y="19101"/>
                  </a:cubicBezTo>
                  <a:cubicBezTo>
                    <a:pt x="33565" y="19088"/>
                    <a:pt x="33565" y="19088"/>
                    <a:pt x="33565" y="19076"/>
                  </a:cubicBezTo>
                  <a:cubicBezTo>
                    <a:pt x="33627" y="19000"/>
                    <a:pt x="33703" y="18925"/>
                    <a:pt x="33791" y="18875"/>
                  </a:cubicBezTo>
                  <a:lnTo>
                    <a:pt x="33791" y="18875"/>
                  </a:lnTo>
                  <a:lnTo>
                    <a:pt x="33741" y="18975"/>
                  </a:lnTo>
                  <a:cubicBezTo>
                    <a:pt x="33803" y="18938"/>
                    <a:pt x="33879" y="18900"/>
                    <a:pt x="33954" y="18850"/>
                  </a:cubicBezTo>
                  <a:cubicBezTo>
                    <a:pt x="33979" y="18825"/>
                    <a:pt x="34004" y="18812"/>
                    <a:pt x="34030" y="18799"/>
                  </a:cubicBezTo>
                  <a:cubicBezTo>
                    <a:pt x="34048" y="18793"/>
                    <a:pt x="34064" y="18790"/>
                    <a:pt x="34080" y="18790"/>
                  </a:cubicBezTo>
                  <a:cubicBezTo>
                    <a:pt x="34095" y="18790"/>
                    <a:pt x="34111" y="18793"/>
                    <a:pt x="34130" y="18799"/>
                  </a:cubicBezTo>
                  <a:cubicBezTo>
                    <a:pt x="34130" y="18774"/>
                    <a:pt x="34130" y="18749"/>
                    <a:pt x="34130" y="18737"/>
                  </a:cubicBezTo>
                  <a:cubicBezTo>
                    <a:pt x="34205" y="18686"/>
                    <a:pt x="34281" y="18636"/>
                    <a:pt x="34369" y="18586"/>
                  </a:cubicBezTo>
                  <a:cubicBezTo>
                    <a:pt x="34344" y="18548"/>
                    <a:pt x="34319" y="18510"/>
                    <a:pt x="34293" y="18473"/>
                  </a:cubicBezTo>
                  <a:cubicBezTo>
                    <a:pt x="34381" y="18410"/>
                    <a:pt x="34457" y="18360"/>
                    <a:pt x="34356" y="18121"/>
                  </a:cubicBezTo>
                  <a:lnTo>
                    <a:pt x="34356" y="18121"/>
                  </a:lnTo>
                  <a:lnTo>
                    <a:pt x="34143" y="18284"/>
                  </a:lnTo>
                  <a:cubicBezTo>
                    <a:pt x="34105" y="18234"/>
                    <a:pt x="34080" y="18196"/>
                    <a:pt x="34080" y="18146"/>
                  </a:cubicBezTo>
                  <a:lnTo>
                    <a:pt x="33967" y="18410"/>
                  </a:lnTo>
                  <a:lnTo>
                    <a:pt x="33778" y="18561"/>
                  </a:lnTo>
                  <a:cubicBezTo>
                    <a:pt x="33891" y="18448"/>
                    <a:pt x="33967" y="18284"/>
                    <a:pt x="34055" y="18108"/>
                  </a:cubicBezTo>
                  <a:lnTo>
                    <a:pt x="34105" y="18108"/>
                  </a:lnTo>
                  <a:lnTo>
                    <a:pt x="34319" y="17719"/>
                  </a:lnTo>
                  <a:lnTo>
                    <a:pt x="34469" y="17832"/>
                  </a:lnTo>
                  <a:cubicBezTo>
                    <a:pt x="34557" y="17719"/>
                    <a:pt x="34696" y="17656"/>
                    <a:pt x="34834" y="17606"/>
                  </a:cubicBezTo>
                  <a:lnTo>
                    <a:pt x="34834" y="17606"/>
                  </a:lnTo>
                  <a:cubicBezTo>
                    <a:pt x="34796" y="17719"/>
                    <a:pt x="34721" y="17844"/>
                    <a:pt x="34670" y="17932"/>
                  </a:cubicBezTo>
                  <a:cubicBezTo>
                    <a:pt x="34684" y="17935"/>
                    <a:pt x="34698" y="17936"/>
                    <a:pt x="34711" y="17936"/>
                  </a:cubicBezTo>
                  <a:cubicBezTo>
                    <a:pt x="34903" y="17936"/>
                    <a:pt x="34966" y="17703"/>
                    <a:pt x="35168" y="17703"/>
                  </a:cubicBezTo>
                  <a:cubicBezTo>
                    <a:pt x="35182" y="17703"/>
                    <a:pt x="35196" y="17704"/>
                    <a:pt x="35211" y="17706"/>
                  </a:cubicBezTo>
                  <a:cubicBezTo>
                    <a:pt x="35399" y="18171"/>
                    <a:pt x="34482" y="18221"/>
                    <a:pt x="34281" y="18774"/>
                  </a:cubicBezTo>
                  <a:cubicBezTo>
                    <a:pt x="34295" y="18778"/>
                    <a:pt x="34309" y="18780"/>
                    <a:pt x="34323" y="18780"/>
                  </a:cubicBezTo>
                  <a:cubicBezTo>
                    <a:pt x="34523" y="18780"/>
                    <a:pt x="34705" y="18417"/>
                    <a:pt x="34817" y="18417"/>
                  </a:cubicBezTo>
                  <a:cubicBezTo>
                    <a:pt x="34850" y="18417"/>
                    <a:pt x="34877" y="18450"/>
                    <a:pt x="34897" y="18535"/>
                  </a:cubicBezTo>
                  <a:cubicBezTo>
                    <a:pt x="34821" y="18573"/>
                    <a:pt x="34758" y="18611"/>
                    <a:pt x="34696" y="18649"/>
                  </a:cubicBezTo>
                  <a:cubicBezTo>
                    <a:pt x="34570" y="18711"/>
                    <a:pt x="34469" y="18774"/>
                    <a:pt x="34369" y="18837"/>
                  </a:cubicBezTo>
                  <a:cubicBezTo>
                    <a:pt x="34319" y="18875"/>
                    <a:pt x="34268" y="18900"/>
                    <a:pt x="34218" y="18925"/>
                  </a:cubicBezTo>
                  <a:cubicBezTo>
                    <a:pt x="34130" y="18988"/>
                    <a:pt x="34030" y="19038"/>
                    <a:pt x="33942" y="19101"/>
                  </a:cubicBezTo>
                  <a:cubicBezTo>
                    <a:pt x="33816" y="19164"/>
                    <a:pt x="33715" y="19227"/>
                    <a:pt x="33615" y="19289"/>
                  </a:cubicBezTo>
                  <a:cubicBezTo>
                    <a:pt x="33615" y="19289"/>
                    <a:pt x="33615" y="19289"/>
                    <a:pt x="33602" y="19302"/>
                  </a:cubicBezTo>
                  <a:cubicBezTo>
                    <a:pt x="32459" y="20018"/>
                    <a:pt x="32421" y="20131"/>
                    <a:pt x="31893" y="20508"/>
                  </a:cubicBezTo>
                  <a:cubicBezTo>
                    <a:pt x="31366" y="20898"/>
                    <a:pt x="30310" y="21539"/>
                    <a:pt x="27156" y="23336"/>
                  </a:cubicBezTo>
                  <a:cubicBezTo>
                    <a:pt x="27432" y="23386"/>
                    <a:pt x="27131" y="23776"/>
                    <a:pt x="26540" y="24316"/>
                  </a:cubicBezTo>
                  <a:cubicBezTo>
                    <a:pt x="25686" y="25120"/>
                    <a:pt x="24216" y="26264"/>
                    <a:pt x="22984" y="27294"/>
                  </a:cubicBezTo>
                  <a:lnTo>
                    <a:pt x="22972" y="27294"/>
                  </a:lnTo>
                  <a:lnTo>
                    <a:pt x="22796" y="27445"/>
                  </a:lnTo>
                  <a:lnTo>
                    <a:pt x="22708" y="27520"/>
                  </a:lnTo>
                  <a:cubicBezTo>
                    <a:pt x="22695" y="27533"/>
                    <a:pt x="22682" y="27533"/>
                    <a:pt x="22682" y="27533"/>
                  </a:cubicBezTo>
                  <a:cubicBezTo>
                    <a:pt x="22684" y="27534"/>
                    <a:pt x="22686" y="27535"/>
                    <a:pt x="22688" y="27535"/>
                  </a:cubicBezTo>
                  <a:cubicBezTo>
                    <a:pt x="22706" y="27535"/>
                    <a:pt x="22753" y="27488"/>
                    <a:pt x="22821" y="27432"/>
                  </a:cubicBezTo>
                  <a:cubicBezTo>
                    <a:pt x="23059" y="27369"/>
                    <a:pt x="23210" y="27156"/>
                    <a:pt x="23462" y="27093"/>
                  </a:cubicBezTo>
                  <a:lnTo>
                    <a:pt x="23462" y="27093"/>
                  </a:lnTo>
                  <a:cubicBezTo>
                    <a:pt x="23512" y="27319"/>
                    <a:pt x="22532" y="27684"/>
                    <a:pt x="22155" y="28111"/>
                  </a:cubicBezTo>
                  <a:cubicBezTo>
                    <a:pt x="22371" y="28062"/>
                    <a:pt x="22749" y="27681"/>
                    <a:pt x="22843" y="27681"/>
                  </a:cubicBezTo>
                  <a:cubicBezTo>
                    <a:pt x="22869" y="27681"/>
                    <a:pt x="22873" y="27710"/>
                    <a:pt x="22846" y="27784"/>
                  </a:cubicBezTo>
                  <a:cubicBezTo>
                    <a:pt x="23034" y="27332"/>
                    <a:pt x="23700" y="27332"/>
                    <a:pt x="24165" y="26791"/>
                  </a:cubicBezTo>
                  <a:lnTo>
                    <a:pt x="24190" y="26930"/>
                  </a:lnTo>
                  <a:cubicBezTo>
                    <a:pt x="24278" y="26867"/>
                    <a:pt x="24442" y="26691"/>
                    <a:pt x="24605" y="26603"/>
                  </a:cubicBezTo>
                  <a:lnTo>
                    <a:pt x="24605" y="26603"/>
                  </a:lnTo>
                  <a:lnTo>
                    <a:pt x="24391" y="26930"/>
                  </a:lnTo>
                  <a:cubicBezTo>
                    <a:pt x="24781" y="26527"/>
                    <a:pt x="25359" y="26515"/>
                    <a:pt x="25774" y="26188"/>
                  </a:cubicBezTo>
                  <a:lnTo>
                    <a:pt x="25774" y="26188"/>
                  </a:lnTo>
                  <a:cubicBezTo>
                    <a:pt x="25450" y="26374"/>
                    <a:pt x="25313" y="26430"/>
                    <a:pt x="25255" y="26430"/>
                  </a:cubicBezTo>
                  <a:cubicBezTo>
                    <a:pt x="25164" y="26430"/>
                    <a:pt x="25267" y="26291"/>
                    <a:pt x="25147" y="26291"/>
                  </a:cubicBezTo>
                  <a:cubicBezTo>
                    <a:pt x="25121" y="26291"/>
                    <a:pt x="25084" y="26298"/>
                    <a:pt x="25032" y="26314"/>
                  </a:cubicBezTo>
                  <a:cubicBezTo>
                    <a:pt x="26088" y="25510"/>
                    <a:pt x="25874" y="26213"/>
                    <a:pt x="27093" y="25459"/>
                  </a:cubicBezTo>
                  <a:lnTo>
                    <a:pt x="27093" y="25459"/>
                  </a:lnTo>
                  <a:cubicBezTo>
                    <a:pt x="26964" y="25532"/>
                    <a:pt x="26740" y="25621"/>
                    <a:pt x="26658" y="25621"/>
                  </a:cubicBezTo>
                  <a:cubicBezTo>
                    <a:pt x="26613" y="25621"/>
                    <a:pt x="26611" y="25594"/>
                    <a:pt x="26691" y="25522"/>
                  </a:cubicBezTo>
                  <a:cubicBezTo>
                    <a:pt x="26955" y="25409"/>
                    <a:pt x="27307" y="25271"/>
                    <a:pt x="27495" y="25233"/>
                  </a:cubicBezTo>
                  <a:cubicBezTo>
                    <a:pt x="27841" y="25025"/>
                    <a:pt x="27874" y="24979"/>
                    <a:pt x="27813" y="24979"/>
                  </a:cubicBezTo>
                  <a:cubicBezTo>
                    <a:pt x="27764" y="24979"/>
                    <a:pt x="27656" y="25008"/>
                    <a:pt x="27597" y="25008"/>
                  </a:cubicBezTo>
                  <a:cubicBezTo>
                    <a:pt x="27546" y="25008"/>
                    <a:pt x="27531" y="24986"/>
                    <a:pt x="27621" y="24906"/>
                  </a:cubicBezTo>
                  <a:cubicBezTo>
                    <a:pt x="27998" y="24881"/>
                    <a:pt x="28010" y="24617"/>
                    <a:pt x="28362" y="24354"/>
                  </a:cubicBezTo>
                  <a:lnTo>
                    <a:pt x="28438" y="24467"/>
                  </a:lnTo>
                  <a:cubicBezTo>
                    <a:pt x="29468" y="23977"/>
                    <a:pt x="28563" y="24077"/>
                    <a:pt x="29506" y="23662"/>
                  </a:cubicBezTo>
                  <a:lnTo>
                    <a:pt x="29506" y="23662"/>
                  </a:lnTo>
                  <a:lnTo>
                    <a:pt x="29217" y="24039"/>
                  </a:lnTo>
                  <a:lnTo>
                    <a:pt x="29217" y="24039"/>
                  </a:lnTo>
                  <a:lnTo>
                    <a:pt x="29657" y="23725"/>
                  </a:lnTo>
                  <a:lnTo>
                    <a:pt x="29644" y="23914"/>
                  </a:lnTo>
                  <a:cubicBezTo>
                    <a:pt x="30084" y="23537"/>
                    <a:pt x="30260" y="23474"/>
                    <a:pt x="30788" y="23223"/>
                  </a:cubicBezTo>
                  <a:cubicBezTo>
                    <a:pt x="30612" y="23210"/>
                    <a:pt x="30725" y="22971"/>
                    <a:pt x="31164" y="22733"/>
                  </a:cubicBezTo>
                  <a:cubicBezTo>
                    <a:pt x="31218" y="22717"/>
                    <a:pt x="31252" y="22711"/>
                    <a:pt x="31274" y="22711"/>
                  </a:cubicBezTo>
                  <a:cubicBezTo>
                    <a:pt x="31335" y="22711"/>
                    <a:pt x="31302" y="22755"/>
                    <a:pt x="31329" y="22755"/>
                  </a:cubicBezTo>
                  <a:cubicBezTo>
                    <a:pt x="31354" y="22755"/>
                    <a:pt x="31430" y="22717"/>
                    <a:pt x="31680" y="22569"/>
                  </a:cubicBezTo>
                  <a:lnTo>
                    <a:pt x="31680" y="22569"/>
                  </a:lnTo>
                  <a:cubicBezTo>
                    <a:pt x="31579" y="22720"/>
                    <a:pt x="31479" y="22896"/>
                    <a:pt x="31139" y="22946"/>
                  </a:cubicBezTo>
                  <a:cubicBezTo>
                    <a:pt x="31127" y="22996"/>
                    <a:pt x="31051" y="23097"/>
                    <a:pt x="31039" y="23147"/>
                  </a:cubicBezTo>
                  <a:cubicBezTo>
                    <a:pt x="31403" y="23047"/>
                    <a:pt x="31856" y="22707"/>
                    <a:pt x="32082" y="22582"/>
                  </a:cubicBezTo>
                  <a:lnTo>
                    <a:pt x="32082" y="22582"/>
                  </a:lnTo>
                  <a:cubicBezTo>
                    <a:pt x="31994" y="22619"/>
                    <a:pt x="31893" y="22670"/>
                    <a:pt x="31830" y="22682"/>
                  </a:cubicBezTo>
                  <a:lnTo>
                    <a:pt x="32635" y="22016"/>
                  </a:lnTo>
                  <a:cubicBezTo>
                    <a:pt x="32654" y="22013"/>
                    <a:pt x="32670" y="22012"/>
                    <a:pt x="32682" y="22012"/>
                  </a:cubicBezTo>
                  <a:cubicBezTo>
                    <a:pt x="32777" y="22012"/>
                    <a:pt x="32698" y="22091"/>
                    <a:pt x="32610" y="22180"/>
                  </a:cubicBezTo>
                  <a:cubicBezTo>
                    <a:pt x="32785" y="22067"/>
                    <a:pt x="32886" y="21941"/>
                    <a:pt x="33150" y="21778"/>
                  </a:cubicBezTo>
                  <a:lnTo>
                    <a:pt x="33150" y="21778"/>
                  </a:lnTo>
                  <a:cubicBezTo>
                    <a:pt x="33138" y="21912"/>
                    <a:pt x="33209" y="21999"/>
                    <a:pt x="32875" y="22248"/>
                  </a:cubicBezTo>
                  <a:lnTo>
                    <a:pt x="32875" y="22248"/>
                  </a:lnTo>
                  <a:lnTo>
                    <a:pt x="33653" y="21677"/>
                  </a:lnTo>
                  <a:cubicBezTo>
                    <a:pt x="33656" y="21678"/>
                    <a:pt x="33661" y="21678"/>
                    <a:pt x="33666" y="21678"/>
                  </a:cubicBezTo>
                  <a:cubicBezTo>
                    <a:pt x="33749" y="21678"/>
                    <a:pt x="33984" y="21610"/>
                    <a:pt x="34059" y="21610"/>
                  </a:cubicBezTo>
                  <a:cubicBezTo>
                    <a:pt x="34085" y="21610"/>
                    <a:pt x="34092" y="21618"/>
                    <a:pt x="34067" y="21639"/>
                  </a:cubicBezTo>
                  <a:cubicBezTo>
                    <a:pt x="34582" y="21426"/>
                    <a:pt x="35135" y="20797"/>
                    <a:pt x="35814" y="20533"/>
                  </a:cubicBezTo>
                  <a:cubicBezTo>
                    <a:pt x="35839" y="20496"/>
                    <a:pt x="35902" y="20446"/>
                    <a:pt x="36028" y="20345"/>
                  </a:cubicBezTo>
                  <a:cubicBezTo>
                    <a:pt x="36631" y="20043"/>
                    <a:pt x="37221" y="19867"/>
                    <a:pt x="37862" y="19352"/>
                  </a:cubicBezTo>
                  <a:lnTo>
                    <a:pt x="38352" y="19302"/>
                  </a:lnTo>
                  <a:cubicBezTo>
                    <a:pt x="38893" y="18963"/>
                    <a:pt x="37686" y="19390"/>
                    <a:pt x="38578" y="18825"/>
                  </a:cubicBezTo>
                  <a:cubicBezTo>
                    <a:pt x="38790" y="18685"/>
                    <a:pt x="38896" y="18641"/>
                    <a:pt x="38954" y="18641"/>
                  </a:cubicBezTo>
                  <a:cubicBezTo>
                    <a:pt x="39053" y="18641"/>
                    <a:pt x="39010" y="18771"/>
                    <a:pt x="39113" y="18771"/>
                  </a:cubicBezTo>
                  <a:cubicBezTo>
                    <a:pt x="39128" y="18771"/>
                    <a:pt x="39147" y="18768"/>
                    <a:pt x="39169" y="18762"/>
                  </a:cubicBezTo>
                  <a:cubicBezTo>
                    <a:pt x="39445" y="18498"/>
                    <a:pt x="39910" y="18020"/>
                    <a:pt x="40589" y="17832"/>
                  </a:cubicBezTo>
                  <a:lnTo>
                    <a:pt x="40589" y="17832"/>
                  </a:lnTo>
                  <a:cubicBezTo>
                    <a:pt x="40400" y="17970"/>
                    <a:pt x="40237" y="18033"/>
                    <a:pt x="40049" y="18146"/>
                  </a:cubicBezTo>
                  <a:lnTo>
                    <a:pt x="40564" y="17995"/>
                  </a:lnTo>
                  <a:lnTo>
                    <a:pt x="40564" y="17995"/>
                  </a:lnTo>
                  <a:cubicBezTo>
                    <a:pt x="40183" y="18366"/>
                    <a:pt x="39827" y="18534"/>
                    <a:pt x="39988" y="18534"/>
                  </a:cubicBezTo>
                  <a:cubicBezTo>
                    <a:pt x="40023" y="18534"/>
                    <a:pt x="40084" y="18526"/>
                    <a:pt x="40174" y="18510"/>
                  </a:cubicBezTo>
                  <a:cubicBezTo>
                    <a:pt x="40049" y="18146"/>
                    <a:pt x="41921" y="17530"/>
                    <a:pt x="41808" y="17166"/>
                  </a:cubicBezTo>
                  <a:lnTo>
                    <a:pt x="42147" y="17065"/>
                  </a:lnTo>
                  <a:lnTo>
                    <a:pt x="42147" y="17065"/>
                  </a:lnTo>
                  <a:cubicBezTo>
                    <a:pt x="42059" y="17116"/>
                    <a:pt x="42059" y="17141"/>
                    <a:pt x="41971" y="17178"/>
                  </a:cubicBezTo>
                  <a:cubicBezTo>
                    <a:pt x="42637" y="17028"/>
                    <a:pt x="42285" y="16701"/>
                    <a:pt x="43064" y="16362"/>
                  </a:cubicBezTo>
                  <a:cubicBezTo>
                    <a:pt x="43223" y="16297"/>
                    <a:pt x="43356" y="16253"/>
                    <a:pt x="43411" y="16253"/>
                  </a:cubicBezTo>
                  <a:cubicBezTo>
                    <a:pt x="43452" y="16253"/>
                    <a:pt x="43448" y="16277"/>
                    <a:pt x="43379" y="16336"/>
                  </a:cubicBezTo>
                  <a:lnTo>
                    <a:pt x="43919" y="15947"/>
                  </a:lnTo>
                  <a:cubicBezTo>
                    <a:pt x="43973" y="15924"/>
                    <a:pt x="44010" y="15915"/>
                    <a:pt x="44030" y="15915"/>
                  </a:cubicBezTo>
                  <a:cubicBezTo>
                    <a:pt x="44066" y="15915"/>
                    <a:pt x="44050" y="15944"/>
                    <a:pt x="43994" y="15985"/>
                  </a:cubicBezTo>
                  <a:lnTo>
                    <a:pt x="44786" y="15545"/>
                  </a:lnTo>
                  <a:lnTo>
                    <a:pt x="44786" y="15557"/>
                  </a:lnTo>
                  <a:cubicBezTo>
                    <a:pt x="44886" y="15432"/>
                    <a:pt x="45125" y="15206"/>
                    <a:pt x="45251" y="15092"/>
                  </a:cubicBezTo>
                  <a:cubicBezTo>
                    <a:pt x="45291" y="15082"/>
                    <a:pt x="45316" y="15078"/>
                    <a:pt x="45330" y="15078"/>
                  </a:cubicBezTo>
                  <a:cubicBezTo>
                    <a:pt x="45404" y="15078"/>
                    <a:pt x="45175" y="15195"/>
                    <a:pt x="45238" y="15206"/>
                  </a:cubicBezTo>
                  <a:lnTo>
                    <a:pt x="45691" y="14879"/>
                  </a:lnTo>
                  <a:cubicBezTo>
                    <a:pt x="45696" y="14879"/>
                    <a:pt x="45701" y="14878"/>
                    <a:pt x="45706" y="14878"/>
                  </a:cubicBezTo>
                  <a:cubicBezTo>
                    <a:pt x="45913" y="14878"/>
                    <a:pt x="45558" y="15146"/>
                    <a:pt x="45226" y="15306"/>
                  </a:cubicBezTo>
                  <a:cubicBezTo>
                    <a:pt x="45300" y="15319"/>
                    <a:pt x="45362" y="15326"/>
                    <a:pt x="45415" y="15326"/>
                  </a:cubicBezTo>
                  <a:cubicBezTo>
                    <a:pt x="45810" y="15326"/>
                    <a:pt x="45718" y="14981"/>
                    <a:pt x="46671" y="14715"/>
                  </a:cubicBezTo>
                  <a:lnTo>
                    <a:pt x="46671" y="14715"/>
                  </a:lnTo>
                  <a:lnTo>
                    <a:pt x="46231" y="14992"/>
                  </a:lnTo>
                  <a:cubicBezTo>
                    <a:pt x="46258" y="14994"/>
                    <a:pt x="46284" y="14996"/>
                    <a:pt x="46310" y="14996"/>
                  </a:cubicBezTo>
                  <a:cubicBezTo>
                    <a:pt x="46667" y="14996"/>
                    <a:pt x="46987" y="14770"/>
                    <a:pt x="47525" y="14653"/>
                  </a:cubicBezTo>
                  <a:cubicBezTo>
                    <a:pt x="47443" y="14653"/>
                    <a:pt x="47095" y="14717"/>
                    <a:pt x="46877" y="14717"/>
                  </a:cubicBezTo>
                  <a:cubicBezTo>
                    <a:pt x="46698" y="14717"/>
                    <a:pt x="46606" y="14673"/>
                    <a:pt x="46822" y="14514"/>
                  </a:cubicBezTo>
                  <a:cubicBezTo>
                    <a:pt x="46985" y="14464"/>
                    <a:pt x="47173" y="14389"/>
                    <a:pt x="47425" y="14175"/>
                  </a:cubicBezTo>
                  <a:cubicBezTo>
                    <a:pt x="47440" y="14205"/>
                    <a:pt x="47466" y="14218"/>
                    <a:pt x="47502" y="14218"/>
                  </a:cubicBezTo>
                  <a:cubicBezTo>
                    <a:pt x="47617" y="14218"/>
                    <a:pt x="47832" y="14086"/>
                    <a:pt x="48091" y="13961"/>
                  </a:cubicBezTo>
                  <a:lnTo>
                    <a:pt x="48141" y="14137"/>
                  </a:lnTo>
                  <a:cubicBezTo>
                    <a:pt x="48480" y="13911"/>
                    <a:pt x="48418" y="13848"/>
                    <a:pt x="48593" y="13672"/>
                  </a:cubicBezTo>
                  <a:cubicBezTo>
                    <a:pt x="48775" y="13595"/>
                    <a:pt x="48902" y="13569"/>
                    <a:pt x="48998" y="13569"/>
                  </a:cubicBezTo>
                  <a:cubicBezTo>
                    <a:pt x="49121" y="13569"/>
                    <a:pt x="49194" y="13612"/>
                    <a:pt x="49272" y="13647"/>
                  </a:cubicBezTo>
                  <a:cubicBezTo>
                    <a:pt x="49900" y="13396"/>
                    <a:pt x="48769" y="13647"/>
                    <a:pt x="49473" y="13283"/>
                  </a:cubicBezTo>
                  <a:cubicBezTo>
                    <a:pt x="49737" y="13195"/>
                    <a:pt x="49938" y="13107"/>
                    <a:pt x="50139" y="12994"/>
                  </a:cubicBezTo>
                  <a:cubicBezTo>
                    <a:pt x="50328" y="12893"/>
                    <a:pt x="50529" y="12768"/>
                    <a:pt x="50642" y="12667"/>
                  </a:cubicBezTo>
                  <a:cubicBezTo>
                    <a:pt x="50780" y="12680"/>
                    <a:pt x="50667" y="12768"/>
                    <a:pt x="50730" y="12805"/>
                  </a:cubicBezTo>
                  <a:cubicBezTo>
                    <a:pt x="50730" y="12780"/>
                    <a:pt x="50730" y="12755"/>
                    <a:pt x="50730" y="12730"/>
                  </a:cubicBezTo>
                  <a:lnTo>
                    <a:pt x="50730" y="12717"/>
                  </a:lnTo>
                  <a:lnTo>
                    <a:pt x="50642" y="12441"/>
                  </a:lnTo>
                  <a:lnTo>
                    <a:pt x="50441" y="11838"/>
                  </a:lnTo>
                  <a:lnTo>
                    <a:pt x="50076" y="10657"/>
                  </a:lnTo>
                  <a:cubicBezTo>
                    <a:pt x="49887" y="10055"/>
                    <a:pt x="49839" y="9889"/>
                    <a:pt x="49841" y="9889"/>
                  </a:cubicBezTo>
                  <a:lnTo>
                    <a:pt x="49841" y="9889"/>
                  </a:lnTo>
                  <a:cubicBezTo>
                    <a:pt x="49843" y="9889"/>
                    <a:pt x="49867" y="9960"/>
                    <a:pt x="49888" y="10026"/>
                  </a:cubicBezTo>
                  <a:lnTo>
                    <a:pt x="49888" y="10026"/>
                  </a:lnTo>
                  <a:cubicBezTo>
                    <a:pt x="49757" y="9605"/>
                    <a:pt x="49672" y="9279"/>
                    <a:pt x="49599" y="9023"/>
                  </a:cubicBezTo>
                  <a:cubicBezTo>
                    <a:pt x="49523" y="8772"/>
                    <a:pt x="49486" y="8596"/>
                    <a:pt x="49448" y="8458"/>
                  </a:cubicBezTo>
                  <a:cubicBezTo>
                    <a:pt x="49423" y="8345"/>
                    <a:pt x="49398" y="8244"/>
                    <a:pt x="49385" y="8169"/>
                  </a:cubicBezTo>
                  <a:cubicBezTo>
                    <a:pt x="49360" y="8106"/>
                    <a:pt x="49347" y="8043"/>
                    <a:pt x="49335" y="7980"/>
                  </a:cubicBezTo>
                  <a:cubicBezTo>
                    <a:pt x="49297" y="7854"/>
                    <a:pt x="49247" y="7666"/>
                    <a:pt x="49159" y="7214"/>
                  </a:cubicBezTo>
                  <a:cubicBezTo>
                    <a:pt x="49146" y="7088"/>
                    <a:pt x="49121" y="7000"/>
                    <a:pt x="49096" y="6862"/>
                  </a:cubicBezTo>
                  <a:cubicBezTo>
                    <a:pt x="49071" y="6736"/>
                    <a:pt x="49046" y="6598"/>
                    <a:pt x="49021" y="6422"/>
                  </a:cubicBezTo>
                  <a:cubicBezTo>
                    <a:pt x="49021" y="6384"/>
                    <a:pt x="49008" y="6347"/>
                    <a:pt x="49008" y="6296"/>
                  </a:cubicBezTo>
                  <a:cubicBezTo>
                    <a:pt x="48996" y="6271"/>
                    <a:pt x="48996" y="6233"/>
                    <a:pt x="48983" y="6196"/>
                  </a:cubicBezTo>
                  <a:cubicBezTo>
                    <a:pt x="48983" y="6108"/>
                    <a:pt x="48970" y="6032"/>
                    <a:pt x="48958" y="5944"/>
                  </a:cubicBezTo>
                  <a:cubicBezTo>
                    <a:pt x="48958" y="5833"/>
                    <a:pt x="48949" y="5740"/>
                    <a:pt x="48945" y="5645"/>
                  </a:cubicBezTo>
                  <a:lnTo>
                    <a:pt x="48945" y="5645"/>
                  </a:lnTo>
                  <a:cubicBezTo>
                    <a:pt x="48945" y="5657"/>
                    <a:pt x="48945" y="5669"/>
                    <a:pt x="48945" y="5681"/>
                  </a:cubicBezTo>
                  <a:cubicBezTo>
                    <a:pt x="48945" y="5706"/>
                    <a:pt x="48945" y="5731"/>
                    <a:pt x="48945" y="5731"/>
                  </a:cubicBezTo>
                  <a:lnTo>
                    <a:pt x="48945" y="5743"/>
                  </a:lnTo>
                  <a:cubicBezTo>
                    <a:pt x="48933" y="5743"/>
                    <a:pt x="48933" y="5743"/>
                    <a:pt x="48920" y="5756"/>
                  </a:cubicBezTo>
                  <a:cubicBezTo>
                    <a:pt x="48908" y="5768"/>
                    <a:pt x="48895" y="5768"/>
                    <a:pt x="48870" y="5794"/>
                  </a:cubicBezTo>
                  <a:cubicBezTo>
                    <a:pt x="48845" y="5819"/>
                    <a:pt x="48832" y="5844"/>
                    <a:pt x="48832" y="5856"/>
                  </a:cubicBezTo>
                  <a:cubicBezTo>
                    <a:pt x="48820" y="5907"/>
                    <a:pt x="48832" y="5957"/>
                    <a:pt x="48707" y="6020"/>
                  </a:cubicBezTo>
                  <a:cubicBezTo>
                    <a:pt x="48718" y="5997"/>
                    <a:pt x="48729" y="5955"/>
                    <a:pt x="48669" y="5955"/>
                  </a:cubicBezTo>
                  <a:cubicBezTo>
                    <a:pt x="48662" y="5955"/>
                    <a:pt x="48653" y="5956"/>
                    <a:pt x="48644" y="5957"/>
                  </a:cubicBezTo>
                  <a:lnTo>
                    <a:pt x="48355" y="6208"/>
                  </a:lnTo>
                  <a:cubicBezTo>
                    <a:pt x="48219" y="6208"/>
                    <a:pt x="48507" y="6061"/>
                    <a:pt x="48373" y="6061"/>
                  </a:cubicBezTo>
                  <a:cubicBezTo>
                    <a:pt x="48345" y="6061"/>
                    <a:pt x="48300" y="6068"/>
                    <a:pt x="48229" y="6083"/>
                  </a:cubicBezTo>
                  <a:cubicBezTo>
                    <a:pt x="47588" y="6447"/>
                    <a:pt x="47199" y="6698"/>
                    <a:pt x="46583" y="6899"/>
                  </a:cubicBezTo>
                  <a:cubicBezTo>
                    <a:pt x="45766" y="7302"/>
                    <a:pt x="47060" y="6987"/>
                    <a:pt x="46344" y="7289"/>
                  </a:cubicBezTo>
                  <a:cubicBezTo>
                    <a:pt x="46264" y="7255"/>
                    <a:pt x="46183" y="7215"/>
                    <a:pt x="46056" y="7215"/>
                  </a:cubicBezTo>
                  <a:cubicBezTo>
                    <a:pt x="46017" y="7215"/>
                    <a:pt x="45973" y="7219"/>
                    <a:pt x="45924" y="7228"/>
                  </a:cubicBezTo>
                  <a:lnTo>
                    <a:pt x="45924" y="7228"/>
                  </a:lnTo>
                  <a:cubicBezTo>
                    <a:pt x="46087" y="6993"/>
                    <a:pt x="46187" y="6803"/>
                    <a:pt x="46067" y="6803"/>
                  </a:cubicBezTo>
                  <a:cubicBezTo>
                    <a:pt x="46035" y="6803"/>
                    <a:pt x="45986" y="6818"/>
                    <a:pt x="45917" y="6849"/>
                  </a:cubicBezTo>
                  <a:lnTo>
                    <a:pt x="46482" y="6535"/>
                  </a:lnTo>
                  <a:cubicBezTo>
                    <a:pt x="46935" y="5907"/>
                    <a:pt x="46872" y="6020"/>
                    <a:pt x="47437" y="5329"/>
                  </a:cubicBezTo>
                  <a:lnTo>
                    <a:pt x="47437" y="5329"/>
                  </a:lnTo>
                  <a:cubicBezTo>
                    <a:pt x="47512" y="5350"/>
                    <a:pt x="47425" y="5496"/>
                    <a:pt x="47486" y="5496"/>
                  </a:cubicBezTo>
                  <a:cubicBezTo>
                    <a:pt x="47498" y="5496"/>
                    <a:pt x="47514" y="5491"/>
                    <a:pt x="47538" y="5479"/>
                  </a:cubicBezTo>
                  <a:cubicBezTo>
                    <a:pt x="47701" y="5190"/>
                    <a:pt x="48028" y="4977"/>
                    <a:pt x="48242" y="4826"/>
                  </a:cubicBezTo>
                  <a:cubicBezTo>
                    <a:pt x="48291" y="4801"/>
                    <a:pt x="48340" y="4765"/>
                    <a:pt x="48366" y="4763"/>
                  </a:cubicBezTo>
                  <a:lnTo>
                    <a:pt x="48366" y="4763"/>
                  </a:lnTo>
                  <a:cubicBezTo>
                    <a:pt x="48295" y="4721"/>
                    <a:pt x="48221" y="4673"/>
                    <a:pt x="48154" y="4625"/>
                  </a:cubicBezTo>
                  <a:cubicBezTo>
                    <a:pt x="48103" y="4600"/>
                    <a:pt x="48078" y="4562"/>
                    <a:pt x="48015" y="4524"/>
                  </a:cubicBezTo>
                  <a:cubicBezTo>
                    <a:pt x="47953" y="4487"/>
                    <a:pt x="47890" y="4449"/>
                    <a:pt x="47839" y="4411"/>
                  </a:cubicBezTo>
                  <a:cubicBezTo>
                    <a:pt x="47726" y="4336"/>
                    <a:pt x="47601" y="4248"/>
                    <a:pt x="47488" y="4147"/>
                  </a:cubicBezTo>
                  <a:cubicBezTo>
                    <a:pt x="47437" y="4110"/>
                    <a:pt x="47375" y="4047"/>
                    <a:pt x="47299" y="3997"/>
                  </a:cubicBezTo>
                  <a:cubicBezTo>
                    <a:pt x="47224" y="3946"/>
                    <a:pt x="47161" y="3884"/>
                    <a:pt x="47086" y="3833"/>
                  </a:cubicBezTo>
                  <a:cubicBezTo>
                    <a:pt x="46947" y="3720"/>
                    <a:pt x="46809" y="3595"/>
                    <a:pt x="46671" y="3481"/>
                  </a:cubicBezTo>
                  <a:cubicBezTo>
                    <a:pt x="46520" y="3343"/>
                    <a:pt x="46357" y="3205"/>
                    <a:pt x="46193" y="3054"/>
                  </a:cubicBezTo>
                  <a:cubicBezTo>
                    <a:pt x="46030" y="2916"/>
                    <a:pt x="45867" y="2765"/>
                    <a:pt x="45703" y="2614"/>
                  </a:cubicBezTo>
                  <a:cubicBezTo>
                    <a:pt x="45565" y="2464"/>
                    <a:pt x="45364" y="2288"/>
                    <a:pt x="45176" y="2112"/>
                  </a:cubicBezTo>
                  <a:cubicBezTo>
                    <a:pt x="44987" y="1923"/>
                    <a:pt x="44799" y="1747"/>
                    <a:pt x="44610" y="1559"/>
                  </a:cubicBezTo>
                  <a:cubicBezTo>
                    <a:pt x="44220" y="1169"/>
                    <a:pt x="43818" y="767"/>
                    <a:pt x="43416" y="353"/>
                  </a:cubicBezTo>
                  <a:lnTo>
                    <a:pt x="43102" y="38"/>
                  </a:lnTo>
                  <a:cubicBezTo>
                    <a:pt x="43064" y="1"/>
                    <a:pt x="43077" y="13"/>
                    <a:pt x="4307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475" name="Google Shape;475;p46"/>
          <p:cNvPicPr preferRelativeResize="0"/>
          <p:nvPr/>
        </p:nvPicPr>
        <p:blipFill rotWithShape="1">
          <a:blip r:embed="rId2">
            <a:alphaModFix/>
          </a:blip>
          <a:srcRect b="0" l="0" r="0" t="0"/>
          <a:stretch/>
        </p:blipFill>
        <p:spPr>
          <a:xfrm>
            <a:off x="-11266" y="436234"/>
            <a:ext cx="1055700" cy="1834300"/>
          </a:xfrm>
          <a:prstGeom prst="rect">
            <a:avLst/>
          </a:prstGeom>
          <a:noFill/>
          <a:ln>
            <a:noFill/>
          </a:ln>
        </p:spPr>
      </p:pic>
      <p:pic>
        <p:nvPicPr>
          <p:cNvPr id="476" name="Google Shape;476;p46"/>
          <p:cNvPicPr preferRelativeResize="0"/>
          <p:nvPr/>
        </p:nvPicPr>
        <p:blipFill rotWithShape="1">
          <a:blip r:embed="rId3">
            <a:alphaModFix/>
          </a:blip>
          <a:srcRect b="0" l="0" r="0" t="0"/>
          <a:stretch/>
        </p:blipFill>
        <p:spPr>
          <a:xfrm>
            <a:off x="10976934" y="5420967"/>
            <a:ext cx="1960697" cy="1109967"/>
          </a:xfrm>
          <a:prstGeom prst="rect">
            <a:avLst/>
          </a:prstGeom>
          <a:noFill/>
          <a:ln>
            <a:noFill/>
          </a:ln>
        </p:spPr>
      </p:pic>
      <p:sp>
        <p:nvSpPr>
          <p:cNvPr id="477" name="Google Shape;477;p46"/>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8" name="Google Shape;478;p46"/>
          <p:cNvSpPr txBox="1"/>
          <p:nvPr>
            <p:ph idx="1" type="subTitle"/>
          </p:nvPr>
        </p:nvSpPr>
        <p:spPr>
          <a:xfrm>
            <a:off x="15936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479" name="Google Shape;479;p46"/>
          <p:cNvSpPr txBox="1"/>
          <p:nvPr>
            <p:ph idx="2" type="subTitle"/>
          </p:nvPr>
        </p:nvSpPr>
        <p:spPr>
          <a:xfrm>
            <a:off x="70768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480" name="Google Shape;480;p46"/>
          <p:cNvSpPr txBox="1"/>
          <p:nvPr>
            <p:ph idx="3" type="title"/>
          </p:nvPr>
        </p:nvSpPr>
        <p:spPr>
          <a:xfrm>
            <a:off x="1593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
        <p:nvSpPr>
          <p:cNvPr id="481" name="Google Shape;481;p46"/>
          <p:cNvSpPr txBox="1"/>
          <p:nvPr>
            <p:ph idx="4" type="title"/>
          </p:nvPr>
        </p:nvSpPr>
        <p:spPr>
          <a:xfrm>
            <a:off x="7076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2" name="Shape 482"/>
        <p:cNvGrpSpPr/>
        <p:nvPr/>
      </p:nvGrpSpPr>
      <p:grpSpPr>
        <a:xfrm>
          <a:off x="0" y="0"/>
          <a:ext cx="0" cy="0"/>
          <a:chOff x="0" y="0"/>
          <a:chExt cx="0" cy="0"/>
        </a:xfrm>
      </p:grpSpPr>
      <p:sp>
        <p:nvSpPr>
          <p:cNvPr id="483" name="Google Shape;483;p47"/>
          <p:cNvSpPr/>
          <p:nvPr/>
        </p:nvSpPr>
        <p:spPr>
          <a:xfrm rot="4125156">
            <a:off x="-1350572" y="5250373"/>
            <a:ext cx="3104000" cy="6186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84" name="Google Shape;484;p47"/>
          <p:cNvSpPr/>
          <p:nvPr/>
        </p:nvSpPr>
        <p:spPr>
          <a:xfrm rot="2700000">
            <a:off x="9995675" y="-38477"/>
            <a:ext cx="3347029" cy="944801"/>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85" name="Google Shape;485;p47"/>
          <p:cNvPicPr preferRelativeResize="0"/>
          <p:nvPr/>
        </p:nvPicPr>
        <p:blipFill rotWithShape="1">
          <a:blip r:embed="rId2">
            <a:alphaModFix/>
          </a:blip>
          <a:srcRect b="0" l="0" r="0" t="0"/>
          <a:stretch/>
        </p:blipFill>
        <p:spPr>
          <a:xfrm rot="-2700029">
            <a:off x="10817108" y="735329"/>
            <a:ext cx="2198784" cy="879511"/>
          </a:xfrm>
          <a:prstGeom prst="rect">
            <a:avLst/>
          </a:prstGeom>
          <a:noFill/>
          <a:ln>
            <a:noFill/>
          </a:ln>
        </p:spPr>
      </p:pic>
      <p:pic>
        <p:nvPicPr>
          <p:cNvPr id="486" name="Google Shape;486;p47"/>
          <p:cNvPicPr preferRelativeResize="0"/>
          <p:nvPr/>
        </p:nvPicPr>
        <p:blipFill rotWithShape="1">
          <a:blip r:embed="rId3">
            <a:alphaModFix/>
          </a:blip>
          <a:srcRect b="0" l="0" r="0" t="0"/>
          <a:stretch/>
        </p:blipFill>
        <p:spPr>
          <a:xfrm rot="-9729559">
            <a:off x="-175789" y="4884976"/>
            <a:ext cx="984567" cy="1135600"/>
          </a:xfrm>
          <a:prstGeom prst="rect">
            <a:avLst/>
          </a:prstGeom>
          <a:noFill/>
          <a:ln>
            <a:noFill/>
          </a:ln>
        </p:spPr>
      </p:pic>
      <p:sp>
        <p:nvSpPr>
          <p:cNvPr id="487" name="Google Shape;487;p47"/>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488" name="Shape 488"/>
        <p:cNvGrpSpPr/>
        <p:nvPr/>
      </p:nvGrpSpPr>
      <p:grpSpPr>
        <a:xfrm>
          <a:off x="0" y="0"/>
          <a:ext cx="0" cy="0"/>
          <a:chOff x="0" y="0"/>
          <a:chExt cx="0" cy="0"/>
        </a:xfrm>
      </p:grpSpPr>
      <p:sp>
        <p:nvSpPr>
          <p:cNvPr id="489" name="Google Shape;489;p48"/>
          <p:cNvSpPr/>
          <p:nvPr/>
        </p:nvSpPr>
        <p:spPr>
          <a:xfrm flipH="1">
            <a:off x="6580951" y="1825801"/>
            <a:ext cx="5292183" cy="1299671"/>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90" name="Google Shape;490;p48"/>
          <p:cNvPicPr preferRelativeResize="0"/>
          <p:nvPr/>
        </p:nvPicPr>
        <p:blipFill rotWithShape="1">
          <a:blip r:embed="rId2">
            <a:alphaModFix/>
          </a:blip>
          <a:srcRect b="0" l="0" r="0" t="0"/>
          <a:stretch/>
        </p:blipFill>
        <p:spPr>
          <a:xfrm>
            <a:off x="10612700" y="2326033"/>
            <a:ext cx="1909000" cy="763600"/>
          </a:xfrm>
          <a:prstGeom prst="rect">
            <a:avLst/>
          </a:prstGeom>
          <a:noFill/>
          <a:ln>
            <a:noFill/>
          </a:ln>
        </p:spPr>
      </p:pic>
      <p:sp>
        <p:nvSpPr>
          <p:cNvPr id="491" name="Google Shape;491;p48"/>
          <p:cNvSpPr/>
          <p:nvPr/>
        </p:nvSpPr>
        <p:spPr>
          <a:xfrm flipH="1">
            <a:off x="5757296" y="-160729"/>
            <a:ext cx="1950289" cy="1299668"/>
          </a:xfrm>
          <a:custGeom>
            <a:rect b="b" l="l" r="r" t="t"/>
            <a:pathLst>
              <a:path extrusionOk="0" h="19001" w="28513">
                <a:moveTo>
                  <a:pt x="27143" y="6158"/>
                </a:moveTo>
                <a:cubicBezTo>
                  <a:pt x="27143" y="6196"/>
                  <a:pt x="27130" y="6234"/>
                  <a:pt x="27130" y="6271"/>
                </a:cubicBezTo>
                <a:cubicBezTo>
                  <a:pt x="27130" y="6234"/>
                  <a:pt x="27130" y="6196"/>
                  <a:pt x="27143" y="6158"/>
                </a:cubicBezTo>
                <a:close/>
                <a:moveTo>
                  <a:pt x="27156" y="5982"/>
                </a:moveTo>
                <a:cubicBezTo>
                  <a:pt x="27143" y="5995"/>
                  <a:pt x="27130" y="6007"/>
                  <a:pt x="27118" y="6020"/>
                </a:cubicBezTo>
                <a:cubicBezTo>
                  <a:pt x="27118" y="6034"/>
                  <a:pt x="27114" y="6044"/>
                  <a:pt x="27109" y="6044"/>
                </a:cubicBezTo>
                <a:cubicBezTo>
                  <a:pt x="27104" y="6044"/>
                  <a:pt x="27098" y="6037"/>
                  <a:pt x="27093" y="6020"/>
                </a:cubicBezTo>
                <a:lnTo>
                  <a:pt x="27093" y="6020"/>
                </a:lnTo>
                <a:cubicBezTo>
                  <a:pt x="27093" y="6083"/>
                  <a:pt x="27093" y="6146"/>
                  <a:pt x="27105" y="6208"/>
                </a:cubicBezTo>
                <a:cubicBezTo>
                  <a:pt x="27118" y="6246"/>
                  <a:pt x="27118" y="6271"/>
                  <a:pt x="27130" y="6309"/>
                </a:cubicBezTo>
                <a:cubicBezTo>
                  <a:pt x="27143" y="6246"/>
                  <a:pt x="27143" y="6183"/>
                  <a:pt x="27156" y="6133"/>
                </a:cubicBezTo>
                <a:cubicBezTo>
                  <a:pt x="27156" y="6095"/>
                  <a:pt x="27168" y="6045"/>
                  <a:pt x="27181" y="6007"/>
                </a:cubicBezTo>
                <a:cubicBezTo>
                  <a:pt x="27168" y="5982"/>
                  <a:pt x="27168" y="5982"/>
                  <a:pt x="27156" y="5982"/>
                </a:cubicBezTo>
                <a:close/>
                <a:moveTo>
                  <a:pt x="27188" y="6616"/>
                </a:moveTo>
                <a:cubicBezTo>
                  <a:pt x="27187" y="6617"/>
                  <a:pt x="27184" y="6620"/>
                  <a:pt x="27181" y="6623"/>
                </a:cubicBezTo>
                <a:cubicBezTo>
                  <a:pt x="27182" y="6623"/>
                  <a:pt x="27184" y="6623"/>
                  <a:pt x="27185" y="6624"/>
                </a:cubicBezTo>
                <a:lnTo>
                  <a:pt x="27185" y="6624"/>
                </a:lnTo>
                <a:cubicBezTo>
                  <a:pt x="27186" y="6621"/>
                  <a:pt x="27187" y="6618"/>
                  <a:pt x="27188" y="6616"/>
                </a:cubicBezTo>
                <a:close/>
                <a:moveTo>
                  <a:pt x="27244" y="6447"/>
                </a:moveTo>
                <a:cubicBezTo>
                  <a:pt x="27221" y="6514"/>
                  <a:pt x="27209" y="6562"/>
                  <a:pt x="27188" y="6616"/>
                </a:cubicBezTo>
                <a:lnTo>
                  <a:pt x="27188" y="6616"/>
                </a:lnTo>
                <a:cubicBezTo>
                  <a:pt x="27190" y="6614"/>
                  <a:pt x="27191" y="6614"/>
                  <a:pt x="27192" y="6614"/>
                </a:cubicBezTo>
                <a:cubicBezTo>
                  <a:pt x="27193" y="6614"/>
                  <a:pt x="27193" y="6617"/>
                  <a:pt x="27193" y="6623"/>
                </a:cubicBezTo>
                <a:cubicBezTo>
                  <a:pt x="27193" y="6623"/>
                  <a:pt x="27193" y="6636"/>
                  <a:pt x="27193" y="6636"/>
                </a:cubicBezTo>
                <a:cubicBezTo>
                  <a:pt x="27193" y="6636"/>
                  <a:pt x="27206" y="6648"/>
                  <a:pt x="27206" y="6648"/>
                </a:cubicBezTo>
                <a:cubicBezTo>
                  <a:pt x="27246" y="6708"/>
                  <a:pt x="27238" y="6840"/>
                  <a:pt x="27278" y="6840"/>
                </a:cubicBezTo>
                <a:cubicBezTo>
                  <a:pt x="27288" y="6840"/>
                  <a:pt x="27301" y="6832"/>
                  <a:pt x="27319" y="6812"/>
                </a:cubicBezTo>
                <a:cubicBezTo>
                  <a:pt x="27369" y="6585"/>
                  <a:pt x="27306" y="6648"/>
                  <a:pt x="27306" y="6510"/>
                </a:cubicBezTo>
                <a:cubicBezTo>
                  <a:pt x="27291" y="6620"/>
                  <a:pt x="27284" y="6653"/>
                  <a:pt x="27279" y="6653"/>
                </a:cubicBezTo>
                <a:cubicBezTo>
                  <a:pt x="27272" y="6653"/>
                  <a:pt x="27271" y="6571"/>
                  <a:pt x="27255" y="6571"/>
                </a:cubicBezTo>
                <a:cubicBezTo>
                  <a:pt x="27247" y="6571"/>
                  <a:pt x="27236" y="6591"/>
                  <a:pt x="27218" y="6648"/>
                </a:cubicBezTo>
                <a:cubicBezTo>
                  <a:pt x="27218" y="6573"/>
                  <a:pt x="27231" y="6510"/>
                  <a:pt x="27244" y="6447"/>
                </a:cubicBezTo>
                <a:close/>
                <a:moveTo>
                  <a:pt x="27179" y="6639"/>
                </a:moveTo>
                <a:cubicBezTo>
                  <a:pt x="27166" y="6747"/>
                  <a:pt x="27142" y="6855"/>
                  <a:pt x="27130" y="6975"/>
                </a:cubicBezTo>
                <a:cubicBezTo>
                  <a:pt x="27130" y="6987"/>
                  <a:pt x="27118" y="7000"/>
                  <a:pt x="27118" y="7013"/>
                </a:cubicBezTo>
                <a:cubicBezTo>
                  <a:pt x="27093" y="7063"/>
                  <a:pt x="27055" y="7113"/>
                  <a:pt x="27017" y="7163"/>
                </a:cubicBezTo>
                <a:cubicBezTo>
                  <a:pt x="27068" y="7013"/>
                  <a:pt x="27105" y="6862"/>
                  <a:pt x="27143" y="6711"/>
                </a:cubicBezTo>
                <a:cubicBezTo>
                  <a:pt x="27155" y="6687"/>
                  <a:pt x="27167" y="6663"/>
                  <a:pt x="27179" y="6639"/>
                </a:cubicBezTo>
                <a:close/>
                <a:moveTo>
                  <a:pt x="26967" y="7314"/>
                </a:moveTo>
                <a:cubicBezTo>
                  <a:pt x="26967" y="7352"/>
                  <a:pt x="26967" y="7377"/>
                  <a:pt x="26967" y="7377"/>
                </a:cubicBezTo>
                <a:cubicBezTo>
                  <a:pt x="26955" y="7427"/>
                  <a:pt x="26929" y="7478"/>
                  <a:pt x="26904" y="7528"/>
                </a:cubicBezTo>
                <a:lnTo>
                  <a:pt x="26929" y="7427"/>
                </a:lnTo>
                <a:lnTo>
                  <a:pt x="26917" y="7427"/>
                </a:lnTo>
                <a:lnTo>
                  <a:pt x="26967" y="7314"/>
                </a:lnTo>
                <a:close/>
                <a:moveTo>
                  <a:pt x="26892" y="7490"/>
                </a:moveTo>
                <a:lnTo>
                  <a:pt x="26892" y="7553"/>
                </a:lnTo>
                <a:cubicBezTo>
                  <a:pt x="26867" y="7628"/>
                  <a:pt x="26816" y="7704"/>
                  <a:pt x="26766" y="7792"/>
                </a:cubicBezTo>
                <a:lnTo>
                  <a:pt x="26753" y="7779"/>
                </a:lnTo>
                <a:cubicBezTo>
                  <a:pt x="26804" y="7679"/>
                  <a:pt x="26854" y="7578"/>
                  <a:pt x="26892" y="7490"/>
                </a:cubicBezTo>
                <a:close/>
                <a:moveTo>
                  <a:pt x="27118" y="7804"/>
                </a:moveTo>
                <a:cubicBezTo>
                  <a:pt x="27118" y="7804"/>
                  <a:pt x="27130" y="7817"/>
                  <a:pt x="27130" y="7829"/>
                </a:cubicBezTo>
                <a:lnTo>
                  <a:pt x="27080" y="7905"/>
                </a:lnTo>
                <a:lnTo>
                  <a:pt x="27118" y="7804"/>
                </a:lnTo>
                <a:close/>
                <a:moveTo>
                  <a:pt x="17101" y="7977"/>
                </a:moveTo>
                <a:cubicBezTo>
                  <a:pt x="17101" y="7979"/>
                  <a:pt x="17102" y="7979"/>
                  <a:pt x="17103" y="7980"/>
                </a:cubicBezTo>
                <a:cubicBezTo>
                  <a:pt x="17102" y="7979"/>
                  <a:pt x="17101" y="7978"/>
                  <a:pt x="17101" y="7977"/>
                </a:cubicBezTo>
                <a:close/>
                <a:moveTo>
                  <a:pt x="17107" y="7970"/>
                </a:moveTo>
                <a:cubicBezTo>
                  <a:pt x="17106" y="7974"/>
                  <a:pt x="17104" y="7977"/>
                  <a:pt x="17103" y="7980"/>
                </a:cubicBezTo>
                <a:cubicBezTo>
                  <a:pt x="17105" y="7978"/>
                  <a:pt x="17106" y="7975"/>
                  <a:pt x="17107" y="7970"/>
                </a:cubicBezTo>
                <a:close/>
                <a:moveTo>
                  <a:pt x="26766" y="7792"/>
                </a:moveTo>
                <a:cubicBezTo>
                  <a:pt x="26716" y="7880"/>
                  <a:pt x="26678" y="7968"/>
                  <a:pt x="26603" y="8068"/>
                </a:cubicBezTo>
                <a:cubicBezTo>
                  <a:pt x="26603" y="8068"/>
                  <a:pt x="26590" y="8081"/>
                  <a:pt x="26578" y="8081"/>
                </a:cubicBezTo>
                <a:cubicBezTo>
                  <a:pt x="26628" y="8005"/>
                  <a:pt x="26678" y="7917"/>
                  <a:pt x="26728" y="7829"/>
                </a:cubicBezTo>
                <a:lnTo>
                  <a:pt x="26766" y="7792"/>
                </a:lnTo>
                <a:close/>
                <a:moveTo>
                  <a:pt x="16977" y="8257"/>
                </a:moveTo>
                <a:cubicBezTo>
                  <a:pt x="16973" y="8271"/>
                  <a:pt x="16970" y="8285"/>
                  <a:pt x="16967" y="8299"/>
                </a:cubicBezTo>
                <a:lnTo>
                  <a:pt x="16967" y="8299"/>
                </a:lnTo>
                <a:cubicBezTo>
                  <a:pt x="16967" y="8310"/>
                  <a:pt x="16966" y="8321"/>
                  <a:pt x="16966" y="8332"/>
                </a:cubicBezTo>
                <a:lnTo>
                  <a:pt x="16966" y="8332"/>
                </a:lnTo>
                <a:cubicBezTo>
                  <a:pt x="16967" y="8311"/>
                  <a:pt x="16970" y="8286"/>
                  <a:pt x="16977" y="8257"/>
                </a:cubicBezTo>
                <a:close/>
                <a:moveTo>
                  <a:pt x="27005" y="7993"/>
                </a:moveTo>
                <a:cubicBezTo>
                  <a:pt x="27017" y="8005"/>
                  <a:pt x="27017" y="8005"/>
                  <a:pt x="27017" y="8018"/>
                </a:cubicBezTo>
                <a:cubicBezTo>
                  <a:pt x="26959" y="8134"/>
                  <a:pt x="26890" y="8240"/>
                  <a:pt x="26810" y="8345"/>
                </a:cubicBezTo>
                <a:lnTo>
                  <a:pt x="26804" y="8345"/>
                </a:lnTo>
                <a:cubicBezTo>
                  <a:pt x="26879" y="8232"/>
                  <a:pt x="26942" y="8118"/>
                  <a:pt x="27005" y="7993"/>
                </a:cubicBezTo>
                <a:close/>
                <a:moveTo>
                  <a:pt x="16966" y="8332"/>
                </a:moveTo>
                <a:lnTo>
                  <a:pt x="16966" y="8332"/>
                </a:lnTo>
                <a:cubicBezTo>
                  <a:pt x="16965" y="8346"/>
                  <a:pt x="16965" y="8359"/>
                  <a:pt x="16965" y="8370"/>
                </a:cubicBezTo>
                <a:cubicBezTo>
                  <a:pt x="16965" y="8358"/>
                  <a:pt x="16965" y="8345"/>
                  <a:pt x="16966" y="8332"/>
                </a:cubicBezTo>
                <a:close/>
                <a:moveTo>
                  <a:pt x="16965" y="8370"/>
                </a:moveTo>
                <a:cubicBezTo>
                  <a:pt x="16965" y="8370"/>
                  <a:pt x="16965" y="8370"/>
                  <a:pt x="16965" y="8370"/>
                </a:cubicBezTo>
                <a:cubicBezTo>
                  <a:pt x="16965" y="8370"/>
                  <a:pt x="16965" y="8370"/>
                  <a:pt x="16965" y="8370"/>
                </a:cubicBezTo>
                <a:close/>
                <a:moveTo>
                  <a:pt x="18005" y="8151"/>
                </a:moveTo>
                <a:cubicBezTo>
                  <a:pt x="18013" y="8151"/>
                  <a:pt x="18132" y="8233"/>
                  <a:pt x="18397" y="8420"/>
                </a:cubicBezTo>
                <a:lnTo>
                  <a:pt x="18460" y="8458"/>
                </a:lnTo>
                <a:cubicBezTo>
                  <a:pt x="18447" y="8470"/>
                  <a:pt x="18447" y="8483"/>
                  <a:pt x="18447" y="8495"/>
                </a:cubicBezTo>
                <a:cubicBezTo>
                  <a:pt x="18165" y="8284"/>
                  <a:pt x="17994" y="8151"/>
                  <a:pt x="18005" y="8151"/>
                </a:cubicBezTo>
                <a:close/>
                <a:moveTo>
                  <a:pt x="26565" y="8106"/>
                </a:moveTo>
                <a:cubicBezTo>
                  <a:pt x="26565" y="8106"/>
                  <a:pt x="26565" y="8118"/>
                  <a:pt x="26565" y="8118"/>
                </a:cubicBezTo>
                <a:cubicBezTo>
                  <a:pt x="26477" y="8282"/>
                  <a:pt x="26351" y="8433"/>
                  <a:pt x="26213" y="8609"/>
                </a:cubicBezTo>
                <a:cubicBezTo>
                  <a:pt x="26339" y="8445"/>
                  <a:pt x="26452" y="8282"/>
                  <a:pt x="26565" y="8106"/>
                </a:cubicBezTo>
                <a:close/>
                <a:moveTo>
                  <a:pt x="26791" y="8370"/>
                </a:moveTo>
                <a:cubicBezTo>
                  <a:pt x="26716" y="8495"/>
                  <a:pt x="26628" y="8596"/>
                  <a:pt x="26552" y="8709"/>
                </a:cubicBezTo>
                <a:cubicBezTo>
                  <a:pt x="26615" y="8609"/>
                  <a:pt x="26691" y="8521"/>
                  <a:pt x="26753" y="8407"/>
                </a:cubicBezTo>
                <a:lnTo>
                  <a:pt x="26791" y="8370"/>
                </a:lnTo>
                <a:close/>
                <a:moveTo>
                  <a:pt x="27171" y="7358"/>
                </a:moveTo>
                <a:cubicBezTo>
                  <a:pt x="27175" y="7358"/>
                  <a:pt x="27178" y="7360"/>
                  <a:pt x="27181" y="7364"/>
                </a:cubicBezTo>
                <a:cubicBezTo>
                  <a:pt x="27130" y="7478"/>
                  <a:pt x="27080" y="7566"/>
                  <a:pt x="27042" y="7653"/>
                </a:cubicBezTo>
                <a:cubicBezTo>
                  <a:pt x="27030" y="7653"/>
                  <a:pt x="27017" y="7679"/>
                  <a:pt x="27005" y="7691"/>
                </a:cubicBezTo>
                <a:lnTo>
                  <a:pt x="27030" y="7691"/>
                </a:lnTo>
                <a:cubicBezTo>
                  <a:pt x="26941" y="7847"/>
                  <a:pt x="26891" y="7934"/>
                  <a:pt x="26881" y="7934"/>
                </a:cubicBezTo>
                <a:cubicBezTo>
                  <a:pt x="26880" y="7934"/>
                  <a:pt x="26879" y="7933"/>
                  <a:pt x="26879" y="7930"/>
                </a:cubicBezTo>
                <a:cubicBezTo>
                  <a:pt x="26879" y="7905"/>
                  <a:pt x="26967" y="7767"/>
                  <a:pt x="27080" y="7465"/>
                </a:cubicBezTo>
                <a:lnTo>
                  <a:pt x="27080" y="7465"/>
                </a:lnTo>
                <a:cubicBezTo>
                  <a:pt x="26980" y="7716"/>
                  <a:pt x="26867" y="7930"/>
                  <a:pt x="26741" y="8131"/>
                </a:cubicBezTo>
                <a:cubicBezTo>
                  <a:pt x="26703" y="8131"/>
                  <a:pt x="26665" y="8206"/>
                  <a:pt x="26628" y="8294"/>
                </a:cubicBezTo>
                <a:cubicBezTo>
                  <a:pt x="26552" y="8420"/>
                  <a:pt x="26464" y="8521"/>
                  <a:pt x="26389" y="8621"/>
                </a:cubicBezTo>
                <a:cubicBezTo>
                  <a:pt x="26314" y="8734"/>
                  <a:pt x="26226" y="8822"/>
                  <a:pt x="26150" y="8898"/>
                </a:cubicBezTo>
                <a:cubicBezTo>
                  <a:pt x="26238" y="8797"/>
                  <a:pt x="26389" y="8583"/>
                  <a:pt x="26565" y="8332"/>
                </a:cubicBezTo>
                <a:cubicBezTo>
                  <a:pt x="26716" y="8081"/>
                  <a:pt x="26892" y="7779"/>
                  <a:pt x="26992" y="7490"/>
                </a:cubicBezTo>
                <a:lnTo>
                  <a:pt x="26992" y="7490"/>
                </a:lnTo>
                <a:cubicBezTo>
                  <a:pt x="26992" y="7515"/>
                  <a:pt x="26980" y="7553"/>
                  <a:pt x="26967" y="7603"/>
                </a:cubicBezTo>
                <a:cubicBezTo>
                  <a:pt x="27013" y="7569"/>
                  <a:pt x="27131" y="7358"/>
                  <a:pt x="27171" y="7358"/>
                </a:cubicBezTo>
                <a:close/>
                <a:moveTo>
                  <a:pt x="24793" y="9375"/>
                </a:moveTo>
                <a:lnTo>
                  <a:pt x="24793" y="9375"/>
                </a:lnTo>
                <a:cubicBezTo>
                  <a:pt x="24711" y="9428"/>
                  <a:pt x="24626" y="9478"/>
                  <a:pt x="24536" y="9522"/>
                </a:cubicBezTo>
                <a:lnTo>
                  <a:pt x="24536" y="9522"/>
                </a:lnTo>
                <a:cubicBezTo>
                  <a:pt x="24625" y="9481"/>
                  <a:pt x="24711" y="9435"/>
                  <a:pt x="24793" y="9375"/>
                </a:cubicBezTo>
                <a:close/>
                <a:moveTo>
                  <a:pt x="20935" y="9853"/>
                </a:moveTo>
                <a:cubicBezTo>
                  <a:pt x="20961" y="9865"/>
                  <a:pt x="20983" y="9878"/>
                  <a:pt x="21005" y="9890"/>
                </a:cubicBezTo>
                <a:lnTo>
                  <a:pt x="20935" y="9853"/>
                </a:lnTo>
                <a:close/>
                <a:moveTo>
                  <a:pt x="18523" y="8345"/>
                </a:moveTo>
                <a:cubicBezTo>
                  <a:pt x="19063" y="8747"/>
                  <a:pt x="19566" y="9111"/>
                  <a:pt x="19980" y="9400"/>
                </a:cubicBezTo>
                <a:cubicBezTo>
                  <a:pt x="20408" y="9677"/>
                  <a:pt x="20734" y="9865"/>
                  <a:pt x="20935" y="9966"/>
                </a:cubicBezTo>
                <a:cubicBezTo>
                  <a:pt x="20910" y="9978"/>
                  <a:pt x="20910" y="9991"/>
                  <a:pt x="20923" y="10016"/>
                </a:cubicBezTo>
                <a:cubicBezTo>
                  <a:pt x="20181" y="9614"/>
                  <a:pt x="19603" y="9187"/>
                  <a:pt x="19189" y="8885"/>
                </a:cubicBezTo>
                <a:cubicBezTo>
                  <a:pt x="18787" y="8571"/>
                  <a:pt x="18535" y="8370"/>
                  <a:pt x="18523" y="8345"/>
                </a:cubicBezTo>
                <a:close/>
                <a:moveTo>
                  <a:pt x="20935" y="10016"/>
                </a:moveTo>
                <a:cubicBezTo>
                  <a:pt x="20948" y="10016"/>
                  <a:pt x="21011" y="10016"/>
                  <a:pt x="21036" y="10028"/>
                </a:cubicBezTo>
                <a:lnTo>
                  <a:pt x="21061" y="10028"/>
                </a:lnTo>
                <a:cubicBezTo>
                  <a:pt x="21085" y="10065"/>
                  <a:pt x="21051" y="10078"/>
                  <a:pt x="21071" y="10090"/>
                </a:cubicBezTo>
                <a:lnTo>
                  <a:pt x="21071" y="10090"/>
                </a:lnTo>
                <a:lnTo>
                  <a:pt x="20935" y="10016"/>
                </a:lnTo>
                <a:close/>
                <a:moveTo>
                  <a:pt x="16738" y="10088"/>
                </a:moveTo>
                <a:lnTo>
                  <a:pt x="16738" y="10088"/>
                </a:lnTo>
                <a:cubicBezTo>
                  <a:pt x="16734" y="10103"/>
                  <a:pt x="16730" y="10121"/>
                  <a:pt x="16726" y="10142"/>
                </a:cubicBezTo>
                <a:cubicBezTo>
                  <a:pt x="16730" y="10124"/>
                  <a:pt x="16734" y="10106"/>
                  <a:pt x="16738" y="10088"/>
                </a:cubicBezTo>
                <a:close/>
                <a:moveTo>
                  <a:pt x="22129" y="10343"/>
                </a:moveTo>
                <a:lnTo>
                  <a:pt x="22129" y="10343"/>
                </a:lnTo>
                <a:cubicBezTo>
                  <a:pt x="22255" y="10380"/>
                  <a:pt x="22381" y="10418"/>
                  <a:pt x="22519" y="10456"/>
                </a:cubicBezTo>
                <a:cubicBezTo>
                  <a:pt x="22594" y="10481"/>
                  <a:pt x="22657" y="10493"/>
                  <a:pt x="22732" y="10519"/>
                </a:cubicBezTo>
                <a:cubicBezTo>
                  <a:pt x="22443" y="10456"/>
                  <a:pt x="22217" y="10380"/>
                  <a:pt x="22129" y="10343"/>
                </a:cubicBezTo>
                <a:close/>
                <a:moveTo>
                  <a:pt x="24881" y="10292"/>
                </a:moveTo>
                <a:lnTo>
                  <a:pt x="24906" y="10330"/>
                </a:lnTo>
                <a:cubicBezTo>
                  <a:pt x="24617" y="10468"/>
                  <a:pt x="24303" y="10556"/>
                  <a:pt x="23989" y="10606"/>
                </a:cubicBezTo>
                <a:cubicBezTo>
                  <a:pt x="24002" y="10594"/>
                  <a:pt x="24027" y="10594"/>
                  <a:pt x="24039" y="10594"/>
                </a:cubicBezTo>
                <a:cubicBezTo>
                  <a:pt x="24027" y="10581"/>
                  <a:pt x="23989" y="10569"/>
                  <a:pt x="23964" y="10569"/>
                </a:cubicBezTo>
                <a:cubicBezTo>
                  <a:pt x="24278" y="10519"/>
                  <a:pt x="24605" y="10431"/>
                  <a:pt x="24881" y="10292"/>
                </a:cubicBezTo>
                <a:close/>
                <a:moveTo>
                  <a:pt x="25009" y="10336"/>
                </a:moveTo>
                <a:cubicBezTo>
                  <a:pt x="24982" y="10350"/>
                  <a:pt x="24944" y="10370"/>
                  <a:pt x="24894" y="10393"/>
                </a:cubicBezTo>
                <a:cubicBezTo>
                  <a:pt x="24768" y="10456"/>
                  <a:pt x="24580" y="10544"/>
                  <a:pt x="24291" y="10619"/>
                </a:cubicBezTo>
                <a:cubicBezTo>
                  <a:pt x="24316" y="10606"/>
                  <a:pt x="24366" y="10581"/>
                  <a:pt x="24366" y="10581"/>
                </a:cubicBezTo>
                <a:cubicBezTo>
                  <a:pt x="24698" y="10484"/>
                  <a:pt x="24917" y="10378"/>
                  <a:pt x="25009" y="10336"/>
                </a:cubicBezTo>
                <a:close/>
                <a:moveTo>
                  <a:pt x="21765" y="10242"/>
                </a:moveTo>
                <a:cubicBezTo>
                  <a:pt x="22217" y="10418"/>
                  <a:pt x="22682" y="10556"/>
                  <a:pt x="23185" y="10594"/>
                </a:cubicBezTo>
                <a:cubicBezTo>
                  <a:pt x="23197" y="10594"/>
                  <a:pt x="23210" y="10606"/>
                  <a:pt x="23222" y="10606"/>
                </a:cubicBezTo>
                <a:cubicBezTo>
                  <a:pt x="23245" y="10618"/>
                  <a:pt x="23268" y="10629"/>
                  <a:pt x="23291" y="10631"/>
                </a:cubicBezTo>
                <a:lnTo>
                  <a:pt x="23291" y="10631"/>
                </a:lnTo>
                <a:cubicBezTo>
                  <a:pt x="22716" y="10605"/>
                  <a:pt x="22190" y="10442"/>
                  <a:pt x="21740" y="10255"/>
                </a:cubicBezTo>
                <a:lnTo>
                  <a:pt x="21765" y="10242"/>
                </a:lnTo>
                <a:close/>
                <a:moveTo>
                  <a:pt x="23599" y="10632"/>
                </a:moveTo>
                <a:lnTo>
                  <a:pt x="23561" y="10641"/>
                </a:lnTo>
                <a:lnTo>
                  <a:pt x="23561" y="10641"/>
                </a:lnTo>
                <a:cubicBezTo>
                  <a:pt x="23570" y="10637"/>
                  <a:pt x="23578" y="10632"/>
                  <a:pt x="23587" y="10632"/>
                </a:cubicBezTo>
                <a:close/>
                <a:moveTo>
                  <a:pt x="23750" y="10594"/>
                </a:moveTo>
                <a:cubicBezTo>
                  <a:pt x="23700" y="10606"/>
                  <a:pt x="23637" y="10619"/>
                  <a:pt x="23574" y="10632"/>
                </a:cubicBezTo>
                <a:cubicBezTo>
                  <a:pt x="23537" y="10632"/>
                  <a:pt x="23511" y="10632"/>
                  <a:pt x="23486" y="10644"/>
                </a:cubicBezTo>
                <a:lnTo>
                  <a:pt x="23398" y="10632"/>
                </a:lnTo>
                <a:cubicBezTo>
                  <a:pt x="23398" y="10632"/>
                  <a:pt x="23398" y="10632"/>
                  <a:pt x="23398" y="10619"/>
                </a:cubicBezTo>
                <a:cubicBezTo>
                  <a:pt x="23411" y="10619"/>
                  <a:pt x="23411" y="10606"/>
                  <a:pt x="23423" y="10606"/>
                </a:cubicBezTo>
                <a:cubicBezTo>
                  <a:pt x="23524" y="10606"/>
                  <a:pt x="23637" y="10606"/>
                  <a:pt x="23750" y="10594"/>
                </a:cubicBezTo>
                <a:close/>
                <a:moveTo>
                  <a:pt x="24018" y="10680"/>
                </a:moveTo>
                <a:cubicBezTo>
                  <a:pt x="23957" y="10689"/>
                  <a:pt x="23890" y="10698"/>
                  <a:pt x="23829" y="10707"/>
                </a:cubicBezTo>
                <a:lnTo>
                  <a:pt x="23829" y="10707"/>
                </a:lnTo>
                <a:cubicBezTo>
                  <a:pt x="23892" y="10700"/>
                  <a:pt x="23955" y="10691"/>
                  <a:pt x="24018" y="10680"/>
                </a:cubicBezTo>
                <a:close/>
                <a:moveTo>
                  <a:pt x="23829" y="10707"/>
                </a:moveTo>
                <a:lnTo>
                  <a:pt x="23829" y="10707"/>
                </a:lnTo>
                <a:cubicBezTo>
                  <a:pt x="23828" y="10707"/>
                  <a:pt x="23826" y="10707"/>
                  <a:pt x="23824" y="10707"/>
                </a:cubicBezTo>
                <a:lnTo>
                  <a:pt x="23824" y="10707"/>
                </a:lnTo>
                <a:cubicBezTo>
                  <a:pt x="23825" y="10707"/>
                  <a:pt x="23825" y="10707"/>
                  <a:pt x="23826" y="10707"/>
                </a:cubicBezTo>
                <a:cubicBezTo>
                  <a:pt x="23827" y="10707"/>
                  <a:pt x="23828" y="10707"/>
                  <a:pt x="23829" y="10707"/>
                </a:cubicBezTo>
                <a:close/>
                <a:moveTo>
                  <a:pt x="7403" y="13730"/>
                </a:moveTo>
                <a:cubicBezTo>
                  <a:pt x="7391" y="13730"/>
                  <a:pt x="7381" y="13731"/>
                  <a:pt x="7377" y="13735"/>
                </a:cubicBezTo>
                <a:cubicBezTo>
                  <a:pt x="7401" y="13734"/>
                  <a:pt x="7426" y="13733"/>
                  <a:pt x="7450" y="13733"/>
                </a:cubicBezTo>
                <a:lnTo>
                  <a:pt x="7450" y="13733"/>
                </a:lnTo>
                <a:cubicBezTo>
                  <a:pt x="7433" y="13731"/>
                  <a:pt x="7417" y="13730"/>
                  <a:pt x="7403" y="13730"/>
                </a:cubicBezTo>
                <a:close/>
                <a:moveTo>
                  <a:pt x="7473" y="13733"/>
                </a:moveTo>
                <a:cubicBezTo>
                  <a:pt x="7465" y="13733"/>
                  <a:pt x="7458" y="13733"/>
                  <a:pt x="7450" y="13733"/>
                </a:cubicBezTo>
                <a:lnTo>
                  <a:pt x="7450" y="13733"/>
                </a:lnTo>
                <a:cubicBezTo>
                  <a:pt x="7464" y="13734"/>
                  <a:pt x="7478" y="13735"/>
                  <a:pt x="7490" y="13735"/>
                </a:cubicBezTo>
                <a:cubicBezTo>
                  <a:pt x="7485" y="13734"/>
                  <a:pt x="7480" y="13734"/>
                  <a:pt x="7475" y="13733"/>
                </a:cubicBezTo>
                <a:lnTo>
                  <a:pt x="7475" y="13733"/>
                </a:lnTo>
                <a:cubicBezTo>
                  <a:pt x="7474" y="13733"/>
                  <a:pt x="7474" y="13733"/>
                  <a:pt x="7473" y="13733"/>
                </a:cubicBezTo>
                <a:close/>
                <a:moveTo>
                  <a:pt x="6485" y="13761"/>
                </a:moveTo>
                <a:cubicBezTo>
                  <a:pt x="6510" y="13773"/>
                  <a:pt x="6547" y="13773"/>
                  <a:pt x="6573" y="13773"/>
                </a:cubicBezTo>
                <a:lnTo>
                  <a:pt x="6560" y="13773"/>
                </a:lnTo>
                <a:cubicBezTo>
                  <a:pt x="6535" y="13773"/>
                  <a:pt x="6510" y="13773"/>
                  <a:pt x="6485" y="13761"/>
                </a:cubicBezTo>
                <a:close/>
                <a:moveTo>
                  <a:pt x="6346" y="13773"/>
                </a:moveTo>
                <a:lnTo>
                  <a:pt x="6359" y="13786"/>
                </a:lnTo>
                <a:lnTo>
                  <a:pt x="6296" y="13786"/>
                </a:lnTo>
                <a:cubicBezTo>
                  <a:pt x="6284" y="13773"/>
                  <a:pt x="6296" y="13773"/>
                  <a:pt x="6334" y="13773"/>
                </a:cubicBezTo>
                <a:close/>
                <a:moveTo>
                  <a:pt x="13806" y="13807"/>
                </a:moveTo>
                <a:lnTo>
                  <a:pt x="13806" y="13807"/>
                </a:lnTo>
                <a:cubicBezTo>
                  <a:pt x="13804" y="13808"/>
                  <a:pt x="13801" y="13810"/>
                  <a:pt x="13798" y="13811"/>
                </a:cubicBezTo>
                <a:cubicBezTo>
                  <a:pt x="13801" y="13811"/>
                  <a:pt x="13804" y="13809"/>
                  <a:pt x="13806" y="13807"/>
                </a:cubicBezTo>
                <a:close/>
                <a:moveTo>
                  <a:pt x="12740" y="13443"/>
                </a:moveTo>
                <a:cubicBezTo>
                  <a:pt x="12749" y="13443"/>
                  <a:pt x="12762" y="13444"/>
                  <a:pt x="12780" y="13446"/>
                </a:cubicBezTo>
                <a:cubicBezTo>
                  <a:pt x="12604" y="13484"/>
                  <a:pt x="12441" y="13547"/>
                  <a:pt x="12303" y="13585"/>
                </a:cubicBezTo>
                <a:lnTo>
                  <a:pt x="12441" y="13585"/>
                </a:lnTo>
                <a:cubicBezTo>
                  <a:pt x="12401" y="13611"/>
                  <a:pt x="12318" y="13617"/>
                  <a:pt x="12237" y="13620"/>
                </a:cubicBezTo>
                <a:lnTo>
                  <a:pt x="12237" y="13620"/>
                </a:lnTo>
                <a:cubicBezTo>
                  <a:pt x="12237" y="13619"/>
                  <a:pt x="12236" y="13619"/>
                  <a:pt x="12235" y="13619"/>
                </a:cubicBezTo>
                <a:lnTo>
                  <a:pt x="12235" y="13619"/>
                </a:lnTo>
                <a:lnTo>
                  <a:pt x="12236" y="13620"/>
                </a:lnTo>
                <a:lnTo>
                  <a:pt x="12236" y="13620"/>
                </a:lnTo>
                <a:cubicBezTo>
                  <a:pt x="12237" y="13620"/>
                  <a:pt x="12237" y="13620"/>
                  <a:pt x="12237" y="13620"/>
                </a:cubicBezTo>
                <a:lnTo>
                  <a:pt x="12237" y="13620"/>
                </a:lnTo>
                <a:cubicBezTo>
                  <a:pt x="12239" y="13620"/>
                  <a:pt x="12240" y="13621"/>
                  <a:pt x="12240" y="13622"/>
                </a:cubicBezTo>
                <a:lnTo>
                  <a:pt x="12236" y="13620"/>
                </a:lnTo>
                <a:lnTo>
                  <a:pt x="12236" y="13620"/>
                </a:lnTo>
                <a:cubicBezTo>
                  <a:pt x="12190" y="13622"/>
                  <a:pt x="12146" y="13622"/>
                  <a:pt x="12111" y="13626"/>
                </a:cubicBezTo>
                <a:lnTo>
                  <a:pt x="12111" y="13626"/>
                </a:lnTo>
                <a:cubicBezTo>
                  <a:pt x="12145" y="13621"/>
                  <a:pt x="12186" y="13617"/>
                  <a:pt x="12213" y="13617"/>
                </a:cubicBezTo>
                <a:cubicBezTo>
                  <a:pt x="12222" y="13617"/>
                  <a:pt x="12230" y="13618"/>
                  <a:pt x="12235" y="13619"/>
                </a:cubicBezTo>
                <a:lnTo>
                  <a:pt x="12235" y="13619"/>
                </a:lnTo>
                <a:lnTo>
                  <a:pt x="12202" y="13597"/>
                </a:lnTo>
                <a:cubicBezTo>
                  <a:pt x="12014" y="13610"/>
                  <a:pt x="11863" y="13647"/>
                  <a:pt x="11737" y="13673"/>
                </a:cubicBezTo>
                <a:cubicBezTo>
                  <a:pt x="11863" y="13685"/>
                  <a:pt x="11586" y="13710"/>
                  <a:pt x="11674" y="13723"/>
                </a:cubicBezTo>
                <a:lnTo>
                  <a:pt x="11775" y="13710"/>
                </a:lnTo>
                <a:lnTo>
                  <a:pt x="11775" y="13710"/>
                </a:lnTo>
                <a:cubicBezTo>
                  <a:pt x="11825" y="13723"/>
                  <a:pt x="11725" y="13748"/>
                  <a:pt x="11674" y="13761"/>
                </a:cubicBezTo>
                <a:cubicBezTo>
                  <a:pt x="11423" y="13761"/>
                  <a:pt x="11019" y="13793"/>
                  <a:pt x="10816" y="13793"/>
                </a:cubicBezTo>
                <a:cubicBezTo>
                  <a:pt x="10765" y="13793"/>
                  <a:pt x="10727" y="13791"/>
                  <a:pt x="10707" y="13786"/>
                </a:cubicBezTo>
                <a:cubicBezTo>
                  <a:pt x="10770" y="13786"/>
                  <a:pt x="10883" y="13773"/>
                  <a:pt x="10933" y="13761"/>
                </a:cubicBezTo>
                <a:lnTo>
                  <a:pt x="10795" y="13761"/>
                </a:lnTo>
                <a:cubicBezTo>
                  <a:pt x="10819" y="13758"/>
                  <a:pt x="10841" y="13757"/>
                  <a:pt x="10864" y="13757"/>
                </a:cubicBezTo>
                <a:cubicBezTo>
                  <a:pt x="10926" y="13757"/>
                  <a:pt x="10986" y="13764"/>
                  <a:pt x="11065" y="13764"/>
                </a:cubicBezTo>
                <a:cubicBezTo>
                  <a:pt x="11093" y="13764"/>
                  <a:pt x="11125" y="13763"/>
                  <a:pt x="11159" y="13761"/>
                </a:cubicBezTo>
                <a:cubicBezTo>
                  <a:pt x="11134" y="13735"/>
                  <a:pt x="11260" y="13698"/>
                  <a:pt x="11121" y="13673"/>
                </a:cubicBezTo>
                <a:cubicBezTo>
                  <a:pt x="11100" y="13672"/>
                  <a:pt x="11080" y="13671"/>
                  <a:pt x="11061" y="13671"/>
                </a:cubicBezTo>
                <a:cubicBezTo>
                  <a:pt x="10801" y="13671"/>
                  <a:pt x="10832" y="13748"/>
                  <a:pt x="10481" y="13748"/>
                </a:cubicBezTo>
                <a:cubicBezTo>
                  <a:pt x="10476" y="13749"/>
                  <a:pt x="10474" y="13750"/>
                  <a:pt x="10473" y="13750"/>
                </a:cubicBezTo>
                <a:cubicBezTo>
                  <a:pt x="10467" y="13750"/>
                  <a:pt x="10505" y="13728"/>
                  <a:pt x="10443" y="13728"/>
                </a:cubicBezTo>
                <a:cubicBezTo>
                  <a:pt x="10424" y="13728"/>
                  <a:pt x="10396" y="13730"/>
                  <a:pt x="10355" y="13735"/>
                </a:cubicBezTo>
                <a:cubicBezTo>
                  <a:pt x="10104" y="13761"/>
                  <a:pt x="9915" y="13811"/>
                  <a:pt x="9915" y="13861"/>
                </a:cubicBezTo>
                <a:cubicBezTo>
                  <a:pt x="9992" y="13852"/>
                  <a:pt x="10116" y="13832"/>
                  <a:pt x="10195" y="13832"/>
                </a:cubicBezTo>
                <a:cubicBezTo>
                  <a:pt x="10232" y="13832"/>
                  <a:pt x="10259" y="13837"/>
                  <a:pt x="10267" y="13849"/>
                </a:cubicBezTo>
                <a:cubicBezTo>
                  <a:pt x="10217" y="13849"/>
                  <a:pt x="10141" y="13861"/>
                  <a:pt x="10078" y="13874"/>
                </a:cubicBezTo>
                <a:cubicBezTo>
                  <a:pt x="10179" y="13874"/>
                  <a:pt x="10280" y="13861"/>
                  <a:pt x="10380" y="13861"/>
                </a:cubicBezTo>
                <a:lnTo>
                  <a:pt x="10443" y="13861"/>
                </a:lnTo>
                <a:lnTo>
                  <a:pt x="10757" y="13849"/>
                </a:lnTo>
                <a:cubicBezTo>
                  <a:pt x="11423" y="13823"/>
                  <a:pt x="12051" y="13786"/>
                  <a:pt x="12592" y="13673"/>
                </a:cubicBezTo>
                <a:cubicBezTo>
                  <a:pt x="12648" y="13662"/>
                  <a:pt x="12680" y="13658"/>
                  <a:pt x="12690" y="13658"/>
                </a:cubicBezTo>
                <a:cubicBezTo>
                  <a:pt x="12741" y="13658"/>
                  <a:pt x="12247" y="13773"/>
                  <a:pt x="11586" y="13836"/>
                </a:cubicBezTo>
                <a:cubicBezTo>
                  <a:pt x="10795" y="13911"/>
                  <a:pt x="9789" y="13924"/>
                  <a:pt x="9010" y="13936"/>
                </a:cubicBezTo>
                <a:lnTo>
                  <a:pt x="9035" y="13924"/>
                </a:lnTo>
                <a:lnTo>
                  <a:pt x="8809" y="13924"/>
                </a:lnTo>
                <a:cubicBezTo>
                  <a:pt x="8797" y="13930"/>
                  <a:pt x="8784" y="13933"/>
                  <a:pt x="8772" y="13933"/>
                </a:cubicBezTo>
                <a:cubicBezTo>
                  <a:pt x="8759" y="13933"/>
                  <a:pt x="8746" y="13930"/>
                  <a:pt x="8734" y="13924"/>
                </a:cubicBezTo>
                <a:cubicBezTo>
                  <a:pt x="8721" y="13924"/>
                  <a:pt x="8696" y="13911"/>
                  <a:pt x="8684" y="13911"/>
                </a:cubicBezTo>
                <a:cubicBezTo>
                  <a:pt x="8684" y="13911"/>
                  <a:pt x="8684" y="13911"/>
                  <a:pt x="8671" y="13924"/>
                </a:cubicBezTo>
                <a:lnTo>
                  <a:pt x="8646" y="13936"/>
                </a:lnTo>
                <a:lnTo>
                  <a:pt x="8533" y="13936"/>
                </a:lnTo>
                <a:cubicBezTo>
                  <a:pt x="8520" y="13936"/>
                  <a:pt x="8520" y="13924"/>
                  <a:pt x="8520" y="13924"/>
                </a:cubicBezTo>
                <a:cubicBezTo>
                  <a:pt x="8370" y="13911"/>
                  <a:pt x="8231" y="13911"/>
                  <a:pt x="8106" y="13911"/>
                </a:cubicBezTo>
                <a:lnTo>
                  <a:pt x="8093" y="13936"/>
                </a:lnTo>
                <a:lnTo>
                  <a:pt x="8093" y="13949"/>
                </a:lnTo>
                <a:lnTo>
                  <a:pt x="7867" y="13949"/>
                </a:lnTo>
                <a:lnTo>
                  <a:pt x="8080" y="13936"/>
                </a:lnTo>
                <a:cubicBezTo>
                  <a:pt x="7867" y="13936"/>
                  <a:pt x="7666" y="13949"/>
                  <a:pt x="7477" y="13949"/>
                </a:cubicBezTo>
                <a:lnTo>
                  <a:pt x="7414" y="13949"/>
                </a:lnTo>
                <a:cubicBezTo>
                  <a:pt x="7452" y="13949"/>
                  <a:pt x="7490" y="13911"/>
                  <a:pt x="7540" y="13899"/>
                </a:cubicBezTo>
                <a:cubicBezTo>
                  <a:pt x="7389" y="13886"/>
                  <a:pt x="7251" y="13886"/>
                  <a:pt x="7113" y="13886"/>
                </a:cubicBezTo>
                <a:cubicBezTo>
                  <a:pt x="7201" y="13849"/>
                  <a:pt x="7289" y="13811"/>
                  <a:pt x="7339" y="13786"/>
                </a:cubicBezTo>
                <a:lnTo>
                  <a:pt x="7339" y="13786"/>
                </a:lnTo>
                <a:lnTo>
                  <a:pt x="7176" y="13811"/>
                </a:lnTo>
                <a:lnTo>
                  <a:pt x="7125" y="13798"/>
                </a:lnTo>
                <a:cubicBezTo>
                  <a:pt x="7038" y="13811"/>
                  <a:pt x="6950" y="13836"/>
                  <a:pt x="6874" y="13874"/>
                </a:cubicBezTo>
                <a:cubicBezTo>
                  <a:pt x="6472" y="13861"/>
                  <a:pt x="6120" y="13861"/>
                  <a:pt x="5743" y="13861"/>
                </a:cubicBezTo>
                <a:cubicBezTo>
                  <a:pt x="5793" y="13849"/>
                  <a:pt x="5869" y="13836"/>
                  <a:pt x="5919" y="13823"/>
                </a:cubicBezTo>
                <a:lnTo>
                  <a:pt x="6020" y="13823"/>
                </a:lnTo>
                <a:cubicBezTo>
                  <a:pt x="6029" y="13825"/>
                  <a:pt x="6039" y="13826"/>
                  <a:pt x="6050" y="13826"/>
                </a:cubicBezTo>
                <a:cubicBezTo>
                  <a:pt x="6093" y="13826"/>
                  <a:pt x="6144" y="13815"/>
                  <a:pt x="6185" y="13815"/>
                </a:cubicBezTo>
                <a:cubicBezTo>
                  <a:pt x="6204" y="13815"/>
                  <a:pt x="6220" y="13817"/>
                  <a:pt x="6233" y="13823"/>
                </a:cubicBezTo>
                <a:cubicBezTo>
                  <a:pt x="6258" y="13823"/>
                  <a:pt x="6284" y="13811"/>
                  <a:pt x="6321" y="13811"/>
                </a:cubicBezTo>
                <a:lnTo>
                  <a:pt x="6309" y="13798"/>
                </a:lnTo>
                <a:lnTo>
                  <a:pt x="6372" y="13798"/>
                </a:lnTo>
                <a:cubicBezTo>
                  <a:pt x="6397" y="13798"/>
                  <a:pt x="6409" y="13786"/>
                  <a:pt x="6434" y="13786"/>
                </a:cubicBezTo>
                <a:cubicBezTo>
                  <a:pt x="6485" y="13786"/>
                  <a:pt x="6535" y="13786"/>
                  <a:pt x="6598" y="13773"/>
                </a:cubicBezTo>
                <a:lnTo>
                  <a:pt x="6711" y="13773"/>
                </a:lnTo>
                <a:cubicBezTo>
                  <a:pt x="6735" y="13776"/>
                  <a:pt x="6760" y="13777"/>
                  <a:pt x="6785" y="13777"/>
                </a:cubicBezTo>
                <a:cubicBezTo>
                  <a:pt x="6960" y="13777"/>
                  <a:pt x="7152" y="13722"/>
                  <a:pt x="7342" y="13722"/>
                </a:cubicBezTo>
                <a:cubicBezTo>
                  <a:pt x="7386" y="13722"/>
                  <a:pt x="7431" y="13725"/>
                  <a:pt x="7475" y="13733"/>
                </a:cubicBezTo>
                <a:lnTo>
                  <a:pt x="7475" y="13733"/>
                </a:lnTo>
                <a:cubicBezTo>
                  <a:pt x="7599" y="13733"/>
                  <a:pt x="7719" y="13744"/>
                  <a:pt x="7820" y="13744"/>
                </a:cubicBezTo>
                <a:cubicBezTo>
                  <a:pt x="7865" y="13744"/>
                  <a:pt x="7906" y="13742"/>
                  <a:pt x="7942" y="13735"/>
                </a:cubicBezTo>
                <a:lnTo>
                  <a:pt x="7930" y="13710"/>
                </a:lnTo>
                <a:cubicBezTo>
                  <a:pt x="8093" y="13698"/>
                  <a:pt x="8206" y="13685"/>
                  <a:pt x="8332" y="13685"/>
                </a:cubicBezTo>
                <a:lnTo>
                  <a:pt x="8344" y="13660"/>
                </a:lnTo>
                <a:cubicBezTo>
                  <a:pt x="8460" y="13660"/>
                  <a:pt x="8657" y="13641"/>
                  <a:pt x="8818" y="13641"/>
                </a:cubicBezTo>
                <a:cubicBezTo>
                  <a:pt x="8918" y="13641"/>
                  <a:pt x="9005" y="13648"/>
                  <a:pt x="9048" y="13673"/>
                </a:cubicBezTo>
                <a:cubicBezTo>
                  <a:pt x="9062" y="13663"/>
                  <a:pt x="9100" y="13661"/>
                  <a:pt x="9148" y="13661"/>
                </a:cubicBezTo>
                <a:cubicBezTo>
                  <a:pt x="9200" y="13661"/>
                  <a:pt x="9265" y="13664"/>
                  <a:pt x="9323" y="13664"/>
                </a:cubicBezTo>
                <a:cubicBezTo>
                  <a:pt x="9356" y="13664"/>
                  <a:pt x="9387" y="13663"/>
                  <a:pt x="9412" y="13660"/>
                </a:cubicBezTo>
                <a:lnTo>
                  <a:pt x="9438" y="13685"/>
                </a:lnTo>
                <a:cubicBezTo>
                  <a:pt x="9576" y="13685"/>
                  <a:pt x="9664" y="13673"/>
                  <a:pt x="9752" y="13673"/>
                </a:cubicBezTo>
                <a:cubicBezTo>
                  <a:pt x="9827" y="13683"/>
                  <a:pt x="9902" y="13687"/>
                  <a:pt x="9975" y="13687"/>
                </a:cubicBezTo>
                <a:cubicBezTo>
                  <a:pt x="10172" y="13687"/>
                  <a:pt x="10364" y="13660"/>
                  <a:pt x="10556" y="13660"/>
                </a:cubicBezTo>
                <a:lnTo>
                  <a:pt x="10807" y="13635"/>
                </a:lnTo>
                <a:lnTo>
                  <a:pt x="10807" y="13635"/>
                </a:lnTo>
                <a:cubicBezTo>
                  <a:pt x="10807" y="13635"/>
                  <a:pt x="10795" y="13647"/>
                  <a:pt x="10795" y="13647"/>
                </a:cubicBezTo>
                <a:cubicBezTo>
                  <a:pt x="10820" y="13635"/>
                  <a:pt x="10895" y="13622"/>
                  <a:pt x="10946" y="13622"/>
                </a:cubicBezTo>
                <a:cubicBezTo>
                  <a:pt x="10983" y="13616"/>
                  <a:pt x="11037" y="13613"/>
                  <a:pt x="11093" y="13613"/>
                </a:cubicBezTo>
                <a:cubicBezTo>
                  <a:pt x="11150" y="13613"/>
                  <a:pt x="11209" y="13616"/>
                  <a:pt x="11260" y="13622"/>
                </a:cubicBezTo>
                <a:lnTo>
                  <a:pt x="11423" y="13610"/>
                </a:lnTo>
                <a:lnTo>
                  <a:pt x="11423" y="13610"/>
                </a:lnTo>
                <a:cubicBezTo>
                  <a:pt x="11235" y="13635"/>
                  <a:pt x="11448" y="13635"/>
                  <a:pt x="11461" y="13660"/>
                </a:cubicBezTo>
                <a:lnTo>
                  <a:pt x="11561" y="13635"/>
                </a:lnTo>
                <a:cubicBezTo>
                  <a:pt x="11612" y="13635"/>
                  <a:pt x="11498" y="13660"/>
                  <a:pt x="11574" y="13660"/>
                </a:cubicBezTo>
                <a:cubicBezTo>
                  <a:pt x="11649" y="13635"/>
                  <a:pt x="11863" y="13622"/>
                  <a:pt x="11938" y="13585"/>
                </a:cubicBezTo>
                <a:cubicBezTo>
                  <a:pt x="11926" y="13585"/>
                  <a:pt x="11901" y="13572"/>
                  <a:pt x="11863" y="13572"/>
                </a:cubicBezTo>
                <a:cubicBezTo>
                  <a:pt x="11875" y="13572"/>
                  <a:pt x="11888" y="13559"/>
                  <a:pt x="11888" y="13559"/>
                </a:cubicBezTo>
                <a:cubicBezTo>
                  <a:pt x="12026" y="13547"/>
                  <a:pt x="11976" y="13547"/>
                  <a:pt x="11976" y="13534"/>
                </a:cubicBezTo>
                <a:lnTo>
                  <a:pt x="11976" y="13534"/>
                </a:lnTo>
                <a:cubicBezTo>
                  <a:pt x="12015" y="13541"/>
                  <a:pt x="12050" y="13543"/>
                  <a:pt x="12081" y="13543"/>
                </a:cubicBezTo>
                <a:cubicBezTo>
                  <a:pt x="12152" y="13543"/>
                  <a:pt x="12207" y="13532"/>
                  <a:pt x="12274" y="13532"/>
                </a:cubicBezTo>
                <a:cubicBezTo>
                  <a:pt x="12291" y="13532"/>
                  <a:pt x="12309" y="13532"/>
                  <a:pt x="12328" y="13534"/>
                </a:cubicBezTo>
                <a:cubicBezTo>
                  <a:pt x="12240" y="13522"/>
                  <a:pt x="12717" y="13484"/>
                  <a:pt x="12604" y="13446"/>
                </a:cubicBezTo>
                <a:lnTo>
                  <a:pt x="12604" y="13446"/>
                </a:lnTo>
                <a:cubicBezTo>
                  <a:pt x="12633" y="13449"/>
                  <a:pt x="12654" y="13450"/>
                  <a:pt x="12670" y="13450"/>
                </a:cubicBezTo>
                <a:cubicBezTo>
                  <a:pt x="12712" y="13450"/>
                  <a:pt x="12714" y="13443"/>
                  <a:pt x="12740" y="13443"/>
                </a:cubicBezTo>
                <a:close/>
                <a:moveTo>
                  <a:pt x="8319" y="13924"/>
                </a:moveTo>
                <a:cubicBezTo>
                  <a:pt x="8382" y="13924"/>
                  <a:pt x="8445" y="13936"/>
                  <a:pt x="8520" y="13936"/>
                </a:cubicBezTo>
                <a:lnTo>
                  <a:pt x="8395" y="13936"/>
                </a:lnTo>
                <a:cubicBezTo>
                  <a:pt x="8319" y="13949"/>
                  <a:pt x="8244" y="13949"/>
                  <a:pt x="8181" y="13949"/>
                </a:cubicBezTo>
                <a:cubicBezTo>
                  <a:pt x="8219" y="13936"/>
                  <a:pt x="8256" y="13936"/>
                  <a:pt x="8282" y="13924"/>
                </a:cubicBezTo>
                <a:close/>
                <a:moveTo>
                  <a:pt x="7314" y="13936"/>
                </a:moveTo>
                <a:cubicBezTo>
                  <a:pt x="7339" y="13949"/>
                  <a:pt x="7352" y="13949"/>
                  <a:pt x="7377" y="13949"/>
                </a:cubicBezTo>
                <a:lnTo>
                  <a:pt x="7289" y="13962"/>
                </a:lnTo>
                <a:cubicBezTo>
                  <a:pt x="7276" y="13949"/>
                  <a:pt x="7289" y="13936"/>
                  <a:pt x="7314" y="13936"/>
                </a:cubicBezTo>
                <a:close/>
                <a:moveTo>
                  <a:pt x="6497" y="13924"/>
                </a:moveTo>
                <a:cubicBezTo>
                  <a:pt x="6447" y="13936"/>
                  <a:pt x="6409" y="13949"/>
                  <a:pt x="6384" y="13962"/>
                </a:cubicBezTo>
                <a:lnTo>
                  <a:pt x="6573" y="13949"/>
                </a:lnTo>
                <a:cubicBezTo>
                  <a:pt x="6573" y="13936"/>
                  <a:pt x="6573" y="13936"/>
                  <a:pt x="6573" y="13936"/>
                </a:cubicBezTo>
                <a:cubicBezTo>
                  <a:pt x="6623" y="13936"/>
                  <a:pt x="6661" y="13962"/>
                  <a:pt x="6698" y="13987"/>
                </a:cubicBezTo>
                <a:lnTo>
                  <a:pt x="6598" y="13987"/>
                </a:lnTo>
                <a:cubicBezTo>
                  <a:pt x="6522" y="13999"/>
                  <a:pt x="6447" y="13999"/>
                  <a:pt x="6372" y="14012"/>
                </a:cubicBezTo>
                <a:cubicBezTo>
                  <a:pt x="6372" y="13987"/>
                  <a:pt x="6384" y="13962"/>
                  <a:pt x="6321" y="13949"/>
                </a:cubicBezTo>
                <a:cubicBezTo>
                  <a:pt x="6397" y="13936"/>
                  <a:pt x="6447" y="13924"/>
                  <a:pt x="6497" y="13924"/>
                </a:cubicBezTo>
                <a:close/>
                <a:moveTo>
                  <a:pt x="5391" y="13886"/>
                </a:moveTo>
                <a:lnTo>
                  <a:pt x="5429" y="13911"/>
                </a:lnTo>
                <a:cubicBezTo>
                  <a:pt x="5479" y="13899"/>
                  <a:pt x="5542" y="13899"/>
                  <a:pt x="5605" y="13899"/>
                </a:cubicBezTo>
                <a:cubicBezTo>
                  <a:pt x="5567" y="13911"/>
                  <a:pt x="5517" y="13936"/>
                  <a:pt x="5479" y="13949"/>
                </a:cubicBezTo>
                <a:cubicBezTo>
                  <a:pt x="5495" y="13953"/>
                  <a:pt x="5509" y="13955"/>
                  <a:pt x="5524" y="13955"/>
                </a:cubicBezTo>
                <a:cubicBezTo>
                  <a:pt x="5579" y="13955"/>
                  <a:pt x="5631" y="13930"/>
                  <a:pt x="5686" y="13930"/>
                </a:cubicBezTo>
                <a:cubicBezTo>
                  <a:pt x="5701" y="13930"/>
                  <a:pt x="5715" y="13932"/>
                  <a:pt x="5731" y="13936"/>
                </a:cubicBezTo>
                <a:cubicBezTo>
                  <a:pt x="5720" y="14037"/>
                  <a:pt x="5432" y="13999"/>
                  <a:pt x="5253" y="14059"/>
                </a:cubicBezTo>
                <a:lnTo>
                  <a:pt x="5253" y="14059"/>
                </a:lnTo>
                <a:cubicBezTo>
                  <a:pt x="5253" y="14047"/>
                  <a:pt x="5252" y="14036"/>
                  <a:pt x="5241" y="14024"/>
                </a:cubicBezTo>
                <a:cubicBezTo>
                  <a:pt x="5291" y="14024"/>
                  <a:pt x="5329" y="14024"/>
                  <a:pt x="5329" y="13962"/>
                </a:cubicBezTo>
                <a:lnTo>
                  <a:pt x="5329" y="13962"/>
                </a:lnTo>
                <a:cubicBezTo>
                  <a:pt x="5291" y="13974"/>
                  <a:pt x="5266" y="13974"/>
                  <a:pt x="5228" y="13987"/>
                </a:cubicBezTo>
                <a:cubicBezTo>
                  <a:pt x="5228" y="13974"/>
                  <a:pt x="5215" y="13962"/>
                  <a:pt x="5228" y="13949"/>
                </a:cubicBezTo>
                <a:lnTo>
                  <a:pt x="5228" y="13949"/>
                </a:lnTo>
                <a:lnTo>
                  <a:pt x="5140" y="13999"/>
                </a:lnTo>
                <a:lnTo>
                  <a:pt x="5052" y="14024"/>
                </a:lnTo>
                <a:cubicBezTo>
                  <a:pt x="5115" y="13999"/>
                  <a:pt x="5165" y="13974"/>
                  <a:pt x="5228" y="13949"/>
                </a:cubicBezTo>
                <a:lnTo>
                  <a:pt x="5241" y="13949"/>
                </a:lnTo>
                <a:cubicBezTo>
                  <a:pt x="5291" y="13924"/>
                  <a:pt x="5341" y="13911"/>
                  <a:pt x="5391" y="13886"/>
                </a:cubicBezTo>
                <a:close/>
                <a:moveTo>
                  <a:pt x="5982" y="13962"/>
                </a:moveTo>
                <a:lnTo>
                  <a:pt x="5982" y="14024"/>
                </a:lnTo>
                <a:cubicBezTo>
                  <a:pt x="6007" y="14012"/>
                  <a:pt x="6083" y="13987"/>
                  <a:pt x="6145" y="13974"/>
                </a:cubicBezTo>
                <a:lnTo>
                  <a:pt x="6145" y="13974"/>
                </a:lnTo>
                <a:lnTo>
                  <a:pt x="6095" y="14024"/>
                </a:lnTo>
                <a:cubicBezTo>
                  <a:pt x="6032" y="14024"/>
                  <a:pt x="5957" y="14037"/>
                  <a:pt x="5907" y="14037"/>
                </a:cubicBezTo>
                <a:cubicBezTo>
                  <a:pt x="5844" y="14050"/>
                  <a:pt x="5793" y="14050"/>
                  <a:pt x="5743" y="14050"/>
                </a:cubicBezTo>
                <a:lnTo>
                  <a:pt x="5706" y="14062"/>
                </a:lnTo>
                <a:lnTo>
                  <a:pt x="5592" y="14062"/>
                </a:lnTo>
                <a:lnTo>
                  <a:pt x="5555" y="14075"/>
                </a:lnTo>
                <a:lnTo>
                  <a:pt x="5467" y="14075"/>
                </a:lnTo>
                <a:cubicBezTo>
                  <a:pt x="5518" y="14029"/>
                  <a:pt x="5579" y="14022"/>
                  <a:pt x="5648" y="14022"/>
                </a:cubicBezTo>
                <a:cubicBezTo>
                  <a:pt x="5675" y="14022"/>
                  <a:pt x="5703" y="14023"/>
                  <a:pt x="5733" y="14023"/>
                </a:cubicBezTo>
                <a:cubicBezTo>
                  <a:pt x="5811" y="14023"/>
                  <a:pt x="5895" y="14016"/>
                  <a:pt x="5982" y="13962"/>
                </a:cubicBezTo>
                <a:close/>
                <a:moveTo>
                  <a:pt x="4512" y="13685"/>
                </a:moveTo>
                <a:cubicBezTo>
                  <a:pt x="4512" y="13698"/>
                  <a:pt x="4499" y="13698"/>
                  <a:pt x="4487" y="13698"/>
                </a:cubicBezTo>
                <a:cubicBezTo>
                  <a:pt x="4323" y="13735"/>
                  <a:pt x="4160" y="13761"/>
                  <a:pt x="3997" y="13798"/>
                </a:cubicBezTo>
                <a:cubicBezTo>
                  <a:pt x="3695" y="13849"/>
                  <a:pt x="3356" y="13987"/>
                  <a:pt x="3280" y="13987"/>
                </a:cubicBezTo>
                <a:cubicBezTo>
                  <a:pt x="3255" y="13999"/>
                  <a:pt x="3243" y="14012"/>
                  <a:pt x="3230" y="14024"/>
                </a:cubicBezTo>
                <a:lnTo>
                  <a:pt x="2891" y="14150"/>
                </a:lnTo>
                <a:cubicBezTo>
                  <a:pt x="2765" y="14200"/>
                  <a:pt x="2665" y="14263"/>
                  <a:pt x="2551" y="14301"/>
                </a:cubicBezTo>
                <a:cubicBezTo>
                  <a:pt x="2476" y="14326"/>
                  <a:pt x="2401" y="14364"/>
                  <a:pt x="2325" y="14376"/>
                </a:cubicBezTo>
                <a:cubicBezTo>
                  <a:pt x="2840" y="14100"/>
                  <a:pt x="3557" y="13836"/>
                  <a:pt x="4512" y="13685"/>
                </a:cubicBezTo>
                <a:close/>
                <a:moveTo>
                  <a:pt x="2262" y="14414"/>
                </a:moveTo>
                <a:lnTo>
                  <a:pt x="2262" y="14414"/>
                </a:lnTo>
                <a:cubicBezTo>
                  <a:pt x="2237" y="14439"/>
                  <a:pt x="2175" y="14477"/>
                  <a:pt x="2124" y="14515"/>
                </a:cubicBezTo>
                <a:cubicBezTo>
                  <a:pt x="2074" y="14552"/>
                  <a:pt x="2036" y="14590"/>
                  <a:pt x="2024" y="14615"/>
                </a:cubicBezTo>
                <a:cubicBezTo>
                  <a:pt x="2024" y="14615"/>
                  <a:pt x="2024" y="14615"/>
                  <a:pt x="2024" y="14615"/>
                </a:cubicBezTo>
                <a:lnTo>
                  <a:pt x="2024" y="14615"/>
                </a:lnTo>
                <a:lnTo>
                  <a:pt x="1986" y="14640"/>
                </a:lnTo>
                <a:cubicBezTo>
                  <a:pt x="1999" y="14640"/>
                  <a:pt x="2011" y="14628"/>
                  <a:pt x="2024" y="14615"/>
                </a:cubicBezTo>
                <a:lnTo>
                  <a:pt x="2024" y="14615"/>
                </a:lnTo>
                <a:cubicBezTo>
                  <a:pt x="2011" y="14628"/>
                  <a:pt x="2024" y="14640"/>
                  <a:pt x="2024" y="14640"/>
                </a:cubicBezTo>
                <a:cubicBezTo>
                  <a:pt x="2024" y="14653"/>
                  <a:pt x="2011" y="14653"/>
                  <a:pt x="1999" y="14665"/>
                </a:cubicBezTo>
                <a:cubicBezTo>
                  <a:pt x="1999" y="14665"/>
                  <a:pt x="1986" y="14653"/>
                  <a:pt x="1986" y="14640"/>
                </a:cubicBezTo>
                <a:cubicBezTo>
                  <a:pt x="1977" y="14631"/>
                  <a:pt x="1968" y="14622"/>
                  <a:pt x="1946" y="14622"/>
                </a:cubicBezTo>
                <a:cubicBezTo>
                  <a:pt x="1937" y="14622"/>
                  <a:pt x="1927" y="14624"/>
                  <a:pt x="1914" y="14627"/>
                </a:cubicBezTo>
                <a:lnTo>
                  <a:pt x="1914" y="14627"/>
                </a:lnTo>
                <a:cubicBezTo>
                  <a:pt x="2017" y="14557"/>
                  <a:pt x="2133" y="14486"/>
                  <a:pt x="2262" y="14414"/>
                </a:cubicBezTo>
                <a:close/>
                <a:moveTo>
                  <a:pt x="4163" y="14701"/>
                </a:moveTo>
                <a:lnTo>
                  <a:pt x="4163" y="14701"/>
                </a:lnTo>
                <a:cubicBezTo>
                  <a:pt x="4150" y="14706"/>
                  <a:pt x="4137" y="14711"/>
                  <a:pt x="4122" y="14716"/>
                </a:cubicBezTo>
                <a:cubicBezTo>
                  <a:pt x="4138" y="14712"/>
                  <a:pt x="4152" y="14706"/>
                  <a:pt x="4163" y="14701"/>
                </a:cubicBezTo>
                <a:close/>
                <a:moveTo>
                  <a:pt x="3909" y="14791"/>
                </a:moveTo>
                <a:cubicBezTo>
                  <a:pt x="3904" y="14792"/>
                  <a:pt x="3900" y="14793"/>
                  <a:pt x="3895" y="14795"/>
                </a:cubicBezTo>
                <a:lnTo>
                  <a:pt x="3895" y="14795"/>
                </a:lnTo>
                <a:cubicBezTo>
                  <a:pt x="3900" y="14794"/>
                  <a:pt x="3904" y="14792"/>
                  <a:pt x="3909" y="14791"/>
                </a:cubicBezTo>
                <a:close/>
                <a:moveTo>
                  <a:pt x="28513" y="1"/>
                </a:moveTo>
                <a:lnTo>
                  <a:pt x="28513" y="1"/>
                </a:lnTo>
                <a:cubicBezTo>
                  <a:pt x="27671" y="830"/>
                  <a:pt x="27244" y="1597"/>
                  <a:pt x="27068" y="2212"/>
                </a:cubicBezTo>
                <a:cubicBezTo>
                  <a:pt x="26967" y="2514"/>
                  <a:pt x="26929" y="2790"/>
                  <a:pt x="26917" y="3029"/>
                </a:cubicBezTo>
                <a:cubicBezTo>
                  <a:pt x="26892" y="3255"/>
                  <a:pt x="26904" y="3456"/>
                  <a:pt x="26904" y="3632"/>
                </a:cubicBezTo>
                <a:cubicBezTo>
                  <a:pt x="26942" y="4298"/>
                  <a:pt x="26955" y="4437"/>
                  <a:pt x="26942" y="4562"/>
                </a:cubicBezTo>
                <a:cubicBezTo>
                  <a:pt x="26942" y="4625"/>
                  <a:pt x="26942" y="4688"/>
                  <a:pt x="26955" y="4826"/>
                </a:cubicBezTo>
                <a:cubicBezTo>
                  <a:pt x="26955" y="4964"/>
                  <a:pt x="26967" y="5178"/>
                  <a:pt x="26980" y="5542"/>
                </a:cubicBezTo>
                <a:cubicBezTo>
                  <a:pt x="26980" y="5919"/>
                  <a:pt x="26980" y="6472"/>
                  <a:pt x="26691" y="7201"/>
                </a:cubicBezTo>
                <a:cubicBezTo>
                  <a:pt x="26552" y="7553"/>
                  <a:pt x="26339" y="7943"/>
                  <a:pt x="26025" y="8345"/>
                </a:cubicBezTo>
                <a:cubicBezTo>
                  <a:pt x="25949" y="8445"/>
                  <a:pt x="25874" y="8546"/>
                  <a:pt x="25786" y="8646"/>
                </a:cubicBezTo>
                <a:cubicBezTo>
                  <a:pt x="25698" y="8747"/>
                  <a:pt x="25597" y="8847"/>
                  <a:pt x="25497" y="8948"/>
                </a:cubicBezTo>
                <a:cubicBezTo>
                  <a:pt x="25308" y="9149"/>
                  <a:pt x="25070" y="9362"/>
                  <a:pt x="24781" y="9538"/>
                </a:cubicBezTo>
                <a:cubicBezTo>
                  <a:pt x="24944" y="9438"/>
                  <a:pt x="25095" y="9325"/>
                  <a:pt x="25233" y="9199"/>
                </a:cubicBezTo>
                <a:cubicBezTo>
                  <a:pt x="25371" y="9073"/>
                  <a:pt x="25484" y="8935"/>
                  <a:pt x="25610" y="8810"/>
                </a:cubicBezTo>
                <a:cubicBezTo>
                  <a:pt x="25849" y="8546"/>
                  <a:pt x="26075" y="8269"/>
                  <a:pt x="26276" y="7955"/>
                </a:cubicBezTo>
                <a:lnTo>
                  <a:pt x="26276" y="7955"/>
                </a:lnTo>
                <a:cubicBezTo>
                  <a:pt x="26272" y="7961"/>
                  <a:pt x="26270" y="7963"/>
                  <a:pt x="26270" y="7963"/>
                </a:cubicBezTo>
                <a:cubicBezTo>
                  <a:pt x="26270" y="7963"/>
                  <a:pt x="26325" y="7877"/>
                  <a:pt x="26389" y="7792"/>
                </a:cubicBezTo>
                <a:cubicBezTo>
                  <a:pt x="26443" y="7694"/>
                  <a:pt x="26498" y="7596"/>
                  <a:pt x="26495" y="7596"/>
                </a:cubicBezTo>
                <a:lnTo>
                  <a:pt x="26495" y="7596"/>
                </a:lnTo>
                <a:cubicBezTo>
                  <a:pt x="26495" y="7596"/>
                  <a:pt x="26493" y="7598"/>
                  <a:pt x="26490" y="7603"/>
                </a:cubicBezTo>
                <a:cubicBezTo>
                  <a:pt x="26779" y="7050"/>
                  <a:pt x="26816" y="6686"/>
                  <a:pt x="26854" y="6548"/>
                </a:cubicBezTo>
                <a:cubicBezTo>
                  <a:pt x="26858" y="6500"/>
                  <a:pt x="26861" y="6478"/>
                  <a:pt x="26860" y="6478"/>
                </a:cubicBezTo>
                <a:lnTo>
                  <a:pt x="26860" y="6478"/>
                </a:lnTo>
                <a:cubicBezTo>
                  <a:pt x="26859" y="6478"/>
                  <a:pt x="26845" y="6558"/>
                  <a:pt x="26804" y="6698"/>
                </a:cubicBezTo>
                <a:cubicBezTo>
                  <a:pt x="26753" y="6925"/>
                  <a:pt x="26628" y="7289"/>
                  <a:pt x="26402" y="7691"/>
                </a:cubicBezTo>
                <a:cubicBezTo>
                  <a:pt x="26175" y="8093"/>
                  <a:pt x="25849" y="8533"/>
                  <a:pt x="25447" y="8923"/>
                </a:cubicBezTo>
                <a:cubicBezTo>
                  <a:pt x="25070" y="9337"/>
                  <a:pt x="24504" y="9714"/>
                  <a:pt x="23914" y="9802"/>
                </a:cubicBezTo>
                <a:cubicBezTo>
                  <a:pt x="23765" y="9828"/>
                  <a:pt x="23618" y="9839"/>
                  <a:pt x="23475" y="9839"/>
                </a:cubicBezTo>
                <a:cubicBezTo>
                  <a:pt x="23053" y="9839"/>
                  <a:pt x="22665" y="9742"/>
                  <a:pt x="22355" y="9639"/>
                </a:cubicBezTo>
                <a:cubicBezTo>
                  <a:pt x="21941" y="9501"/>
                  <a:pt x="21652" y="9337"/>
                  <a:pt x="21488" y="9249"/>
                </a:cubicBezTo>
                <a:cubicBezTo>
                  <a:pt x="21391" y="9197"/>
                  <a:pt x="21343" y="9167"/>
                  <a:pt x="21351" y="9167"/>
                </a:cubicBezTo>
                <a:lnTo>
                  <a:pt x="21351" y="9167"/>
                </a:lnTo>
                <a:cubicBezTo>
                  <a:pt x="21357" y="9167"/>
                  <a:pt x="21389" y="9181"/>
                  <a:pt x="21451" y="9212"/>
                </a:cubicBezTo>
                <a:cubicBezTo>
                  <a:pt x="21802" y="9388"/>
                  <a:pt x="22330" y="9639"/>
                  <a:pt x="22971" y="9739"/>
                </a:cubicBezTo>
                <a:lnTo>
                  <a:pt x="23109" y="9752"/>
                </a:lnTo>
                <a:cubicBezTo>
                  <a:pt x="23220" y="9767"/>
                  <a:pt x="23330" y="9773"/>
                  <a:pt x="23441" y="9773"/>
                </a:cubicBezTo>
                <a:cubicBezTo>
                  <a:pt x="23519" y="9773"/>
                  <a:pt x="23597" y="9770"/>
                  <a:pt x="23675" y="9765"/>
                </a:cubicBezTo>
                <a:cubicBezTo>
                  <a:pt x="23713" y="9765"/>
                  <a:pt x="23750" y="9752"/>
                  <a:pt x="23800" y="9752"/>
                </a:cubicBezTo>
                <a:cubicBezTo>
                  <a:pt x="24062" y="9716"/>
                  <a:pt x="24310" y="9635"/>
                  <a:pt x="24536" y="9522"/>
                </a:cubicBezTo>
                <a:lnTo>
                  <a:pt x="24536" y="9522"/>
                </a:lnTo>
                <a:cubicBezTo>
                  <a:pt x="24476" y="9550"/>
                  <a:pt x="24415" y="9576"/>
                  <a:pt x="24353" y="9601"/>
                </a:cubicBezTo>
                <a:lnTo>
                  <a:pt x="24316" y="9614"/>
                </a:lnTo>
                <a:cubicBezTo>
                  <a:pt x="24039" y="9714"/>
                  <a:pt x="23750" y="9752"/>
                  <a:pt x="23461" y="9752"/>
                </a:cubicBezTo>
                <a:cubicBezTo>
                  <a:pt x="23336" y="9752"/>
                  <a:pt x="23197" y="9739"/>
                  <a:pt x="23072" y="9714"/>
                </a:cubicBezTo>
                <a:lnTo>
                  <a:pt x="22921" y="9689"/>
                </a:lnTo>
                <a:lnTo>
                  <a:pt x="22745" y="9651"/>
                </a:lnTo>
                <a:cubicBezTo>
                  <a:pt x="22631" y="9631"/>
                  <a:pt x="22517" y="9593"/>
                  <a:pt x="22409" y="9552"/>
                </a:cubicBezTo>
                <a:lnTo>
                  <a:pt x="22409" y="9552"/>
                </a:lnTo>
                <a:cubicBezTo>
                  <a:pt x="22511" y="9578"/>
                  <a:pt x="22723" y="9639"/>
                  <a:pt x="22959" y="9677"/>
                </a:cubicBezTo>
                <a:cubicBezTo>
                  <a:pt x="23160" y="9714"/>
                  <a:pt x="23373" y="9727"/>
                  <a:pt x="23562" y="9727"/>
                </a:cubicBezTo>
                <a:cubicBezTo>
                  <a:pt x="23763" y="9714"/>
                  <a:pt x="23926" y="9689"/>
                  <a:pt x="24014" y="9664"/>
                </a:cubicBezTo>
                <a:lnTo>
                  <a:pt x="24014" y="9664"/>
                </a:lnTo>
                <a:cubicBezTo>
                  <a:pt x="23951" y="9677"/>
                  <a:pt x="23888" y="9677"/>
                  <a:pt x="23826" y="9689"/>
                </a:cubicBezTo>
                <a:lnTo>
                  <a:pt x="23524" y="9689"/>
                </a:lnTo>
                <a:cubicBezTo>
                  <a:pt x="23449" y="9677"/>
                  <a:pt x="23361" y="9677"/>
                  <a:pt x="23285" y="9664"/>
                </a:cubicBezTo>
                <a:lnTo>
                  <a:pt x="23310" y="9664"/>
                </a:lnTo>
                <a:cubicBezTo>
                  <a:pt x="22783" y="9626"/>
                  <a:pt x="22205" y="9438"/>
                  <a:pt x="21677" y="9161"/>
                </a:cubicBezTo>
                <a:cubicBezTo>
                  <a:pt x="21149" y="8898"/>
                  <a:pt x="20646" y="8558"/>
                  <a:pt x="20219" y="8257"/>
                </a:cubicBezTo>
                <a:cubicBezTo>
                  <a:pt x="20207" y="8244"/>
                  <a:pt x="20194" y="8232"/>
                  <a:pt x="20181" y="8219"/>
                </a:cubicBezTo>
                <a:cubicBezTo>
                  <a:pt x="20176" y="8218"/>
                  <a:pt x="20171" y="8218"/>
                  <a:pt x="20166" y="8218"/>
                </a:cubicBezTo>
                <a:cubicBezTo>
                  <a:pt x="20076" y="8218"/>
                  <a:pt x="20036" y="8326"/>
                  <a:pt x="20131" y="8445"/>
                </a:cubicBezTo>
                <a:cubicBezTo>
                  <a:pt x="20130" y="8446"/>
                  <a:pt x="20129" y="8446"/>
                  <a:pt x="20128" y="8446"/>
                </a:cubicBezTo>
                <a:cubicBezTo>
                  <a:pt x="20096" y="8446"/>
                  <a:pt x="19977" y="8305"/>
                  <a:pt x="19905" y="8257"/>
                </a:cubicBezTo>
                <a:cubicBezTo>
                  <a:pt x="19704" y="8068"/>
                  <a:pt x="19553" y="8030"/>
                  <a:pt x="19390" y="7892"/>
                </a:cubicBezTo>
                <a:lnTo>
                  <a:pt x="19390" y="7892"/>
                </a:lnTo>
                <a:lnTo>
                  <a:pt x="19528" y="7968"/>
                </a:lnTo>
                <a:cubicBezTo>
                  <a:pt x="19515" y="7943"/>
                  <a:pt x="19239" y="7754"/>
                  <a:pt x="19189" y="7741"/>
                </a:cubicBezTo>
                <a:cubicBezTo>
                  <a:pt x="19189" y="7737"/>
                  <a:pt x="19195" y="7735"/>
                  <a:pt x="19204" y="7735"/>
                </a:cubicBezTo>
                <a:cubicBezTo>
                  <a:pt x="19227" y="7735"/>
                  <a:pt x="19270" y="7745"/>
                  <a:pt x="19293" y="7745"/>
                </a:cubicBezTo>
                <a:cubicBezTo>
                  <a:pt x="19311" y="7745"/>
                  <a:pt x="19316" y="7739"/>
                  <a:pt x="19289" y="7716"/>
                </a:cubicBezTo>
                <a:cubicBezTo>
                  <a:pt x="19011" y="7494"/>
                  <a:pt x="18714" y="7331"/>
                  <a:pt x="18640" y="7331"/>
                </a:cubicBezTo>
                <a:cubicBezTo>
                  <a:pt x="18631" y="7331"/>
                  <a:pt x="18625" y="7334"/>
                  <a:pt x="18623" y="7339"/>
                </a:cubicBezTo>
                <a:lnTo>
                  <a:pt x="19139" y="7679"/>
                </a:lnTo>
                <a:cubicBezTo>
                  <a:pt x="19139" y="7681"/>
                  <a:pt x="19137" y="7682"/>
                  <a:pt x="19134" y="7682"/>
                </a:cubicBezTo>
                <a:cubicBezTo>
                  <a:pt x="19097" y="7682"/>
                  <a:pt x="18829" y="7484"/>
                  <a:pt x="18781" y="7484"/>
                </a:cubicBezTo>
                <a:cubicBezTo>
                  <a:pt x="18777" y="7484"/>
                  <a:pt x="18774" y="7486"/>
                  <a:pt x="18774" y="7490"/>
                </a:cubicBezTo>
                <a:lnTo>
                  <a:pt x="18322" y="7138"/>
                </a:lnTo>
                <a:lnTo>
                  <a:pt x="18322" y="7138"/>
                </a:lnTo>
                <a:cubicBezTo>
                  <a:pt x="18372" y="7169"/>
                  <a:pt x="18496" y="7256"/>
                  <a:pt x="18516" y="7256"/>
                </a:cubicBezTo>
                <a:cubicBezTo>
                  <a:pt x="18521" y="7256"/>
                  <a:pt x="18520" y="7251"/>
                  <a:pt x="18510" y="7239"/>
                </a:cubicBezTo>
                <a:cubicBezTo>
                  <a:pt x="18309" y="7101"/>
                  <a:pt x="18410" y="7163"/>
                  <a:pt x="18284" y="7050"/>
                </a:cubicBezTo>
                <a:lnTo>
                  <a:pt x="18284" y="7050"/>
                </a:lnTo>
                <a:cubicBezTo>
                  <a:pt x="18535" y="7176"/>
                  <a:pt x="19000" y="7402"/>
                  <a:pt x="19176" y="7478"/>
                </a:cubicBezTo>
                <a:lnTo>
                  <a:pt x="18937" y="7314"/>
                </a:lnTo>
                <a:lnTo>
                  <a:pt x="18887" y="7264"/>
                </a:lnTo>
                <a:cubicBezTo>
                  <a:pt x="18560" y="7050"/>
                  <a:pt x="18221" y="6950"/>
                  <a:pt x="18121" y="6925"/>
                </a:cubicBezTo>
                <a:cubicBezTo>
                  <a:pt x="17978" y="6823"/>
                  <a:pt x="18017" y="6795"/>
                  <a:pt x="18064" y="6795"/>
                </a:cubicBezTo>
                <a:cubicBezTo>
                  <a:pt x="18075" y="6795"/>
                  <a:pt x="18086" y="6797"/>
                  <a:pt x="18096" y="6799"/>
                </a:cubicBezTo>
                <a:cubicBezTo>
                  <a:pt x="17756" y="6560"/>
                  <a:pt x="17731" y="6661"/>
                  <a:pt x="17392" y="6460"/>
                </a:cubicBezTo>
                <a:lnTo>
                  <a:pt x="17392" y="6460"/>
                </a:lnTo>
                <a:lnTo>
                  <a:pt x="17517" y="6548"/>
                </a:lnTo>
                <a:cubicBezTo>
                  <a:pt x="17450" y="6503"/>
                  <a:pt x="17210" y="6366"/>
                  <a:pt x="17180" y="6366"/>
                </a:cubicBezTo>
                <a:cubicBezTo>
                  <a:pt x="17176" y="6366"/>
                  <a:pt x="17176" y="6368"/>
                  <a:pt x="17178" y="6372"/>
                </a:cubicBezTo>
                <a:cubicBezTo>
                  <a:pt x="17120" y="6325"/>
                  <a:pt x="17051" y="6257"/>
                  <a:pt x="17111" y="6257"/>
                </a:cubicBezTo>
                <a:cubicBezTo>
                  <a:pt x="17116" y="6257"/>
                  <a:pt x="17121" y="6258"/>
                  <a:pt x="17128" y="6259"/>
                </a:cubicBezTo>
                <a:cubicBezTo>
                  <a:pt x="17015" y="6234"/>
                  <a:pt x="16914" y="6221"/>
                  <a:pt x="16801" y="6221"/>
                </a:cubicBezTo>
                <a:cubicBezTo>
                  <a:pt x="16852" y="6221"/>
                  <a:pt x="16814" y="6146"/>
                  <a:pt x="16826" y="6146"/>
                </a:cubicBezTo>
                <a:cubicBezTo>
                  <a:pt x="16799" y="6138"/>
                  <a:pt x="16774" y="6135"/>
                  <a:pt x="16753" y="6135"/>
                </a:cubicBezTo>
                <a:cubicBezTo>
                  <a:pt x="16677" y="6135"/>
                  <a:pt x="16641" y="6173"/>
                  <a:pt x="16677" y="6190"/>
                </a:cubicBezTo>
                <a:lnTo>
                  <a:pt x="16677" y="6190"/>
                </a:lnTo>
                <a:cubicBezTo>
                  <a:pt x="16557" y="6158"/>
                  <a:pt x="16509" y="6158"/>
                  <a:pt x="16462" y="6158"/>
                </a:cubicBezTo>
                <a:cubicBezTo>
                  <a:pt x="16437" y="6146"/>
                  <a:pt x="16412" y="6146"/>
                  <a:pt x="16387" y="6146"/>
                </a:cubicBezTo>
                <a:cubicBezTo>
                  <a:pt x="16349" y="6146"/>
                  <a:pt x="16311" y="6146"/>
                  <a:pt x="16248" y="6158"/>
                </a:cubicBezTo>
                <a:cubicBezTo>
                  <a:pt x="16194" y="6180"/>
                  <a:pt x="16271" y="6211"/>
                  <a:pt x="16325" y="6211"/>
                </a:cubicBezTo>
                <a:cubicBezTo>
                  <a:pt x="16334" y="6211"/>
                  <a:pt x="16342" y="6210"/>
                  <a:pt x="16349" y="6208"/>
                </a:cubicBezTo>
                <a:lnTo>
                  <a:pt x="16349" y="6208"/>
                </a:lnTo>
                <a:cubicBezTo>
                  <a:pt x="16186" y="6284"/>
                  <a:pt x="16110" y="6347"/>
                  <a:pt x="16047" y="6397"/>
                </a:cubicBezTo>
                <a:cubicBezTo>
                  <a:pt x="16135" y="6284"/>
                  <a:pt x="16148" y="6246"/>
                  <a:pt x="16110" y="6208"/>
                </a:cubicBezTo>
                <a:cubicBezTo>
                  <a:pt x="16085" y="6183"/>
                  <a:pt x="16035" y="6158"/>
                  <a:pt x="16035" y="6120"/>
                </a:cubicBezTo>
                <a:cubicBezTo>
                  <a:pt x="15884" y="6322"/>
                  <a:pt x="15821" y="6585"/>
                  <a:pt x="15796" y="6824"/>
                </a:cubicBezTo>
                <a:cubicBezTo>
                  <a:pt x="15796" y="6799"/>
                  <a:pt x="15771" y="6711"/>
                  <a:pt x="15771" y="6711"/>
                </a:cubicBezTo>
                <a:cubicBezTo>
                  <a:pt x="15771" y="6761"/>
                  <a:pt x="15708" y="6950"/>
                  <a:pt x="15683" y="7189"/>
                </a:cubicBezTo>
                <a:cubicBezTo>
                  <a:pt x="15633" y="7427"/>
                  <a:pt x="15607" y="7691"/>
                  <a:pt x="15595" y="7867"/>
                </a:cubicBezTo>
                <a:lnTo>
                  <a:pt x="15595" y="7817"/>
                </a:lnTo>
                <a:cubicBezTo>
                  <a:pt x="15595" y="7808"/>
                  <a:pt x="15594" y="7804"/>
                  <a:pt x="15593" y="7804"/>
                </a:cubicBezTo>
                <a:cubicBezTo>
                  <a:pt x="15589" y="7804"/>
                  <a:pt x="15579" y="7850"/>
                  <a:pt x="15570" y="7917"/>
                </a:cubicBezTo>
                <a:cubicBezTo>
                  <a:pt x="15557" y="8018"/>
                  <a:pt x="15557" y="8131"/>
                  <a:pt x="15557" y="8206"/>
                </a:cubicBezTo>
                <a:cubicBezTo>
                  <a:pt x="15545" y="8181"/>
                  <a:pt x="15557" y="8144"/>
                  <a:pt x="15557" y="8081"/>
                </a:cubicBezTo>
                <a:lnTo>
                  <a:pt x="15557" y="8081"/>
                </a:lnTo>
                <a:cubicBezTo>
                  <a:pt x="15494" y="8345"/>
                  <a:pt x="15607" y="8433"/>
                  <a:pt x="15532" y="8709"/>
                </a:cubicBezTo>
                <a:cubicBezTo>
                  <a:pt x="15566" y="8481"/>
                  <a:pt x="15549" y="8418"/>
                  <a:pt x="15536" y="8418"/>
                </a:cubicBezTo>
                <a:lnTo>
                  <a:pt x="15536" y="8418"/>
                </a:lnTo>
                <a:cubicBezTo>
                  <a:pt x="15534" y="8418"/>
                  <a:pt x="15533" y="8419"/>
                  <a:pt x="15532" y="8420"/>
                </a:cubicBezTo>
                <a:cubicBezTo>
                  <a:pt x="15521" y="8602"/>
                  <a:pt x="15458" y="9012"/>
                  <a:pt x="15502" y="9012"/>
                </a:cubicBezTo>
                <a:cubicBezTo>
                  <a:pt x="15507" y="9012"/>
                  <a:pt x="15512" y="9007"/>
                  <a:pt x="15520" y="8998"/>
                </a:cubicBezTo>
                <a:lnTo>
                  <a:pt x="15520" y="8998"/>
                </a:lnTo>
                <a:cubicBezTo>
                  <a:pt x="15484" y="9129"/>
                  <a:pt x="15471" y="9238"/>
                  <a:pt x="15448" y="9238"/>
                </a:cubicBezTo>
                <a:cubicBezTo>
                  <a:pt x="15447" y="9238"/>
                  <a:pt x="15445" y="9237"/>
                  <a:pt x="15444" y="9237"/>
                </a:cubicBezTo>
                <a:cubicBezTo>
                  <a:pt x="15432" y="9400"/>
                  <a:pt x="15406" y="9576"/>
                  <a:pt x="15381" y="9739"/>
                </a:cubicBezTo>
                <a:cubicBezTo>
                  <a:pt x="15381" y="9723"/>
                  <a:pt x="15379" y="9706"/>
                  <a:pt x="15373" y="9706"/>
                </a:cubicBezTo>
                <a:cubicBezTo>
                  <a:pt x="15366" y="9706"/>
                  <a:pt x="15356" y="9724"/>
                  <a:pt x="15341" y="9777"/>
                </a:cubicBezTo>
                <a:lnTo>
                  <a:pt x="15341" y="9777"/>
                </a:lnTo>
                <a:cubicBezTo>
                  <a:pt x="15373" y="9652"/>
                  <a:pt x="15395" y="9527"/>
                  <a:pt x="15406" y="9413"/>
                </a:cubicBezTo>
                <a:cubicBezTo>
                  <a:pt x="15419" y="9287"/>
                  <a:pt x="15432" y="9187"/>
                  <a:pt x="15457" y="9111"/>
                </a:cubicBezTo>
                <a:cubicBezTo>
                  <a:pt x="15455" y="9110"/>
                  <a:pt x="15454" y="9110"/>
                  <a:pt x="15452" y="9110"/>
                </a:cubicBezTo>
                <a:cubicBezTo>
                  <a:pt x="15438" y="9110"/>
                  <a:pt x="15422" y="9135"/>
                  <a:pt x="15408" y="9135"/>
                </a:cubicBezTo>
                <a:cubicBezTo>
                  <a:pt x="15396" y="9135"/>
                  <a:pt x="15387" y="9119"/>
                  <a:pt x="15381" y="9061"/>
                </a:cubicBezTo>
                <a:cubicBezTo>
                  <a:pt x="15318" y="9601"/>
                  <a:pt x="15293" y="9903"/>
                  <a:pt x="15243" y="10255"/>
                </a:cubicBezTo>
                <a:cubicBezTo>
                  <a:pt x="15180" y="10405"/>
                  <a:pt x="15117" y="10569"/>
                  <a:pt x="15042" y="10720"/>
                </a:cubicBezTo>
                <a:lnTo>
                  <a:pt x="15055" y="10745"/>
                </a:lnTo>
                <a:lnTo>
                  <a:pt x="14979" y="10808"/>
                </a:lnTo>
                <a:cubicBezTo>
                  <a:pt x="14967" y="10858"/>
                  <a:pt x="14954" y="10896"/>
                  <a:pt x="14941" y="10908"/>
                </a:cubicBezTo>
                <a:cubicBezTo>
                  <a:pt x="14941" y="10903"/>
                  <a:pt x="14941" y="10894"/>
                  <a:pt x="14941" y="10883"/>
                </a:cubicBezTo>
                <a:cubicBezTo>
                  <a:pt x="14929" y="10921"/>
                  <a:pt x="14904" y="10971"/>
                  <a:pt x="14904" y="10996"/>
                </a:cubicBezTo>
                <a:cubicBezTo>
                  <a:pt x="14879" y="10996"/>
                  <a:pt x="14891" y="10908"/>
                  <a:pt x="14904" y="10820"/>
                </a:cubicBezTo>
                <a:cubicBezTo>
                  <a:pt x="14929" y="10782"/>
                  <a:pt x="14954" y="10745"/>
                  <a:pt x="14979" y="10707"/>
                </a:cubicBezTo>
                <a:cubicBezTo>
                  <a:pt x="14995" y="10644"/>
                  <a:pt x="15006" y="10596"/>
                  <a:pt x="14993" y="10596"/>
                </a:cubicBezTo>
                <a:cubicBezTo>
                  <a:pt x="14986" y="10596"/>
                  <a:pt x="14970" y="10614"/>
                  <a:pt x="14941" y="10657"/>
                </a:cubicBezTo>
                <a:cubicBezTo>
                  <a:pt x="14941" y="10663"/>
                  <a:pt x="14938" y="10673"/>
                  <a:pt x="14935" y="10684"/>
                </a:cubicBezTo>
                <a:lnTo>
                  <a:pt x="14935" y="10684"/>
                </a:lnTo>
                <a:cubicBezTo>
                  <a:pt x="14939" y="10658"/>
                  <a:pt x="14938" y="10642"/>
                  <a:pt x="14932" y="10642"/>
                </a:cubicBezTo>
                <a:lnTo>
                  <a:pt x="14932" y="10642"/>
                </a:lnTo>
                <a:cubicBezTo>
                  <a:pt x="14928" y="10642"/>
                  <a:pt x="14923" y="10646"/>
                  <a:pt x="14916" y="10657"/>
                </a:cubicBezTo>
                <a:cubicBezTo>
                  <a:pt x="14866" y="10770"/>
                  <a:pt x="14841" y="10896"/>
                  <a:pt x="14778" y="10996"/>
                </a:cubicBezTo>
                <a:cubicBezTo>
                  <a:pt x="14803" y="10971"/>
                  <a:pt x="14841" y="10921"/>
                  <a:pt x="14879" y="10858"/>
                </a:cubicBezTo>
                <a:lnTo>
                  <a:pt x="14879" y="10858"/>
                </a:lnTo>
                <a:cubicBezTo>
                  <a:pt x="14821" y="11021"/>
                  <a:pt x="14741" y="11206"/>
                  <a:pt x="14763" y="11206"/>
                </a:cubicBezTo>
                <a:cubicBezTo>
                  <a:pt x="14770" y="11206"/>
                  <a:pt x="14786" y="11188"/>
                  <a:pt x="14816" y="11147"/>
                </a:cubicBezTo>
                <a:lnTo>
                  <a:pt x="14816" y="11147"/>
                </a:lnTo>
                <a:cubicBezTo>
                  <a:pt x="14766" y="11235"/>
                  <a:pt x="14703" y="11310"/>
                  <a:pt x="14640" y="11386"/>
                </a:cubicBezTo>
                <a:cubicBezTo>
                  <a:pt x="14565" y="11536"/>
                  <a:pt x="14514" y="11599"/>
                  <a:pt x="14464" y="11662"/>
                </a:cubicBezTo>
                <a:cubicBezTo>
                  <a:pt x="14439" y="11700"/>
                  <a:pt x="14414" y="11725"/>
                  <a:pt x="14376" y="11775"/>
                </a:cubicBezTo>
                <a:cubicBezTo>
                  <a:pt x="14338" y="11813"/>
                  <a:pt x="14288" y="11876"/>
                  <a:pt x="14213" y="11951"/>
                </a:cubicBezTo>
                <a:cubicBezTo>
                  <a:pt x="14193" y="11951"/>
                  <a:pt x="14237" y="11903"/>
                  <a:pt x="14223" y="11903"/>
                </a:cubicBezTo>
                <a:cubicBezTo>
                  <a:pt x="14220" y="11903"/>
                  <a:pt x="14213" y="11906"/>
                  <a:pt x="14200" y="11913"/>
                </a:cubicBezTo>
                <a:cubicBezTo>
                  <a:pt x="13999" y="12165"/>
                  <a:pt x="13559" y="12290"/>
                  <a:pt x="13509" y="12341"/>
                </a:cubicBezTo>
                <a:cubicBezTo>
                  <a:pt x="13295" y="12454"/>
                  <a:pt x="13434" y="12416"/>
                  <a:pt x="13295" y="12479"/>
                </a:cubicBezTo>
                <a:cubicBezTo>
                  <a:pt x="13295" y="12479"/>
                  <a:pt x="13301" y="12473"/>
                  <a:pt x="13293" y="12473"/>
                </a:cubicBezTo>
                <a:cubicBezTo>
                  <a:pt x="13290" y="12473"/>
                  <a:pt x="13283" y="12475"/>
                  <a:pt x="13270" y="12479"/>
                </a:cubicBezTo>
                <a:lnTo>
                  <a:pt x="13094" y="12567"/>
                </a:lnTo>
                <a:cubicBezTo>
                  <a:pt x="13089" y="12568"/>
                  <a:pt x="13085" y="12568"/>
                  <a:pt x="13083" y="12568"/>
                </a:cubicBezTo>
                <a:cubicBezTo>
                  <a:pt x="13059" y="12568"/>
                  <a:pt x="13151" y="12531"/>
                  <a:pt x="13138" y="12531"/>
                </a:cubicBezTo>
                <a:cubicBezTo>
                  <a:pt x="13133" y="12531"/>
                  <a:pt x="13111" y="12537"/>
                  <a:pt x="13057" y="12554"/>
                </a:cubicBezTo>
                <a:cubicBezTo>
                  <a:pt x="12717" y="12667"/>
                  <a:pt x="12516" y="12730"/>
                  <a:pt x="12227" y="12755"/>
                </a:cubicBezTo>
                <a:cubicBezTo>
                  <a:pt x="11813" y="12831"/>
                  <a:pt x="12416" y="12793"/>
                  <a:pt x="12064" y="12831"/>
                </a:cubicBezTo>
                <a:cubicBezTo>
                  <a:pt x="12029" y="12822"/>
                  <a:pt x="11995" y="12807"/>
                  <a:pt x="11906" y="12807"/>
                </a:cubicBezTo>
                <a:cubicBezTo>
                  <a:pt x="11867" y="12807"/>
                  <a:pt x="11816" y="12810"/>
                  <a:pt x="11750" y="12818"/>
                </a:cubicBezTo>
                <a:cubicBezTo>
                  <a:pt x="11637" y="12843"/>
                  <a:pt x="11649" y="12856"/>
                  <a:pt x="11461" y="12881"/>
                </a:cubicBezTo>
                <a:lnTo>
                  <a:pt x="11461" y="12843"/>
                </a:lnTo>
                <a:cubicBezTo>
                  <a:pt x="11352" y="12859"/>
                  <a:pt x="11258" y="12870"/>
                  <a:pt x="11201" y="12870"/>
                </a:cubicBezTo>
                <a:cubicBezTo>
                  <a:pt x="11167" y="12870"/>
                  <a:pt x="11147" y="12865"/>
                  <a:pt x="11147" y="12856"/>
                </a:cubicBezTo>
                <a:cubicBezTo>
                  <a:pt x="10996" y="12881"/>
                  <a:pt x="10895" y="12881"/>
                  <a:pt x="10820" y="12881"/>
                </a:cubicBezTo>
                <a:cubicBezTo>
                  <a:pt x="10556" y="12906"/>
                  <a:pt x="11021" y="12944"/>
                  <a:pt x="11084" y="12956"/>
                </a:cubicBezTo>
                <a:cubicBezTo>
                  <a:pt x="10820" y="12944"/>
                  <a:pt x="10631" y="12956"/>
                  <a:pt x="10481" y="12919"/>
                </a:cubicBezTo>
                <a:lnTo>
                  <a:pt x="10719" y="12906"/>
                </a:lnTo>
                <a:cubicBezTo>
                  <a:pt x="10635" y="12900"/>
                  <a:pt x="10565" y="12897"/>
                  <a:pt x="10506" y="12897"/>
                </a:cubicBezTo>
                <a:cubicBezTo>
                  <a:pt x="10318" y="12897"/>
                  <a:pt x="10247" y="12922"/>
                  <a:pt x="10167" y="12922"/>
                </a:cubicBezTo>
                <a:cubicBezTo>
                  <a:pt x="10125" y="12922"/>
                  <a:pt x="10081" y="12915"/>
                  <a:pt x="10016" y="12894"/>
                </a:cubicBezTo>
                <a:cubicBezTo>
                  <a:pt x="10179" y="12894"/>
                  <a:pt x="10393" y="12868"/>
                  <a:pt x="10280" y="12856"/>
                </a:cubicBezTo>
                <a:lnTo>
                  <a:pt x="10280" y="12856"/>
                </a:lnTo>
                <a:lnTo>
                  <a:pt x="10041" y="12881"/>
                </a:lnTo>
                <a:cubicBezTo>
                  <a:pt x="10003" y="12868"/>
                  <a:pt x="10179" y="12868"/>
                  <a:pt x="10066" y="12856"/>
                </a:cubicBezTo>
                <a:lnTo>
                  <a:pt x="10066" y="12856"/>
                </a:lnTo>
                <a:cubicBezTo>
                  <a:pt x="9991" y="12868"/>
                  <a:pt x="9852" y="12894"/>
                  <a:pt x="9789" y="12906"/>
                </a:cubicBezTo>
                <a:lnTo>
                  <a:pt x="9387" y="12906"/>
                </a:lnTo>
                <a:cubicBezTo>
                  <a:pt x="9438" y="12906"/>
                  <a:pt x="9438" y="12894"/>
                  <a:pt x="9362" y="12894"/>
                </a:cubicBezTo>
                <a:lnTo>
                  <a:pt x="9073" y="12919"/>
                </a:lnTo>
                <a:cubicBezTo>
                  <a:pt x="9161" y="12906"/>
                  <a:pt x="9073" y="12906"/>
                  <a:pt x="8948" y="12894"/>
                </a:cubicBezTo>
                <a:cubicBezTo>
                  <a:pt x="8618" y="12894"/>
                  <a:pt x="8634" y="12961"/>
                  <a:pt x="8450" y="12961"/>
                </a:cubicBezTo>
                <a:cubicBezTo>
                  <a:pt x="8423" y="12961"/>
                  <a:pt x="8393" y="12959"/>
                  <a:pt x="8357" y="12956"/>
                </a:cubicBezTo>
                <a:cubicBezTo>
                  <a:pt x="8395" y="12956"/>
                  <a:pt x="8407" y="12944"/>
                  <a:pt x="8445" y="12944"/>
                </a:cubicBezTo>
                <a:lnTo>
                  <a:pt x="8294" y="12931"/>
                </a:lnTo>
                <a:cubicBezTo>
                  <a:pt x="8256" y="13007"/>
                  <a:pt x="7414" y="12969"/>
                  <a:pt x="7389" y="13044"/>
                </a:cubicBezTo>
                <a:cubicBezTo>
                  <a:pt x="7176" y="13019"/>
                  <a:pt x="7364" y="13032"/>
                  <a:pt x="7641" y="12981"/>
                </a:cubicBezTo>
                <a:lnTo>
                  <a:pt x="7414" y="12969"/>
                </a:lnTo>
                <a:cubicBezTo>
                  <a:pt x="7458" y="12963"/>
                  <a:pt x="7499" y="12963"/>
                  <a:pt x="7542" y="12963"/>
                </a:cubicBezTo>
                <a:cubicBezTo>
                  <a:pt x="7584" y="12963"/>
                  <a:pt x="7628" y="12963"/>
                  <a:pt x="7678" y="12956"/>
                </a:cubicBezTo>
                <a:cubicBezTo>
                  <a:pt x="7621" y="12952"/>
                  <a:pt x="7564" y="12949"/>
                  <a:pt x="7509" y="12949"/>
                </a:cubicBezTo>
                <a:cubicBezTo>
                  <a:pt x="7276" y="12949"/>
                  <a:pt x="7072" y="12986"/>
                  <a:pt x="6950" y="13007"/>
                </a:cubicBezTo>
                <a:cubicBezTo>
                  <a:pt x="6853" y="13007"/>
                  <a:pt x="6950" y="12969"/>
                  <a:pt x="6856" y="12969"/>
                </a:cubicBezTo>
                <a:cubicBezTo>
                  <a:pt x="6828" y="12969"/>
                  <a:pt x="6783" y="12973"/>
                  <a:pt x="6711" y="12981"/>
                </a:cubicBezTo>
                <a:cubicBezTo>
                  <a:pt x="6246" y="13019"/>
                  <a:pt x="6799" y="13032"/>
                  <a:pt x="6522" y="13057"/>
                </a:cubicBezTo>
                <a:lnTo>
                  <a:pt x="6321" y="13019"/>
                </a:lnTo>
                <a:cubicBezTo>
                  <a:pt x="5982" y="13082"/>
                  <a:pt x="5718" y="13069"/>
                  <a:pt x="5417" y="13095"/>
                </a:cubicBezTo>
                <a:cubicBezTo>
                  <a:pt x="5354" y="13095"/>
                  <a:pt x="5316" y="13107"/>
                  <a:pt x="5303" y="13107"/>
                </a:cubicBezTo>
                <a:cubicBezTo>
                  <a:pt x="5140" y="13120"/>
                  <a:pt x="4989" y="13145"/>
                  <a:pt x="4838" y="13183"/>
                </a:cubicBezTo>
                <a:cubicBezTo>
                  <a:pt x="4688" y="13208"/>
                  <a:pt x="4549" y="13233"/>
                  <a:pt x="4436" y="13245"/>
                </a:cubicBezTo>
                <a:cubicBezTo>
                  <a:pt x="4453" y="13241"/>
                  <a:pt x="4443" y="13240"/>
                  <a:pt x="4422" y="13240"/>
                </a:cubicBezTo>
                <a:cubicBezTo>
                  <a:pt x="4379" y="13240"/>
                  <a:pt x="4290" y="13245"/>
                  <a:pt x="4273" y="13245"/>
                </a:cubicBezTo>
                <a:cubicBezTo>
                  <a:pt x="4135" y="13270"/>
                  <a:pt x="3997" y="13308"/>
                  <a:pt x="3858" y="13358"/>
                </a:cubicBezTo>
                <a:cubicBezTo>
                  <a:pt x="3959" y="13321"/>
                  <a:pt x="4009" y="13308"/>
                  <a:pt x="4022" y="13283"/>
                </a:cubicBezTo>
                <a:lnTo>
                  <a:pt x="4022" y="13283"/>
                </a:lnTo>
                <a:cubicBezTo>
                  <a:pt x="3808" y="13346"/>
                  <a:pt x="3607" y="13384"/>
                  <a:pt x="3431" y="13446"/>
                </a:cubicBezTo>
                <a:cubicBezTo>
                  <a:pt x="3293" y="13484"/>
                  <a:pt x="3180" y="13522"/>
                  <a:pt x="3054" y="13559"/>
                </a:cubicBezTo>
                <a:cubicBezTo>
                  <a:pt x="2388" y="13811"/>
                  <a:pt x="1923" y="14075"/>
                  <a:pt x="1622" y="14301"/>
                </a:cubicBezTo>
                <a:cubicBezTo>
                  <a:pt x="1609" y="14313"/>
                  <a:pt x="1584" y="14339"/>
                  <a:pt x="1546" y="14364"/>
                </a:cubicBezTo>
                <a:lnTo>
                  <a:pt x="1534" y="14376"/>
                </a:lnTo>
                <a:cubicBezTo>
                  <a:pt x="1358" y="14515"/>
                  <a:pt x="1232" y="14628"/>
                  <a:pt x="1144" y="14703"/>
                </a:cubicBezTo>
                <a:cubicBezTo>
                  <a:pt x="1069" y="14791"/>
                  <a:pt x="1018" y="14841"/>
                  <a:pt x="993" y="14866"/>
                </a:cubicBezTo>
                <a:cubicBezTo>
                  <a:pt x="988" y="14877"/>
                  <a:pt x="987" y="14882"/>
                  <a:pt x="989" y="14882"/>
                </a:cubicBezTo>
                <a:cubicBezTo>
                  <a:pt x="999" y="14882"/>
                  <a:pt x="1064" y="14817"/>
                  <a:pt x="1182" y="14728"/>
                </a:cubicBezTo>
                <a:cubicBezTo>
                  <a:pt x="1245" y="14665"/>
                  <a:pt x="1345" y="14590"/>
                  <a:pt x="1446" y="14515"/>
                </a:cubicBezTo>
                <a:cubicBezTo>
                  <a:pt x="1496" y="14477"/>
                  <a:pt x="1559" y="14427"/>
                  <a:pt x="1622" y="14389"/>
                </a:cubicBezTo>
                <a:cubicBezTo>
                  <a:pt x="1672" y="14351"/>
                  <a:pt x="1735" y="14313"/>
                  <a:pt x="1810" y="14263"/>
                </a:cubicBezTo>
                <a:cubicBezTo>
                  <a:pt x="2061" y="14100"/>
                  <a:pt x="2363" y="13962"/>
                  <a:pt x="2627" y="13849"/>
                </a:cubicBezTo>
                <a:cubicBezTo>
                  <a:pt x="3029" y="13684"/>
                  <a:pt x="3352" y="13599"/>
                  <a:pt x="3396" y="13599"/>
                </a:cubicBezTo>
                <a:cubicBezTo>
                  <a:pt x="3412" y="13599"/>
                  <a:pt x="3390" y="13611"/>
                  <a:pt x="3318" y="13635"/>
                </a:cubicBezTo>
                <a:cubicBezTo>
                  <a:pt x="3243" y="13660"/>
                  <a:pt x="3130" y="13685"/>
                  <a:pt x="2979" y="13761"/>
                </a:cubicBezTo>
                <a:cubicBezTo>
                  <a:pt x="2903" y="13786"/>
                  <a:pt x="2815" y="13823"/>
                  <a:pt x="2715" y="13861"/>
                </a:cubicBezTo>
                <a:cubicBezTo>
                  <a:pt x="2614" y="13911"/>
                  <a:pt x="2501" y="13962"/>
                  <a:pt x="2376" y="14024"/>
                </a:cubicBezTo>
                <a:cubicBezTo>
                  <a:pt x="2250" y="14087"/>
                  <a:pt x="2124" y="14163"/>
                  <a:pt x="1973" y="14251"/>
                </a:cubicBezTo>
                <a:cubicBezTo>
                  <a:pt x="1835" y="14351"/>
                  <a:pt x="1672" y="14439"/>
                  <a:pt x="1521" y="14565"/>
                </a:cubicBezTo>
                <a:cubicBezTo>
                  <a:pt x="1207" y="14816"/>
                  <a:pt x="880" y="15143"/>
                  <a:pt x="579" y="15595"/>
                </a:cubicBezTo>
                <a:cubicBezTo>
                  <a:pt x="692" y="15457"/>
                  <a:pt x="830" y="15331"/>
                  <a:pt x="968" y="15218"/>
                </a:cubicBezTo>
                <a:lnTo>
                  <a:pt x="968" y="15218"/>
                </a:lnTo>
                <a:cubicBezTo>
                  <a:pt x="742" y="15470"/>
                  <a:pt x="553" y="15759"/>
                  <a:pt x="403" y="16060"/>
                </a:cubicBezTo>
                <a:cubicBezTo>
                  <a:pt x="373" y="16131"/>
                  <a:pt x="363" y="16163"/>
                  <a:pt x="368" y="16163"/>
                </a:cubicBezTo>
                <a:cubicBezTo>
                  <a:pt x="374" y="16163"/>
                  <a:pt x="400" y="16121"/>
                  <a:pt x="440" y="16048"/>
                </a:cubicBezTo>
                <a:cubicBezTo>
                  <a:pt x="528" y="15897"/>
                  <a:pt x="679" y="15633"/>
                  <a:pt x="943" y="15331"/>
                </a:cubicBezTo>
                <a:cubicBezTo>
                  <a:pt x="1207" y="15017"/>
                  <a:pt x="1571" y="14690"/>
                  <a:pt x="2036" y="14401"/>
                </a:cubicBezTo>
                <a:cubicBezTo>
                  <a:pt x="2501" y="14112"/>
                  <a:pt x="3067" y="13874"/>
                  <a:pt x="3670" y="13723"/>
                </a:cubicBezTo>
                <a:lnTo>
                  <a:pt x="3670" y="13723"/>
                </a:lnTo>
                <a:cubicBezTo>
                  <a:pt x="3494" y="13773"/>
                  <a:pt x="3318" y="13836"/>
                  <a:pt x="3130" y="13899"/>
                </a:cubicBezTo>
                <a:cubicBezTo>
                  <a:pt x="2954" y="13974"/>
                  <a:pt x="2765" y="14037"/>
                  <a:pt x="2589" y="14125"/>
                </a:cubicBezTo>
                <a:cubicBezTo>
                  <a:pt x="2237" y="14276"/>
                  <a:pt x="1936" y="14477"/>
                  <a:pt x="1735" y="14628"/>
                </a:cubicBezTo>
                <a:cubicBezTo>
                  <a:pt x="1185" y="15094"/>
                  <a:pt x="976" y="15435"/>
                  <a:pt x="989" y="15435"/>
                </a:cubicBezTo>
                <a:cubicBezTo>
                  <a:pt x="990" y="15435"/>
                  <a:pt x="991" y="15434"/>
                  <a:pt x="993" y="15432"/>
                </a:cubicBezTo>
                <a:cubicBezTo>
                  <a:pt x="1006" y="15419"/>
                  <a:pt x="1031" y="15382"/>
                  <a:pt x="1081" y="15331"/>
                </a:cubicBezTo>
                <a:cubicBezTo>
                  <a:pt x="1132" y="15281"/>
                  <a:pt x="1207" y="15206"/>
                  <a:pt x="1295" y="15118"/>
                </a:cubicBezTo>
                <a:cubicBezTo>
                  <a:pt x="1440" y="14990"/>
                  <a:pt x="1632" y="14817"/>
                  <a:pt x="1908" y="14631"/>
                </a:cubicBezTo>
                <a:lnTo>
                  <a:pt x="1908" y="14631"/>
                </a:lnTo>
                <a:cubicBezTo>
                  <a:pt x="1681" y="14880"/>
                  <a:pt x="1294" y="15056"/>
                  <a:pt x="1044" y="15394"/>
                </a:cubicBezTo>
                <a:cubicBezTo>
                  <a:pt x="1056" y="15419"/>
                  <a:pt x="1132" y="15382"/>
                  <a:pt x="1106" y="15470"/>
                </a:cubicBezTo>
                <a:cubicBezTo>
                  <a:pt x="1031" y="15507"/>
                  <a:pt x="956" y="15545"/>
                  <a:pt x="880" y="15570"/>
                </a:cubicBezTo>
                <a:cubicBezTo>
                  <a:pt x="843" y="15645"/>
                  <a:pt x="943" y="15708"/>
                  <a:pt x="792" y="15796"/>
                </a:cubicBezTo>
                <a:cubicBezTo>
                  <a:pt x="803" y="15791"/>
                  <a:pt x="817" y="15785"/>
                  <a:pt x="828" y="15785"/>
                </a:cubicBezTo>
                <a:cubicBezTo>
                  <a:pt x="841" y="15785"/>
                  <a:pt x="849" y="15794"/>
                  <a:pt x="843" y="15821"/>
                </a:cubicBezTo>
                <a:cubicBezTo>
                  <a:pt x="566" y="16136"/>
                  <a:pt x="415" y="16525"/>
                  <a:pt x="302" y="16940"/>
                </a:cubicBezTo>
                <a:cubicBezTo>
                  <a:pt x="189" y="17342"/>
                  <a:pt x="126" y="17769"/>
                  <a:pt x="1" y="18196"/>
                </a:cubicBezTo>
                <a:cubicBezTo>
                  <a:pt x="19" y="18156"/>
                  <a:pt x="29" y="18139"/>
                  <a:pt x="34" y="18139"/>
                </a:cubicBezTo>
                <a:cubicBezTo>
                  <a:pt x="43" y="18139"/>
                  <a:pt x="38" y="18190"/>
                  <a:pt x="38" y="18247"/>
                </a:cubicBezTo>
                <a:cubicBezTo>
                  <a:pt x="42" y="18226"/>
                  <a:pt x="51" y="18219"/>
                  <a:pt x="61" y="18219"/>
                </a:cubicBezTo>
                <a:cubicBezTo>
                  <a:pt x="82" y="18219"/>
                  <a:pt x="109" y="18247"/>
                  <a:pt x="126" y="18247"/>
                </a:cubicBezTo>
                <a:cubicBezTo>
                  <a:pt x="101" y="18360"/>
                  <a:pt x="63" y="18473"/>
                  <a:pt x="38" y="18598"/>
                </a:cubicBezTo>
                <a:cubicBezTo>
                  <a:pt x="126" y="18661"/>
                  <a:pt x="63" y="18975"/>
                  <a:pt x="151" y="19001"/>
                </a:cubicBezTo>
                <a:lnTo>
                  <a:pt x="126" y="18900"/>
                </a:lnTo>
                <a:lnTo>
                  <a:pt x="126" y="18900"/>
                </a:lnTo>
                <a:cubicBezTo>
                  <a:pt x="145" y="18923"/>
                  <a:pt x="163" y="18932"/>
                  <a:pt x="180" y="18932"/>
                </a:cubicBezTo>
                <a:cubicBezTo>
                  <a:pt x="267" y="18932"/>
                  <a:pt x="345" y="18699"/>
                  <a:pt x="446" y="18699"/>
                </a:cubicBezTo>
                <a:cubicBezTo>
                  <a:pt x="449" y="18699"/>
                  <a:pt x="451" y="18699"/>
                  <a:pt x="453" y="18699"/>
                </a:cubicBezTo>
                <a:cubicBezTo>
                  <a:pt x="340" y="18536"/>
                  <a:pt x="604" y="18284"/>
                  <a:pt x="478" y="18020"/>
                </a:cubicBezTo>
                <a:cubicBezTo>
                  <a:pt x="483" y="18011"/>
                  <a:pt x="487" y="18007"/>
                  <a:pt x="491" y="18007"/>
                </a:cubicBezTo>
                <a:cubicBezTo>
                  <a:pt x="505" y="18007"/>
                  <a:pt x="516" y="18053"/>
                  <a:pt x="531" y="18053"/>
                </a:cubicBezTo>
                <a:cubicBezTo>
                  <a:pt x="534" y="18053"/>
                  <a:pt x="537" y="18051"/>
                  <a:pt x="541" y="18046"/>
                </a:cubicBezTo>
                <a:cubicBezTo>
                  <a:pt x="491" y="17983"/>
                  <a:pt x="491" y="17895"/>
                  <a:pt x="528" y="17757"/>
                </a:cubicBezTo>
                <a:lnTo>
                  <a:pt x="528" y="17757"/>
                </a:lnTo>
                <a:lnTo>
                  <a:pt x="541" y="17782"/>
                </a:lnTo>
                <a:cubicBezTo>
                  <a:pt x="591" y="17380"/>
                  <a:pt x="679" y="17216"/>
                  <a:pt x="855" y="16814"/>
                </a:cubicBezTo>
                <a:lnTo>
                  <a:pt x="855" y="16814"/>
                </a:lnTo>
                <a:lnTo>
                  <a:pt x="792" y="16827"/>
                </a:lnTo>
                <a:cubicBezTo>
                  <a:pt x="830" y="16739"/>
                  <a:pt x="855" y="16726"/>
                  <a:pt x="880" y="16688"/>
                </a:cubicBezTo>
                <a:cubicBezTo>
                  <a:pt x="877" y="16670"/>
                  <a:pt x="871" y="16662"/>
                  <a:pt x="864" y="16662"/>
                </a:cubicBezTo>
                <a:cubicBezTo>
                  <a:pt x="847" y="16662"/>
                  <a:pt x="823" y="16707"/>
                  <a:pt x="805" y="16751"/>
                </a:cubicBezTo>
                <a:cubicBezTo>
                  <a:pt x="787" y="16796"/>
                  <a:pt x="769" y="16840"/>
                  <a:pt x="752" y="16840"/>
                </a:cubicBezTo>
                <a:cubicBezTo>
                  <a:pt x="744" y="16840"/>
                  <a:pt x="737" y="16832"/>
                  <a:pt x="729" y="16814"/>
                </a:cubicBezTo>
                <a:cubicBezTo>
                  <a:pt x="805" y="16776"/>
                  <a:pt x="868" y="16613"/>
                  <a:pt x="930" y="16475"/>
                </a:cubicBezTo>
                <a:cubicBezTo>
                  <a:pt x="968" y="16399"/>
                  <a:pt x="1006" y="16337"/>
                  <a:pt x="1044" y="16286"/>
                </a:cubicBezTo>
                <a:cubicBezTo>
                  <a:pt x="1076" y="16243"/>
                  <a:pt x="1119" y="16208"/>
                  <a:pt x="1154" y="16208"/>
                </a:cubicBezTo>
                <a:cubicBezTo>
                  <a:pt x="1159" y="16208"/>
                  <a:pt x="1164" y="16209"/>
                  <a:pt x="1169" y="16211"/>
                </a:cubicBezTo>
                <a:cubicBezTo>
                  <a:pt x="1232" y="16085"/>
                  <a:pt x="1081" y="16198"/>
                  <a:pt x="1157" y="16085"/>
                </a:cubicBezTo>
                <a:lnTo>
                  <a:pt x="1207" y="16073"/>
                </a:lnTo>
                <a:lnTo>
                  <a:pt x="1182" y="16022"/>
                </a:lnTo>
                <a:cubicBezTo>
                  <a:pt x="1231" y="15963"/>
                  <a:pt x="1280" y="15943"/>
                  <a:pt x="1318" y="15943"/>
                </a:cubicBezTo>
                <a:cubicBezTo>
                  <a:pt x="1328" y="15943"/>
                  <a:pt x="1337" y="15944"/>
                  <a:pt x="1345" y="15947"/>
                </a:cubicBezTo>
                <a:cubicBezTo>
                  <a:pt x="1320" y="15972"/>
                  <a:pt x="1307" y="16010"/>
                  <a:pt x="1295" y="16035"/>
                </a:cubicBezTo>
                <a:cubicBezTo>
                  <a:pt x="1383" y="15960"/>
                  <a:pt x="1471" y="15796"/>
                  <a:pt x="1509" y="15746"/>
                </a:cubicBezTo>
                <a:lnTo>
                  <a:pt x="1509" y="15746"/>
                </a:lnTo>
                <a:lnTo>
                  <a:pt x="1421" y="15821"/>
                </a:lnTo>
                <a:cubicBezTo>
                  <a:pt x="1622" y="15507"/>
                  <a:pt x="1999" y="15231"/>
                  <a:pt x="2275" y="14954"/>
                </a:cubicBezTo>
                <a:lnTo>
                  <a:pt x="2237" y="14954"/>
                </a:lnTo>
                <a:cubicBezTo>
                  <a:pt x="2338" y="14841"/>
                  <a:pt x="2401" y="14829"/>
                  <a:pt x="2464" y="14804"/>
                </a:cubicBezTo>
                <a:cubicBezTo>
                  <a:pt x="2526" y="14778"/>
                  <a:pt x="2589" y="14753"/>
                  <a:pt x="2727" y="14678"/>
                </a:cubicBezTo>
                <a:lnTo>
                  <a:pt x="2727" y="14678"/>
                </a:lnTo>
                <a:cubicBezTo>
                  <a:pt x="2702" y="14703"/>
                  <a:pt x="2690" y="14716"/>
                  <a:pt x="2677" y="14728"/>
                </a:cubicBezTo>
                <a:lnTo>
                  <a:pt x="2753" y="14690"/>
                </a:lnTo>
                <a:lnTo>
                  <a:pt x="2840" y="14653"/>
                </a:lnTo>
                <a:lnTo>
                  <a:pt x="2755" y="14653"/>
                </a:lnTo>
                <a:cubicBezTo>
                  <a:pt x="2803" y="14611"/>
                  <a:pt x="2866" y="14571"/>
                  <a:pt x="2928" y="14540"/>
                </a:cubicBezTo>
                <a:lnTo>
                  <a:pt x="2928" y="14540"/>
                </a:lnTo>
                <a:cubicBezTo>
                  <a:pt x="2866" y="14602"/>
                  <a:pt x="3104" y="14540"/>
                  <a:pt x="3016" y="14615"/>
                </a:cubicBezTo>
                <a:cubicBezTo>
                  <a:pt x="3305" y="14439"/>
                  <a:pt x="3142" y="14515"/>
                  <a:pt x="3318" y="14339"/>
                </a:cubicBezTo>
                <a:lnTo>
                  <a:pt x="3381" y="14364"/>
                </a:lnTo>
                <a:cubicBezTo>
                  <a:pt x="3431" y="14313"/>
                  <a:pt x="3444" y="14288"/>
                  <a:pt x="3544" y="14238"/>
                </a:cubicBezTo>
                <a:cubicBezTo>
                  <a:pt x="3557" y="14238"/>
                  <a:pt x="3569" y="14238"/>
                  <a:pt x="3582" y="14225"/>
                </a:cubicBezTo>
                <a:lnTo>
                  <a:pt x="3582" y="14225"/>
                </a:lnTo>
                <a:cubicBezTo>
                  <a:pt x="3532" y="14288"/>
                  <a:pt x="3720" y="14251"/>
                  <a:pt x="3594" y="14339"/>
                </a:cubicBezTo>
                <a:cubicBezTo>
                  <a:pt x="3783" y="14339"/>
                  <a:pt x="3909" y="14288"/>
                  <a:pt x="4022" y="14238"/>
                </a:cubicBezTo>
                <a:cubicBezTo>
                  <a:pt x="4085" y="14207"/>
                  <a:pt x="4138" y="14180"/>
                  <a:pt x="4193" y="14180"/>
                </a:cubicBezTo>
                <a:cubicBezTo>
                  <a:pt x="4227" y="14180"/>
                  <a:pt x="4261" y="14189"/>
                  <a:pt x="4298" y="14213"/>
                </a:cubicBezTo>
                <a:cubicBezTo>
                  <a:pt x="4357" y="14154"/>
                  <a:pt x="4316" y="14133"/>
                  <a:pt x="4253" y="14133"/>
                </a:cubicBezTo>
                <a:cubicBezTo>
                  <a:pt x="4235" y="14133"/>
                  <a:pt x="4217" y="14135"/>
                  <a:pt x="4198" y="14138"/>
                </a:cubicBezTo>
                <a:cubicBezTo>
                  <a:pt x="4135" y="14155"/>
                  <a:pt x="4073" y="14173"/>
                  <a:pt x="4055" y="14173"/>
                </a:cubicBezTo>
                <a:cubicBezTo>
                  <a:pt x="4048" y="14173"/>
                  <a:pt x="4048" y="14170"/>
                  <a:pt x="4059" y="14163"/>
                </a:cubicBezTo>
                <a:cubicBezTo>
                  <a:pt x="4022" y="14150"/>
                  <a:pt x="4047" y="14125"/>
                  <a:pt x="4097" y="14087"/>
                </a:cubicBezTo>
                <a:cubicBezTo>
                  <a:pt x="4198" y="14062"/>
                  <a:pt x="4298" y="14050"/>
                  <a:pt x="4386" y="14037"/>
                </a:cubicBezTo>
                <a:cubicBezTo>
                  <a:pt x="4467" y="14057"/>
                  <a:pt x="4556" y="14110"/>
                  <a:pt x="4706" y="14110"/>
                </a:cubicBezTo>
                <a:cubicBezTo>
                  <a:pt x="4742" y="14110"/>
                  <a:pt x="4782" y="14107"/>
                  <a:pt x="4826" y="14100"/>
                </a:cubicBezTo>
                <a:lnTo>
                  <a:pt x="4826" y="14100"/>
                </a:lnTo>
                <a:cubicBezTo>
                  <a:pt x="4801" y="14112"/>
                  <a:pt x="4801" y="14112"/>
                  <a:pt x="4776" y="14125"/>
                </a:cubicBezTo>
                <a:lnTo>
                  <a:pt x="4813" y="14125"/>
                </a:lnTo>
                <a:cubicBezTo>
                  <a:pt x="4838" y="14125"/>
                  <a:pt x="4864" y="14125"/>
                  <a:pt x="4889" y="14112"/>
                </a:cubicBezTo>
                <a:cubicBezTo>
                  <a:pt x="4926" y="14100"/>
                  <a:pt x="4964" y="14087"/>
                  <a:pt x="5002" y="14087"/>
                </a:cubicBezTo>
                <a:lnTo>
                  <a:pt x="4977" y="14100"/>
                </a:lnTo>
                <a:cubicBezTo>
                  <a:pt x="5002" y="14100"/>
                  <a:pt x="5027" y="14087"/>
                  <a:pt x="5065" y="14087"/>
                </a:cubicBezTo>
                <a:cubicBezTo>
                  <a:pt x="5077" y="14087"/>
                  <a:pt x="5090" y="14087"/>
                  <a:pt x="5102" y="14075"/>
                </a:cubicBezTo>
                <a:cubicBezTo>
                  <a:pt x="5115" y="14075"/>
                  <a:pt x="5127" y="14087"/>
                  <a:pt x="5140" y="14087"/>
                </a:cubicBezTo>
                <a:cubicBezTo>
                  <a:pt x="5140" y="14075"/>
                  <a:pt x="5140" y="14075"/>
                  <a:pt x="5153" y="14075"/>
                </a:cubicBezTo>
                <a:cubicBezTo>
                  <a:pt x="5176" y="14063"/>
                  <a:pt x="5209" y="14062"/>
                  <a:pt x="5244" y="14062"/>
                </a:cubicBezTo>
                <a:lnTo>
                  <a:pt x="5244" y="14062"/>
                </a:lnTo>
                <a:cubicBezTo>
                  <a:pt x="5224" y="14069"/>
                  <a:pt x="5206" y="14077"/>
                  <a:pt x="5190" y="14087"/>
                </a:cubicBezTo>
                <a:cubicBezTo>
                  <a:pt x="5198" y="14090"/>
                  <a:pt x="5208" y="14091"/>
                  <a:pt x="5218" y="14091"/>
                </a:cubicBezTo>
                <a:cubicBezTo>
                  <a:pt x="5283" y="14091"/>
                  <a:pt x="5393" y="14048"/>
                  <a:pt x="5438" y="14048"/>
                </a:cubicBezTo>
                <a:cubicBezTo>
                  <a:pt x="5456" y="14048"/>
                  <a:pt x="5464" y="14055"/>
                  <a:pt x="5454" y="14075"/>
                </a:cubicBezTo>
                <a:cubicBezTo>
                  <a:pt x="5429" y="14087"/>
                  <a:pt x="5391" y="14087"/>
                  <a:pt x="5366" y="14087"/>
                </a:cubicBezTo>
                <a:cubicBezTo>
                  <a:pt x="5303" y="14100"/>
                  <a:pt x="5253" y="14100"/>
                  <a:pt x="5215" y="14112"/>
                </a:cubicBezTo>
                <a:lnTo>
                  <a:pt x="5153" y="14112"/>
                </a:lnTo>
                <a:cubicBezTo>
                  <a:pt x="5102" y="14125"/>
                  <a:pt x="5065" y="14125"/>
                  <a:pt x="5014" y="14138"/>
                </a:cubicBezTo>
                <a:cubicBezTo>
                  <a:pt x="4964" y="14138"/>
                  <a:pt x="4926" y="14150"/>
                  <a:pt x="4876" y="14150"/>
                </a:cubicBezTo>
                <a:cubicBezTo>
                  <a:pt x="4612" y="14188"/>
                  <a:pt x="4487" y="14238"/>
                  <a:pt x="4386" y="14263"/>
                </a:cubicBezTo>
                <a:cubicBezTo>
                  <a:pt x="4286" y="14288"/>
                  <a:pt x="4223" y="14301"/>
                  <a:pt x="4110" y="14339"/>
                </a:cubicBezTo>
                <a:cubicBezTo>
                  <a:pt x="3984" y="14376"/>
                  <a:pt x="3821" y="14427"/>
                  <a:pt x="3532" y="14527"/>
                </a:cubicBezTo>
                <a:cubicBezTo>
                  <a:pt x="3255" y="14628"/>
                  <a:pt x="2828" y="14766"/>
                  <a:pt x="2338" y="15093"/>
                </a:cubicBezTo>
                <a:cubicBezTo>
                  <a:pt x="2376" y="15093"/>
                  <a:pt x="2376" y="15118"/>
                  <a:pt x="2325" y="15168"/>
                </a:cubicBezTo>
                <a:cubicBezTo>
                  <a:pt x="2288" y="15218"/>
                  <a:pt x="2225" y="15294"/>
                  <a:pt x="2137" y="15382"/>
                </a:cubicBezTo>
                <a:cubicBezTo>
                  <a:pt x="2011" y="15507"/>
                  <a:pt x="1873" y="15696"/>
                  <a:pt x="1722" y="15884"/>
                </a:cubicBezTo>
                <a:cubicBezTo>
                  <a:pt x="1596" y="16085"/>
                  <a:pt x="1471" y="16311"/>
                  <a:pt x="1383" y="16525"/>
                </a:cubicBezTo>
                <a:cubicBezTo>
                  <a:pt x="1383" y="16538"/>
                  <a:pt x="1383" y="16538"/>
                  <a:pt x="1383" y="16538"/>
                </a:cubicBezTo>
                <a:lnTo>
                  <a:pt x="1358" y="16600"/>
                </a:lnTo>
                <a:lnTo>
                  <a:pt x="1345" y="16626"/>
                </a:lnTo>
                <a:cubicBezTo>
                  <a:pt x="1345" y="16638"/>
                  <a:pt x="1345" y="16638"/>
                  <a:pt x="1345" y="16638"/>
                </a:cubicBezTo>
                <a:cubicBezTo>
                  <a:pt x="1345" y="16638"/>
                  <a:pt x="1358" y="16613"/>
                  <a:pt x="1370" y="16588"/>
                </a:cubicBezTo>
                <a:cubicBezTo>
                  <a:pt x="1408" y="16538"/>
                  <a:pt x="1421" y="16462"/>
                  <a:pt x="1471" y="16399"/>
                </a:cubicBezTo>
                <a:lnTo>
                  <a:pt x="1471" y="16399"/>
                </a:lnTo>
                <a:cubicBezTo>
                  <a:pt x="1496" y="16437"/>
                  <a:pt x="1320" y="16688"/>
                  <a:pt x="1295" y="16864"/>
                </a:cubicBezTo>
                <a:cubicBezTo>
                  <a:pt x="1336" y="16802"/>
                  <a:pt x="1378" y="16638"/>
                  <a:pt x="1398" y="16638"/>
                </a:cubicBezTo>
                <a:cubicBezTo>
                  <a:pt x="1402" y="16638"/>
                  <a:pt x="1406" y="16646"/>
                  <a:pt x="1408" y="16663"/>
                </a:cubicBezTo>
                <a:cubicBezTo>
                  <a:pt x="1408" y="16525"/>
                  <a:pt x="1534" y="16412"/>
                  <a:pt x="1609" y="16236"/>
                </a:cubicBezTo>
                <a:lnTo>
                  <a:pt x="1622" y="16261"/>
                </a:lnTo>
                <a:cubicBezTo>
                  <a:pt x="1634" y="16223"/>
                  <a:pt x="1659" y="16161"/>
                  <a:pt x="1697" y="16123"/>
                </a:cubicBezTo>
                <a:lnTo>
                  <a:pt x="1697" y="16123"/>
                </a:lnTo>
                <a:cubicBezTo>
                  <a:pt x="1684" y="16161"/>
                  <a:pt x="1684" y="16186"/>
                  <a:pt x="1672" y="16223"/>
                </a:cubicBezTo>
                <a:cubicBezTo>
                  <a:pt x="1735" y="16085"/>
                  <a:pt x="1860" y="16010"/>
                  <a:pt x="1961" y="15884"/>
                </a:cubicBezTo>
                <a:lnTo>
                  <a:pt x="1961" y="15884"/>
                </a:lnTo>
                <a:cubicBezTo>
                  <a:pt x="1870" y="15975"/>
                  <a:pt x="1844" y="16001"/>
                  <a:pt x="1837" y="16001"/>
                </a:cubicBezTo>
                <a:cubicBezTo>
                  <a:pt x="1836" y="16001"/>
                  <a:pt x="1835" y="16000"/>
                  <a:pt x="1835" y="15997"/>
                </a:cubicBezTo>
                <a:cubicBezTo>
                  <a:pt x="1828" y="15990"/>
                  <a:pt x="1829" y="15980"/>
                  <a:pt x="1823" y="15980"/>
                </a:cubicBezTo>
                <a:cubicBezTo>
                  <a:pt x="1818" y="15980"/>
                  <a:pt x="1808" y="15987"/>
                  <a:pt x="1785" y="16010"/>
                </a:cubicBezTo>
                <a:cubicBezTo>
                  <a:pt x="2011" y="15696"/>
                  <a:pt x="1973" y="15872"/>
                  <a:pt x="2275" y="15595"/>
                </a:cubicBezTo>
                <a:lnTo>
                  <a:pt x="2275" y="15595"/>
                </a:lnTo>
                <a:cubicBezTo>
                  <a:pt x="2239" y="15622"/>
                  <a:pt x="2169" y="15670"/>
                  <a:pt x="2158" y="15670"/>
                </a:cubicBezTo>
                <a:cubicBezTo>
                  <a:pt x="2153" y="15670"/>
                  <a:pt x="2157" y="15663"/>
                  <a:pt x="2175" y="15645"/>
                </a:cubicBezTo>
                <a:cubicBezTo>
                  <a:pt x="2237" y="15595"/>
                  <a:pt x="2338" y="15532"/>
                  <a:pt x="2388" y="15520"/>
                </a:cubicBezTo>
                <a:cubicBezTo>
                  <a:pt x="2476" y="15455"/>
                  <a:pt x="2491" y="15438"/>
                  <a:pt x="2479" y="15438"/>
                </a:cubicBezTo>
                <a:cubicBezTo>
                  <a:pt x="2466" y="15438"/>
                  <a:pt x="2422" y="15458"/>
                  <a:pt x="2408" y="15458"/>
                </a:cubicBezTo>
                <a:cubicBezTo>
                  <a:pt x="2401" y="15458"/>
                  <a:pt x="2403" y="15452"/>
                  <a:pt x="2426" y="15432"/>
                </a:cubicBezTo>
                <a:cubicBezTo>
                  <a:pt x="2526" y="15407"/>
                  <a:pt x="2539" y="15331"/>
                  <a:pt x="2639" y="15256"/>
                </a:cubicBezTo>
                <a:lnTo>
                  <a:pt x="2665" y="15281"/>
                </a:lnTo>
                <a:cubicBezTo>
                  <a:pt x="2979" y="15118"/>
                  <a:pt x="2702" y="15181"/>
                  <a:pt x="3016" y="15055"/>
                </a:cubicBezTo>
                <a:lnTo>
                  <a:pt x="3016" y="15055"/>
                </a:lnTo>
                <a:lnTo>
                  <a:pt x="2903" y="15143"/>
                </a:lnTo>
                <a:lnTo>
                  <a:pt x="3054" y="15067"/>
                </a:lnTo>
                <a:lnTo>
                  <a:pt x="3054" y="15067"/>
                </a:lnTo>
                <a:lnTo>
                  <a:pt x="3042" y="15105"/>
                </a:lnTo>
                <a:cubicBezTo>
                  <a:pt x="3192" y="15005"/>
                  <a:pt x="3255" y="14992"/>
                  <a:pt x="3431" y="14929"/>
                </a:cubicBezTo>
                <a:cubicBezTo>
                  <a:pt x="3393" y="14929"/>
                  <a:pt x="3431" y="14866"/>
                  <a:pt x="3594" y="14816"/>
                </a:cubicBezTo>
                <a:cubicBezTo>
                  <a:pt x="3614" y="14812"/>
                  <a:pt x="3627" y="14811"/>
                  <a:pt x="3634" y="14811"/>
                </a:cubicBezTo>
                <a:cubicBezTo>
                  <a:pt x="3656" y="14811"/>
                  <a:pt x="3640" y="14822"/>
                  <a:pt x="3650" y="14822"/>
                </a:cubicBezTo>
                <a:cubicBezTo>
                  <a:pt x="3659" y="14822"/>
                  <a:pt x="3688" y="14813"/>
                  <a:pt x="3783" y="14778"/>
                </a:cubicBezTo>
                <a:lnTo>
                  <a:pt x="3783" y="14778"/>
                </a:lnTo>
                <a:cubicBezTo>
                  <a:pt x="3733" y="14816"/>
                  <a:pt x="3682" y="14854"/>
                  <a:pt x="3569" y="14866"/>
                </a:cubicBezTo>
                <a:cubicBezTo>
                  <a:pt x="3557" y="14879"/>
                  <a:pt x="3519" y="14891"/>
                  <a:pt x="3519" y="14904"/>
                </a:cubicBezTo>
                <a:cubicBezTo>
                  <a:pt x="3639" y="14892"/>
                  <a:pt x="3804" y="14823"/>
                  <a:pt x="3895" y="14795"/>
                </a:cubicBezTo>
                <a:lnTo>
                  <a:pt x="3895" y="14795"/>
                </a:lnTo>
                <a:cubicBezTo>
                  <a:pt x="3865" y="14803"/>
                  <a:pt x="3836" y="14805"/>
                  <a:pt x="3815" y="14813"/>
                </a:cubicBezTo>
                <a:lnTo>
                  <a:pt x="3815" y="14813"/>
                </a:lnTo>
                <a:cubicBezTo>
                  <a:pt x="3926" y="14764"/>
                  <a:pt x="4036" y="14727"/>
                  <a:pt x="4147" y="14678"/>
                </a:cubicBezTo>
                <a:cubicBezTo>
                  <a:pt x="4191" y="14678"/>
                  <a:pt x="4186" y="14690"/>
                  <a:pt x="4163" y="14701"/>
                </a:cubicBezTo>
                <a:lnTo>
                  <a:pt x="4163" y="14701"/>
                </a:lnTo>
                <a:cubicBezTo>
                  <a:pt x="4219" y="14681"/>
                  <a:pt x="4267" y="14661"/>
                  <a:pt x="4348" y="14640"/>
                </a:cubicBezTo>
                <a:lnTo>
                  <a:pt x="4348" y="14640"/>
                </a:lnTo>
                <a:cubicBezTo>
                  <a:pt x="4323" y="14665"/>
                  <a:pt x="4336" y="14690"/>
                  <a:pt x="4185" y="14741"/>
                </a:cubicBezTo>
                <a:cubicBezTo>
                  <a:pt x="4298" y="14703"/>
                  <a:pt x="4411" y="14665"/>
                  <a:pt x="4524" y="14640"/>
                </a:cubicBezTo>
                <a:cubicBezTo>
                  <a:pt x="4543" y="14646"/>
                  <a:pt x="4590" y="14646"/>
                  <a:pt x="4628" y="14646"/>
                </a:cubicBezTo>
                <a:cubicBezTo>
                  <a:pt x="4666" y="14646"/>
                  <a:pt x="4694" y="14646"/>
                  <a:pt x="4675" y="14653"/>
                </a:cubicBezTo>
                <a:cubicBezTo>
                  <a:pt x="4763" y="14640"/>
                  <a:pt x="4889" y="14615"/>
                  <a:pt x="5014" y="14590"/>
                </a:cubicBezTo>
                <a:cubicBezTo>
                  <a:pt x="5153" y="14565"/>
                  <a:pt x="5278" y="14527"/>
                  <a:pt x="5429" y="14527"/>
                </a:cubicBezTo>
                <a:cubicBezTo>
                  <a:pt x="5454" y="14527"/>
                  <a:pt x="5479" y="14515"/>
                  <a:pt x="5542" y="14502"/>
                </a:cubicBezTo>
                <a:cubicBezTo>
                  <a:pt x="5831" y="14489"/>
                  <a:pt x="6083" y="14502"/>
                  <a:pt x="6409" y="14439"/>
                </a:cubicBezTo>
                <a:lnTo>
                  <a:pt x="6610" y="14477"/>
                </a:lnTo>
                <a:cubicBezTo>
                  <a:pt x="6874" y="14452"/>
                  <a:pt x="6346" y="14439"/>
                  <a:pt x="6786" y="14401"/>
                </a:cubicBezTo>
                <a:cubicBezTo>
                  <a:pt x="6856" y="14393"/>
                  <a:pt x="6899" y="14389"/>
                  <a:pt x="6926" y="14389"/>
                </a:cubicBezTo>
                <a:cubicBezTo>
                  <a:pt x="7017" y="14389"/>
                  <a:pt x="6925" y="14427"/>
                  <a:pt x="7012" y="14427"/>
                </a:cubicBezTo>
                <a:cubicBezTo>
                  <a:pt x="7134" y="14406"/>
                  <a:pt x="7330" y="14369"/>
                  <a:pt x="7560" y="14369"/>
                </a:cubicBezTo>
                <a:cubicBezTo>
                  <a:pt x="7615" y="14369"/>
                  <a:pt x="7671" y="14371"/>
                  <a:pt x="7729" y="14376"/>
                </a:cubicBezTo>
                <a:cubicBezTo>
                  <a:pt x="7628" y="14389"/>
                  <a:pt x="7553" y="14389"/>
                  <a:pt x="7465" y="14389"/>
                </a:cubicBezTo>
                <a:lnTo>
                  <a:pt x="7691" y="14401"/>
                </a:lnTo>
                <a:cubicBezTo>
                  <a:pt x="7414" y="14452"/>
                  <a:pt x="7226" y="14439"/>
                  <a:pt x="7440" y="14464"/>
                </a:cubicBezTo>
                <a:cubicBezTo>
                  <a:pt x="7465" y="14389"/>
                  <a:pt x="8294" y="14439"/>
                  <a:pt x="8319" y="14364"/>
                </a:cubicBezTo>
                <a:lnTo>
                  <a:pt x="8470" y="14376"/>
                </a:lnTo>
                <a:lnTo>
                  <a:pt x="8382" y="14376"/>
                </a:lnTo>
                <a:cubicBezTo>
                  <a:pt x="8417" y="14379"/>
                  <a:pt x="8446" y="14381"/>
                  <a:pt x="8472" y="14381"/>
                </a:cubicBezTo>
                <a:cubicBezTo>
                  <a:pt x="8636" y="14381"/>
                  <a:pt x="8642" y="14325"/>
                  <a:pt x="8892" y="14325"/>
                </a:cubicBezTo>
                <a:cubicBezTo>
                  <a:pt x="8913" y="14325"/>
                  <a:pt x="8936" y="14325"/>
                  <a:pt x="8960" y="14326"/>
                </a:cubicBezTo>
                <a:cubicBezTo>
                  <a:pt x="9098" y="14326"/>
                  <a:pt x="9186" y="14339"/>
                  <a:pt x="9098" y="14351"/>
                </a:cubicBezTo>
                <a:lnTo>
                  <a:pt x="9387" y="14326"/>
                </a:lnTo>
                <a:cubicBezTo>
                  <a:pt x="9450" y="14326"/>
                  <a:pt x="9450" y="14326"/>
                  <a:pt x="9412" y="14339"/>
                </a:cubicBezTo>
                <a:lnTo>
                  <a:pt x="9815" y="14326"/>
                </a:lnTo>
                <a:cubicBezTo>
                  <a:pt x="9877" y="14313"/>
                  <a:pt x="10016" y="14288"/>
                  <a:pt x="10091" y="14276"/>
                </a:cubicBezTo>
                <a:lnTo>
                  <a:pt x="10091" y="14276"/>
                </a:lnTo>
                <a:cubicBezTo>
                  <a:pt x="10217" y="14288"/>
                  <a:pt x="10041" y="14288"/>
                  <a:pt x="10066" y="14301"/>
                </a:cubicBezTo>
                <a:lnTo>
                  <a:pt x="10317" y="14276"/>
                </a:lnTo>
                <a:lnTo>
                  <a:pt x="10317" y="14276"/>
                </a:lnTo>
                <a:cubicBezTo>
                  <a:pt x="10430" y="14288"/>
                  <a:pt x="10217" y="14313"/>
                  <a:pt x="10041" y="14313"/>
                </a:cubicBezTo>
                <a:cubicBezTo>
                  <a:pt x="10116" y="14337"/>
                  <a:pt x="10164" y="14345"/>
                  <a:pt x="10210" y="14345"/>
                </a:cubicBezTo>
                <a:cubicBezTo>
                  <a:pt x="10292" y="14345"/>
                  <a:pt x="10370" y="14321"/>
                  <a:pt x="10588" y="14321"/>
                </a:cubicBezTo>
                <a:cubicBezTo>
                  <a:pt x="10640" y="14321"/>
                  <a:pt x="10700" y="14323"/>
                  <a:pt x="10770" y="14326"/>
                </a:cubicBezTo>
                <a:lnTo>
                  <a:pt x="10518" y="14339"/>
                </a:lnTo>
                <a:cubicBezTo>
                  <a:pt x="10682" y="14376"/>
                  <a:pt x="10870" y="14364"/>
                  <a:pt x="11159" y="14376"/>
                </a:cubicBezTo>
                <a:cubicBezTo>
                  <a:pt x="11084" y="14364"/>
                  <a:pt x="10594" y="14326"/>
                  <a:pt x="10883" y="14301"/>
                </a:cubicBezTo>
                <a:cubicBezTo>
                  <a:pt x="10958" y="14301"/>
                  <a:pt x="11071" y="14301"/>
                  <a:pt x="11222" y="14276"/>
                </a:cubicBezTo>
                <a:cubicBezTo>
                  <a:pt x="11227" y="14285"/>
                  <a:pt x="11250" y="14289"/>
                  <a:pt x="11288" y="14289"/>
                </a:cubicBezTo>
                <a:cubicBezTo>
                  <a:pt x="11349" y="14289"/>
                  <a:pt x="11450" y="14279"/>
                  <a:pt x="11574" y="14263"/>
                </a:cubicBezTo>
                <a:lnTo>
                  <a:pt x="11574" y="14263"/>
                </a:lnTo>
                <a:lnTo>
                  <a:pt x="11561" y="14301"/>
                </a:lnTo>
                <a:cubicBezTo>
                  <a:pt x="11775" y="14276"/>
                  <a:pt x="11762" y="14263"/>
                  <a:pt x="11888" y="14238"/>
                </a:cubicBezTo>
                <a:cubicBezTo>
                  <a:pt x="11984" y="14228"/>
                  <a:pt x="12051" y="14224"/>
                  <a:pt x="12100" y="14224"/>
                </a:cubicBezTo>
                <a:cubicBezTo>
                  <a:pt x="12180" y="14224"/>
                  <a:pt x="12214" y="14235"/>
                  <a:pt x="12252" y="14251"/>
                </a:cubicBezTo>
                <a:cubicBezTo>
                  <a:pt x="12667" y="14188"/>
                  <a:pt x="11963" y="14251"/>
                  <a:pt x="12441" y="14163"/>
                </a:cubicBezTo>
                <a:cubicBezTo>
                  <a:pt x="12617" y="14150"/>
                  <a:pt x="12768" y="14112"/>
                  <a:pt x="12931" y="14075"/>
                </a:cubicBezTo>
                <a:cubicBezTo>
                  <a:pt x="13082" y="14050"/>
                  <a:pt x="13270" y="13974"/>
                  <a:pt x="13484" y="13911"/>
                </a:cubicBezTo>
                <a:cubicBezTo>
                  <a:pt x="13554" y="13888"/>
                  <a:pt x="13583" y="13880"/>
                  <a:pt x="13590" y="13880"/>
                </a:cubicBezTo>
                <a:cubicBezTo>
                  <a:pt x="13607" y="13880"/>
                  <a:pt x="13496" y="13927"/>
                  <a:pt x="13516" y="13927"/>
                </a:cubicBezTo>
                <a:cubicBezTo>
                  <a:pt x="13519" y="13927"/>
                  <a:pt x="13525" y="13926"/>
                  <a:pt x="13534" y="13924"/>
                </a:cubicBezTo>
                <a:lnTo>
                  <a:pt x="13760" y="13811"/>
                </a:lnTo>
                <a:cubicBezTo>
                  <a:pt x="13781" y="13802"/>
                  <a:pt x="13794" y="13800"/>
                  <a:pt x="13801" y="13800"/>
                </a:cubicBezTo>
                <a:cubicBezTo>
                  <a:pt x="13809" y="13800"/>
                  <a:pt x="13810" y="13804"/>
                  <a:pt x="13806" y="13807"/>
                </a:cubicBezTo>
                <a:lnTo>
                  <a:pt x="13806" y="13807"/>
                </a:lnTo>
                <a:cubicBezTo>
                  <a:pt x="13993" y="13725"/>
                  <a:pt x="13802" y="13784"/>
                  <a:pt x="14112" y="13635"/>
                </a:cubicBezTo>
                <a:cubicBezTo>
                  <a:pt x="14175" y="13572"/>
                  <a:pt x="14803" y="13346"/>
                  <a:pt x="15130" y="12994"/>
                </a:cubicBezTo>
                <a:cubicBezTo>
                  <a:pt x="15151" y="12976"/>
                  <a:pt x="15160" y="12970"/>
                  <a:pt x="15163" y="12970"/>
                </a:cubicBezTo>
                <a:lnTo>
                  <a:pt x="15163" y="12970"/>
                </a:lnTo>
                <a:cubicBezTo>
                  <a:pt x="15173" y="12970"/>
                  <a:pt x="15121" y="13033"/>
                  <a:pt x="15138" y="13033"/>
                </a:cubicBezTo>
                <a:cubicBezTo>
                  <a:pt x="15139" y="13033"/>
                  <a:pt x="15141" y="13032"/>
                  <a:pt x="15143" y="13032"/>
                </a:cubicBezTo>
                <a:cubicBezTo>
                  <a:pt x="15256" y="12919"/>
                  <a:pt x="15331" y="12843"/>
                  <a:pt x="15394" y="12768"/>
                </a:cubicBezTo>
                <a:cubicBezTo>
                  <a:pt x="15457" y="12705"/>
                  <a:pt x="15494" y="12655"/>
                  <a:pt x="15532" y="12604"/>
                </a:cubicBezTo>
                <a:cubicBezTo>
                  <a:pt x="15607" y="12504"/>
                  <a:pt x="15683" y="12429"/>
                  <a:pt x="15809" y="12215"/>
                </a:cubicBezTo>
                <a:cubicBezTo>
                  <a:pt x="15896" y="12102"/>
                  <a:pt x="15984" y="11989"/>
                  <a:pt x="16047" y="11876"/>
                </a:cubicBezTo>
                <a:lnTo>
                  <a:pt x="16047" y="11876"/>
                </a:lnTo>
                <a:cubicBezTo>
                  <a:pt x="16006" y="11931"/>
                  <a:pt x="15985" y="11955"/>
                  <a:pt x="15976" y="11955"/>
                </a:cubicBezTo>
                <a:cubicBezTo>
                  <a:pt x="15950" y="11955"/>
                  <a:pt x="16074" y="11696"/>
                  <a:pt x="16160" y="11474"/>
                </a:cubicBezTo>
                <a:lnTo>
                  <a:pt x="16198" y="11423"/>
                </a:lnTo>
                <a:lnTo>
                  <a:pt x="16198" y="11423"/>
                </a:lnTo>
                <a:cubicBezTo>
                  <a:pt x="16174" y="11543"/>
                  <a:pt x="16139" y="11650"/>
                  <a:pt x="16157" y="11650"/>
                </a:cubicBezTo>
                <a:cubicBezTo>
                  <a:pt x="16158" y="11650"/>
                  <a:pt x="16159" y="11650"/>
                  <a:pt x="16160" y="11649"/>
                </a:cubicBezTo>
                <a:cubicBezTo>
                  <a:pt x="16173" y="11624"/>
                  <a:pt x="16198" y="11562"/>
                  <a:pt x="16223" y="11499"/>
                </a:cubicBezTo>
                <a:lnTo>
                  <a:pt x="16223" y="11499"/>
                </a:lnTo>
                <a:cubicBezTo>
                  <a:pt x="16223" y="11519"/>
                  <a:pt x="16215" y="11540"/>
                  <a:pt x="16219" y="11540"/>
                </a:cubicBezTo>
                <a:cubicBezTo>
                  <a:pt x="16219" y="11540"/>
                  <a:pt x="16221" y="11539"/>
                  <a:pt x="16223" y="11536"/>
                </a:cubicBezTo>
                <a:cubicBezTo>
                  <a:pt x="16236" y="11524"/>
                  <a:pt x="16248" y="11474"/>
                  <a:pt x="16273" y="11398"/>
                </a:cubicBezTo>
                <a:lnTo>
                  <a:pt x="16361" y="11298"/>
                </a:lnTo>
                <a:lnTo>
                  <a:pt x="16361" y="11272"/>
                </a:lnTo>
                <a:cubicBezTo>
                  <a:pt x="16449" y="11071"/>
                  <a:pt x="16525" y="10883"/>
                  <a:pt x="16600" y="10682"/>
                </a:cubicBezTo>
                <a:cubicBezTo>
                  <a:pt x="16638" y="10468"/>
                  <a:pt x="16676" y="10267"/>
                  <a:pt x="16701" y="10054"/>
                </a:cubicBezTo>
                <a:cubicBezTo>
                  <a:pt x="16713" y="9941"/>
                  <a:pt x="16726" y="9815"/>
                  <a:pt x="16738" y="9689"/>
                </a:cubicBezTo>
                <a:cubicBezTo>
                  <a:pt x="16751" y="9564"/>
                  <a:pt x="16776" y="9425"/>
                  <a:pt x="16789" y="9275"/>
                </a:cubicBezTo>
                <a:cubicBezTo>
                  <a:pt x="16794" y="9340"/>
                  <a:pt x="16803" y="9359"/>
                  <a:pt x="16814" y="9359"/>
                </a:cubicBezTo>
                <a:cubicBezTo>
                  <a:pt x="16828" y="9359"/>
                  <a:pt x="16846" y="9324"/>
                  <a:pt x="16860" y="9324"/>
                </a:cubicBezTo>
                <a:cubicBezTo>
                  <a:pt x="16862" y="9324"/>
                  <a:pt x="16863" y="9324"/>
                  <a:pt x="16864" y="9325"/>
                </a:cubicBezTo>
                <a:cubicBezTo>
                  <a:pt x="16839" y="9413"/>
                  <a:pt x="16826" y="9526"/>
                  <a:pt x="16801" y="9664"/>
                </a:cubicBezTo>
                <a:cubicBezTo>
                  <a:pt x="16790" y="9798"/>
                  <a:pt x="16769" y="9943"/>
                  <a:pt x="16738" y="10088"/>
                </a:cubicBezTo>
                <a:lnTo>
                  <a:pt x="16738" y="10088"/>
                </a:lnTo>
                <a:cubicBezTo>
                  <a:pt x="16750" y="10034"/>
                  <a:pt x="16757" y="10017"/>
                  <a:pt x="16760" y="10017"/>
                </a:cubicBezTo>
                <a:cubicBezTo>
                  <a:pt x="16764" y="10017"/>
                  <a:pt x="16764" y="10037"/>
                  <a:pt x="16764" y="10054"/>
                </a:cubicBezTo>
                <a:cubicBezTo>
                  <a:pt x="16801" y="9853"/>
                  <a:pt x="16826" y="9664"/>
                  <a:pt x="16852" y="9476"/>
                </a:cubicBezTo>
                <a:cubicBezTo>
                  <a:pt x="16853" y="9476"/>
                  <a:pt x="16854" y="9476"/>
                  <a:pt x="16855" y="9476"/>
                </a:cubicBezTo>
                <a:cubicBezTo>
                  <a:pt x="16878" y="9476"/>
                  <a:pt x="16891" y="9343"/>
                  <a:pt x="16927" y="9199"/>
                </a:cubicBezTo>
                <a:lnTo>
                  <a:pt x="16927" y="9199"/>
                </a:lnTo>
                <a:cubicBezTo>
                  <a:pt x="16920" y="9210"/>
                  <a:pt x="16914" y="9214"/>
                  <a:pt x="16910" y="9214"/>
                </a:cubicBezTo>
                <a:cubicBezTo>
                  <a:pt x="16867" y="9214"/>
                  <a:pt x="16939" y="8752"/>
                  <a:pt x="16939" y="8558"/>
                </a:cubicBezTo>
                <a:cubicBezTo>
                  <a:pt x="16952" y="8558"/>
                  <a:pt x="16965" y="8558"/>
                  <a:pt x="16965" y="8609"/>
                </a:cubicBezTo>
                <a:cubicBezTo>
                  <a:pt x="16965" y="8646"/>
                  <a:pt x="16965" y="8734"/>
                  <a:pt x="16939" y="8872"/>
                </a:cubicBezTo>
                <a:cubicBezTo>
                  <a:pt x="17022" y="8578"/>
                  <a:pt x="16928" y="8504"/>
                  <a:pt x="16967" y="8299"/>
                </a:cubicBezTo>
                <a:lnTo>
                  <a:pt x="16967" y="8299"/>
                </a:lnTo>
                <a:cubicBezTo>
                  <a:pt x="16972" y="8237"/>
                  <a:pt x="16981" y="8168"/>
                  <a:pt x="16990" y="8106"/>
                </a:cubicBezTo>
                <a:cubicBezTo>
                  <a:pt x="16990" y="8081"/>
                  <a:pt x="17002" y="8081"/>
                  <a:pt x="17002" y="8081"/>
                </a:cubicBezTo>
                <a:lnTo>
                  <a:pt x="17002" y="8093"/>
                </a:lnTo>
                <a:cubicBezTo>
                  <a:pt x="17015" y="8068"/>
                  <a:pt x="17015" y="8005"/>
                  <a:pt x="16977" y="7955"/>
                </a:cubicBezTo>
                <a:lnTo>
                  <a:pt x="16977" y="7955"/>
                </a:lnTo>
                <a:cubicBezTo>
                  <a:pt x="16990" y="7968"/>
                  <a:pt x="17027" y="8005"/>
                  <a:pt x="17040" y="8018"/>
                </a:cubicBezTo>
                <a:cubicBezTo>
                  <a:pt x="17002" y="7968"/>
                  <a:pt x="16965" y="7880"/>
                  <a:pt x="16952" y="7792"/>
                </a:cubicBezTo>
                <a:lnTo>
                  <a:pt x="16952" y="7792"/>
                </a:lnTo>
                <a:cubicBezTo>
                  <a:pt x="16977" y="7842"/>
                  <a:pt x="17053" y="7955"/>
                  <a:pt x="17053" y="7993"/>
                </a:cubicBezTo>
                <a:cubicBezTo>
                  <a:pt x="17059" y="7993"/>
                  <a:pt x="17065" y="7996"/>
                  <a:pt x="17070" y="7996"/>
                </a:cubicBezTo>
                <a:cubicBezTo>
                  <a:pt x="17075" y="7996"/>
                  <a:pt x="17078" y="7993"/>
                  <a:pt x="17078" y="7980"/>
                </a:cubicBezTo>
                <a:cubicBezTo>
                  <a:pt x="17065" y="7968"/>
                  <a:pt x="17027" y="7905"/>
                  <a:pt x="17040" y="7905"/>
                </a:cubicBezTo>
                <a:lnTo>
                  <a:pt x="17040" y="7905"/>
                </a:lnTo>
                <a:cubicBezTo>
                  <a:pt x="17077" y="7954"/>
                  <a:pt x="17066" y="7931"/>
                  <a:pt x="17101" y="7977"/>
                </a:cubicBezTo>
                <a:lnTo>
                  <a:pt x="17101" y="7977"/>
                </a:lnTo>
                <a:cubicBezTo>
                  <a:pt x="17090" y="7959"/>
                  <a:pt x="17081" y="7891"/>
                  <a:pt x="17098" y="7891"/>
                </a:cubicBezTo>
                <a:cubicBezTo>
                  <a:pt x="17100" y="7891"/>
                  <a:pt x="17101" y="7891"/>
                  <a:pt x="17103" y="7892"/>
                </a:cubicBezTo>
                <a:cubicBezTo>
                  <a:pt x="17103" y="7903"/>
                  <a:pt x="17112" y="7948"/>
                  <a:pt x="17107" y="7970"/>
                </a:cubicBezTo>
                <a:lnTo>
                  <a:pt x="17107" y="7970"/>
                </a:lnTo>
                <a:cubicBezTo>
                  <a:pt x="17114" y="7952"/>
                  <a:pt x="17116" y="7935"/>
                  <a:pt x="17123" y="7924"/>
                </a:cubicBezTo>
                <a:lnTo>
                  <a:pt x="17123" y="7924"/>
                </a:lnTo>
                <a:cubicBezTo>
                  <a:pt x="17120" y="7940"/>
                  <a:pt x="17128" y="7983"/>
                  <a:pt x="17128" y="7993"/>
                </a:cubicBezTo>
                <a:cubicBezTo>
                  <a:pt x="17128" y="7990"/>
                  <a:pt x="17129" y="7989"/>
                  <a:pt x="17131" y="7989"/>
                </a:cubicBezTo>
                <a:cubicBezTo>
                  <a:pt x="17137" y="7989"/>
                  <a:pt x="17153" y="8005"/>
                  <a:pt x="17153" y="8005"/>
                </a:cubicBezTo>
                <a:lnTo>
                  <a:pt x="17153" y="7980"/>
                </a:lnTo>
                <a:cubicBezTo>
                  <a:pt x="17156" y="7984"/>
                  <a:pt x="17160" y="7985"/>
                  <a:pt x="17163" y="7985"/>
                </a:cubicBezTo>
                <a:cubicBezTo>
                  <a:pt x="17172" y="7985"/>
                  <a:pt x="17182" y="7973"/>
                  <a:pt x="17191" y="7955"/>
                </a:cubicBezTo>
                <a:cubicBezTo>
                  <a:pt x="17203" y="7955"/>
                  <a:pt x="17216" y="7943"/>
                  <a:pt x="17216" y="7943"/>
                </a:cubicBezTo>
                <a:lnTo>
                  <a:pt x="17241" y="7943"/>
                </a:lnTo>
                <a:cubicBezTo>
                  <a:pt x="17254" y="7943"/>
                  <a:pt x="17279" y="7968"/>
                  <a:pt x="17304" y="7980"/>
                </a:cubicBezTo>
                <a:cubicBezTo>
                  <a:pt x="17266" y="7980"/>
                  <a:pt x="17191" y="8005"/>
                  <a:pt x="17291" y="8081"/>
                </a:cubicBezTo>
                <a:cubicBezTo>
                  <a:pt x="17392" y="8106"/>
                  <a:pt x="17719" y="8194"/>
                  <a:pt x="18033" y="8395"/>
                </a:cubicBezTo>
                <a:lnTo>
                  <a:pt x="18083" y="8458"/>
                </a:lnTo>
                <a:lnTo>
                  <a:pt x="18322" y="8609"/>
                </a:lnTo>
                <a:cubicBezTo>
                  <a:pt x="18146" y="8546"/>
                  <a:pt x="17681" y="8319"/>
                  <a:pt x="17455" y="8206"/>
                </a:cubicBezTo>
                <a:lnTo>
                  <a:pt x="17455" y="8206"/>
                </a:lnTo>
                <a:cubicBezTo>
                  <a:pt x="17568" y="8307"/>
                  <a:pt x="17480" y="8244"/>
                  <a:pt x="17656" y="8382"/>
                </a:cubicBezTo>
                <a:cubicBezTo>
                  <a:pt x="17669" y="8396"/>
                  <a:pt x="17672" y="8401"/>
                  <a:pt x="17667" y="8401"/>
                </a:cubicBezTo>
                <a:cubicBezTo>
                  <a:pt x="17650" y="8401"/>
                  <a:pt x="17532" y="8324"/>
                  <a:pt x="17492" y="8294"/>
                </a:cubicBezTo>
                <a:lnTo>
                  <a:pt x="17492" y="8294"/>
                </a:lnTo>
                <a:lnTo>
                  <a:pt x="17920" y="8621"/>
                </a:lnTo>
                <a:cubicBezTo>
                  <a:pt x="17920" y="8619"/>
                  <a:pt x="17921" y="8617"/>
                  <a:pt x="17924" y="8617"/>
                </a:cubicBezTo>
                <a:cubicBezTo>
                  <a:pt x="17964" y="8617"/>
                  <a:pt x="18240" y="8813"/>
                  <a:pt x="18279" y="8813"/>
                </a:cubicBezTo>
                <a:cubicBezTo>
                  <a:pt x="18282" y="8813"/>
                  <a:pt x="18284" y="8812"/>
                  <a:pt x="18284" y="8810"/>
                </a:cubicBezTo>
                <a:lnTo>
                  <a:pt x="17781" y="8483"/>
                </a:lnTo>
                <a:cubicBezTo>
                  <a:pt x="17781" y="8477"/>
                  <a:pt x="17786" y="8474"/>
                  <a:pt x="17796" y="8474"/>
                </a:cubicBezTo>
                <a:cubicBezTo>
                  <a:pt x="17864" y="8474"/>
                  <a:pt x="18159" y="8627"/>
                  <a:pt x="18435" y="8847"/>
                </a:cubicBezTo>
                <a:cubicBezTo>
                  <a:pt x="18464" y="8877"/>
                  <a:pt x="18455" y="8885"/>
                  <a:pt x="18434" y="8885"/>
                </a:cubicBezTo>
                <a:cubicBezTo>
                  <a:pt x="18405" y="8885"/>
                  <a:pt x="18354" y="8871"/>
                  <a:pt x="18339" y="8871"/>
                </a:cubicBezTo>
                <a:cubicBezTo>
                  <a:pt x="18336" y="8871"/>
                  <a:pt x="18334" y="8871"/>
                  <a:pt x="18334" y="8872"/>
                </a:cubicBezTo>
                <a:cubicBezTo>
                  <a:pt x="18385" y="8898"/>
                  <a:pt x="18661" y="9086"/>
                  <a:pt x="18686" y="9111"/>
                </a:cubicBezTo>
                <a:lnTo>
                  <a:pt x="18535" y="9023"/>
                </a:lnTo>
                <a:lnTo>
                  <a:pt x="18535" y="9023"/>
                </a:lnTo>
                <a:cubicBezTo>
                  <a:pt x="18711" y="9174"/>
                  <a:pt x="18862" y="9212"/>
                  <a:pt x="19076" y="9413"/>
                </a:cubicBezTo>
                <a:cubicBezTo>
                  <a:pt x="19151" y="9463"/>
                  <a:pt x="19289" y="9614"/>
                  <a:pt x="19314" y="9614"/>
                </a:cubicBezTo>
                <a:cubicBezTo>
                  <a:pt x="19226" y="9492"/>
                  <a:pt x="19254" y="9381"/>
                  <a:pt x="19330" y="9381"/>
                </a:cubicBezTo>
                <a:cubicBezTo>
                  <a:pt x="19341" y="9381"/>
                  <a:pt x="19352" y="9383"/>
                  <a:pt x="19365" y="9388"/>
                </a:cubicBezTo>
                <a:cubicBezTo>
                  <a:pt x="19390" y="9413"/>
                  <a:pt x="19767" y="9727"/>
                  <a:pt x="19867" y="9802"/>
                </a:cubicBezTo>
                <a:cubicBezTo>
                  <a:pt x="19886" y="9831"/>
                  <a:pt x="19891" y="9845"/>
                  <a:pt x="19881" y="9845"/>
                </a:cubicBezTo>
                <a:cubicBezTo>
                  <a:pt x="19878" y="9845"/>
                  <a:pt x="19874" y="9843"/>
                  <a:pt x="19867" y="9840"/>
                </a:cubicBezTo>
                <a:lnTo>
                  <a:pt x="19867" y="9840"/>
                </a:lnTo>
                <a:cubicBezTo>
                  <a:pt x="20094" y="9991"/>
                  <a:pt x="20370" y="10167"/>
                  <a:pt x="20734" y="10355"/>
                </a:cubicBezTo>
                <a:cubicBezTo>
                  <a:pt x="20898" y="10443"/>
                  <a:pt x="21086" y="10531"/>
                  <a:pt x="21300" y="10632"/>
                </a:cubicBezTo>
                <a:cubicBezTo>
                  <a:pt x="21715" y="10808"/>
                  <a:pt x="22205" y="10996"/>
                  <a:pt x="22808" y="11084"/>
                </a:cubicBezTo>
                <a:cubicBezTo>
                  <a:pt x="23000" y="11115"/>
                  <a:pt x="23208" y="11132"/>
                  <a:pt x="23424" y="11132"/>
                </a:cubicBezTo>
                <a:cubicBezTo>
                  <a:pt x="23827" y="11132"/>
                  <a:pt x="24258" y="11072"/>
                  <a:pt x="24668" y="10933"/>
                </a:cubicBezTo>
                <a:lnTo>
                  <a:pt x="24668" y="10921"/>
                </a:lnTo>
                <a:cubicBezTo>
                  <a:pt x="24793" y="10883"/>
                  <a:pt x="24919" y="10833"/>
                  <a:pt x="25044" y="10782"/>
                </a:cubicBezTo>
                <a:cubicBezTo>
                  <a:pt x="25208" y="10694"/>
                  <a:pt x="25384" y="10606"/>
                  <a:pt x="25522" y="10506"/>
                </a:cubicBezTo>
                <a:cubicBezTo>
                  <a:pt x="25547" y="10493"/>
                  <a:pt x="25572" y="10481"/>
                  <a:pt x="25597" y="10468"/>
                </a:cubicBezTo>
                <a:cubicBezTo>
                  <a:pt x="25610" y="10456"/>
                  <a:pt x="25610" y="10456"/>
                  <a:pt x="25623" y="10443"/>
                </a:cubicBezTo>
                <a:cubicBezTo>
                  <a:pt x="25811" y="10317"/>
                  <a:pt x="25974" y="10179"/>
                  <a:pt x="26125" y="10041"/>
                </a:cubicBezTo>
                <a:cubicBezTo>
                  <a:pt x="26175" y="10003"/>
                  <a:pt x="26201" y="9966"/>
                  <a:pt x="26226" y="9941"/>
                </a:cubicBezTo>
                <a:lnTo>
                  <a:pt x="26314" y="9853"/>
                </a:lnTo>
                <a:cubicBezTo>
                  <a:pt x="26376" y="9790"/>
                  <a:pt x="26427" y="9727"/>
                  <a:pt x="26477" y="9677"/>
                </a:cubicBezTo>
                <a:cubicBezTo>
                  <a:pt x="26590" y="9564"/>
                  <a:pt x="26678" y="9450"/>
                  <a:pt x="26779" y="9337"/>
                </a:cubicBezTo>
                <a:cubicBezTo>
                  <a:pt x="26841" y="9262"/>
                  <a:pt x="26904" y="9199"/>
                  <a:pt x="26955" y="9124"/>
                </a:cubicBezTo>
                <a:lnTo>
                  <a:pt x="26955" y="9111"/>
                </a:lnTo>
                <a:cubicBezTo>
                  <a:pt x="26967" y="9099"/>
                  <a:pt x="26992" y="9073"/>
                  <a:pt x="27005" y="9061"/>
                </a:cubicBezTo>
                <a:lnTo>
                  <a:pt x="27042" y="9011"/>
                </a:lnTo>
                <a:lnTo>
                  <a:pt x="27042" y="8998"/>
                </a:lnTo>
                <a:cubicBezTo>
                  <a:pt x="27457" y="8445"/>
                  <a:pt x="27746" y="7842"/>
                  <a:pt x="27872" y="7402"/>
                </a:cubicBezTo>
                <a:cubicBezTo>
                  <a:pt x="27910" y="7289"/>
                  <a:pt x="27947" y="7189"/>
                  <a:pt x="27960" y="7101"/>
                </a:cubicBezTo>
                <a:cubicBezTo>
                  <a:pt x="27985" y="6975"/>
                  <a:pt x="28010" y="6874"/>
                  <a:pt x="28023" y="6812"/>
                </a:cubicBezTo>
                <a:lnTo>
                  <a:pt x="28023" y="6799"/>
                </a:lnTo>
                <a:cubicBezTo>
                  <a:pt x="28035" y="6761"/>
                  <a:pt x="28035" y="6724"/>
                  <a:pt x="28035" y="6711"/>
                </a:cubicBezTo>
                <a:cubicBezTo>
                  <a:pt x="28035" y="6695"/>
                  <a:pt x="28035" y="6685"/>
                  <a:pt x="28033" y="6685"/>
                </a:cubicBezTo>
                <a:cubicBezTo>
                  <a:pt x="28030" y="6685"/>
                  <a:pt x="28024" y="6701"/>
                  <a:pt x="28010" y="6736"/>
                </a:cubicBezTo>
                <a:cubicBezTo>
                  <a:pt x="28010" y="6749"/>
                  <a:pt x="28010" y="6774"/>
                  <a:pt x="27997" y="6799"/>
                </a:cubicBezTo>
                <a:cubicBezTo>
                  <a:pt x="27997" y="6799"/>
                  <a:pt x="27997" y="6824"/>
                  <a:pt x="27985" y="6887"/>
                </a:cubicBezTo>
                <a:cubicBezTo>
                  <a:pt x="27960" y="6975"/>
                  <a:pt x="27935" y="7126"/>
                  <a:pt x="27884" y="7302"/>
                </a:cubicBezTo>
                <a:cubicBezTo>
                  <a:pt x="27884" y="7314"/>
                  <a:pt x="27884" y="7314"/>
                  <a:pt x="27884" y="7314"/>
                </a:cubicBezTo>
                <a:cubicBezTo>
                  <a:pt x="27784" y="7628"/>
                  <a:pt x="27608" y="8056"/>
                  <a:pt x="27369" y="8470"/>
                </a:cubicBezTo>
                <a:cubicBezTo>
                  <a:pt x="27294" y="8583"/>
                  <a:pt x="27231" y="8696"/>
                  <a:pt x="27156" y="8810"/>
                </a:cubicBezTo>
                <a:lnTo>
                  <a:pt x="27118" y="8860"/>
                </a:lnTo>
                <a:cubicBezTo>
                  <a:pt x="27055" y="8935"/>
                  <a:pt x="26992" y="9011"/>
                  <a:pt x="26929" y="9099"/>
                </a:cubicBezTo>
                <a:cubicBezTo>
                  <a:pt x="26829" y="9249"/>
                  <a:pt x="26703" y="9375"/>
                  <a:pt x="26590" y="9513"/>
                </a:cubicBezTo>
                <a:cubicBezTo>
                  <a:pt x="26477" y="9651"/>
                  <a:pt x="26339" y="9777"/>
                  <a:pt x="26213" y="9903"/>
                </a:cubicBezTo>
                <a:cubicBezTo>
                  <a:pt x="26163" y="9966"/>
                  <a:pt x="26075" y="10041"/>
                  <a:pt x="25987" y="10116"/>
                </a:cubicBezTo>
                <a:cubicBezTo>
                  <a:pt x="25912" y="10192"/>
                  <a:pt x="25824" y="10255"/>
                  <a:pt x="25723" y="10317"/>
                </a:cubicBezTo>
                <a:cubicBezTo>
                  <a:pt x="25522" y="10481"/>
                  <a:pt x="25296" y="10606"/>
                  <a:pt x="25070" y="10720"/>
                </a:cubicBezTo>
                <a:cubicBezTo>
                  <a:pt x="25271" y="10619"/>
                  <a:pt x="25497" y="10481"/>
                  <a:pt x="25736" y="10305"/>
                </a:cubicBezTo>
                <a:cubicBezTo>
                  <a:pt x="25874" y="10192"/>
                  <a:pt x="26025" y="10054"/>
                  <a:pt x="26163" y="9915"/>
                </a:cubicBezTo>
                <a:cubicBezTo>
                  <a:pt x="26276" y="9802"/>
                  <a:pt x="26402" y="9677"/>
                  <a:pt x="26527" y="9526"/>
                </a:cubicBezTo>
                <a:cubicBezTo>
                  <a:pt x="26779" y="9237"/>
                  <a:pt x="27055" y="8898"/>
                  <a:pt x="27319" y="8458"/>
                </a:cubicBezTo>
                <a:cubicBezTo>
                  <a:pt x="27558" y="8068"/>
                  <a:pt x="27771" y="7591"/>
                  <a:pt x="27910" y="7050"/>
                </a:cubicBezTo>
                <a:cubicBezTo>
                  <a:pt x="27922" y="6987"/>
                  <a:pt x="27947" y="6925"/>
                  <a:pt x="27960" y="6849"/>
                </a:cubicBezTo>
                <a:cubicBezTo>
                  <a:pt x="27972" y="6774"/>
                  <a:pt x="27985" y="6698"/>
                  <a:pt x="27997" y="6623"/>
                </a:cubicBezTo>
                <a:lnTo>
                  <a:pt x="27997" y="6623"/>
                </a:lnTo>
                <a:cubicBezTo>
                  <a:pt x="27972" y="6698"/>
                  <a:pt x="27960" y="6799"/>
                  <a:pt x="27935" y="6912"/>
                </a:cubicBezTo>
                <a:cubicBezTo>
                  <a:pt x="27922" y="6925"/>
                  <a:pt x="27922" y="6937"/>
                  <a:pt x="27922" y="6950"/>
                </a:cubicBezTo>
                <a:cubicBezTo>
                  <a:pt x="27847" y="7201"/>
                  <a:pt x="27746" y="7553"/>
                  <a:pt x="27558" y="7917"/>
                </a:cubicBezTo>
                <a:lnTo>
                  <a:pt x="27558" y="7943"/>
                </a:lnTo>
                <a:cubicBezTo>
                  <a:pt x="27520" y="8005"/>
                  <a:pt x="27495" y="8056"/>
                  <a:pt x="27457" y="8118"/>
                </a:cubicBezTo>
                <a:cubicBezTo>
                  <a:pt x="27357" y="8345"/>
                  <a:pt x="27218" y="8546"/>
                  <a:pt x="27068" y="8772"/>
                </a:cubicBezTo>
                <a:cubicBezTo>
                  <a:pt x="26955" y="8923"/>
                  <a:pt x="26829" y="9099"/>
                  <a:pt x="26703" y="9249"/>
                </a:cubicBezTo>
                <a:cubicBezTo>
                  <a:pt x="26590" y="9375"/>
                  <a:pt x="26490" y="9501"/>
                  <a:pt x="26376" y="9626"/>
                </a:cubicBezTo>
                <a:cubicBezTo>
                  <a:pt x="26314" y="9677"/>
                  <a:pt x="26263" y="9739"/>
                  <a:pt x="26201" y="9802"/>
                </a:cubicBezTo>
                <a:lnTo>
                  <a:pt x="26113" y="9890"/>
                </a:lnTo>
                <a:cubicBezTo>
                  <a:pt x="26087" y="9915"/>
                  <a:pt x="26037" y="9966"/>
                  <a:pt x="26000" y="9991"/>
                </a:cubicBezTo>
                <a:cubicBezTo>
                  <a:pt x="26000" y="10003"/>
                  <a:pt x="25987" y="10003"/>
                  <a:pt x="25974" y="10016"/>
                </a:cubicBezTo>
                <a:cubicBezTo>
                  <a:pt x="25974" y="10028"/>
                  <a:pt x="25962" y="10028"/>
                  <a:pt x="25949" y="10041"/>
                </a:cubicBezTo>
                <a:cubicBezTo>
                  <a:pt x="25610" y="10355"/>
                  <a:pt x="25158" y="10644"/>
                  <a:pt x="24655" y="10808"/>
                </a:cubicBezTo>
                <a:cubicBezTo>
                  <a:pt x="24245" y="10947"/>
                  <a:pt x="23820" y="11008"/>
                  <a:pt x="23429" y="11008"/>
                </a:cubicBezTo>
                <a:cubicBezTo>
                  <a:pt x="23329" y="11008"/>
                  <a:pt x="23230" y="11004"/>
                  <a:pt x="23134" y="10996"/>
                </a:cubicBezTo>
                <a:cubicBezTo>
                  <a:pt x="22971" y="10983"/>
                  <a:pt x="22820" y="10958"/>
                  <a:pt x="22670" y="10933"/>
                </a:cubicBezTo>
                <a:cubicBezTo>
                  <a:pt x="22657" y="10933"/>
                  <a:pt x="22644" y="10921"/>
                  <a:pt x="22619" y="10921"/>
                </a:cubicBezTo>
                <a:cubicBezTo>
                  <a:pt x="22560" y="10906"/>
                  <a:pt x="22496" y="10891"/>
                  <a:pt x="22436" y="10876"/>
                </a:cubicBezTo>
                <a:lnTo>
                  <a:pt x="22436" y="10876"/>
                </a:lnTo>
                <a:cubicBezTo>
                  <a:pt x="22472" y="10884"/>
                  <a:pt x="22508" y="10890"/>
                  <a:pt x="22544" y="10896"/>
                </a:cubicBezTo>
                <a:cubicBezTo>
                  <a:pt x="22670" y="10933"/>
                  <a:pt x="22783" y="10946"/>
                  <a:pt x="22908" y="10958"/>
                </a:cubicBezTo>
                <a:cubicBezTo>
                  <a:pt x="22971" y="10971"/>
                  <a:pt x="23047" y="10983"/>
                  <a:pt x="23109" y="10983"/>
                </a:cubicBezTo>
                <a:lnTo>
                  <a:pt x="23122" y="10983"/>
                </a:lnTo>
                <a:cubicBezTo>
                  <a:pt x="23237" y="10993"/>
                  <a:pt x="23347" y="10997"/>
                  <a:pt x="23450" y="10997"/>
                </a:cubicBezTo>
                <a:cubicBezTo>
                  <a:pt x="23616" y="10997"/>
                  <a:pt x="23764" y="10986"/>
                  <a:pt x="23888" y="10971"/>
                </a:cubicBezTo>
                <a:cubicBezTo>
                  <a:pt x="24014" y="10946"/>
                  <a:pt x="24127" y="10933"/>
                  <a:pt x="24253" y="10908"/>
                </a:cubicBezTo>
                <a:cubicBezTo>
                  <a:pt x="24452" y="10856"/>
                  <a:pt x="24532" y="10828"/>
                  <a:pt x="24517" y="10828"/>
                </a:cubicBezTo>
                <a:cubicBezTo>
                  <a:pt x="24510" y="10828"/>
                  <a:pt x="24484" y="10834"/>
                  <a:pt x="24441" y="10845"/>
                </a:cubicBezTo>
                <a:cubicBezTo>
                  <a:pt x="24316" y="10883"/>
                  <a:pt x="24002" y="10958"/>
                  <a:pt x="23587" y="10971"/>
                </a:cubicBezTo>
                <a:cubicBezTo>
                  <a:pt x="23551" y="10972"/>
                  <a:pt x="23515" y="10972"/>
                  <a:pt x="23479" y="10972"/>
                </a:cubicBezTo>
                <a:cubicBezTo>
                  <a:pt x="23078" y="10972"/>
                  <a:pt x="22630" y="10909"/>
                  <a:pt x="22192" y="10782"/>
                </a:cubicBezTo>
                <a:cubicBezTo>
                  <a:pt x="21727" y="10644"/>
                  <a:pt x="21275" y="10443"/>
                  <a:pt x="20885" y="10230"/>
                </a:cubicBezTo>
                <a:cubicBezTo>
                  <a:pt x="20584" y="10066"/>
                  <a:pt x="20307" y="9890"/>
                  <a:pt x="20081" y="9739"/>
                </a:cubicBezTo>
                <a:lnTo>
                  <a:pt x="20056" y="9727"/>
                </a:lnTo>
                <a:cubicBezTo>
                  <a:pt x="19704" y="9501"/>
                  <a:pt x="19415" y="9287"/>
                  <a:pt x="19239" y="9149"/>
                </a:cubicBezTo>
                <a:lnTo>
                  <a:pt x="19239" y="9149"/>
                </a:lnTo>
                <a:cubicBezTo>
                  <a:pt x="19729" y="9513"/>
                  <a:pt x="20257" y="9865"/>
                  <a:pt x="20847" y="10179"/>
                </a:cubicBezTo>
                <a:cubicBezTo>
                  <a:pt x="21451" y="10493"/>
                  <a:pt x="22117" y="10795"/>
                  <a:pt x="22946" y="10908"/>
                </a:cubicBezTo>
                <a:cubicBezTo>
                  <a:pt x="23084" y="10921"/>
                  <a:pt x="23194" y="10924"/>
                  <a:pt x="23276" y="10924"/>
                </a:cubicBezTo>
                <a:cubicBezTo>
                  <a:pt x="23358" y="10924"/>
                  <a:pt x="23411" y="10921"/>
                  <a:pt x="23436" y="10921"/>
                </a:cubicBezTo>
                <a:cubicBezTo>
                  <a:pt x="23486" y="10921"/>
                  <a:pt x="23423" y="10908"/>
                  <a:pt x="23273" y="10908"/>
                </a:cubicBezTo>
                <a:cubicBezTo>
                  <a:pt x="22971" y="10896"/>
                  <a:pt x="22355" y="10795"/>
                  <a:pt x="21740" y="10544"/>
                </a:cubicBezTo>
                <a:cubicBezTo>
                  <a:pt x="20483" y="10066"/>
                  <a:pt x="19239" y="9099"/>
                  <a:pt x="18548" y="8583"/>
                </a:cubicBezTo>
                <a:cubicBezTo>
                  <a:pt x="18573" y="8583"/>
                  <a:pt x="18573" y="8571"/>
                  <a:pt x="18598" y="8571"/>
                </a:cubicBezTo>
                <a:cubicBezTo>
                  <a:pt x="19214" y="9036"/>
                  <a:pt x="19855" y="9526"/>
                  <a:pt x="20609" y="9966"/>
                </a:cubicBezTo>
                <a:cubicBezTo>
                  <a:pt x="20973" y="10179"/>
                  <a:pt x="21375" y="10393"/>
                  <a:pt x="21828" y="10556"/>
                </a:cubicBezTo>
                <a:cubicBezTo>
                  <a:pt x="22280" y="10720"/>
                  <a:pt x="22783" y="10858"/>
                  <a:pt x="23348" y="10870"/>
                </a:cubicBezTo>
                <a:cubicBezTo>
                  <a:pt x="22732" y="10845"/>
                  <a:pt x="22192" y="10682"/>
                  <a:pt x="21715" y="10481"/>
                </a:cubicBezTo>
                <a:lnTo>
                  <a:pt x="21715" y="10481"/>
                </a:lnTo>
                <a:cubicBezTo>
                  <a:pt x="22104" y="10632"/>
                  <a:pt x="22519" y="10757"/>
                  <a:pt x="22984" y="10820"/>
                </a:cubicBezTo>
                <a:cubicBezTo>
                  <a:pt x="23124" y="10836"/>
                  <a:pt x="23270" y="10844"/>
                  <a:pt x="23419" y="10844"/>
                </a:cubicBezTo>
                <a:cubicBezTo>
                  <a:pt x="23752" y="10844"/>
                  <a:pt x="24103" y="10802"/>
                  <a:pt x="24441" y="10707"/>
                </a:cubicBezTo>
                <a:cubicBezTo>
                  <a:pt x="24944" y="10556"/>
                  <a:pt x="25396" y="10305"/>
                  <a:pt x="25761" y="10003"/>
                </a:cubicBezTo>
                <a:cubicBezTo>
                  <a:pt x="25836" y="9928"/>
                  <a:pt x="25937" y="9853"/>
                  <a:pt x="26012" y="9777"/>
                </a:cubicBezTo>
                <a:lnTo>
                  <a:pt x="26213" y="9564"/>
                </a:lnTo>
                <a:cubicBezTo>
                  <a:pt x="26351" y="9438"/>
                  <a:pt x="26477" y="9287"/>
                  <a:pt x="26603" y="9136"/>
                </a:cubicBezTo>
                <a:lnTo>
                  <a:pt x="26603" y="9136"/>
                </a:lnTo>
                <a:cubicBezTo>
                  <a:pt x="26464" y="9300"/>
                  <a:pt x="26326" y="9450"/>
                  <a:pt x="26201" y="9576"/>
                </a:cubicBezTo>
                <a:cubicBezTo>
                  <a:pt x="26138" y="9639"/>
                  <a:pt x="26075" y="9702"/>
                  <a:pt x="26012" y="9752"/>
                </a:cubicBezTo>
                <a:cubicBezTo>
                  <a:pt x="25949" y="9815"/>
                  <a:pt x="25874" y="9890"/>
                  <a:pt x="25811" y="9941"/>
                </a:cubicBezTo>
                <a:cubicBezTo>
                  <a:pt x="25522" y="10179"/>
                  <a:pt x="25258" y="10343"/>
                  <a:pt x="25032" y="10443"/>
                </a:cubicBezTo>
                <a:cubicBezTo>
                  <a:pt x="24818" y="10556"/>
                  <a:pt x="24642" y="10619"/>
                  <a:pt x="24529" y="10644"/>
                </a:cubicBezTo>
                <a:cubicBezTo>
                  <a:pt x="24404" y="10682"/>
                  <a:pt x="24341" y="10694"/>
                  <a:pt x="24328" y="10694"/>
                </a:cubicBezTo>
                <a:cubicBezTo>
                  <a:pt x="24303" y="10694"/>
                  <a:pt x="24454" y="10657"/>
                  <a:pt x="24718" y="10544"/>
                </a:cubicBezTo>
                <a:cubicBezTo>
                  <a:pt x="24969" y="10443"/>
                  <a:pt x="25308" y="10255"/>
                  <a:pt x="25610" y="10003"/>
                </a:cubicBezTo>
                <a:lnTo>
                  <a:pt x="25610" y="10003"/>
                </a:lnTo>
                <a:cubicBezTo>
                  <a:pt x="25334" y="10230"/>
                  <a:pt x="24982" y="10431"/>
                  <a:pt x="24580" y="10569"/>
                </a:cubicBezTo>
                <a:cubicBezTo>
                  <a:pt x="24217" y="10705"/>
                  <a:pt x="23823" y="10759"/>
                  <a:pt x="23435" y="10759"/>
                </a:cubicBezTo>
                <a:cubicBezTo>
                  <a:pt x="23394" y="10759"/>
                  <a:pt x="23352" y="10759"/>
                  <a:pt x="23310" y="10757"/>
                </a:cubicBezTo>
                <a:cubicBezTo>
                  <a:pt x="22468" y="10720"/>
                  <a:pt x="21765" y="10443"/>
                  <a:pt x="21174" y="10142"/>
                </a:cubicBezTo>
                <a:cubicBezTo>
                  <a:pt x="21181" y="10138"/>
                  <a:pt x="21188" y="10137"/>
                  <a:pt x="21197" y="10137"/>
                </a:cubicBezTo>
                <a:cubicBezTo>
                  <a:pt x="21258" y="10137"/>
                  <a:pt x="21367" y="10208"/>
                  <a:pt x="21372" y="10208"/>
                </a:cubicBezTo>
                <a:cubicBezTo>
                  <a:pt x="21375" y="10208"/>
                  <a:pt x="21350" y="10188"/>
                  <a:pt x="21275" y="10129"/>
                </a:cubicBezTo>
                <a:lnTo>
                  <a:pt x="21275" y="10129"/>
                </a:lnTo>
                <a:cubicBezTo>
                  <a:pt x="21312" y="10142"/>
                  <a:pt x="21338" y="10142"/>
                  <a:pt x="21350" y="10154"/>
                </a:cubicBezTo>
                <a:lnTo>
                  <a:pt x="21400" y="10179"/>
                </a:lnTo>
                <a:cubicBezTo>
                  <a:pt x="21476" y="10217"/>
                  <a:pt x="21513" y="10255"/>
                  <a:pt x="21664" y="10317"/>
                </a:cubicBezTo>
                <a:cubicBezTo>
                  <a:pt x="21664" y="10305"/>
                  <a:pt x="21664" y="10305"/>
                  <a:pt x="21664" y="10292"/>
                </a:cubicBezTo>
                <a:cubicBezTo>
                  <a:pt x="22217" y="10531"/>
                  <a:pt x="22858" y="10694"/>
                  <a:pt x="23474" y="10694"/>
                </a:cubicBezTo>
                <a:lnTo>
                  <a:pt x="23461" y="10694"/>
                </a:lnTo>
                <a:cubicBezTo>
                  <a:pt x="23436" y="10694"/>
                  <a:pt x="23449" y="10707"/>
                  <a:pt x="23461" y="10720"/>
                </a:cubicBezTo>
                <a:cubicBezTo>
                  <a:pt x="23421" y="10723"/>
                  <a:pt x="23380" y="10725"/>
                  <a:pt x="23339" y="10725"/>
                </a:cubicBezTo>
                <a:cubicBezTo>
                  <a:pt x="23228" y="10725"/>
                  <a:pt x="23112" y="10713"/>
                  <a:pt x="22984" y="10694"/>
                </a:cubicBezTo>
                <a:lnTo>
                  <a:pt x="22984" y="10694"/>
                </a:lnTo>
                <a:cubicBezTo>
                  <a:pt x="23147" y="10720"/>
                  <a:pt x="23298" y="10732"/>
                  <a:pt x="23474" y="10732"/>
                </a:cubicBezTo>
                <a:cubicBezTo>
                  <a:pt x="23474" y="10732"/>
                  <a:pt x="23474" y="10732"/>
                  <a:pt x="23486" y="10745"/>
                </a:cubicBezTo>
                <a:cubicBezTo>
                  <a:pt x="23486" y="10732"/>
                  <a:pt x="23499" y="10732"/>
                  <a:pt x="23511" y="10732"/>
                </a:cubicBezTo>
                <a:cubicBezTo>
                  <a:pt x="23616" y="10725"/>
                  <a:pt x="23720" y="10718"/>
                  <a:pt x="23824" y="10707"/>
                </a:cubicBezTo>
                <a:lnTo>
                  <a:pt x="23824" y="10707"/>
                </a:lnTo>
                <a:cubicBezTo>
                  <a:pt x="23724" y="10707"/>
                  <a:pt x="23624" y="10720"/>
                  <a:pt x="23511" y="10720"/>
                </a:cubicBezTo>
                <a:cubicBezTo>
                  <a:pt x="23537" y="10720"/>
                  <a:pt x="23562" y="10707"/>
                  <a:pt x="23612" y="10694"/>
                </a:cubicBezTo>
                <a:cubicBezTo>
                  <a:pt x="23826" y="10682"/>
                  <a:pt x="24027" y="10657"/>
                  <a:pt x="24203" y="10619"/>
                </a:cubicBezTo>
                <a:lnTo>
                  <a:pt x="24203" y="10619"/>
                </a:lnTo>
                <a:cubicBezTo>
                  <a:pt x="24165" y="10632"/>
                  <a:pt x="24127" y="10657"/>
                  <a:pt x="24089" y="10669"/>
                </a:cubicBezTo>
                <a:cubicBezTo>
                  <a:pt x="24085" y="10670"/>
                  <a:pt x="24081" y="10671"/>
                  <a:pt x="24077" y="10671"/>
                </a:cubicBezTo>
                <a:lnTo>
                  <a:pt x="24077" y="10671"/>
                </a:lnTo>
                <a:cubicBezTo>
                  <a:pt x="24077" y="10671"/>
                  <a:pt x="24077" y="10670"/>
                  <a:pt x="24077" y="10669"/>
                </a:cubicBezTo>
                <a:cubicBezTo>
                  <a:pt x="24057" y="10673"/>
                  <a:pt x="24037" y="10677"/>
                  <a:pt x="24018" y="10680"/>
                </a:cubicBezTo>
                <a:lnTo>
                  <a:pt x="24018" y="10680"/>
                </a:lnTo>
                <a:cubicBezTo>
                  <a:pt x="24039" y="10677"/>
                  <a:pt x="24059" y="10674"/>
                  <a:pt x="24077" y="10671"/>
                </a:cubicBezTo>
                <a:lnTo>
                  <a:pt x="24077" y="10671"/>
                </a:lnTo>
                <a:cubicBezTo>
                  <a:pt x="24079" y="10675"/>
                  <a:pt x="24084" y="10677"/>
                  <a:pt x="24094" y="10677"/>
                </a:cubicBezTo>
                <a:cubicBezTo>
                  <a:pt x="24115" y="10677"/>
                  <a:pt x="24156" y="10668"/>
                  <a:pt x="24228" y="10644"/>
                </a:cubicBezTo>
                <a:cubicBezTo>
                  <a:pt x="24228" y="10644"/>
                  <a:pt x="24240" y="10644"/>
                  <a:pt x="24253" y="10632"/>
                </a:cubicBezTo>
                <a:cubicBezTo>
                  <a:pt x="24843" y="10506"/>
                  <a:pt x="25384" y="10192"/>
                  <a:pt x="25786" y="9827"/>
                </a:cubicBezTo>
                <a:cubicBezTo>
                  <a:pt x="25836" y="9777"/>
                  <a:pt x="25899" y="9727"/>
                  <a:pt x="25937" y="9689"/>
                </a:cubicBezTo>
                <a:lnTo>
                  <a:pt x="26062" y="9564"/>
                </a:lnTo>
                <a:cubicBezTo>
                  <a:pt x="26138" y="9488"/>
                  <a:pt x="26226" y="9400"/>
                  <a:pt x="26301" y="9312"/>
                </a:cubicBezTo>
                <a:cubicBezTo>
                  <a:pt x="26464" y="9136"/>
                  <a:pt x="26615" y="8960"/>
                  <a:pt x="26766" y="8747"/>
                </a:cubicBezTo>
                <a:cubicBezTo>
                  <a:pt x="27193" y="8169"/>
                  <a:pt x="27344" y="7741"/>
                  <a:pt x="27432" y="7553"/>
                </a:cubicBezTo>
                <a:cubicBezTo>
                  <a:pt x="27468" y="7444"/>
                  <a:pt x="27479" y="7398"/>
                  <a:pt x="27475" y="7398"/>
                </a:cubicBezTo>
                <a:lnTo>
                  <a:pt x="27475" y="7398"/>
                </a:lnTo>
                <a:cubicBezTo>
                  <a:pt x="27472" y="7398"/>
                  <a:pt x="27460" y="7423"/>
                  <a:pt x="27445" y="7465"/>
                </a:cubicBezTo>
                <a:cubicBezTo>
                  <a:pt x="27394" y="7566"/>
                  <a:pt x="27306" y="7741"/>
                  <a:pt x="27218" y="7905"/>
                </a:cubicBezTo>
                <a:cubicBezTo>
                  <a:pt x="27130" y="8056"/>
                  <a:pt x="27055" y="8181"/>
                  <a:pt x="27042" y="8194"/>
                </a:cubicBezTo>
                <a:cubicBezTo>
                  <a:pt x="26967" y="8332"/>
                  <a:pt x="26854" y="8546"/>
                  <a:pt x="26502" y="8998"/>
                </a:cubicBezTo>
                <a:cubicBezTo>
                  <a:pt x="26402" y="9111"/>
                  <a:pt x="26301" y="9237"/>
                  <a:pt x="26188" y="9337"/>
                </a:cubicBezTo>
                <a:lnTo>
                  <a:pt x="25874" y="9651"/>
                </a:lnTo>
                <a:cubicBezTo>
                  <a:pt x="25635" y="9890"/>
                  <a:pt x="25334" y="10104"/>
                  <a:pt x="24994" y="10280"/>
                </a:cubicBezTo>
                <a:cubicBezTo>
                  <a:pt x="24944" y="10292"/>
                  <a:pt x="24931" y="10292"/>
                  <a:pt x="24894" y="10292"/>
                </a:cubicBezTo>
                <a:cubicBezTo>
                  <a:pt x="24969" y="10242"/>
                  <a:pt x="25057" y="10204"/>
                  <a:pt x="25132" y="10154"/>
                </a:cubicBezTo>
                <a:lnTo>
                  <a:pt x="25132" y="10154"/>
                </a:lnTo>
                <a:cubicBezTo>
                  <a:pt x="25070" y="10192"/>
                  <a:pt x="24982" y="10242"/>
                  <a:pt x="24869" y="10292"/>
                </a:cubicBezTo>
                <a:cubicBezTo>
                  <a:pt x="24755" y="10343"/>
                  <a:pt x="24617" y="10405"/>
                  <a:pt x="24466" y="10443"/>
                </a:cubicBezTo>
                <a:cubicBezTo>
                  <a:pt x="24165" y="10544"/>
                  <a:pt x="23775" y="10594"/>
                  <a:pt x="23436" y="10594"/>
                </a:cubicBezTo>
                <a:cubicBezTo>
                  <a:pt x="23436" y="10594"/>
                  <a:pt x="23436" y="10581"/>
                  <a:pt x="23449" y="10581"/>
                </a:cubicBezTo>
                <a:lnTo>
                  <a:pt x="23461" y="10569"/>
                </a:lnTo>
                <a:cubicBezTo>
                  <a:pt x="23479" y="10569"/>
                  <a:pt x="23497" y="10569"/>
                  <a:pt x="23515" y="10569"/>
                </a:cubicBezTo>
                <a:cubicBezTo>
                  <a:pt x="24140" y="10569"/>
                  <a:pt x="24807" y="10358"/>
                  <a:pt x="25296" y="10003"/>
                </a:cubicBezTo>
                <a:cubicBezTo>
                  <a:pt x="25421" y="9915"/>
                  <a:pt x="25547" y="9827"/>
                  <a:pt x="25660" y="9727"/>
                </a:cubicBezTo>
                <a:cubicBezTo>
                  <a:pt x="25710" y="9677"/>
                  <a:pt x="25773" y="9626"/>
                  <a:pt x="25824" y="9576"/>
                </a:cubicBezTo>
                <a:lnTo>
                  <a:pt x="25949" y="9450"/>
                </a:lnTo>
                <a:cubicBezTo>
                  <a:pt x="26125" y="9275"/>
                  <a:pt x="26289" y="9086"/>
                  <a:pt x="26452" y="8898"/>
                </a:cubicBezTo>
                <a:cubicBezTo>
                  <a:pt x="26527" y="8797"/>
                  <a:pt x="26615" y="8696"/>
                  <a:pt x="26691" y="8583"/>
                </a:cubicBezTo>
                <a:cubicBezTo>
                  <a:pt x="26854" y="8357"/>
                  <a:pt x="27005" y="8106"/>
                  <a:pt x="27143" y="7855"/>
                </a:cubicBezTo>
                <a:cubicBezTo>
                  <a:pt x="27143" y="7855"/>
                  <a:pt x="27143" y="7855"/>
                  <a:pt x="27156" y="7842"/>
                </a:cubicBezTo>
                <a:cubicBezTo>
                  <a:pt x="27156" y="7842"/>
                  <a:pt x="27156" y="7829"/>
                  <a:pt x="27156" y="7829"/>
                </a:cubicBezTo>
                <a:cubicBezTo>
                  <a:pt x="27168" y="7792"/>
                  <a:pt x="27193" y="7741"/>
                  <a:pt x="27218" y="7704"/>
                </a:cubicBezTo>
                <a:cubicBezTo>
                  <a:pt x="27256" y="7603"/>
                  <a:pt x="27306" y="7503"/>
                  <a:pt x="27344" y="7402"/>
                </a:cubicBezTo>
                <a:cubicBezTo>
                  <a:pt x="27369" y="7302"/>
                  <a:pt x="27407" y="7214"/>
                  <a:pt x="27432" y="7126"/>
                </a:cubicBezTo>
                <a:cubicBezTo>
                  <a:pt x="27470" y="7025"/>
                  <a:pt x="27495" y="6925"/>
                  <a:pt x="27520" y="6824"/>
                </a:cubicBezTo>
                <a:cubicBezTo>
                  <a:pt x="27545" y="6724"/>
                  <a:pt x="27558" y="6623"/>
                  <a:pt x="27583" y="6523"/>
                </a:cubicBezTo>
                <a:cubicBezTo>
                  <a:pt x="27621" y="6246"/>
                  <a:pt x="27646" y="5982"/>
                  <a:pt x="27646" y="5756"/>
                </a:cubicBezTo>
                <a:cubicBezTo>
                  <a:pt x="27646" y="5693"/>
                  <a:pt x="27646" y="5643"/>
                  <a:pt x="27646" y="5580"/>
                </a:cubicBezTo>
                <a:cubicBezTo>
                  <a:pt x="27646" y="5945"/>
                  <a:pt x="27621" y="6322"/>
                  <a:pt x="27533" y="6698"/>
                </a:cubicBezTo>
                <a:cubicBezTo>
                  <a:pt x="27445" y="7075"/>
                  <a:pt x="27319" y="7440"/>
                  <a:pt x="27143" y="7779"/>
                </a:cubicBezTo>
                <a:cubicBezTo>
                  <a:pt x="27143" y="7754"/>
                  <a:pt x="27156" y="7716"/>
                  <a:pt x="27168" y="7679"/>
                </a:cubicBezTo>
                <a:cubicBezTo>
                  <a:pt x="27193" y="7616"/>
                  <a:pt x="27218" y="7566"/>
                  <a:pt x="27231" y="7515"/>
                </a:cubicBezTo>
                <a:cubicBezTo>
                  <a:pt x="27256" y="7478"/>
                  <a:pt x="27281" y="7452"/>
                  <a:pt x="27294" y="7415"/>
                </a:cubicBezTo>
                <a:cubicBezTo>
                  <a:pt x="27306" y="7390"/>
                  <a:pt x="27306" y="7377"/>
                  <a:pt x="27294" y="7352"/>
                </a:cubicBezTo>
                <a:cubicBezTo>
                  <a:pt x="27319" y="7277"/>
                  <a:pt x="27344" y="7214"/>
                  <a:pt x="27369" y="7138"/>
                </a:cubicBezTo>
                <a:cubicBezTo>
                  <a:pt x="27369" y="7148"/>
                  <a:pt x="27371" y="7154"/>
                  <a:pt x="27375" y="7154"/>
                </a:cubicBezTo>
                <a:cubicBezTo>
                  <a:pt x="27381" y="7154"/>
                  <a:pt x="27391" y="7139"/>
                  <a:pt x="27407" y="7101"/>
                </a:cubicBezTo>
                <a:cubicBezTo>
                  <a:pt x="27407" y="7075"/>
                  <a:pt x="27419" y="7050"/>
                  <a:pt x="27419" y="7013"/>
                </a:cubicBezTo>
                <a:lnTo>
                  <a:pt x="27407" y="7013"/>
                </a:lnTo>
                <a:cubicBezTo>
                  <a:pt x="27507" y="6648"/>
                  <a:pt x="27558" y="6246"/>
                  <a:pt x="27570" y="5882"/>
                </a:cubicBezTo>
                <a:cubicBezTo>
                  <a:pt x="27583" y="5517"/>
                  <a:pt x="27558" y="5178"/>
                  <a:pt x="27520" y="4889"/>
                </a:cubicBezTo>
                <a:lnTo>
                  <a:pt x="27520" y="4876"/>
                </a:lnTo>
                <a:cubicBezTo>
                  <a:pt x="27470" y="4449"/>
                  <a:pt x="27432" y="4110"/>
                  <a:pt x="27407" y="3846"/>
                </a:cubicBezTo>
                <a:cubicBezTo>
                  <a:pt x="27393" y="3690"/>
                  <a:pt x="27387" y="3622"/>
                  <a:pt x="27384" y="3622"/>
                </a:cubicBezTo>
                <a:cubicBezTo>
                  <a:pt x="27382" y="3622"/>
                  <a:pt x="27382" y="3671"/>
                  <a:pt x="27382" y="3758"/>
                </a:cubicBezTo>
                <a:cubicBezTo>
                  <a:pt x="27382" y="3947"/>
                  <a:pt x="27419" y="4324"/>
                  <a:pt x="27470" y="4814"/>
                </a:cubicBezTo>
                <a:cubicBezTo>
                  <a:pt x="27457" y="4826"/>
                  <a:pt x="27457" y="4839"/>
                  <a:pt x="27457" y="4876"/>
                </a:cubicBezTo>
                <a:lnTo>
                  <a:pt x="27470" y="4902"/>
                </a:lnTo>
                <a:cubicBezTo>
                  <a:pt x="27457" y="5002"/>
                  <a:pt x="27432" y="5140"/>
                  <a:pt x="27407" y="5178"/>
                </a:cubicBezTo>
                <a:cubicBezTo>
                  <a:pt x="27432" y="5153"/>
                  <a:pt x="27457" y="5115"/>
                  <a:pt x="27482" y="5077"/>
                </a:cubicBezTo>
                <a:cubicBezTo>
                  <a:pt x="27495" y="5366"/>
                  <a:pt x="27520" y="5681"/>
                  <a:pt x="27482" y="5995"/>
                </a:cubicBezTo>
                <a:cubicBezTo>
                  <a:pt x="27495" y="5831"/>
                  <a:pt x="27457" y="5857"/>
                  <a:pt x="27432" y="5844"/>
                </a:cubicBezTo>
                <a:lnTo>
                  <a:pt x="27432" y="5844"/>
                </a:lnTo>
                <a:cubicBezTo>
                  <a:pt x="27445" y="5945"/>
                  <a:pt x="27457" y="6045"/>
                  <a:pt x="27445" y="6146"/>
                </a:cubicBezTo>
                <a:cubicBezTo>
                  <a:pt x="27457" y="6120"/>
                  <a:pt x="27470" y="6083"/>
                  <a:pt x="27482" y="6058"/>
                </a:cubicBezTo>
                <a:lnTo>
                  <a:pt x="27482" y="6058"/>
                </a:lnTo>
                <a:cubicBezTo>
                  <a:pt x="27445" y="6523"/>
                  <a:pt x="27331" y="6962"/>
                  <a:pt x="27206" y="7289"/>
                </a:cubicBezTo>
                <a:cubicBezTo>
                  <a:pt x="27156" y="7302"/>
                  <a:pt x="27105" y="7327"/>
                  <a:pt x="27055" y="7364"/>
                </a:cubicBezTo>
                <a:cubicBezTo>
                  <a:pt x="27164" y="7037"/>
                  <a:pt x="27203" y="6795"/>
                  <a:pt x="27189" y="6795"/>
                </a:cubicBezTo>
                <a:lnTo>
                  <a:pt x="27189" y="6795"/>
                </a:lnTo>
                <a:cubicBezTo>
                  <a:pt x="27186" y="6795"/>
                  <a:pt x="27179" y="6812"/>
                  <a:pt x="27168" y="6849"/>
                </a:cubicBezTo>
                <a:cubicBezTo>
                  <a:pt x="27181" y="6799"/>
                  <a:pt x="27193" y="6736"/>
                  <a:pt x="27206" y="6648"/>
                </a:cubicBezTo>
                <a:lnTo>
                  <a:pt x="27206" y="6648"/>
                </a:lnTo>
                <a:cubicBezTo>
                  <a:pt x="27197" y="6683"/>
                  <a:pt x="27193" y="6695"/>
                  <a:pt x="27191" y="6695"/>
                </a:cubicBezTo>
                <a:cubicBezTo>
                  <a:pt x="27188" y="6695"/>
                  <a:pt x="27193" y="6652"/>
                  <a:pt x="27193" y="6636"/>
                </a:cubicBezTo>
                <a:cubicBezTo>
                  <a:pt x="27193" y="6636"/>
                  <a:pt x="27193" y="6626"/>
                  <a:pt x="27185" y="6624"/>
                </a:cubicBezTo>
                <a:lnTo>
                  <a:pt x="27185" y="6624"/>
                </a:lnTo>
                <a:cubicBezTo>
                  <a:pt x="27184" y="6628"/>
                  <a:pt x="27182" y="6632"/>
                  <a:pt x="27181" y="6636"/>
                </a:cubicBezTo>
                <a:cubicBezTo>
                  <a:pt x="27181" y="6636"/>
                  <a:pt x="27181" y="6623"/>
                  <a:pt x="27181" y="6623"/>
                </a:cubicBezTo>
                <a:cubicBezTo>
                  <a:pt x="27180" y="6628"/>
                  <a:pt x="27180" y="6633"/>
                  <a:pt x="27179" y="6637"/>
                </a:cubicBezTo>
                <a:lnTo>
                  <a:pt x="27179" y="6637"/>
                </a:lnTo>
                <a:cubicBezTo>
                  <a:pt x="27168" y="6649"/>
                  <a:pt x="27168" y="6661"/>
                  <a:pt x="27156" y="6673"/>
                </a:cubicBezTo>
                <a:cubicBezTo>
                  <a:pt x="27244" y="6259"/>
                  <a:pt x="27256" y="5831"/>
                  <a:pt x="27244" y="5442"/>
                </a:cubicBezTo>
                <a:lnTo>
                  <a:pt x="27281" y="5392"/>
                </a:lnTo>
                <a:cubicBezTo>
                  <a:pt x="27281" y="5366"/>
                  <a:pt x="27281" y="5354"/>
                  <a:pt x="27281" y="5329"/>
                </a:cubicBezTo>
                <a:cubicBezTo>
                  <a:pt x="27269" y="5329"/>
                  <a:pt x="27256" y="5354"/>
                  <a:pt x="27244" y="5392"/>
                </a:cubicBezTo>
                <a:cubicBezTo>
                  <a:pt x="27231" y="5228"/>
                  <a:pt x="27218" y="5065"/>
                  <a:pt x="27206" y="4902"/>
                </a:cubicBezTo>
                <a:cubicBezTo>
                  <a:pt x="27206" y="4902"/>
                  <a:pt x="27206" y="4889"/>
                  <a:pt x="27218" y="4889"/>
                </a:cubicBezTo>
                <a:lnTo>
                  <a:pt x="27193" y="4801"/>
                </a:lnTo>
                <a:cubicBezTo>
                  <a:pt x="27143" y="4424"/>
                  <a:pt x="27093" y="4085"/>
                  <a:pt x="27068" y="3745"/>
                </a:cubicBezTo>
                <a:cubicBezTo>
                  <a:pt x="27055" y="3620"/>
                  <a:pt x="27055" y="3507"/>
                  <a:pt x="27055" y="3381"/>
                </a:cubicBezTo>
                <a:cubicBezTo>
                  <a:pt x="27055" y="3445"/>
                  <a:pt x="27055" y="3527"/>
                  <a:pt x="27055" y="3620"/>
                </a:cubicBezTo>
                <a:cubicBezTo>
                  <a:pt x="27042" y="3620"/>
                  <a:pt x="27042" y="3632"/>
                  <a:pt x="27042" y="3632"/>
                </a:cubicBezTo>
                <a:cubicBezTo>
                  <a:pt x="27042" y="3658"/>
                  <a:pt x="27042" y="3683"/>
                  <a:pt x="27042" y="3733"/>
                </a:cubicBezTo>
                <a:cubicBezTo>
                  <a:pt x="27049" y="3727"/>
                  <a:pt x="27052" y="3723"/>
                  <a:pt x="27053" y="3723"/>
                </a:cubicBezTo>
                <a:cubicBezTo>
                  <a:pt x="27055" y="3723"/>
                  <a:pt x="27055" y="3727"/>
                  <a:pt x="27055" y="3733"/>
                </a:cubicBezTo>
                <a:cubicBezTo>
                  <a:pt x="27068" y="3821"/>
                  <a:pt x="27068" y="3934"/>
                  <a:pt x="27080" y="4047"/>
                </a:cubicBezTo>
                <a:lnTo>
                  <a:pt x="27055" y="3959"/>
                </a:lnTo>
                <a:cubicBezTo>
                  <a:pt x="27042" y="3984"/>
                  <a:pt x="27042" y="4047"/>
                  <a:pt x="27030" y="4072"/>
                </a:cubicBezTo>
                <a:cubicBezTo>
                  <a:pt x="27030" y="4110"/>
                  <a:pt x="27042" y="4122"/>
                  <a:pt x="27042" y="4135"/>
                </a:cubicBezTo>
                <a:cubicBezTo>
                  <a:pt x="27052" y="4150"/>
                  <a:pt x="27060" y="4157"/>
                  <a:pt x="27067" y="4157"/>
                </a:cubicBezTo>
                <a:cubicBezTo>
                  <a:pt x="27078" y="4157"/>
                  <a:pt x="27085" y="4140"/>
                  <a:pt x="27093" y="4110"/>
                </a:cubicBezTo>
                <a:cubicBezTo>
                  <a:pt x="27118" y="4336"/>
                  <a:pt x="27143" y="4600"/>
                  <a:pt x="27168" y="4876"/>
                </a:cubicBezTo>
                <a:cubicBezTo>
                  <a:pt x="27168" y="4889"/>
                  <a:pt x="27168" y="4902"/>
                  <a:pt x="27168" y="4914"/>
                </a:cubicBezTo>
                <a:cubicBezTo>
                  <a:pt x="27168" y="4939"/>
                  <a:pt x="27156" y="4952"/>
                  <a:pt x="27143" y="4952"/>
                </a:cubicBezTo>
                <a:cubicBezTo>
                  <a:pt x="27156" y="4952"/>
                  <a:pt x="27168" y="4952"/>
                  <a:pt x="27168" y="4939"/>
                </a:cubicBezTo>
                <a:lnTo>
                  <a:pt x="27181" y="4927"/>
                </a:lnTo>
                <a:cubicBezTo>
                  <a:pt x="27218" y="5266"/>
                  <a:pt x="27244" y="5656"/>
                  <a:pt x="27206" y="6083"/>
                </a:cubicBezTo>
                <a:cubicBezTo>
                  <a:pt x="27181" y="6510"/>
                  <a:pt x="27080" y="6962"/>
                  <a:pt x="26904" y="7390"/>
                </a:cubicBezTo>
                <a:lnTo>
                  <a:pt x="26892" y="7377"/>
                </a:lnTo>
                <a:lnTo>
                  <a:pt x="26892" y="7415"/>
                </a:lnTo>
                <a:cubicBezTo>
                  <a:pt x="26841" y="7528"/>
                  <a:pt x="26791" y="7653"/>
                  <a:pt x="26728" y="7754"/>
                </a:cubicBezTo>
                <a:lnTo>
                  <a:pt x="26716" y="7779"/>
                </a:lnTo>
                <a:cubicBezTo>
                  <a:pt x="26665" y="7880"/>
                  <a:pt x="26603" y="7993"/>
                  <a:pt x="26540" y="8081"/>
                </a:cubicBezTo>
                <a:cubicBezTo>
                  <a:pt x="26477" y="8181"/>
                  <a:pt x="26414" y="8282"/>
                  <a:pt x="26351" y="8382"/>
                </a:cubicBezTo>
                <a:cubicBezTo>
                  <a:pt x="26339" y="8370"/>
                  <a:pt x="26339" y="8370"/>
                  <a:pt x="26339" y="8370"/>
                </a:cubicBezTo>
                <a:lnTo>
                  <a:pt x="26289" y="8445"/>
                </a:lnTo>
                <a:cubicBezTo>
                  <a:pt x="26213" y="8546"/>
                  <a:pt x="26138" y="8646"/>
                  <a:pt x="26062" y="8747"/>
                </a:cubicBezTo>
                <a:cubicBezTo>
                  <a:pt x="26050" y="8747"/>
                  <a:pt x="26037" y="8759"/>
                  <a:pt x="26012" y="8772"/>
                </a:cubicBezTo>
                <a:lnTo>
                  <a:pt x="26037" y="8772"/>
                </a:lnTo>
                <a:cubicBezTo>
                  <a:pt x="25937" y="8885"/>
                  <a:pt x="25824" y="9011"/>
                  <a:pt x="25723" y="9111"/>
                </a:cubicBezTo>
                <a:cubicBezTo>
                  <a:pt x="25710" y="9111"/>
                  <a:pt x="25698" y="9124"/>
                  <a:pt x="25685" y="9149"/>
                </a:cubicBezTo>
                <a:cubicBezTo>
                  <a:pt x="25509" y="9337"/>
                  <a:pt x="25271" y="9551"/>
                  <a:pt x="25032" y="9714"/>
                </a:cubicBezTo>
                <a:cubicBezTo>
                  <a:pt x="24781" y="9865"/>
                  <a:pt x="24517" y="9991"/>
                  <a:pt x="24253" y="10066"/>
                </a:cubicBezTo>
                <a:cubicBezTo>
                  <a:pt x="23989" y="10135"/>
                  <a:pt x="23738" y="10160"/>
                  <a:pt x="23510" y="10160"/>
                </a:cubicBezTo>
                <a:cubicBezTo>
                  <a:pt x="23282" y="10160"/>
                  <a:pt x="23078" y="10135"/>
                  <a:pt x="22908" y="10104"/>
                </a:cubicBezTo>
                <a:cubicBezTo>
                  <a:pt x="22808" y="10079"/>
                  <a:pt x="22732" y="10066"/>
                  <a:pt x="22682" y="10054"/>
                </a:cubicBezTo>
                <a:cubicBezTo>
                  <a:pt x="22632" y="10041"/>
                  <a:pt x="22607" y="10028"/>
                  <a:pt x="22607" y="10028"/>
                </a:cubicBezTo>
                <a:lnTo>
                  <a:pt x="22607" y="10028"/>
                </a:lnTo>
                <a:cubicBezTo>
                  <a:pt x="22607" y="10028"/>
                  <a:pt x="22632" y="10028"/>
                  <a:pt x="22670" y="10041"/>
                </a:cubicBezTo>
                <a:cubicBezTo>
                  <a:pt x="22720" y="10041"/>
                  <a:pt x="22783" y="10054"/>
                  <a:pt x="22871" y="10066"/>
                </a:cubicBezTo>
                <a:cubicBezTo>
                  <a:pt x="23012" y="10088"/>
                  <a:pt x="23218" y="10119"/>
                  <a:pt x="23474" y="10119"/>
                </a:cubicBezTo>
                <a:cubicBezTo>
                  <a:pt x="23515" y="10119"/>
                  <a:pt x="23556" y="10118"/>
                  <a:pt x="23599" y="10116"/>
                </a:cubicBezTo>
                <a:cubicBezTo>
                  <a:pt x="23914" y="10104"/>
                  <a:pt x="24291" y="10028"/>
                  <a:pt x="24655" y="9853"/>
                </a:cubicBezTo>
                <a:cubicBezTo>
                  <a:pt x="24831" y="9765"/>
                  <a:pt x="25007" y="9664"/>
                  <a:pt x="25170" y="9526"/>
                </a:cubicBezTo>
                <a:cubicBezTo>
                  <a:pt x="25346" y="9413"/>
                  <a:pt x="25497" y="9262"/>
                  <a:pt x="25623" y="9124"/>
                </a:cubicBezTo>
                <a:cubicBezTo>
                  <a:pt x="25899" y="8847"/>
                  <a:pt x="26163" y="8546"/>
                  <a:pt x="26389" y="8219"/>
                </a:cubicBezTo>
                <a:cubicBezTo>
                  <a:pt x="26615" y="7892"/>
                  <a:pt x="26791" y="7553"/>
                  <a:pt x="26904" y="7214"/>
                </a:cubicBezTo>
                <a:cubicBezTo>
                  <a:pt x="27042" y="6887"/>
                  <a:pt x="27093" y="6573"/>
                  <a:pt x="27130" y="6322"/>
                </a:cubicBezTo>
                <a:lnTo>
                  <a:pt x="27130" y="6309"/>
                </a:lnTo>
                <a:cubicBezTo>
                  <a:pt x="27080" y="6673"/>
                  <a:pt x="26967" y="7075"/>
                  <a:pt x="26791" y="7465"/>
                </a:cubicBezTo>
                <a:cubicBezTo>
                  <a:pt x="26615" y="7842"/>
                  <a:pt x="26389" y="8206"/>
                  <a:pt x="26125" y="8521"/>
                </a:cubicBezTo>
                <a:cubicBezTo>
                  <a:pt x="26000" y="8671"/>
                  <a:pt x="25874" y="8822"/>
                  <a:pt x="25736" y="8960"/>
                </a:cubicBezTo>
                <a:cubicBezTo>
                  <a:pt x="25597" y="9099"/>
                  <a:pt x="25484" y="9224"/>
                  <a:pt x="25334" y="9350"/>
                </a:cubicBezTo>
                <a:cubicBezTo>
                  <a:pt x="25032" y="9601"/>
                  <a:pt x="24718" y="9777"/>
                  <a:pt x="24429" y="9878"/>
                </a:cubicBezTo>
                <a:cubicBezTo>
                  <a:pt x="24052" y="10012"/>
                  <a:pt x="23764" y="10034"/>
                  <a:pt x="23644" y="10034"/>
                </a:cubicBezTo>
                <a:cubicBezTo>
                  <a:pt x="23584" y="10034"/>
                  <a:pt x="23566" y="10028"/>
                  <a:pt x="23599" y="10028"/>
                </a:cubicBezTo>
                <a:cubicBezTo>
                  <a:pt x="23637" y="10016"/>
                  <a:pt x="23800" y="10016"/>
                  <a:pt x="24077" y="9941"/>
                </a:cubicBezTo>
                <a:cubicBezTo>
                  <a:pt x="24366" y="9865"/>
                  <a:pt x="24781" y="9714"/>
                  <a:pt x="25208" y="9350"/>
                </a:cubicBezTo>
                <a:cubicBezTo>
                  <a:pt x="25421" y="9174"/>
                  <a:pt x="25509" y="9073"/>
                  <a:pt x="25572" y="9023"/>
                </a:cubicBezTo>
                <a:cubicBezTo>
                  <a:pt x="25606" y="8990"/>
                  <a:pt x="25623" y="8979"/>
                  <a:pt x="25626" y="8979"/>
                </a:cubicBezTo>
                <a:lnTo>
                  <a:pt x="25626" y="8979"/>
                </a:lnTo>
                <a:cubicBezTo>
                  <a:pt x="25628" y="8979"/>
                  <a:pt x="25627" y="8981"/>
                  <a:pt x="25623" y="8985"/>
                </a:cubicBezTo>
                <a:cubicBezTo>
                  <a:pt x="25616" y="8992"/>
                  <a:pt x="25594" y="9017"/>
                  <a:pt x="25600" y="9017"/>
                </a:cubicBezTo>
                <a:cubicBezTo>
                  <a:pt x="25604" y="9017"/>
                  <a:pt x="25628" y="8999"/>
                  <a:pt x="25698" y="8935"/>
                </a:cubicBezTo>
                <a:cubicBezTo>
                  <a:pt x="26037" y="8571"/>
                  <a:pt x="26339" y="8169"/>
                  <a:pt x="26578" y="7716"/>
                </a:cubicBezTo>
                <a:cubicBezTo>
                  <a:pt x="26816" y="7251"/>
                  <a:pt x="26980" y="6736"/>
                  <a:pt x="27030" y="6234"/>
                </a:cubicBezTo>
                <a:cubicBezTo>
                  <a:pt x="27105" y="5593"/>
                  <a:pt x="27042" y="5090"/>
                  <a:pt x="27005" y="4675"/>
                </a:cubicBezTo>
                <a:cubicBezTo>
                  <a:pt x="26967" y="4261"/>
                  <a:pt x="26929" y="3947"/>
                  <a:pt x="26917" y="3670"/>
                </a:cubicBezTo>
                <a:cubicBezTo>
                  <a:pt x="26892" y="3142"/>
                  <a:pt x="26942" y="2828"/>
                  <a:pt x="27005" y="2527"/>
                </a:cubicBezTo>
                <a:cubicBezTo>
                  <a:pt x="27068" y="2238"/>
                  <a:pt x="27143" y="1961"/>
                  <a:pt x="27331" y="1572"/>
                </a:cubicBezTo>
                <a:cubicBezTo>
                  <a:pt x="27533" y="1182"/>
                  <a:pt x="27847" y="679"/>
                  <a:pt x="28513"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92" name="Google Shape;492;p48"/>
          <p:cNvSpPr/>
          <p:nvPr/>
        </p:nvSpPr>
        <p:spPr>
          <a:xfrm rot="254886">
            <a:off x="960016" y="6295005"/>
            <a:ext cx="2922696" cy="1299664"/>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493" name="Google Shape;493;p48"/>
          <p:cNvPicPr preferRelativeResize="0"/>
          <p:nvPr/>
        </p:nvPicPr>
        <p:blipFill rotWithShape="1">
          <a:blip r:embed="rId3">
            <a:alphaModFix/>
          </a:blip>
          <a:srcRect b="0" l="0" r="0" t="0"/>
          <a:stretch/>
        </p:blipFill>
        <p:spPr>
          <a:xfrm rot="1277672">
            <a:off x="5822599" y="5962434"/>
            <a:ext cx="1968500" cy="729761"/>
          </a:xfrm>
          <a:prstGeom prst="rect">
            <a:avLst/>
          </a:prstGeom>
          <a:noFill/>
          <a:ln>
            <a:noFill/>
          </a:ln>
        </p:spPr>
      </p:pic>
      <p:sp>
        <p:nvSpPr>
          <p:cNvPr id="494" name="Google Shape;494;p48"/>
          <p:cNvSpPr txBox="1"/>
          <p:nvPr>
            <p:ph type="title"/>
          </p:nvPr>
        </p:nvSpPr>
        <p:spPr>
          <a:xfrm>
            <a:off x="7856400" y="2030233"/>
            <a:ext cx="3375600" cy="890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400"/>
              <a:buNone/>
              <a:defRPr sz="7466"/>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495" name="Google Shape;495;p48"/>
          <p:cNvSpPr txBox="1"/>
          <p:nvPr>
            <p:ph idx="1" type="subTitle"/>
          </p:nvPr>
        </p:nvSpPr>
        <p:spPr>
          <a:xfrm>
            <a:off x="7856400" y="3444333"/>
            <a:ext cx="3375600" cy="1486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496" name="Google Shape;496;p48"/>
          <p:cNvSpPr/>
          <p:nvPr/>
        </p:nvSpPr>
        <p:spPr>
          <a:xfrm rot="8100000">
            <a:off x="10734953" y="5322874"/>
            <a:ext cx="3584892" cy="714460"/>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497" name="Google Shape;497;p48"/>
          <p:cNvSpPr/>
          <p:nvPr/>
        </p:nvSpPr>
        <p:spPr>
          <a:xfrm rot="-2700000">
            <a:off x="-1263549" y="460663"/>
            <a:ext cx="3022577" cy="78365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 and Text 4">
    <p:bg>
      <p:bgPr>
        <a:solidFill>
          <a:schemeClr val="lt1"/>
        </a:solidFill>
      </p:bgPr>
    </p:bg>
    <p:spTree>
      <p:nvGrpSpPr>
        <p:cNvPr id="117" name="Shape 117"/>
        <p:cNvGrpSpPr/>
        <p:nvPr/>
      </p:nvGrpSpPr>
      <p:grpSpPr>
        <a:xfrm>
          <a:off x="0" y="0"/>
          <a:ext cx="0" cy="0"/>
          <a:chOff x="0" y="0"/>
          <a:chExt cx="0" cy="0"/>
        </a:xfrm>
      </p:grpSpPr>
      <p:sp>
        <p:nvSpPr>
          <p:cNvPr id="118" name="Google Shape;118;p33"/>
          <p:cNvSpPr/>
          <p:nvPr/>
        </p:nvSpPr>
        <p:spPr>
          <a:xfrm rot="-2838811">
            <a:off x="-1067845" y="474556"/>
            <a:ext cx="2463012" cy="49087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 name="Google Shape;119;p33"/>
          <p:cNvSpPr/>
          <p:nvPr/>
        </p:nvSpPr>
        <p:spPr>
          <a:xfrm rot="8100000">
            <a:off x="10600745" y="5497737"/>
            <a:ext cx="2945313" cy="763623"/>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 name="Google Shape;120;p33"/>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21" name="Google Shape;121;p33"/>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122" name="Google Shape;122;p33"/>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123" name="Google Shape;123;p33"/>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4" name="Google Shape;124;p33"/>
          <p:cNvSpPr txBox="1"/>
          <p:nvPr>
            <p:ph idx="1" type="subTitle"/>
          </p:nvPr>
        </p:nvSpPr>
        <p:spPr>
          <a:xfrm>
            <a:off x="968700" y="2038867"/>
            <a:ext cx="10272000" cy="4099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498" name="Shape 498"/>
        <p:cNvGrpSpPr/>
        <p:nvPr/>
      </p:nvGrpSpPr>
      <p:grpSpPr>
        <a:xfrm>
          <a:off x="0" y="0"/>
          <a:ext cx="0" cy="0"/>
          <a:chOff x="0" y="0"/>
          <a:chExt cx="0" cy="0"/>
        </a:xfrm>
      </p:grpSpPr>
      <p:sp>
        <p:nvSpPr>
          <p:cNvPr id="499" name="Google Shape;499;p49"/>
          <p:cNvSpPr/>
          <p:nvPr/>
        </p:nvSpPr>
        <p:spPr>
          <a:xfrm rot="-2700000">
            <a:off x="-1019519" y="680011"/>
            <a:ext cx="2559947" cy="51019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0" name="Google Shape;500;p49"/>
          <p:cNvSpPr/>
          <p:nvPr/>
        </p:nvSpPr>
        <p:spPr>
          <a:xfrm rot="-2826981">
            <a:off x="9831228" y="5751741"/>
            <a:ext cx="2979584" cy="772508"/>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1" name="Google Shape;501;p49"/>
          <p:cNvSpPr/>
          <p:nvPr/>
        </p:nvSpPr>
        <p:spPr>
          <a:xfrm>
            <a:off x="6070079" y="1788469"/>
            <a:ext cx="5748077" cy="11456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2" name="Google Shape;502;p49"/>
          <p:cNvSpPr/>
          <p:nvPr/>
        </p:nvSpPr>
        <p:spPr>
          <a:xfrm flipH="1">
            <a:off x="6070079" y="2766469"/>
            <a:ext cx="5748077" cy="11456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3" name="Google Shape;503;p49"/>
          <p:cNvSpPr/>
          <p:nvPr/>
        </p:nvSpPr>
        <p:spPr>
          <a:xfrm flipH="1" rot="-1473211">
            <a:off x="4426258" y="18679"/>
            <a:ext cx="2798748" cy="1244547"/>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4" name="Google Shape;504;p49"/>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05" name="Google Shape;505;p49"/>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06" name="Google Shape;506;p49"/>
          <p:cNvPicPr preferRelativeResize="0"/>
          <p:nvPr/>
        </p:nvPicPr>
        <p:blipFill rotWithShape="1">
          <a:blip r:embed="rId2">
            <a:alphaModFix/>
          </a:blip>
          <a:srcRect b="0" l="0" r="0" t="0"/>
          <a:stretch/>
        </p:blipFill>
        <p:spPr>
          <a:xfrm flipH="1">
            <a:off x="10260701" y="2494393"/>
            <a:ext cx="1931300" cy="772508"/>
          </a:xfrm>
          <a:prstGeom prst="rect">
            <a:avLst/>
          </a:prstGeom>
          <a:noFill/>
          <a:ln>
            <a:noFill/>
          </a:ln>
        </p:spPr>
      </p:pic>
      <p:pic>
        <p:nvPicPr>
          <p:cNvPr id="507" name="Google Shape;507;p49"/>
          <p:cNvPicPr preferRelativeResize="0"/>
          <p:nvPr/>
        </p:nvPicPr>
        <p:blipFill rotWithShape="1">
          <a:blip r:embed="rId3">
            <a:alphaModFix/>
          </a:blip>
          <a:srcRect b="0" l="0" r="0" t="0"/>
          <a:stretch/>
        </p:blipFill>
        <p:spPr>
          <a:xfrm rot="-2352378">
            <a:off x="5949479" y="5634984"/>
            <a:ext cx="1023443" cy="1778265"/>
          </a:xfrm>
          <a:prstGeom prst="rect">
            <a:avLst/>
          </a:prstGeom>
          <a:noFill/>
          <a:ln>
            <a:noFill/>
          </a:ln>
        </p:spPr>
      </p:pic>
      <p:pic>
        <p:nvPicPr>
          <p:cNvPr id="508" name="Google Shape;508;p49"/>
          <p:cNvPicPr preferRelativeResize="0"/>
          <p:nvPr/>
        </p:nvPicPr>
        <p:blipFill rotWithShape="1">
          <a:blip r:embed="rId4">
            <a:alphaModFix/>
          </a:blip>
          <a:srcRect b="0" l="0" r="0" t="0"/>
          <a:stretch/>
        </p:blipFill>
        <p:spPr>
          <a:xfrm>
            <a:off x="10316702" y="6014767"/>
            <a:ext cx="1183297" cy="1765600"/>
          </a:xfrm>
          <a:prstGeom prst="rect">
            <a:avLst/>
          </a:prstGeom>
          <a:noFill/>
          <a:ln>
            <a:noFill/>
          </a:ln>
        </p:spPr>
      </p:pic>
      <p:sp>
        <p:nvSpPr>
          <p:cNvPr id="509" name="Google Shape;509;p49"/>
          <p:cNvSpPr txBox="1"/>
          <p:nvPr>
            <p:ph type="title"/>
          </p:nvPr>
        </p:nvSpPr>
        <p:spPr>
          <a:xfrm>
            <a:off x="6357200" y="1944533"/>
            <a:ext cx="4842800" cy="1765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510" name="Google Shape;510;p49"/>
          <p:cNvSpPr txBox="1"/>
          <p:nvPr>
            <p:ph idx="1" type="subTitle"/>
          </p:nvPr>
        </p:nvSpPr>
        <p:spPr>
          <a:xfrm>
            <a:off x="6357200" y="4075100"/>
            <a:ext cx="4842800" cy="1071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511" name="Shape 511"/>
        <p:cNvGrpSpPr/>
        <p:nvPr/>
      </p:nvGrpSpPr>
      <p:grpSpPr>
        <a:xfrm>
          <a:off x="0" y="0"/>
          <a:ext cx="0" cy="0"/>
          <a:chOff x="0" y="0"/>
          <a:chExt cx="0" cy="0"/>
        </a:xfrm>
      </p:grpSpPr>
      <p:sp>
        <p:nvSpPr>
          <p:cNvPr id="512" name="Google Shape;512;p50"/>
          <p:cNvSpPr/>
          <p:nvPr/>
        </p:nvSpPr>
        <p:spPr>
          <a:xfrm>
            <a:off x="655735" y="2269468"/>
            <a:ext cx="6663295" cy="2332905"/>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13" name="Google Shape;513;p50"/>
          <p:cNvSpPr/>
          <p:nvPr/>
        </p:nvSpPr>
        <p:spPr>
          <a:xfrm rot="8100000">
            <a:off x="10430906" y="5282448"/>
            <a:ext cx="3460217" cy="68961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14" name="Google Shape;514;p50"/>
          <p:cNvSpPr/>
          <p:nvPr/>
        </p:nvSpPr>
        <p:spPr>
          <a:xfrm>
            <a:off x="2159726" y="1476184"/>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15" name="Google Shape;515;p50"/>
          <p:cNvPicPr preferRelativeResize="0"/>
          <p:nvPr/>
        </p:nvPicPr>
        <p:blipFill rotWithShape="1">
          <a:blip r:embed="rId2">
            <a:alphaModFix/>
          </a:blip>
          <a:srcRect b="0" l="0" r="0" t="0"/>
          <a:stretch/>
        </p:blipFill>
        <p:spPr>
          <a:xfrm>
            <a:off x="5141500" y="3977533"/>
            <a:ext cx="1909000" cy="763600"/>
          </a:xfrm>
          <a:prstGeom prst="rect">
            <a:avLst/>
          </a:prstGeom>
          <a:noFill/>
          <a:ln>
            <a:noFill/>
          </a:ln>
        </p:spPr>
      </p:pic>
      <p:sp>
        <p:nvSpPr>
          <p:cNvPr id="516" name="Google Shape;516;p50"/>
          <p:cNvSpPr/>
          <p:nvPr/>
        </p:nvSpPr>
        <p:spPr>
          <a:xfrm>
            <a:off x="10619467" y="769134"/>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17" name="Google Shape;517;p50"/>
          <p:cNvSpPr/>
          <p:nvPr/>
        </p:nvSpPr>
        <p:spPr>
          <a:xfrm>
            <a:off x="-711233" y="5817461"/>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18" name="Google Shape;518;p50"/>
          <p:cNvSpPr/>
          <p:nvPr/>
        </p:nvSpPr>
        <p:spPr>
          <a:xfrm>
            <a:off x="-66721" y="5496534"/>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19" name="Google Shape;519;p50"/>
          <p:cNvPicPr preferRelativeResize="0"/>
          <p:nvPr/>
        </p:nvPicPr>
        <p:blipFill rotWithShape="1">
          <a:blip r:embed="rId3">
            <a:alphaModFix/>
          </a:blip>
          <a:srcRect b="0" l="0" r="0" t="0"/>
          <a:stretch/>
        </p:blipFill>
        <p:spPr>
          <a:xfrm flipH="1" rot="1800029">
            <a:off x="5558995" y="-72157"/>
            <a:ext cx="967277" cy="1680648"/>
          </a:xfrm>
          <a:prstGeom prst="rect">
            <a:avLst/>
          </a:prstGeom>
          <a:noFill/>
          <a:ln>
            <a:noFill/>
          </a:ln>
        </p:spPr>
      </p:pic>
      <p:pic>
        <p:nvPicPr>
          <p:cNvPr id="520" name="Google Shape;520;p50"/>
          <p:cNvPicPr preferRelativeResize="0"/>
          <p:nvPr/>
        </p:nvPicPr>
        <p:blipFill rotWithShape="1">
          <a:blip r:embed="rId3">
            <a:alphaModFix/>
          </a:blip>
          <a:srcRect b="0" l="0" r="0" t="0"/>
          <a:stretch/>
        </p:blipFill>
        <p:spPr>
          <a:xfrm flipH="1" rot="1800029">
            <a:off x="11063162" y="4573843"/>
            <a:ext cx="967277" cy="1680648"/>
          </a:xfrm>
          <a:prstGeom prst="rect">
            <a:avLst/>
          </a:prstGeom>
          <a:noFill/>
          <a:ln>
            <a:noFill/>
          </a:ln>
        </p:spPr>
      </p:pic>
      <p:sp>
        <p:nvSpPr>
          <p:cNvPr id="521" name="Google Shape;521;p50"/>
          <p:cNvSpPr txBox="1"/>
          <p:nvPr>
            <p:ph type="title"/>
          </p:nvPr>
        </p:nvSpPr>
        <p:spPr>
          <a:xfrm flipH="1">
            <a:off x="1489767" y="2553733"/>
            <a:ext cx="3786400" cy="1918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200"/>
              <a:buNone/>
              <a:defRPr sz="64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522" name="Google Shape;522;p50"/>
          <p:cNvSpPr txBox="1"/>
          <p:nvPr>
            <p:ph idx="1" type="subTitle"/>
          </p:nvPr>
        </p:nvSpPr>
        <p:spPr>
          <a:xfrm>
            <a:off x="1324367" y="4656717"/>
            <a:ext cx="4288000" cy="93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sz="2533">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23" name="Google Shape;523;p50"/>
          <p:cNvSpPr txBox="1"/>
          <p:nvPr>
            <p:ph idx="2" type="title"/>
          </p:nvPr>
        </p:nvSpPr>
        <p:spPr>
          <a:xfrm>
            <a:off x="2887167" y="1534117"/>
            <a:ext cx="1162400" cy="1019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7466"/>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 number">
    <p:spTree>
      <p:nvGrpSpPr>
        <p:cNvPr id="524" name="Shape 524"/>
        <p:cNvGrpSpPr/>
        <p:nvPr/>
      </p:nvGrpSpPr>
      <p:grpSpPr>
        <a:xfrm>
          <a:off x="0" y="0"/>
          <a:ext cx="0" cy="0"/>
          <a:chOff x="0" y="0"/>
          <a:chExt cx="0" cy="0"/>
        </a:xfrm>
      </p:grpSpPr>
      <p:sp>
        <p:nvSpPr>
          <p:cNvPr id="525" name="Google Shape;525;p51"/>
          <p:cNvSpPr/>
          <p:nvPr/>
        </p:nvSpPr>
        <p:spPr>
          <a:xfrm flipH="1" rot="8100000">
            <a:off x="9037380" y="6623577"/>
            <a:ext cx="3818779" cy="76107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26" name="Google Shape;526;p51"/>
          <p:cNvSpPr/>
          <p:nvPr/>
        </p:nvSpPr>
        <p:spPr>
          <a:xfrm rot="-2540026">
            <a:off x="-1670809" y="881104"/>
            <a:ext cx="3940409" cy="102161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27" name="Google Shape;527;p51"/>
          <p:cNvSpPr/>
          <p:nvPr/>
        </p:nvSpPr>
        <p:spPr>
          <a:xfrm rot="-127785">
            <a:off x="1098831" y="2177558"/>
            <a:ext cx="10132596" cy="212179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28" name="Google Shape;528;p51"/>
          <p:cNvPicPr preferRelativeResize="0"/>
          <p:nvPr/>
        </p:nvPicPr>
        <p:blipFill rotWithShape="1">
          <a:blip r:embed="rId2">
            <a:alphaModFix/>
          </a:blip>
          <a:srcRect b="0" l="0" r="0" t="0"/>
          <a:stretch/>
        </p:blipFill>
        <p:spPr>
          <a:xfrm>
            <a:off x="8743600" y="2825667"/>
            <a:ext cx="2316000" cy="926400"/>
          </a:xfrm>
          <a:prstGeom prst="rect">
            <a:avLst/>
          </a:prstGeom>
          <a:noFill/>
          <a:ln>
            <a:noFill/>
          </a:ln>
        </p:spPr>
      </p:pic>
      <p:pic>
        <p:nvPicPr>
          <p:cNvPr id="529" name="Google Shape;529;p51"/>
          <p:cNvPicPr preferRelativeResize="0"/>
          <p:nvPr/>
        </p:nvPicPr>
        <p:blipFill rotWithShape="1">
          <a:blip r:embed="rId3">
            <a:alphaModFix/>
          </a:blip>
          <a:srcRect b="0" l="0" r="0" t="0"/>
          <a:stretch/>
        </p:blipFill>
        <p:spPr>
          <a:xfrm rot="-6667576">
            <a:off x="182083" y="522941"/>
            <a:ext cx="1000236" cy="1737952"/>
          </a:xfrm>
          <a:prstGeom prst="rect">
            <a:avLst/>
          </a:prstGeom>
          <a:noFill/>
          <a:ln>
            <a:noFill/>
          </a:ln>
        </p:spPr>
      </p:pic>
      <p:sp>
        <p:nvSpPr>
          <p:cNvPr id="530" name="Google Shape;530;p51"/>
          <p:cNvSpPr txBox="1"/>
          <p:nvPr>
            <p:ph type="title"/>
          </p:nvPr>
        </p:nvSpPr>
        <p:spPr>
          <a:xfrm>
            <a:off x="1820004" y="2787100"/>
            <a:ext cx="8552000" cy="1021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96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531" name="Google Shape;531;p51"/>
          <p:cNvSpPr txBox="1"/>
          <p:nvPr>
            <p:ph idx="1" type="subTitle"/>
          </p:nvPr>
        </p:nvSpPr>
        <p:spPr>
          <a:xfrm>
            <a:off x="1820000" y="4325600"/>
            <a:ext cx="8552000" cy="542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32" name="Shape 532"/>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able Of Contents">
    <p:spTree>
      <p:nvGrpSpPr>
        <p:cNvPr id="533" name="Shape 533"/>
        <p:cNvGrpSpPr/>
        <p:nvPr/>
      </p:nvGrpSpPr>
      <p:grpSpPr>
        <a:xfrm>
          <a:off x="0" y="0"/>
          <a:ext cx="0" cy="0"/>
          <a:chOff x="0" y="0"/>
          <a:chExt cx="0" cy="0"/>
        </a:xfrm>
      </p:grpSpPr>
      <p:sp>
        <p:nvSpPr>
          <p:cNvPr id="534" name="Google Shape;534;p53"/>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35" name="Google Shape;535;p53"/>
          <p:cNvSpPr/>
          <p:nvPr/>
        </p:nvSpPr>
        <p:spPr>
          <a:xfrm>
            <a:off x="-610391" y="5425552"/>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36" name="Google Shape;536;p53"/>
          <p:cNvPicPr preferRelativeResize="0"/>
          <p:nvPr/>
        </p:nvPicPr>
        <p:blipFill rotWithShape="1">
          <a:blip r:embed="rId2">
            <a:alphaModFix/>
          </a:blip>
          <a:srcRect b="0" l="0" r="0" t="0"/>
          <a:stretch/>
        </p:blipFill>
        <p:spPr>
          <a:xfrm flipH="1" rot="1799999">
            <a:off x="11101739" y="5308939"/>
            <a:ext cx="1134691" cy="1971523"/>
          </a:xfrm>
          <a:prstGeom prst="rect">
            <a:avLst/>
          </a:prstGeom>
          <a:noFill/>
          <a:ln>
            <a:noFill/>
          </a:ln>
        </p:spPr>
      </p:pic>
      <p:sp>
        <p:nvSpPr>
          <p:cNvPr id="537" name="Google Shape;537;p53"/>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
        <p:nvSpPr>
          <p:cNvPr id="538" name="Google Shape;538;p53"/>
          <p:cNvSpPr txBox="1"/>
          <p:nvPr>
            <p:ph idx="2" type="title"/>
          </p:nvPr>
        </p:nvSpPr>
        <p:spPr>
          <a:xfrm>
            <a:off x="1125567" y="2803767"/>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539" name="Google Shape;539;p53"/>
          <p:cNvSpPr txBox="1"/>
          <p:nvPr>
            <p:ph idx="1" type="subTitle"/>
          </p:nvPr>
        </p:nvSpPr>
        <p:spPr>
          <a:xfrm>
            <a:off x="2399041" y="24961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0" name="Google Shape;540;p53"/>
          <p:cNvSpPr txBox="1"/>
          <p:nvPr>
            <p:ph idx="3" type="subTitle"/>
          </p:nvPr>
        </p:nvSpPr>
        <p:spPr>
          <a:xfrm>
            <a:off x="2399033" y="3066499"/>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1" name="Google Shape;541;p53"/>
          <p:cNvSpPr txBox="1"/>
          <p:nvPr>
            <p:ph idx="4" type="title"/>
          </p:nvPr>
        </p:nvSpPr>
        <p:spPr>
          <a:xfrm>
            <a:off x="1125551" y="4549717"/>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542" name="Google Shape;542;p53"/>
          <p:cNvSpPr txBox="1"/>
          <p:nvPr>
            <p:ph idx="5" type="subTitle"/>
          </p:nvPr>
        </p:nvSpPr>
        <p:spPr>
          <a:xfrm>
            <a:off x="2399041" y="4254371"/>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3" name="Google Shape;543;p53"/>
          <p:cNvSpPr txBox="1"/>
          <p:nvPr>
            <p:ph idx="6" type="subTitle"/>
          </p:nvPr>
        </p:nvSpPr>
        <p:spPr>
          <a:xfrm>
            <a:off x="2399033" y="4824881"/>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4" name="Google Shape;544;p53"/>
          <p:cNvSpPr txBox="1"/>
          <p:nvPr>
            <p:ph idx="7" type="title"/>
          </p:nvPr>
        </p:nvSpPr>
        <p:spPr>
          <a:xfrm>
            <a:off x="6896733" y="4549733"/>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545" name="Google Shape;545;p53"/>
          <p:cNvSpPr txBox="1"/>
          <p:nvPr>
            <p:ph idx="8" type="subTitle"/>
          </p:nvPr>
        </p:nvSpPr>
        <p:spPr>
          <a:xfrm>
            <a:off x="8242375" y="42544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6" name="Google Shape;546;p53"/>
          <p:cNvSpPr txBox="1"/>
          <p:nvPr>
            <p:ph idx="9" type="subTitle"/>
          </p:nvPr>
        </p:nvSpPr>
        <p:spPr>
          <a:xfrm>
            <a:off x="8242367" y="4824867"/>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7" name="Google Shape;547;p53"/>
          <p:cNvSpPr txBox="1"/>
          <p:nvPr>
            <p:ph idx="13" type="title"/>
          </p:nvPr>
        </p:nvSpPr>
        <p:spPr>
          <a:xfrm>
            <a:off x="6896733" y="2803800"/>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548" name="Google Shape;548;p53"/>
          <p:cNvSpPr txBox="1"/>
          <p:nvPr>
            <p:ph idx="14" type="subTitle"/>
          </p:nvPr>
        </p:nvSpPr>
        <p:spPr>
          <a:xfrm>
            <a:off x="8242375" y="24961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549" name="Google Shape;549;p53"/>
          <p:cNvSpPr txBox="1"/>
          <p:nvPr>
            <p:ph idx="15" type="subTitle"/>
          </p:nvPr>
        </p:nvSpPr>
        <p:spPr>
          <a:xfrm>
            <a:off x="8242367" y="3066499"/>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 and Text">
    <p:spTree>
      <p:nvGrpSpPr>
        <p:cNvPr id="550" name="Shape 550"/>
        <p:cNvGrpSpPr/>
        <p:nvPr/>
      </p:nvGrpSpPr>
      <p:grpSpPr>
        <a:xfrm>
          <a:off x="0" y="0"/>
          <a:ext cx="0" cy="0"/>
          <a:chOff x="0" y="0"/>
          <a:chExt cx="0" cy="0"/>
        </a:xfrm>
      </p:grpSpPr>
      <p:sp>
        <p:nvSpPr>
          <p:cNvPr id="551" name="Google Shape;551;p54"/>
          <p:cNvSpPr/>
          <p:nvPr/>
        </p:nvSpPr>
        <p:spPr>
          <a:xfrm rot="-2700000">
            <a:off x="-909784" y="551610"/>
            <a:ext cx="2976343" cy="81398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52" name="Google Shape;552;p54"/>
          <p:cNvSpPr/>
          <p:nvPr/>
        </p:nvSpPr>
        <p:spPr>
          <a:xfrm rot="8100000">
            <a:off x="10648909" y="5364817"/>
            <a:ext cx="3275620" cy="65282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53" name="Google Shape;553;p54"/>
          <p:cNvPicPr preferRelativeResize="0"/>
          <p:nvPr/>
        </p:nvPicPr>
        <p:blipFill rotWithShape="1">
          <a:blip r:embed="rId2">
            <a:alphaModFix/>
          </a:blip>
          <a:srcRect b="0" l="0" r="0" t="0"/>
          <a:stretch/>
        </p:blipFill>
        <p:spPr>
          <a:xfrm rot="2147433">
            <a:off x="1395725" y="-234869"/>
            <a:ext cx="2023484" cy="750140"/>
          </a:xfrm>
          <a:prstGeom prst="rect">
            <a:avLst/>
          </a:prstGeom>
          <a:noFill/>
          <a:ln>
            <a:noFill/>
          </a:ln>
        </p:spPr>
      </p:pic>
      <p:grpSp>
        <p:nvGrpSpPr>
          <p:cNvPr id="554" name="Google Shape;554;p54"/>
          <p:cNvGrpSpPr/>
          <p:nvPr/>
        </p:nvGrpSpPr>
        <p:grpSpPr>
          <a:xfrm>
            <a:off x="-437299" y="5549984"/>
            <a:ext cx="2333889" cy="1380807"/>
            <a:chOff x="-532975" y="4271713"/>
            <a:chExt cx="1750417" cy="1035605"/>
          </a:xfrm>
        </p:grpSpPr>
        <p:sp>
          <p:nvSpPr>
            <p:cNvPr id="555" name="Google Shape;555;p54"/>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56" name="Google Shape;556;p54"/>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557" name="Google Shape;557;p54"/>
          <p:cNvSpPr txBox="1"/>
          <p:nvPr>
            <p:ph type="title"/>
          </p:nvPr>
        </p:nvSpPr>
        <p:spPr>
          <a:xfrm>
            <a:off x="960067" y="576800"/>
            <a:ext cx="10272000" cy="7636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558" name="Google Shape;558;p54"/>
          <p:cNvSpPr txBox="1"/>
          <p:nvPr>
            <p:ph idx="1" type="subTitle"/>
          </p:nvPr>
        </p:nvSpPr>
        <p:spPr>
          <a:xfrm>
            <a:off x="1722800" y="2366833"/>
            <a:ext cx="8746400" cy="34324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Clr>
                <a:schemeClr val="dk1"/>
              </a:buClr>
              <a:buSzPts val="2100"/>
              <a:buChar char="●"/>
              <a:defRPr/>
            </a:lvl1pPr>
            <a:lvl2pPr lvl="1" algn="ctr">
              <a:lnSpc>
                <a:spcPct val="100000"/>
              </a:lnSpc>
              <a:spcBef>
                <a:spcPts val="0"/>
              </a:spcBef>
              <a:spcAft>
                <a:spcPts val="0"/>
              </a:spcAft>
              <a:buClr>
                <a:schemeClr val="dk1"/>
              </a:buClr>
              <a:buSzPts val="2100"/>
              <a:buChar char="○"/>
              <a:defRPr sz="2800"/>
            </a:lvl2pPr>
            <a:lvl3pPr lvl="2" algn="ctr">
              <a:lnSpc>
                <a:spcPct val="100000"/>
              </a:lnSpc>
              <a:spcBef>
                <a:spcPts val="0"/>
              </a:spcBef>
              <a:spcAft>
                <a:spcPts val="0"/>
              </a:spcAft>
              <a:buClr>
                <a:schemeClr val="dk1"/>
              </a:buClr>
              <a:buSzPts val="2100"/>
              <a:buChar char="■"/>
              <a:defRPr sz="2800"/>
            </a:lvl3pPr>
            <a:lvl4pPr lvl="3" algn="ctr">
              <a:lnSpc>
                <a:spcPct val="100000"/>
              </a:lnSpc>
              <a:spcBef>
                <a:spcPts val="0"/>
              </a:spcBef>
              <a:spcAft>
                <a:spcPts val="0"/>
              </a:spcAft>
              <a:buClr>
                <a:schemeClr val="dk1"/>
              </a:buClr>
              <a:buSzPts val="2100"/>
              <a:buChar char="●"/>
              <a:defRPr sz="2800"/>
            </a:lvl4pPr>
            <a:lvl5pPr lvl="4" algn="ctr">
              <a:lnSpc>
                <a:spcPct val="100000"/>
              </a:lnSpc>
              <a:spcBef>
                <a:spcPts val="0"/>
              </a:spcBef>
              <a:spcAft>
                <a:spcPts val="0"/>
              </a:spcAft>
              <a:buClr>
                <a:schemeClr val="dk1"/>
              </a:buClr>
              <a:buSzPts val="2100"/>
              <a:buChar char="○"/>
              <a:defRPr sz="2800"/>
            </a:lvl5pPr>
            <a:lvl6pPr lvl="5" algn="ctr">
              <a:lnSpc>
                <a:spcPct val="100000"/>
              </a:lnSpc>
              <a:spcBef>
                <a:spcPts val="0"/>
              </a:spcBef>
              <a:spcAft>
                <a:spcPts val="0"/>
              </a:spcAft>
              <a:buClr>
                <a:schemeClr val="dk1"/>
              </a:buClr>
              <a:buSzPts val="2100"/>
              <a:buChar char="■"/>
              <a:defRPr sz="2800"/>
            </a:lvl6pPr>
            <a:lvl7pPr lvl="6" algn="ctr">
              <a:lnSpc>
                <a:spcPct val="100000"/>
              </a:lnSpc>
              <a:spcBef>
                <a:spcPts val="0"/>
              </a:spcBef>
              <a:spcAft>
                <a:spcPts val="0"/>
              </a:spcAft>
              <a:buClr>
                <a:schemeClr val="dk1"/>
              </a:buClr>
              <a:buSzPts val="2100"/>
              <a:buChar char="●"/>
              <a:defRPr sz="2800"/>
            </a:lvl7pPr>
            <a:lvl8pPr lvl="7" algn="ctr">
              <a:lnSpc>
                <a:spcPct val="100000"/>
              </a:lnSpc>
              <a:spcBef>
                <a:spcPts val="0"/>
              </a:spcBef>
              <a:spcAft>
                <a:spcPts val="0"/>
              </a:spcAft>
              <a:buClr>
                <a:schemeClr val="dk1"/>
              </a:buClr>
              <a:buSzPts val="2100"/>
              <a:buChar char="○"/>
              <a:defRPr sz="2800"/>
            </a:lvl8pPr>
            <a:lvl9pPr lvl="8" algn="ctr">
              <a:lnSpc>
                <a:spcPct val="100000"/>
              </a:lnSpc>
              <a:spcBef>
                <a:spcPts val="0"/>
              </a:spcBef>
              <a:spcAft>
                <a:spcPts val="0"/>
              </a:spcAft>
              <a:buClr>
                <a:schemeClr val="dk1"/>
              </a:buClr>
              <a:buSzPts val="2100"/>
              <a:buChar char="■"/>
              <a:defRPr sz="2800"/>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 and Three Columns">
    <p:spTree>
      <p:nvGrpSpPr>
        <p:cNvPr id="559" name="Shape 559"/>
        <p:cNvGrpSpPr/>
        <p:nvPr/>
      </p:nvGrpSpPr>
      <p:grpSpPr>
        <a:xfrm>
          <a:off x="0" y="0"/>
          <a:ext cx="0" cy="0"/>
          <a:chOff x="0" y="0"/>
          <a:chExt cx="0" cy="0"/>
        </a:xfrm>
      </p:grpSpPr>
      <p:sp>
        <p:nvSpPr>
          <p:cNvPr id="560" name="Google Shape;560;p55"/>
          <p:cNvSpPr/>
          <p:nvPr/>
        </p:nvSpPr>
        <p:spPr>
          <a:xfrm flipH="1">
            <a:off x="9956545" y="-2133499"/>
            <a:ext cx="3688636" cy="4318316"/>
          </a:xfrm>
          <a:custGeom>
            <a:rect b="b" l="l" r="r" t="t"/>
            <a:pathLst>
              <a:path extrusionOk="0" h="62140" w="53079">
                <a:moveTo>
                  <a:pt x="34519" y="12328"/>
                </a:moveTo>
                <a:lnTo>
                  <a:pt x="34484" y="12372"/>
                </a:lnTo>
                <a:lnTo>
                  <a:pt x="34484" y="12372"/>
                </a:lnTo>
                <a:cubicBezTo>
                  <a:pt x="34497" y="12358"/>
                  <a:pt x="34509" y="12343"/>
                  <a:pt x="34519" y="12328"/>
                </a:cubicBezTo>
                <a:close/>
                <a:moveTo>
                  <a:pt x="29895" y="15193"/>
                </a:moveTo>
                <a:cubicBezTo>
                  <a:pt x="29895" y="15193"/>
                  <a:pt x="29907" y="15205"/>
                  <a:pt x="29907" y="15205"/>
                </a:cubicBezTo>
                <a:cubicBezTo>
                  <a:pt x="29907" y="15218"/>
                  <a:pt x="29895" y="15231"/>
                  <a:pt x="29882" y="15243"/>
                </a:cubicBezTo>
                <a:cubicBezTo>
                  <a:pt x="29895" y="15218"/>
                  <a:pt x="29895" y="15218"/>
                  <a:pt x="29895" y="15193"/>
                </a:cubicBezTo>
                <a:close/>
                <a:moveTo>
                  <a:pt x="33815" y="13496"/>
                </a:moveTo>
                <a:lnTo>
                  <a:pt x="33815" y="13496"/>
                </a:lnTo>
                <a:cubicBezTo>
                  <a:pt x="32596" y="14828"/>
                  <a:pt x="31051" y="16512"/>
                  <a:pt x="29153" y="18611"/>
                </a:cubicBezTo>
                <a:cubicBezTo>
                  <a:pt x="29153" y="18586"/>
                  <a:pt x="29166" y="18548"/>
                  <a:pt x="29178" y="18523"/>
                </a:cubicBezTo>
                <a:lnTo>
                  <a:pt x="30133" y="17417"/>
                </a:lnTo>
                <a:cubicBezTo>
                  <a:pt x="30787" y="16764"/>
                  <a:pt x="31403" y="15834"/>
                  <a:pt x="31654" y="15758"/>
                </a:cubicBezTo>
                <a:cubicBezTo>
                  <a:pt x="31666" y="15708"/>
                  <a:pt x="31679" y="15645"/>
                  <a:pt x="31704" y="15582"/>
                </a:cubicBezTo>
                <a:lnTo>
                  <a:pt x="33162" y="13899"/>
                </a:lnTo>
                <a:cubicBezTo>
                  <a:pt x="33363" y="13748"/>
                  <a:pt x="33564" y="13559"/>
                  <a:pt x="33815" y="13496"/>
                </a:cubicBezTo>
                <a:close/>
                <a:moveTo>
                  <a:pt x="25358" y="18824"/>
                </a:moveTo>
                <a:cubicBezTo>
                  <a:pt x="25547" y="19478"/>
                  <a:pt x="24642" y="19402"/>
                  <a:pt x="24680" y="20219"/>
                </a:cubicBezTo>
                <a:lnTo>
                  <a:pt x="24454" y="19968"/>
                </a:lnTo>
                <a:cubicBezTo>
                  <a:pt x="24428" y="20081"/>
                  <a:pt x="24403" y="20345"/>
                  <a:pt x="24278" y="20483"/>
                </a:cubicBezTo>
                <a:lnTo>
                  <a:pt x="24215" y="20194"/>
                </a:lnTo>
                <a:cubicBezTo>
                  <a:pt x="24328" y="20056"/>
                  <a:pt x="24454" y="19905"/>
                  <a:pt x="24567" y="19779"/>
                </a:cubicBezTo>
                <a:cubicBezTo>
                  <a:pt x="24667" y="19666"/>
                  <a:pt x="24768" y="19541"/>
                  <a:pt x="24856" y="19428"/>
                </a:cubicBezTo>
                <a:lnTo>
                  <a:pt x="24918" y="19352"/>
                </a:lnTo>
                <a:cubicBezTo>
                  <a:pt x="24994" y="19277"/>
                  <a:pt x="25057" y="19189"/>
                  <a:pt x="25120" y="19113"/>
                </a:cubicBezTo>
                <a:lnTo>
                  <a:pt x="25208" y="19025"/>
                </a:lnTo>
                <a:cubicBezTo>
                  <a:pt x="25258" y="18950"/>
                  <a:pt x="25308" y="18900"/>
                  <a:pt x="25358" y="18824"/>
                </a:cubicBezTo>
                <a:close/>
                <a:moveTo>
                  <a:pt x="23712" y="20797"/>
                </a:moveTo>
                <a:cubicBezTo>
                  <a:pt x="23760" y="20864"/>
                  <a:pt x="23823" y="20932"/>
                  <a:pt x="23928" y="20932"/>
                </a:cubicBezTo>
                <a:cubicBezTo>
                  <a:pt x="23961" y="20932"/>
                  <a:pt x="23997" y="20925"/>
                  <a:pt x="24039" y="20910"/>
                </a:cubicBezTo>
                <a:lnTo>
                  <a:pt x="24039" y="20910"/>
                </a:lnTo>
                <a:cubicBezTo>
                  <a:pt x="23951" y="21111"/>
                  <a:pt x="23863" y="21250"/>
                  <a:pt x="23775" y="21338"/>
                </a:cubicBezTo>
                <a:cubicBezTo>
                  <a:pt x="23838" y="21225"/>
                  <a:pt x="23863" y="21099"/>
                  <a:pt x="23876" y="20998"/>
                </a:cubicBezTo>
                <a:lnTo>
                  <a:pt x="23876" y="20998"/>
                </a:lnTo>
                <a:lnTo>
                  <a:pt x="23536" y="21400"/>
                </a:lnTo>
                <a:cubicBezTo>
                  <a:pt x="23549" y="21426"/>
                  <a:pt x="23561" y="21451"/>
                  <a:pt x="23574" y="21476"/>
                </a:cubicBezTo>
                <a:cubicBezTo>
                  <a:pt x="23475" y="21521"/>
                  <a:pt x="23364" y="21527"/>
                  <a:pt x="23248" y="21527"/>
                </a:cubicBezTo>
                <a:cubicBezTo>
                  <a:pt x="23202" y="21527"/>
                  <a:pt x="23156" y="21526"/>
                  <a:pt x="23109" y="21526"/>
                </a:cubicBezTo>
                <a:lnTo>
                  <a:pt x="23285" y="21312"/>
                </a:lnTo>
                <a:cubicBezTo>
                  <a:pt x="23436" y="21137"/>
                  <a:pt x="23574" y="20973"/>
                  <a:pt x="23712" y="20797"/>
                </a:cubicBezTo>
                <a:close/>
                <a:moveTo>
                  <a:pt x="24755" y="21451"/>
                </a:moveTo>
                <a:lnTo>
                  <a:pt x="24755" y="21451"/>
                </a:lnTo>
                <a:cubicBezTo>
                  <a:pt x="24818" y="21476"/>
                  <a:pt x="24831" y="21514"/>
                  <a:pt x="24717" y="21589"/>
                </a:cubicBezTo>
                <a:cubicBezTo>
                  <a:pt x="24717" y="21601"/>
                  <a:pt x="24705" y="21614"/>
                  <a:pt x="24705" y="21614"/>
                </a:cubicBezTo>
                <a:lnTo>
                  <a:pt x="24617" y="21601"/>
                </a:lnTo>
                <a:cubicBezTo>
                  <a:pt x="24655" y="21551"/>
                  <a:pt x="24705" y="21501"/>
                  <a:pt x="24755" y="21451"/>
                </a:cubicBezTo>
                <a:close/>
                <a:moveTo>
                  <a:pt x="24428" y="21903"/>
                </a:moveTo>
                <a:cubicBezTo>
                  <a:pt x="24366" y="21941"/>
                  <a:pt x="24303" y="21991"/>
                  <a:pt x="24227" y="22029"/>
                </a:cubicBezTo>
                <a:cubicBezTo>
                  <a:pt x="24227" y="22041"/>
                  <a:pt x="24202" y="22066"/>
                  <a:pt x="24190" y="22079"/>
                </a:cubicBezTo>
                <a:cubicBezTo>
                  <a:pt x="24190" y="22066"/>
                  <a:pt x="24202" y="22054"/>
                  <a:pt x="24202" y="22041"/>
                </a:cubicBezTo>
                <a:cubicBezTo>
                  <a:pt x="24229" y="22023"/>
                  <a:pt x="24250" y="22005"/>
                  <a:pt x="24269" y="21983"/>
                </a:cubicBezTo>
                <a:lnTo>
                  <a:pt x="24269" y="21983"/>
                </a:lnTo>
                <a:cubicBezTo>
                  <a:pt x="24263" y="21991"/>
                  <a:pt x="24258" y="21998"/>
                  <a:pt x="24253" y="22004"/>
                </a:cubicBezTo>
                <a:cubicBezTo>
                  <a:pt x="24303" y="21966"/>
                  <a:pt x="24366" y="21928"/>
                  <a:pt x="24428" y="21903"/>
                </a:cubicBezTo>
                <a:close/>
                <a:moveTo>
                  <a:pt x="22053" y="22783"/>
                </a:moveTo>
                <a:cubicBezTo>
                  <a:pt x="22091" y="22795"/>
                  <a:pt x="22116" y="22846"/>
                  <a:pt x="22091" y="22921"/>
                </a:cubicBezTo>
                <a:cubicBezTo>
                  <a:pt x="22003" y="22921"/>
                  <a:pt x="21940" y="22933"/>
                  <a:pt x="21890" y="22959"/>
                </a:cubicBezTo>
                <a:lnTo>
                  <a:pt x="22053" y="22783"/>
                </a:lnTo>
                <a:close/>
                <a:moveTo>
                  <a:pt x="21061" y="23914"/>
                </a:moveTo>
                <a:lnTo>
                  <a:pt x="20985" y="24002"/>
                </a:lnTo>
                <a:lnTo>
                  <a:pt x="20596" y="24479"/>
                </a:lnTo>
                <a:lnTo>
                  <a:pt x="20571" y="24504"/>
                </a:lnTo>
                <a:lnTo>
                  <a:pt x="20546" y="24454"/>
                </a:lnTo>
                <a:cubicBezTo>
                  <a:pt x="20671" y="24328"/>
                  <a:pt x="20772" y="24203"/>
                  <a:pt x="20860" y="24102"/>
                </a:cubicBezTo>
                <a:cubicBezTo>
                  <a:pt x="20923" y="24052"/>
                  <a:pt x="20973" y="23989"/>
                  <a:pt x="21023" y="23951"/>
                </a:cubicBezTo>
                <a:cubicBezTo>
                  <a:pt x="21023" y="23939"/>
                  <a:pt x="21023" y="23939"/>
                  <a:pt x="21036" y="23926"/>
                </a:cubicBezTo>
                <a:cubicBezTo>
                  <a:pt x="21048" y="23926"/>
                  <a:pt x="21048" y="23926"/>
                  <a:pt x="21061" y="23914"/>
                </a:cubicBezTo>
                <a:close/>
                <a:moveTo>
                  <a:pt x="20382" y="24642"/>
                </a:moveTo>
                <a:cubicBezTo>
                  <a:pt x="20344" y="24756"/>
                  <a:pt x="20294" y="24844"/>
                  <a:pt x="20244" y="24919"/>
                </a:cubicBezTo>
                <a:lnTo>
                  <a:pt x="20169" y="25007"/>
                </a:lnTo>
                <a:cubicBezTo>
                  <a:pt x="20068" y="25120"/>
                  <a:pt x="19942" y="25220"/>
                  <a:pt x="19766" y="25359"/>
                </a:cubicBezTo>
                <a:cubicBezTo>
                  <a:pt x="19817" y="25296"/>
                  <a:pt x="19880" y="25220"/>
                  <a:pt x="19942" y="25158"/>
                </a:cubicBezTo>
                <a:lnTo>
                  <a:pt x="19942" y="25145"/>
                </a:lnTo>
                <a:lnTo>
                  <a:pt x="19980" y="25107"/>
                </a:lnTo>
                <a:cubicBezTo>
                  <a:pt x="20131" y="24944"/>
                  <a:pt x="20257" y="24793"/>
                  <a:pt x="20382" y="24642"/>
                </a:cubicBezTo>
                <a:close/>
                <a:moveTo>
                  <a:pt x="39646" y="27884"/>
                </a:moveTo>
                <a:lnTo>
                  <a:pt x="39646" y="27884"/>
                </a:lnTo>
                <a:cubicBezTo>
                  <a:pt x="39570" y="27947"/>
                  <a:pt x="39508" y="27998"/>
                  <a:pt x="39445" y="28060"/>
                </a:cubicBezTo>
                <a:cubicBezTo>
                  <a:pt x="39495" y="27998"/>
                  <a:pt x="39558" y="27935"/>
                  <a:pt x="39646" y="27884"/>
                </a:cubicBezTo>
                <a:close/>
                <a:moveTo>
                  <a:pt x="42423" y="28865"/>
                </a:moveTo>
                <a:cubicBezTo>
                  <a:pt x="42399" y="28885"/>
                  <a:pt x="42375" y="28906"/>
                  <a:pt x="42350" y="28928"/>
                </a:cubicBezTo>
                <a:lnTo>
                  <a:pt x="42350" y="28928"/>
                </a:lnTo>
                <a:cubicBezTo>
                  <a:pt x="42374" y="28907"/>
                  <a:pt x="42398" y="28886"/>
                  <a:pt x="42423" y="28865"/>
                </a:cubicBezTo>
                <a:close/>
                <a:moveTo>
                  <a:pt x="38012" y="30134"/>
                </a:moveTo>
                <a:lnTo>
                  <a:pt x="38012" y="30134"/>
                </a:lnTo>
                <a:cubicBezTo>
                  <a:pt x="38000" y="30247"/>
                  <a:pt x="38012" y="30310"/>
                  <a:pt x="38037" y="30360"/>
                </a:cubicBezTo>
                <a:cubicBezTo>
                  <a:pt x="37949" y="30435"/>
                  <a:pt x="37861" y="30511"/>
                  <a:pt x="37761" y="30599"/>
                </a:cubicBezTo>
                <a:lnTo>
                  <a:pt x="37849" y="30373"/>
                </a:lnTo>
                <a:lnTo>
                  <a:pt x="37824" y="30322"/>
                </a:lnTo>
                <a:lnTo>
                  <a:pt x="38012" y="30134"/>
                </a:lnTo>
                <a:close/>
                <a:moveTo>
                  <a:pt x="37711" y="30435"/>
                </a:moveTo>
                <a:lnTo>
                  <a:pt x="37723" y="30636"/>
                </a:lnTo>
                <a:cubicBezTo>
                  <a:pt x="37434" y="30888"/>
                  <a:pt x="37095" y="31202"/>
                  <a:pt x="36705" y="31566"/>
                </a:cubicBezTo>
                <a:lnTo>
                  <a:pt x="36605" y="31566"/>
                </a:lnTo>
                <a:lnTo>
                  <a:pt x="37070" y="31076"/>
                </a:lnTo>
                <a:lnTo>
                  <a:pt x="37233" y="31039"/>
                </a:lnTo>
                <a:lnTo>
                  <a:pt x="37183" y="30963"/>
                </a:lnTo>
                <a:lnTo>
                  <a:pt x="37711" y="30435"/>
                </a:lnTo>
                <a:close/>
                <a:moveTo>
                  <a:pt x="38691" y="32044"/>
                </a:moveTo>
                <a:cubicBezTo>
                  <a:pt x="38703" y="32056"/>
                  <a:pt x="38716" y="32094"/>
                  <a:pt x="38728" y="32132"/>
                </a:cubicBezTo>
                <a:lnTo>
                  <a:pt x="38590" y="32245"/>
                </a:lnTo>
                <a:lnTo>
                  <a:pt x="38691" y="32044"/>
                </a:lnTo>
                <a:close/>
                <a:moveTo>
                  <a:pt x="36555" y="31617"/>
                </a:moveTo>
                <a:cubicBezTo>
                  <a:pt x="36567" y="31629"/>
                  <a:pt x="36580" y="31654"/>
                  <a:pt x="36592" y="31667"/>
                </a:cubicBezTo>
                <a:cubicBezTo>
                  <a:pt x="36266" y="31968"/>
                  <a:pt x="35926" y="32295"/>
                  <a:pt x="35524" y="32672"/>
                </a:cubicBezTo>
                <a:lnTo>
                  <a:pt x="36555" y="31617"/>
                </a:lnTo>
                <a:close/>
                <a:moveTo>
                  <a:pt x="38326" y="32345"/>
                </a:moveTo>
                <a:cubicBezTo>
                  <a:pt x="38339" y="32383"/>
                  <a:pt x="38364" y="32408"/>
                  <a:pt x="38377" y="32433"/>
                </a:cubicBezTo>
                <a:lnTo>
                  <a:pt x="37748" y="33011"/>
                </a:lnTo>
                <a:lnTo>
                  <a:pt x="37748" y="33011"/>
                </a:lnTo>
                <a:lnTo>
                  <a:pt x="37698" y="32986"/>
                </a:lnTo>
                <a:cubicBezTo>
                  <a:pt x="37899" y="32785"/>
                  <a:pt x="38113" y="32572"/>
                  <a:pt x="38326" y="32345"/>
                </a:cubicBezTo>
                <a:close/>
                <a:moveTo>
                  <a:pt x="14162" y="33577"/>
                </a:moveTo>
                <a:cubicBezTo>
                  <a:pt x="14164" y="33578"/>
                  <a:pt x="14167" y="33579"/>
                  <a:pt x="14170" y="33579"/>
                </a:cubicBezTo>
                <a:lnTo>
                  <a:pt x="14170" y="33579"/>
                </a:lnTo>
                <a:lnTo>
                  <a:pt x="14162" y="33577"/>
                </a:lnTo>
                <a:close/>
                <a:moveTo>
                  <a:pt x="38138" y="30762"/>
                </a:moveTo>
                <a:cubicBezTo>
                  <a:pt x="38125" y="30825"/>
                  <a:pt x="38088" y="30913"/>
                  <a:pt x="38037" y="31026"/>
                </a:cubicBezTo>
                <a:cubicBezTo>
                  <a:pt x="38178" y="31026"/>
                  <a:pt x="38529" y="30851"/>
                  <a:pt x="38734" y="30851"/>
                </a:cubicBezTo>
                <a:cubicBezTo>
                  <a:pt x="38804" y="30851"/>
                  <a:pt x="38857" y="30871"/>
                  <a:pt x="38879" y="30925"/>
                </a:cubicBezTo>
                <a:cubicBezTo>
                  <a:pt x="38678" y="31089"/>
                  <a:pt x="38515" y="31240"/>
                  <a:pt x="38364" y="31365"/>
                </a:cubicBezTo>
                <a:cubicBezTo>
                  <a:pt x="38314" y="31365"/>
                  <a:pt x="38251" y="31365"/>
                  <a:pt x="38188" y="31390"/>
                </a:cubicBezTo>
                <a:cubicBezTo>
                  <a:pt x="38226" y="31390"/>
                  <a:pt x="38251" y="31416"/>
                  <a:pt x="38276" y="31441"/>
                </a:cubicBezTo>
                <a:cubicBezTo>
                  <a:pt x="38000" y="31674"/>
                  <a:pt x="37820" y="31811"/>
                  <a:pt x="37780" y="31811"/>
                </a:cubicBezTo>
                <a:cubicBezTo>
                  <a:pt x="37724" y="31811"/>
                  <a:pt x="37929" y="31555"/>
                  <a:pt x="38502" y="30938"/>
                </a:cubicBezTo>
                <a:lnTo>
                  <a:pt x="38502" y="30938"/>
                </a:lnTo>
                <a:cubicBezTo>
                  <a:pt x="38075" y="31340"/>
                  <a:pt x="37673" y="31742"/>
                  <a:pt x="37271" y="32119"/>
                </a:cubicBezTo>
                <a:cubicBezTo>
                  <a:pt x="37249" y="32106"/>
                  <a:pt x="37229" y="32100"/>
                  <a:pt x="37210" y="32100"/>
                </a:cubicBezTo>
                <a:cubicBezTo>
                  <a:pt x="37115" y="32100"/>
                  <a:pt x="37042" y="32241"/>
                  <a:pt x="36969" y="32408"/>
                </a:cubicBezTo>
                <a:cubicBezTo>
                  <a:pt x="36479" y="32873"/>
                  <a:pt x="36027" y="33300"/>
                  <a:pt x="35625" y="33665"/>
                </a:cubicBezTo>
                <a:cubicBezTo>
                  <a:pt x="36027" y="33112"/>
                  <a:pt x="37233" y="31767"/>
                  <a:pt x="38138" y="30762"/>
                </a:cubicBezTo>
                <a:close/>
                <a:moveTo>
                  <a:pt x="37744" y="33014"/>
                </a:moveTo>
                <a:lnTo>
                  <a:pt x="36994" y="33703"/>
                </a:lnTo>
                <a:cubicBezTo>
                  <a:pt x="37183" y="33514"/>
                  <a:pt x="37371" y="33326"/>
                  <a:pt x="37572" y="33124"/>
                </a:cubicBezTo>
                <a:lnTo>
                  <a:pt x="37744" y="33014"/>
                </a:lnTo>
                <a:close/>
                <a:moveTo>
                  <a:pt x="25610" y="20131"/>
                </a:moveTo>
                <a:cubicBezTo>
                  <a:pt x="25534" y="20295"/>
                  <a:pt x="25421" y="20458"/>
                  <a:pt x="25358" y="20596"/>
                </a:cubicBezTo>
                <a:cubicBezTo>
                  <a:pt x="25295" y="20659"/>
                  <a:pt x="25245" y="20722"/>
                  <a:pt x="25182" y="20797"/>
                </a:cubicBezTo>
                <a:cubicBezTo>
                  <a:pt x="24979" y="20857"/>
                  <a:pt x="24958" y="21190"/>
                  <a:pt x="24740" y="21190"/>
                </a:cubicBezTo>
                <a:cubicBezTo>
                  <a:pt x="24729" y="21190"/>
                  <a:pt x="24717" y="21189"/>
                  <a:pt x="24705" y="21187"/>
                </a:cubicBezTo>
                <a:cubicBezTo>
                  <a:pt x="24692" y="21262"/>
                  <a:pt x="24655" y="21338"/>
                  <a:pt x="24617" y="21426"/>
                </a:cubicBezTo>
                <a:cubicBezTo>
                  <a:pt x="24642" y="21426"/>
                  <a:pt x="24655" y="21426"/>
                  <a:pt x="24680" y="21438"/>
                </a:cubicBezTo>
                <a:lnTo>
                  <a:pt x="24554" y="21589"/>
                </a:lnTo>
                <a:lnTo>
                  <a:pt x="24542" y="21589"/>
                </a:lnTo>
                <a:cubicBezTo>
                  <a:pt x="24516" y="21627"/>
                  <a:pt x="24491" y="21664"/>
                  <a:pt x="24454" y="21715"/>
                </a:cubicBezTo>
                <a:cubicBezTo>
                  <a:pt x="24366" y="21828"/>
                  <a:pt x="24265" y="21953"/>
                  <a:pt x="24177" y="22066"/>
                </a:cubicBezTo>
                <a:cubicBezTo>
                  <a:pt x="24089" y="22129"/>
                  <a:pt x="24014" y="22205"/>
                  <a:pt x="23951" y="22330"/>
                </a:cubicBezTo>
                <a:cubicBezTo>
                  <a:pt x="23360" y="22682"/>
                  <a:pt x="23260" y="23637"/>
                  <a:pt x="22569" y="23976"/>
                </a:cubicBezTo>
                <a:cubicBezTo>
                  <a:pt x="22657" y="23926"/>
                  <a:pt x="22770" y="23813"/>
                  <a:pt x="22757" y="23750"/>
                </a:cubicBezTo>
                <a:lnTo>
                  <a:pt x="22757" y="23750"/>
                </a:lnTo>
                <a:cubicBezTo>
                  <a:pt x="22380" y="24215"/>
                  <a:pt x="21840" y="24529"/>
                  <a:pt x="21676" y="24894"/>
                </a:cubicBezTo>
                <a:lnTo>
                  <a:pt x="21802" y="24969"/>
                </a:lnTo>
                <a:cubicBezTo>
                  <a:pt x="21576" y="25334"/>
                  <a:pt x="21387" y="25623"/>
                  <a:pt x="21161" y="25886"/>
                </a:cubicBezTo>
                <a:lnTo>
                  <a:pt x="21262" y="26000"/>
                </a:lnTo>
                <a:cubicBezTo>
                  <a:pt x="20897" y="26364"/>
                  <a:pt x="20382" y="27369"/>
                  <a:pt x="19930" y="27407"/>
                </a:cubicBezTo>
                <a:cubicBezTo>
                  <a:pt x="19942" y="27583"/>
                  <a:pt x="19452" y="27935"/>
                  <a:pt x="19302" y="28186"/>
                </a:cubicBezTo>
                <a:lnTo>
                  <a:pt x="19163" y="28161"/>
                </a:lnTo>
                <a:cubicBezTo>
                  <a:pt x="18887" y="28437"/>
                  <a:pt x="18774" y="28651"/>
                  <a:pt x="18648" y="28839"/>
                </a:cubicBezTo>
                <a:cubicBezTo>
                  <a:pt x="17970" y="29279"/>
                  <a:pt x="17706" y="29996"/>
                  <a:pt x="17266" y="30511"/>
                </a:cubicBezTo>
                <a:lnTo>
                  <a:pt x="17241" y="30498"/>
                </a:lnTo>
                <a:lnTo>
                  <a:pt x="16871" y="31065"/>
                </a:lnTo>
                <a:lnTo>
                  <a:pt x="16871" y="31065"/>
                </a:lnTo>
                <a:cubicBezTo>
                  <a:pt x="16876" y="31053"/>
                  <a:pt x="16876" y="31039"/>
                  <a:pt x="16876" y="31039"/>
                </a:cubicBezTo>
                <a:lnTo>
                  <a:pt x="16876" y="31039"/>
                </a:lnTo>
                <a:cubicBezTo>
                  <a:pt x="16851" y="31101"/>
                  <a:pt x="16788" y="31277"/>
                  <a:pt x="16688" y="31378"/>
                </a:cubicBezTo>
                <a:cubicBezTo>
                  <a:pt x="16600" y="31579"/>
                  <a:pt x="16349" y="31830"/>
                  <a:pt x="16122" y="31994"/>
                </a:cubicBezTo>
                <a:lnTo>
                  <a:pt x="15846" y="32320"/>
                </a:lnTo>
                <a:cubicBezTo>
                  <a:pt x="15944" y="32153"/>
                  <a:pt x="15943" y="32105"/>
                  <a:pt x="15896" y="32105"/>
                </a:cubicBezTo>
                <a:cubicBezTo>
                  <a:pt x="15835" y="32105"/>
                  <a:pt x="15695" y="32190"/>
                  <a:pt x="15608" y="32190"/>
                </a:cubicBezTo>
                <a:cubicBezTo>
                  <a:pt x="15593" y="32190"/>
                  <a:pt x="15580" y="32187"/>
                  <a:pt x="15569" y="32182"/>
                </a:cubicBezTo>
                <a:lnTo>
                  <a:pt x="15481" y="32471"/>
                </a:lnTo>
                <a:cubicBezTo>
                  <a:pt x="15470" y="32476"/>
                  <a:pt x="15461" y="32478"/>
                  <a:pt x="15454" y="32478"/>
                </a:cubicBezTo>
                <a:cubicBezTo>
                  <a:pt x="15399" y="32478"/>
                  <a:pt x="15448" y="32361"/>
                  <a:pt x="15419" y="32361"/>
                </a:cubicBezTo>
                <a:cubicBezTo>
                  <a:pt x="15409" y="32361"/>
                  <a:pt x="15390" y="32374"/>
                  <a:pt x="15356" y="32408"/>
                </a:cubicBezTo>
                <a:cubicBezTo>
                  <a:pt x="15293" y="32597"/>
                  <a:pt x="14941" y="33024"/>
                  <a:pt x="14954" y="33250"/>
                </a:cubicBezTo>
                <a:cubicBezTo>
                  <a:pt x="14991" y="33250"/>
                  <a:pt x="15054" y="33225"/>
                  <a:pt x="15142" y="33162"/>
                </a:cubicBezTo>
                <a:lnTo>
                  <a:pt x="15142" y="33175"/>
                </a:lnTo>
                <a:cubicBezTo>
                  <a:pt x="15130" y="33200"/>
                  <a:pt x="15130" y="33238"/>
                  <a:pt x="15130" y="33263"/>
                </a:cubicBezTo>
                <a:cubicBezTo>
                  <a:pt x="14891" y="33514"/>
                  <a:pt x="15017" y="33451"/>
                  <a:pt x="15067" y="33489"/>
                </a:cubicBezTo>
                <a:cubicBezTo>
                  <a:pt x="14690" y="33652"/>
                  <a:pt x="14640" y="33891"/>
                  <a:pt x="14325" y="33992"/>
                </a:cubicBezTo>
                <a:cubicBezTo>
                  <a:pt x="14330" y="33991"/>
                  <a:pt x="14334" y="33991"/>
                  <a:pt x="14337" y="33991"/>
                </a:cubicBezTo>
                <a:cubicBezTo>
                  <a:pt x="14555" y="33991"/>
                  <a:pt x="13757" y="34684"/>
                  <a:pt x="14038" y="34684"/>
                </a:cubicBezTo>
                <a:cubicBezTo>
                  <a:pt x="14045" y="34684"/>
                  <a:pt x="14053" y="34684"/>
                  <a:pt x="14062" y="34683"/>
                </a:cubicBezTo>
                <a:lnTo>
                  <a:pt x="14062" y="34683"/>
                </a:lnTo>
                <a:cubicBezTo>
                  <a:pt x="13710" y="34783"/>
                  <a:pt x="13923" y="34846"/>
                  <a:pt x="13659" y="34884"/>
                </a:cubicBezTo>
                <a:cubicBezTo>
                  <a:pt x="13961" y="34595"/>
                  <a:pt x="14062" y="34130"/>
                  <a:pt x="14200" y="33816"/>
                </a:cubicBezTo>
                <a:lnTo>
                  <a:pt x="14200" y="33816"/>
                </a:lnTo>
                <a:lnTo>
                  <a:pt x="13898" y="33992"/>
                </a:lnTo>
                <a:cubicBezTo>
                  <a:pt x="13837" y="33685"/>
                  <a:pt x="14397" y="33475"/>
                  <a:pt x="14471" y="33278"/>
                </a:cubicBezTo>
                <a:lnTo>
                  <a:pt x="14471" y="33278"/>
                </a:lnTo>
                <a:cubicBezTo>
                  <a:pt x="14425" y="33407"/>
                  <a:pt x="14235" y="33579"/>
                  <a:pt x="14172" y="33579"/>
                </a:cubicBezTo>
                <a:cubicBezTo>
                  <a:pt x="14172" y="33579"/>
                  <a:pt x="14171" y="33579"/>
                  <a:pt x="14170" y="33579"/>
                </a:cubicBezTo>
                <a:lnTo>
                  <a:pt x="14170" y="33579"/>
                </a:lnTo>
                <a:lnTo>
                  <a:pt x="14363" y="33627"/>
                </a:lnTo>
                <a:cubicBezTo>
                  <a:pt x="14715" y="33300"/>
                  <a:pt x="14828" y="32911"/>
                  <a:pt x="14966" y="32597"/>
                </a:cubicBezTo>
                <a:lnTo>
                  <a:pt x="14966" y="32597"/>
                </a:lnTo>
                <a:cubicBezTo>
                  <a:pt x="14929" y="32630"/>
                  <a:pt x="14907" y="32644"/>
                  <a:pt x="14895" y="32644"/>
                </a:cubicBezTo>
                <a:cubicBezTo>
                  <a:pt x="14840" y="32644"/>
                  <a:pt x="15040" y="32311"/>
                  <a:pt x="14920" y="32311"/>
                </a:cubicBezTo>
                <a:cubicBezTo>
                  <a:pt x="14909" y="32311"/>
                  <a:pt x="14895" y="32314"/>
                  <a:pt x="14878" y="32320"/>
                </a:cubicBezTo>
                <a:lnTo>
                  <a:pt x="14740" y="32534"/>
                </a:lnTo>
                <a:cubicBezTo>
                  <a:pt x="14728" y="32539"/>
                  <a:pt x="14718" y="32541"/>
                  <a:pt x="14710" y="32541"/>
                </a:cubicBezTo>
                <a:cubicBezTo>
                  <a:pt x="14633" y="32541"/>
                  <a:pt x="14720" y="32343"/>
                  <a:pt x="14765" y="32207"/>
                </a:cubicBezTo>
                <a:cubicBezTo>
                  <a:pt x="15356" y="31679"/>
                  <a:pt x="16173" y="30486"/>
                  <a:pt x="16462" y="30360"/>
                </a:cubicBezTo>
                <a:lnTo>
                  <a:pt x="16462" y="30360"/>
                </a:lnTo>
                <a:cubicBezTo>
                  <a:pt x="16323" y="30460"/>
                  <a:pt x="16173" y="30712"/>
                  <a:pt x="16122" y="30863"/>
                </a:cubicBezTo>
                <a:lnTo>
                  <a:pt x="16424" y="30624"/>
                </a:lnTo>
                <a:lnTo>
                  <a:pt x="16424" y="30624"/>
                </a:lnTo>
                <a:cubicBezTo>
                  <a:pt x="16235" y="30863"/>
                  <a:pt x="15959" y="30938"/>
                  <a:pt x="15733" y="31315"/>
                </a:cubicBezTo>
                <a:cubicBezTo>
                  <a:pt x="15846" y="31325"/>
                  <a:pt x="15816" y="31571"/>
                  <a:pt x="15987" y="31571"/>
                </a:cubicBezTo>
                <a:cubicBezTo>
                  <a:pt x="16025" y="31571"/>
                  <a:pt x="16073" y="31558"/>
                  <a:pt x="16135" y="31529"/>
                </a:cubicBezTo>
                <a:cubicBezTo>
                  <a:pt x="16801" y="30988"/>
                  <a:pt x="16336" y="30800"/>
                  <a:pt x="17002" y="30033"/>
                </a:cubicBezTo>
                <a:cubicBezTo>
                  <a:pt x="17007" y="30021"/>
                  <a:pt x="17011" y="30016"/>
                  <a:pt x="17014" y="30016"/>
                </a:cubicBezTo>
                <a:cubicBezTo>
                  <a:pt x="17029" y="30016"/>
                  <a:pt x="17042" y="30091"/>
                  <a:pt x="17093" y="30091"/>
                </a:cubicBezTo>
                <a:cubicBezTo>
                  <a:pt x="17135" y="30091"/>
                  <a:pt x="17202" y="30041"/>
                  <a:pt x="17316" y="29857"/>
                </a:cubicBezTo>
                <a:cubicBezTo>
                  <a:pt x="17655" y="29254"/>
                  <a:pt x="17756" y="28701"/>
                  <a:pt x="17555" y="28538"/>
                </a:cubicBezTo>
                <a:lnTo>
                  <a:pt x="17555" y="28538"/>
                </a:lnTo>
                <a:cubicBezTo>
                  <a:pt x="17435" y="28802"/>
                  <a:pt x="17212" y="29295"/>
                  <a:pt x="17017" y="29295"/>
                </a:cubicBezTo>
                <a:cubicBezTo>
                  <a:pt x="17008" y="29295"/>
                  <a:pt x="16998" y="29294"/>
                  <a:pt x="16989" y="29292"/>
                </a:cubicBezTo>
                <a:cubicBezTo>
                  <a:pt x="17052" y="29154"/>
                  <a:pt x="17153" y="28965"/>
                  <a:pt x="17228" y="28827"/>
                </a:cubicBezTo>
                <a:lnTo>
                  <a:pt x="17228" y="28827"/>
                </a:lnTo>
                <a:cubicBezTo>
                  <a:pt x="17052" y="29041"/>
                  <a:pt x="16876" y="29242"/>
                  <a:pt x="16713" y="29455"/>
                </a:cubicBezTo>
                <a:lnTo>
                  <a:pt x="16612" y="29568"/>
                </a:lnTo>
                <a:lnTo>
                  <a:pt x="16085" y="30222"/>
                </a:lnTo>
                <a:lnTo>
                  <a:pt x="16072" y="30222"/>
                </a:lnTo>
                <a:cubicBezTo>
                  <a:pt x="14966" y="31579"/>
                  <a:pt x="13974" y="32835"/>
                  <a:pt x="13207" y="33866"/>
                </a:cubicBezTo>
                <a:cubicBezTo>
                  <a:pt x="13107" y="33976"/>
                  <a:pt x="13052" y="34027"/>
                  <a:pt x="13037" y="34027"/>
                </a:cubicBezTo>
                <a:cubicBezTo>
                  <a:pt x="12974" y="34027"/>
                  <a:pt x="13638" y="33097"/>
                  <a:pt x="14614" y="31805"/>
                </a:cubicBezTo>
                <a:cubicBezTo>
                  <a:pt x="15821" y="30209"/>
                  <a:pt x="17505" y="28073"/>
                  <a:pt x="18887" y="26402"/>
                </a:cubicBezTo>
                <a:lnTo>
                  <a:pt x="18887" y="26402"/>
                </a:lnTo>
                <a:lnTo>
                  <a:pt x="18874" y="26477"/>
                </a:lnTo>
                <a:cubicBezTo>
                  <a:pt x="19013" y="26314"/>
                  <a:pt x="19151" y="26163"/>
                  <a:pt x="19302" y="26012"/>
                </a:cubicBezTo>
                <a:cubicBezTo>
                  <a:pt x="19314" y="25949"/>
                  <a:pt x="19352" y="25899"/>
                  <a:pt x="19427" y="25861"/>
                </a:cubicBezTo>
                <a:lnTo>
                  <a:pt x="19440" y="25861"/>
                </a:lnTo>
                <a:cubicBezTo>
                  <a:pt x="19490" y="25849"/>
                  <a:pt x="19540" y="25836"/>
                  <a:pt x="19591" y="25824"/>
                </a:cubicBezTo>
                <a:cubicBezTo>
                  <a:pt x="19591" y="25811"/>
                  <a:pt x="19565" y="25773"/>
                  <a:pt x="19553" y="25748"/>
                </a:cubicBezTo>
                <a:cubicBezTo>
                  <a:pt x="19540" y="25711"/>
                  <a:pt x="19540" y="25673"/>
                  <a:pt x="19528" y="25635"/>
                </a:cubicBezTo>
                <a:cubicBezTo>
                  <a:pt x="19603" y="25547"/>
                  <a:pt x="19679" y="25472"/>
                  <a:pt x="19741" y="25384"/>
                </a:cubicBezTo>
                <a:cubicBezTo>
                  <a:pt x="19779" y="25396"/>
                  <a:pt x="19829" y="25409"/>
                  <a:pt x="19854" y="25434"/>
                </a:cubicBezTo>
                <a:cubicBezTo>
                  <a:pt x="20143" y="25145"/>
                  <a:pt x="20407" y="24881"/>
                  <a:pt x="20659" y="24617"/>
                </a:cubicBezTo>
                <a:lnTo>
                  <a:pt x="20583" y="24517"/>
                </a:lnTo>
                <a:lnTo>
                  <a:pt x="20608" y="24479"/>
                </a:lnTo>
                <a:cubicBezTo>
                  <a:pt x="20998" y="24027"/>
                  <a:pt x="21362" y="23587"/>
                  <a:pt x="21714" y="23185"/>
                </a:cubicBezTo>
                <a:lnTo>
                  <a:pt x="21815" y="23059"/>
                </a:lnTo>
                <a:lnTo>
                  <a:pt x="21815" y="23059"/>
                </a:lnTo>
                <a:cubicBezTo>
                  <a:pt x="21777" y="23172"/>
                  <a:pt x="21815" y="23348"/>
                  <a:pt x="21802" y="23537"/>
                </a:cubicBezTo>
                <a:cubicBezTo>
                  <a:pt x="22116" y="23235"/>
                  <a:pt x="22418" y="22971"/>
                  <a:pt x="22707" y="22707"/>
                </a:cubicBezTo>
                <a:lnTo>
                  <a:pt x="22707" y="22707"/>
                </a:lnTo>
                <a:cubicBezTo>
                  <a:pt x="22669" y="23034"/>
                  <a:pt x="22644" y="23336"/>
                  <a:pt x="22657" y="23524"/>
                </a:cubicBezTo>
                <a:lnTo>
                  <a:pt x="22870" y="23084"/>
                </a:lnTo>
                <a:lnTo>
                  <a:pt x="23021" y="23059"/>
                </a:lnTo>
                <a:cubicBezTo>
                  <a:pt x="23147" y="22820"/>
                  <a:pt x="23197" y="22544"/>
                  <a:pt x="23210" y="22267"/>
                </a:cubicBezTo>
                <a:cubicBezTo>
                  <a:pt x="24064" y="21514"/>
                  <a:pt x="24831" y="20860"/>
                  <a:pt x="25610" y="20131"/>
                </a:cubicBezTo>
                <a:close/>
                <a:moveTo>
                  <a:pt x="28387" y="35751"/>
                </a:moveTo>
                <a:lnTo>
                  <a:pt x="28323" y="35819"/>
                </a:lnTo>
                <a:lnTo>
                  <a:pt x="28323" y="35819"/>
                </a:lnTo>
                <a:cubicBezTo>
                  <a:pt x="28344" y="35796"/>
                  <a:pt x="28366" y="35774"/>
                  <a:pt x="28387" y="35751"/>
                </a:cubicBezTo>
                <a:close/>
                <a:moveTo>
                  <a:pt x="34350" y="37716"/>
                </a:moveTo>
                <a:cubicBezTo>
                  <a:pt x="34377" y="37716"/>
                  <a:pt x="34083" y="38047"/>
                  <a:pt x="33350" y="38829"/>
                </a:cubicBezTo>
                <a:cubicBezTo>
                  <a:pt x="33375" y="38754"/>
                  <a:pt x="33400" y="38679"/>
                  <a:pt x="33388" y="38628"/>
                </a:cubicBezTo>
                <a:cubicBezTo>
                  <a:pt x="33960" y="38063"/>
                  <a:pt x="34323" y="37716"/>
                  <a:pt x="34350" y="37716"/>
                </a:cubicBezTo>
                <a:close/>
                <a:moveTo>
                  <a:pt x="32169" y="39445"/>
                </a:moveTo>
                <a:lnTo>
                  <a:pt x="32094" y="39521"/>
                </a:lnTo>
                <a:cubicBezTo>
                  <a:pt x="32119" y="39495"/>
                  <a:pt x="32119" y="39470"/>
                  <a:pt x="32144" y="39445"/>
                </a:cubicBezTo>
                <a:close/>
                <a:moveTo>
                  <a:pt x="32244" y="39093"/>
                </a:moveTo>
                <a:lnTo>
                  <a:pt x="32244" y="39093"/>
                </a:lnTo>
                <a:cubicBezTo>
                  <a:pt x="32182" y="39194"/>
                  <a:pt x="32131" y="39319"/>
                  <a:pt x="32081" y="39433"/>
                </a:cubicBezTo>
                <a:cubicBezTo>
                  <a:pt x="32056" y="39483"/>
                  <a:pt x="32043" y="39546"/>
                  <a:pt x="32018" y="39596"/>
                </a:cubicBezTo>
                <a:lnTo>
                  <a:pt x="31893" y="39722"/>
                </a:lnTo>
                <a:cubicBezTo>
                  <a:pt x="31880" y="39696"/>
                  <a:pt x="31855" y="39671"/>
                  <a:pt x="31830" y="39646"/>
                </a:cubicBezTo>
                <a:cubicBezTo>
                  <a:pt x="31817" y="39621"/>
                  <a:pt x="31805" y="39583"/>
                  <a:pt x="31792" y="39558"/>
                </a:cubicBezTo>
                <a:cubicBezTo>
                  <a:pt x="31943" y="39407"/>
                  <a:pt x="32094" y="39244"/>
                  <a:pt x="32244" y="39093"/>
                </a:cubicBezTo>
                <a:close/>
                <a:moveTo>
                  <a:pt x="32207" y="39822"/>
                </a:moveTo>
                <a:cubicBezTo>
                  <a:pt x="32207" y="39834"/>
                  <a:pt x="32196" y="39835"/>
                  <a:pt x="32194" y="39835"/>
                </a:cubicBezTo>
                <a:lnTo>
                  <a:pt x="32194" y="39835"/>
                </a:lnTo>
                <a:cubicBezTo>
                  <a:pt x="32198" y="39831"/>
                  <a:pt x="32203" y="39826"/>
                  <a:pt x="32207" y="39822"/>
                </a:cubicBezTo>
                <a:close/>
                <a:moveTo>
                  <a:pt x="33162" y="38855"/>
                </a:moveTo>
                <a:lnTo>
                  <a:pt x="33162" y="38855"/>
                </a:lnTo>
                <a:cubicBezTo>
                  <a:pt x="33149" y="38943"/>
                  <a:pt x="33124" y="39030"/>
                  <a:pt x="33111" y="39093"/>
                </a:cubicBezTo>
                <a:cubicBezTo>
                  <a:pt x="32898" y="39319"/>
                  <a:pt x="32659" y="39583"/>
                  <a:pt x="32383" y="39872"/>
                </a:cubicBezTo>
                <a:cubicBezTo>
                  <a:pt x="32370" y="39810"/>
                  <a:pt x="32370" y="39722"/>
                  <a:pt x="32395" y="39634"/>
                </a:cubicBezTo>
                <a:cubicBezTo>
                  <a:pt x="32672" y="39345"/>
                  <a:pt x="32936" y="39093"/>
                  <a:pt x="33162" y="38855"/>
                </a:cubicBezTo>
                <a:close/>
                <a:moveTo>
                  <a:pt x="30749" y="40488"/>
                </a:moveTo>
                <a:cubicBezTo>
                  <a:pt x="30297" y="40928"/>
                  <a:pt x="29920" y="41267"/>
                  <a:pt x="29744" y="41418"/>
                </a:cubicBezTo>
                <a:lnTo>
                  <a:pt x="30347" y="40777"/>
                </a:lnTo>
                <a:cubicBezTo>
                  <a:pt x="30485" y="40677"/>
                  <a:pt x="30611" y="40576"/>
                  <a:pt x="30749" y="40488"/>
                </a:cubicBezTo>
                <a:close/>
                <a:moveTo>
                  <a:pt x="31767" y="39847"/>
                </a:moveTo>
                <a:lnTo>
                  <a:pt x="29317" y="42247"/>
                </a:lnTo>
                <a:cubicBezTo>
                  <a:pt x="29304" y="42222"/>
                  <a:pt x="29304" y="42185"/>
                  <a:pt x="29291" y="42147"/>
                </a:cubicBezTo>
                <a:cubicBezTo>
                  <a:pt x="30058" y="41343"/>
                  <a:pt x="30774" y="40601"/>
                  <a:pt x="31478" y="39885"/>
                </a:cubicBezTo>
                <a:cubicBezTo>
                  <a:pt x="31503" y="39885"/>
                  <a:pt x="31528" y="39885"/>
                  <a:pt x="31553" y="39872"/>
                </a:cubicBezTo>
                <a:cubicBezTo>
                  <a:pt x="31616" y="39860"/>
                  <a:pt x="31692" y="39847"/>
                  <a:pt x="31767" y="39847"/>
                </a:cubicBezTo>
                <a:close/>
                <a:moveTo>
                  <a:pt x="28073" y="43441"/>
                </a:moveTo>
                <a:cubicBezTo>
                  <a:pt x="28073" y="43454"/>
                  <a:pt x="28085" y="43454"/>
                  <a:pt x="28085" y="43466"/>
                </a:cubicBezTo>
                <a:lnTo>
                  <a:pt x="27809" y="43730"/>
                </a:lnTo>
                <a:cubicBezTo>
                  <a:pt x="27897" y="43642"/>
                  <a:pt x="27985" y="43542"/>
                  <a:pt x="28073" y="43441"/>
                </a:cubicBezTo>
                <a:close/>
                <a:moveTo>
                  <a:pt x="28540" y="43765"/>
                </a:moveTo>
                <a:cubicBezTo>
                  <a:pt x="28636" y="43765"/>
                  <a:pt x="28696" y="43881"/>
                  <a:pt x="28776" y="43881"/>
                </a:cubicBezTo>
                <a:cubicBezTo>
                  <a:pt x="28688" y="43969"/>
                  <a:pt x="28600" y="44069"/>
                  <a:pt x="28512" y="44157"/>
                </a:cubicBezTo>
                <a:cubicBezTo>
                  <a:pt x="28462" y="44057"/>
                  <a:pt x="28462" y="43894"/>
                  <a:pt x="28475" y="43806"/>
                </a:cubicBezTo>
                <a:cubicBezTo>
                  <a:pt x="28487" y="43793"/>
                  <a:pt x="28500" y="43780"/>
                  <a:pt x="28512" y="43768"/>
                </a:cubicBezTo>
                <a:cubicBezTo>
                  <a:pt x="28522" y="43766"/>
                  <a:pt x="28531" y="43765"/>
                  <a:pt x="28540" y="43765"/>
                </a:cubicBezTo>
                <a:close/>
                <a:moveTo>
                  <a:pt x="1546" y="47010"/>
                </a:moveTo>
                <a:lnTo>
                  <a:pt x="1546" y="47010"/>
                </a:lnTo>
                <a:cubicBezTo>
                  <a:pt x="1521" y="47085"/>
                  <a:pt x="1496" y="47173"/>
                  <a:pt x="1458" y="47261"/>
                </a:cubicBezTo>
                <a:cubicBezTo>
                  <a:pt x="1434" y="47326"/>
                  <a:pt x="1404" y="47391"/>
                  <a:pt x="1376" y="47460"/>
                </a:cubicBezTo>
                <a:lnTo>
                  <a:pt x="1376" y="47460"/>
                </a:lnTo>
                <a:cubicBezTo>
                  <a:pt x="1428" y="47346"/>
                  <a:pt x="1462" y="47279"/>
                  <a:pt x="1496" y="47211"/>
                </a:cubicBezTo>
                <a:cubicBezTo>
                  <a:pt x="1521" y="47136"/>
                  <a:pt x="1546" y="47073"/>
                  <a:pt x="1546" y="47010"/>
                </a:cubicBezTo>
                <a:close/>
                <a:moveTo>
                  <a:pt x="28286" y="44007"/>
                </a:moveTo>
                <a:cubicBezTo>
                  <a:pt x="28336" y="44095"/>
                  <a:pt x="28412" y="44157"/>
                  <a:pt x="28487" y="44170"/>
                </a:cubicBezTo>
                <a:cubicBezTo>
                  <a:pt x="25698" y="47060"/>
                  <a:pt x="23323" y="49397"/>
                  <a:pt x="23122" y="49448"/>
                </a:cubicBezTo>
                <a:cubicBezTo>
                  <a:pt x="25685" y="46708"/>
                  <a:pt x="27582" y="44786"/>
                  <a:pt x="28286" y="44007"/>
                </a:cubicBezTo>
                <a:close/>
                <a:moveTo>
                  <a:pt x="14614" y="50528"/>
                </a:moveTo>
                <a:lnTo>
                  <a:pt x="14614" y="50528"/>
                </a:lnTo>
                <a:cubicBezTo>
                  <a:pt x="14605" y="50542"/>
                  <a:pt x="14598" y="50555"/>
                  <a:pt x="14592" y="50568"/>
                </a:cubicBezTo>
                <a:lnTo>
                  <a:pt x="14592" y="50568"/>
                </a:lnTo>
                <a:cubicBezTo>
                  <a:pt x="14599" y="50555"/>
                  <a:pt x="14607" y="50541"/>
                  <a:pt x="14614" y="50528"/>
                </a:cubicBezTo>
                <a:close/>
                <a:moveTo>
                  <a:pt x="23662" y="49900"/>
                </a:moveTo>
                <a:cubicBezTo>
                  <a:pt x="23700" y="49938"/>
                  <a:pt x="23750" y="49963"/>
                  <a:pt x="23825" y="50001"/>
                </a:cubicBezTo>
                <a:cubicBezTo>
                  <a:pt x="23154" y="50665"/>
                  <a:pt x="22716" y="51078"/>
                  <a:pt x="22668" y="51078"/>
                </a:cubicBezTo>
                <a:cubicBezTo>
                  <a:pt x="22626" y="51078"/>
                  <a:pt x="22880" y="50764"/>
                  <a:pt x="23536" y="50026"/>
                </a:cubicBezTo>
                <a:lnTo>
                  <a:pt x="23662" y="49900"/>
                </a:lnTo>
                <a:close/>
                <a:moveTo>
                  <a:pt x="19245" y="57202"/>
                </a:moveTo>
                <a:cubicBezTo>
                  <a:pt x="19243" y="57206"/>
                  <a:pt x="19241" y="57210"/>
                  <a:pt x="19239" y="57213"/>
                </a:cubicBezTo>
                <a:cubicBezTo>
                  <a:pt x="19241" y="57210"/>
                  <a:pt x="19243" y="57206"/>
                  <a:pt x="19245" y="57202"/>
                </a:cubicBezTo>
                <a:close/>
                <a:moveTo>
                  <a:pt x="18950" y="57477"/>
                </a:moveTo>
                <a:lnTo>
                  <a:pt x="18950" y="57477"/>
                </a:lnTo>
                <a:cubicBezTo>
                  <a:pt x="18941" y="57482"/>
                  <a:pt x="18933" y="57487"/>
                  <a:pt x="18925" y="57491"/>
                </a:cubicBezTo>
                <a:lnTo>
                  <a:pt x="18925" y="57491"/>
                </a:lnTo>
                <a:cubicBezTo>
                  <a:pt x="18933" y="57487"/>
                  <a:pt x="18941" y="57483"/>
                  <a:pt x="18950" y="57477"/>
                </a:cubicBezTo>
                <a:close/>
                <a:moveTo>
                  <a:pt x="42925" y="1"/>
                </a:moveTo>
                <a:lnTo>
                  <a:pt x="42925" y="1"/>
                </a:lnTo>
                <a:cubicBezTo>
                  <a:pt x="43013" y="792"/>
                  <a:pt x="41355" y="440"/>
                  <a:pt x="41418" y="1634"/>
                </a:cubicBezTo>
                <a:cubicBezTo>
                  <a:pt x="41401" y="1638"/>
                  <a:pt x="41387" y="1639"/>
                  <a:pt x="41375" y="1639"/>
                </a:cubicBezTo>
                <a:cubicBezTo>
                  <a:pt x="41215" y="1639"/>
                  <a:pt x="41355" y="1357"/>
                  <a:pt x="41191" y="1345"/>
                </a:cubicBezTo>
                <a:lnTo>
                  <a:pt x="41191" y="1345"/>
                </a:lnTo>
                <a:cubicBezTo>
                  <a:pt x="41242" y="1697"/>
                  <a:pt x="41116" y="1923"/>
                  <a:pt x="40701" y="2200"/>
                </a:cubicBezTo>
                <a:lnTo>
                  <a:pt x="40689" y="2112"/>
                </a:lnTo>
                <a:cubicBezTo>
                  <a:pt x="39834" y="3167"/>
                  <a:pt x="39231" y="3406"/>
                  <a:pt x="38075" y="4411"/>
                </a:cubicBezTo>
                <a:lnTo>
                  <a:pt x="38402" y="4549"/>
                </a:lnTo>
                <a:cubicBezTo>
                  <a:pt x="38150" y="4776"/>
                  <a:pt x="38025" y="4751"/>
                  <a:pt x="37861" y="4813"/>
                </a:cubicBezTo>
                <a:cubicBezTo>
                  <a:pt x="37887" y="4939"/>
                  <a:pt x="37929" y="4986"/>
                  <a:pt x="37981" y="4986"/>
                </a:cubicBezTo>
                <a:cubicBezTo>
                  <a:pt x="38131" y="4986"/>
                  <a:pt x="38366" y="4591"/>
                  <a:pt x="38535" y="4591"/>
                </a:cubicBezTo>
                <a:cubicBezTo>
                  <a:pt x="38592" y="4591"/>
                  <a:pt x="38642" y="4638"/>
                  <a:pt x="38678" y="4763"/>
                </a:cubicBezTo>
                <a:cubicBezTo>
                  <a:pt x="38652" y="4759"/>
                  <a:pt x="38626" y="4757"/>
                  <a:pt x="38600" y="4757"/>
                </a:cubicBezTo>
                <a:cubicBezTo>
                  <a:pt x="37895" y="4757"/>
                  <a:pt x="37228" y="6226"/>
                  <a:pt x="36546" y="6226"/>
                </a:cubicBezTo>
                <a:cubicBezTo>
                  <a:pt x="36490" y="6226"/>
                  <a:pt x="36434" y="6217"/>
                  <a:pt x="36379" y="6196"/>
                </a:cubicBezTo>
                <a:lnTo>
                  <a:pt x="36379" y="6196"/>
                </a:lnTo>
                <a:cubicBezTo>
                  <a:pt x="36039" y="6560"/>
                  <a:pt x="36756" y="6334"/>
                  <a:pt x="36429" y="6711"/>
                </a:cubicBezTo>
                <a:lnTo>
                  <a:pt x="36178" y="6673"/>
                </a:lnTo>
                <a:lnTo>
                  <a:pt x="36291" y="6937"/>
                </a:lnTo>
                <a:cubicBezTo>
                  <a:pt x="36163" y="7052"/>
                  <a:pt x="36022" y="7096"/>
                  <a:pt x="35896" y="7096"/>
                </a:cubicBezTo>
                <a:cubicBezTo>
                  <a:pt x="35775" y="7096"/>
                  <a:pt x="35667" y="7055"/>
                  <a:pt x="35600" y="7000"/>
                </a:cubicBezTo>
                <a:cubicBezTo>
                  <a:pt x="35662" y="6962"/>
                  <a:pt x="35713" y="6811"/>
                  <a:pt x="35763" y="6723"/>
                </a:cubicBezTo>
                <a:lnTo>
                  <a:pt x="35763" y="6723"/>
                </a:lnTo>
                <a:cubicBezTo>
                  <a:pt x="35336" y="6874"/>
                  <a:pt x="35084" y="7528"/>
                  <a:pt x="34921" y="7704"/>
                </a:cubicBezTo>
                <a:lnTo>
                  <a:pt x="35285" y="7465"/>
                </a:lnTo>
                <a:lnTo>
                  <a:pt x="35285" y="7465"/>
                </a:lnTo>
                <a:cubicBezTo>
                  <a:pt x="34506" y="8621"/>
                  <a:pt x="33199" y="9702"/>
                  <a:pt x="32647" y="10983"/>
                </a:cubicBezTo>
                <a:lnTo>
                  <a:pt x="32822" y="11008"/>
                </a:lnTo>
                <a:cubicBezTo>
                  <a:pt x="32370" y="11951"/>
                  <a:pt x="32156" y="11498"/>
                  <a:pt x="31528" y="12428"/>
                </a:cubicBezTo>
                <a:lnTo>
                  <a:pt x="31528" y="12378"/>
                </a:lnTo>
                <a:cubicBezTo>
                  <a:pt x="31553" y="12303"/>
                  <a:pt x="31578" y="12227"/>
                  <a:pt x="31591" y="12164"/>
                </a:cubicBezTo>
                <a:lnTo>
                  <a:pt x="31591" y="12164"/>
                </a:lnTo>
                <a:lnTo>
                  <a:pt x="31403" y="12366"/>
                </a:lnTo>
                <a:lnTo>
                  <a:pt x="31176" y="12617"/>
                </a:lnTo>
                <a:lnTo>
                  <a:pt x="31176" y="12617"/>
                </a:lnTo>
                <a:lnTo>
                  <a:pt x="31415" y="12529"/>
                </a:lnTo>
                <a:cubicBezTo>
                  <a:pt x="31428" y="12529"/>
                  <a:pt x="31465" y="12516"/>
                  <a:pt x="31478" y="12516"/>
                </a:cubicBezTo>
                <a:cubicBezTo>
                  <a:pt x="31490" y="12479"/>
                  <a:pt x="31503" y="12441"/>
                  <a:pt x="31516" y="12403"/>
                </a:cubicBezTo>
                <a:lnTo>
                  <a:pt x="31516" y="12403"/>
                </a:lnTo>
                <a:cubicBezTo>
                  <a:pt x="31478" y="12667"/>
                  <a:pt x="31352" y="12931"/>
                  <a:pt x="31151" y="13132"/>
                </a:cubicBezTo>
                <a:cubicBezTo>
                  <a:pt x="31166" y="13039"/>
                  <a:pt x="31122" y="13012"/>
                  <a:pt x="31054" y="13012"/>
                </a:cubicBezTo>
                <a:cubicBezTo>
                  <a:pt x="30962" y="13012"/>
                  <a:pt x="30825" y="13061"/>
                  <a:pt x="30729" y="13061"/>
                </a:cubicBezTo>
                <a:cubicBezTo>
                  <a:pt x="30647" y="13061"/>
                  <a:pt x="30594" y="13026"/>
                  <a:pt x="30623" y="12893"/>
                </a:cubicBezTo>
                <a:lnTo>
                  <a:pt x="30623" y="12893"/>
                </a:lnTo>
                <a:cubicBezTo>
                  <a:pt x="30133" y="13924"/>
                  <a:pt x="30448" y="13459"/>
                  <a:pt x="30410" y="14389"/>
                </a:cubicBezTo>
                <a:lnTo>
                  <a:pt x="30108" y="14338"/>
                </a:lnTo>
                <a:lnTo>
                  <a:pt x="30108" y="14338"/>
                </a:lnTo>
                <a:cubicBezTo>
                  <a:pt x="30121" y="14627"/>
                  <a:pt x="30158" y="14753"/>
                  <a:pt x="29995" y="15055"/>
                </a:cubicBezTo>
                <a:cubicBezTo>
                  <a:pt x="29957" y="15080"/>
                  <a:pt x="29920" y="15105"/>
                  <a:pt x="29895" y="15130"/>
                </a:cubicBezTo>
                <a:cubicBezTo>
                  <a:pt x="29882" y="14854"/>
                  <a:pt x="29367" y="15193"/>
                  <a:pt x="29467" y="14678"/>
                </a:cubicBezTo>
                <a:lnTo>
                  <a:pt x="29467" y="14678"/>
                </a:lnTo>
                <a:cubicBezTo>
                  <a:pt x="28339" y="15153"/>
                  <a:pt x="28715" y="16234"/>
                  <a:pt x="27932" y="16234"/>
                </a:cubicBezTo>
                <a:cubicBezTo>
                  <a:pt x="27886" y="16234"/>
                  <a:pt x="27837" y="16231"/>
                  <a:pt x="27784" y="16223"/>
                </a:cubicBezTo>
                <a:lnTo>
                  <a:pt x="27784" y="16223"/>
                </a:lnTo>
                <a:cubicBezTo>
                  <a:pt x="27834" y="16442"/>
                  <a:pt x="27919" y="16521"/>
                  <a:pt x="28017" y="16521"/>
                </a:cubicBezTo>
                <a:cubicBezTo>
                  <a:pt x="28271" y="16521"/>
                  <a:pt x="28613" y="15996"/>
                  <a:pt x="28672" y="15996"/>
                </a:cubicBezTo>
                <a:cubicBezTo>
                  <a:pt x="28682" y="15996"/>
                  <a:pt x="28684" y="16012"/>
                  <a:pt x="28676" y="16047"/>
                </a:cubicBezTo>
                <a:cubicBezTo>
                  <a:pt x="28686" y="16046"/>
                  <a:pt x="28696" y="16045"/>
                  <a:pt x="28706" y="16045"/>
                </a:cubicBezTo>
                <a:cubicBezTo>
                  <a:pt x="28842" y="16045"/>
                  <a:pt x="28861" y="16211"/>
                  <a:pt x="28814" y="16399"/>
                </a:cubicBezTo>
                <a:cubicBezTo>
                  <a:pt x="28613" y="16638"/>
                  <a:pt x="28412" y="16864"/>
                  <a:pt x="28236" y="17053"/>
                </a:cubicBezTo>
                <a:cubicBezTo>
                  <a:pt x="27859" y="17103"/>
                  <a:pt x="27268" y="17002"/>
                  <a:pt x="26803" y="17543"/>
                </a:cubicBezTo>
                <a:cubicBezTo>
                  <a:pt x="26841" y="17492"/>
                  <a:pt x="26816" y="17442"/>
                  <a:pt x="26866" y="17379"/>
                </a:cubicBezTo>
                <a:lnTo>
                  <a:pt x="26866" y="17379"/>
                </a:lnTo>
                <a:cubicBezTo>
                  <a:pt x="26803" y="17417"/>
                  <a:pt x="26753" y="17455"/>
                  <a:pt x="26715" y="17505"/>
                </a:cubicBezTo>
                <a:cubicBezTo>
                  <a:pt x="26728" y="17480"/>
                  <a:pt x="26728" y="17455"/>
                  <a:pt x="26741" y="17417"/>
                </a:cubicBezTo>
                <a:lnTo>
                  <a:pt x="26741" y="17417"/>
                </a:lnTo>
                <a:cubicBezTo>
                  <a:pt x="26703" y="17480"/>
                  <a:pt x="26653" y="17555"/>
                  <a:pt x="26602" y="17631"/>
                </a:cubicBezTo>
                <a:cubicBezTo>
                  <a:pt x="26602" y="17631"/>
                  <a:pt x="26615" y="17643"/>
                  <a:pt x="26615" y="17656"/>
                </a:cubicBezTo>
                <a:cubicBezTo>
                  <a:pt x="26565" y="17756"/>
                  <a:pt x="26514" y="17869"/>
                  <a:pt x="26439" y="17970"/>
                </a:cubicBezTo>
                <a:lnTo>
                  <a:pt x="26452" y="17832"/>
                </a:lnTo>
                <a:lnTo>
                  <a:pt x="26452" y="17832"/>
                </a:lnTo>
                <a:cubicBezTo>
                  <a:pt x="26401" y="17907"/>
                  <a:pt x="26338" y="17982"/>
                  <a:pt x="26276" y="18070"/>
                </a:cubicBezTo>
                <a:cubicBezTo>
                  <a:pt x="26250" y="18096"/>
                  <a:pt x="26225" y="18121"/>
                  <a:pt x="26213" y="18158"/>
                </a:cubicBezTo>
                <a:cubicBezTo>
                  <a:pt x="26175" y="18171"/>
                  <a:pt x="26150" y="18184"/>
                  <a:pt x="26100" y="18196"/>
                </a:cubicBezTo>
                <a:cubicBezTo>
                  <a:pt x="26112" y="18221"/>
                  <a:pt x="26112" y="18246"/>
                  <a:pt x="26125" y="18272"/>
                </a:cubicBezTo>
                <a:cubicBezTo>
                  <a:pt x="26049" y="18347"/>
                  <a:pt x="25987" y="18435"/>
                  <a:pt x="25924" y="18523"/>
                </a:cubicBezTo>
                <a:cubicBezTo>
                  <a:pt x="25949" y="18548"/>
                  <a:pt x="25999" y="18586"/>
                  <a:pt x="26037" y="18611"/>
                </a:cubicBezTo>
                <a:cubicBezTo>
                  <a:pt x="25961" y="18711"/>
                  <a:pt x="25899" y="18799"/>
                  <a:pt x="26100" y="19013"/>
                </a:cubicBezTo>
                <a:lnTo>
                  <a:pt x="26276" y="18749"/>
                </a:lnTo>
                <a:cubicBezTo>
                  <a:pt x="26326" y="18787"/>
                  <a:pt x="26364" y="18824"/>
                  <a:pt x="26389" y="18862"/>
                </a:cubicBezTo>
                <a:lnTo>
                  <a:pt x="26401" y="18535"/>
                </a:lnTo>
                <a:lnTo>
                  <a:pt x="26565" y="18284"/>
                </a:lnTo>
                <a:lnTo>
                  <a:pt x="26565" y="18284"/>
                </a:lnTo>
                <a:cubicBezTo>
                  <a:pt x="26489" y="18460"/>
                  <a:pt x="26464" y="18674"/>
                  <a:pt x="26426" y="18887"/>
                </a:cubicBezTo>
                <a:cubicBezTo>
                  <a:pt x="26414" y="18900"/>
                  <a:pt x="26401" y="18900"/>
                  <a:pt x="26376" y="18912"/>
                </a:cubicBezTo>
                <a:lnTo>
                  <a:pt x="26276" y="19415"/>
                </a:lnTo>
                <a:lnTo>
                  <a:pt x="26075" y="19365"/>
                </a:lnTo>
                <a:cubicBezTo>
                  <a:pt x="26024" y="19528"/>
                  <a:pt x="25899" y="19654"/>
                  <a:pt x="25773" y="19767"/>
                </a:cubicBezTo>
                <a:cubicBezTo>
                  <a:pt x="25773" y="19641"/>
                  <a:pt x="25798" y="19465"/>
                  <a:pt x="25836" y="19340"/>
                </a:cubicBezTo>
                <a:lnTo>
                  <a:pt x="25836" y="19340"/>
                </a:lnTo>
                <a:cubicBezTo>
                  <a:pt x="25547" y="19415"/>
                  <a:pt x="25610" y="19754"/>
                  <a:pt x="25333" y="19842"/>
                </a:cubicBezTo>
                <a:cubicBezTo>
                  <a:pt x="24956" y="19428"/>
                  <a:pt x="25924" y="18963"/>
                  <a:pt x="25936" y="18297"/>
                </a:cubicBezTo>
                <a:lnTo>
                  <a:pt x="25936" y="18297"/>
                </a:lnTo>
                <a:cubicBezTo>
                  <a:pt x="25679" y="18328"/>
                  <a:pt x="25624" y="18908"/>
                  <a:pt x="25481" y="18908"/>
                </a:cubicBezTo>
                <a:cubicBezTo>
                  <a:pt x="25449" y="18908"/>
                  <a:pt x="25414" y="18880"/>
                  <a:pt x="25371" y="18812"/>
                </a:cubicBezTo>
                <a:cubicBezTo>
                  <a:pt x="25421" y="18736"/>
                  <a:pt x="25484" y="18674"/>
                  <a:pt x="25547" y="18598"/>
                </a:cubicBezTo>
                <a:cubicBezTo>
                  <a:pt x="25647" y="18473"/>
                  <a:pt x="25735" y="18372"/>
                  <a:pt x="25823" y="18259"/>
                </a:cubicBezTo>
                <a:cubicBezTo>
                  <a:pt x="25874" y="18196"/>
                  <a:pt x="25911" y="18146"/>
                  <a:pt x="25949" y="18096"/>
                </a:cubicBezTo>
                <a:cubicBezTo>
                  <a:pt x="26037" y="17995"/>
                  <a:pt x="26125" y="17895"/>
                  <a:pt x="26200" y="17794"/>
                </a:cubicBezTo>
                <a:cubicBezTo>
                  <a:pt x="26301" y="17668"/>
                  <a:pt x="26389" y="17555"/>
                  <a:pt x="26477" y="17455"/>
                </a:cubicBezTo>
                <a:cubicBezTo>
                  <a:pt x="26477" y="17442"/>
                  <a:pt x="26477" y="17442"/>
                  <a:pt x="26489" y="17430"/>
                </a:cubicBezTo>
                <a:cubicBezTo>
                  <a:pt x="27482" y="16173"/>
                  <a:pt x="27469" y="16035"/>
                  <a:pt x="27909" y="15394"/>
                </a:cubicBezTo>
                <a:cubicBezTo>
                  <a:pt x="28362" y="14753"/>
                  <a:pt x="29254" y="13610"/>
                  <a:pt x="32106" y="10380"/>
                </a:cubicBezTo>
                <a:lnTo>
                  <a:pt x="32106" y="10380"/>
                </a:lnTo>
                <a:cubicBezTo>
                  <a:pt x="32092" y="10382"/>
                  <a:pt x="32079" y="10383"/>
                  <a:pt x="32066" y="10383"/>
                </a:cubicBezTo>
                <a:cubicBezTo>
                  <a:pt x="31798" y="10383"/>
                  <a:pt x="32001" y="9866"/>
                  <a:pt x="32445" y="9061"/>
                </a:cubicBezTo>
                <a:cubicBezTo>
                  <a:pt x="33111" y="7854"/>
                  <a:pt x="34356" y="6020"/>
                  <a:pt x="35386" y="4424"/>
                </a:cubicBezTo>
                <a:cubicBezTo>
                  <a:pt x="35398" y="4411"/>
                  <a:pt x="35398" y="4399"/>
                  <a:pt x="35398" y="4399"/>
                </a:cubicBezTo>
                <a:lnTo>
                  <a:pt x="35549" y="4172"/>
                </a:lnTo>
                <a:lnTo>
                  <a:pt x="35625" y="4059"/>
                </a:lnTo>
                <a:cubicBezTo>
                  <a:pt x="35637" y="4034"/>
                  <a:pt x="35637" y="4022"/>
                  <a:pt x="35637" y="4022"/>
                </a:cubicBezTo>
                <a:lnTo>
                  <a:pt x="35637" y="4022"/>
                </a:lnTo>
                <a:cubicBezTo>
                  <a:pt x="35637" y="4022"/>
                  <a:pt x="35587" y="4097"/>
                  <a:pt x="35524" y="4185"/>
                </a:cubicBezTo>
                <a:cubicBezTo>
                  <a:pt x="35273" y="4361"/>
                  <a:pt x="35185" y="4650"/>
                  <a:pt x="34921" y="4826"/>
                </a:cubicBezTo>
                <a:cubicBezTo>
                  <a:pt x="34795" y="4600"/>
                  <a:pt x="35763" y="3808"/>
                  <a:pt x="36052" y="3192"/>
                </a:cubicBezTo>
                <a:lnTo>
                  <a:pt x="36052" y="3192"/>
                </a:lnTo>
                <a:cubicBezTo>
                  <a:pt x="35818" y="3335"/>
                  <a:pt x="35511" y="3936"/>
                  <a:pt x="35415" y="3936"/>
                </a:cubicBezTo>
                <a:cubicBezTo>
                  <a:pt x="35392" y="3936"/>
                  <a:pt x="35381" y="3903"/>
                  <a:pt x="35386" y="3821"/>
                </a:cubicBezTo>
                <a:lnTo>
                  <a:pt x="35386" y="3821"/>
                </a:lnTo>
                <a:cubicBezTo>
                  <a:pt x="35323" y="4399"/>
                  <a:pt x="34582" y="4663"/>
                  <a:pt x="34242" y="5429"/>
                </a:cubicBezTo>
                <a:lnTo>
                  <a:pt x="34167" y="5291"/>
                </a:lnTo>
                <a:cubicBezTo>
                  <a:pt x="34104" y="5404"/>
                  <a:pt x="33979" y="5643"/>
                  <a:pt x="33815" y="5819"/>
                </a:cubicBezTo>
                <a:lnTo>
                  <a:pt x="33953" y="5379"/>
                </a:lnTo>
                <a:lnTo>
                  <a:pt x="33953" y="5379"/>
                </a:lnTo>
                <a:cubicBezTo>
                  <a:pt x="33652" y="5969"/>
                  <a:pt x="33024" y="6208"/>
                  <a:pt x="32684" y="6749"/>
                </a:cubicBezTo>
                <a:cubicBezTo>
                  <a:pt x="33020" y="6363"/>
                  <a:pt x="33142" y="6263"/>
                  <a:pt x="33194" y="6263"/>
                </a:cubicBezTo>
                <a:cubicBezTo>
                  <a:pt x="33249" y="6263"/>
                  <a:pt x="33222" y="6380"/>
                  <a:pt x="33292" y="6380"/>
                </a:cubicBezTo>
                <a:cubicBezTo>
                  <a:pt x="33322" y="6380"/>
                  <a:pt x="33370" y="6358"/>
                  <a:pt x="33451" y="6296"/>
                </a:cubicBezTo>
                <a:lnTo>
                  <a:pt x="33451" y="6296"/>
                </a:lnTo>
                <a:cubicBezTo>
                  <a:pt x="32546" y="7603"/>
                  <a:pt x="32559" y="6749"/>
                  <a:pt x="31465" y="8081"/>
                </a:cubicBezTo>
                <a:cubicBezTo>
                  <a:pt x="31591" y="7927"/>
                  <a:pt x="31847" y="7710"/>
                  <a:pt x="31916" y="7710"/>
                </a:cubicBezTo>
                <a:cubicBezTo>
                  <a:pt x="31944" y="7710"/>
                  <a:pt x="31942" y="7744"/>
                  <a:pt x="31893" y="7829"/>
                </a:cubicBezTo>
                <a:cubicBezTo>
                  <a:pt x="31641" y="8068"/>
                  <a:pt x="31302" y="8370"/>
                  <a:pt x="31101" y="8483"/>
                </a:cubicBezTo>
                <a:cubicBezTo>
                  <a:pt x="30831" y="8801"/>
                  <a:pt x="30781" y="8889"/>
                  <a:pt x="30817" y="8889"/>
                </a:cubicBezTo>
                <a:cubicBezTo>
                  <a:pt x="30862" y="8889"/>
                  <a:pt x="31037" y="8756"/>
                  <a:pt x="31095" y="8756"/>
                </a:cubicBezTo>
                <a:cubicBezTo>
                  <a:pt x="31123" y="8756"/>
                  <a:pt x="31122" y="8788"/>
                  <a:pt x="31063" y="8885"/>
                </a:cubicBezTo>
                <a:cubicBezTo>
                  <a:pt x="30661" y="9073"/>
                  <a:pt x="30737" y="9362"/>
                  <a:pt x="30435" y="9789"/>
                </a:cubicBezTo>
                <a:lnTo>
                  <a:pt x="30322" y="9702"/>
                </a:lnTo>
                <a:cubicBezTo>
                  <a:pt x="29354" y="10657"/>
                  <a:pt x="30322" y="10166"/>
                  <a:pt x="29430" y="11021"/>
                </a:cubicBezTo>
                <a:lnTo>
                  <a:pt x="29618" y="10493"/>
                </a:lnTo>
                <a:lnTo>
                  <a:pt x="29241" y="11008"/>
                </a:lnTo>
                <a:lnTo>
                  <a:pt x="29203" y="10795"/>
                </a:lnTo>
                <a:cubicBezTo>
                  <a:pt x="28839" y="11398"/>
                  <a:pt x="28676" y="11536"/>
                  <a:pt x="28186" y="12026"/>
                </a:cubicBezTo>
                <a:cubicBezTo>
                  <a:pt x="28202" y="12021"/>
                  <a:pt x="28217" y="12018"/>
                  <a:pt x="28230" y="12018"/>
                </a:cubicBezTo>
                <a:cubicBezTo>
                  <a:pt x="28363" y="12018"/>
                  <a:pt x="28290" y="12305"/>
                  <a:pt x="27947" y="12717"/>
                </a:cubicBezTo>
                <a:cubicBezTo>
                  <a:pt x="27868" y="12776"/>
                  <a:pt x="27828" y="12793"/>
                  <a:pt x="27806" y="12793"/>
                </a:cubicBezTo>
                <a:cubicBezTo>
                  <a:pt x="27775" y="12793"/>
                  <a:pt x="27780" y="12758"/>
                  <a:pt x="27764" y="12758"/>
                </a:cubicBezTo>
                <a:cubicBezTo>
                  <a:pt x="27742" y="12758"/>
                  <a:pt x="27682" y="12820"/>
                  <a:pt x="27444" y="13107"/>
                </a:cubicBezTo>
                <a:cubicBezTo>
                  <a:pt x="27495" y="12906"/>
                  <a:pt x="27545" y="12667"/>
                  <a:pt x="27897" y="12479"/>
                </a:cubicBezTo>
                <a:cubicBezTo>
                  <a:pt x="27884" y="12416"/>
                  <a:pt x="27947" y="12278"/>
                  <a:pt x="27934" y="12215"/>
                </a:cubicBezTo>
                <a:lnTo>
                  <a:pt x="27934" y="12215"/>
                </a:lnTo>
                <a:cubicBezTo>
                  <a:pt x="27570" y="12479"/>
                  <a:pt x="27193" y="13031"/>
                  <a:pt x="26992" y="13270"/>
                </a:cubicBezTo>
                <a:cubicBezTo>
                  <a:pt x="27067" y="13182"/>
                  <a:pt x="27168" y="13082"/>
                  <a:pt x="27231" y="13044"/>
                </a:cubicBezTo>
                <a:lnTo>
                  <a:pt x="27231" y="13044"/>
                </a:lnTo>
                <a:lnTo>
                  <a:pt x="26577" y="14112"/>
                </a:lnTo>
                <a:cubicBezTo>
                  <a:pt x="26538" y="14136"/>
                  <a:pt x="26513" y="14146"/>
                  <a:pt x="26498" y="14146"/>
                </a:cubicBezTo>
                <a:cubicBezTo>
                  <a:pt x="26449" y="14146"/>
                  <a:pt x="26504" y="14039"/>
                  <a:pt x="26552" y="13924"/>
                </a:cubicBezTo>
                <a:lnTo>
                  <a:pt x="26552" y="13924"/>
                </a:lnTo>
                <a:cubicBezTo>
                  <a:pt x="26401" y="14125"/>
                  <a:pt x="26338" y="14301"/>
                  <a:pt x="26100" y="14590"/>
                </a:cubicBezTo>
                <a:cubicBezTo>
                  <a:pt x="26075" y="14439"/>
                  <a:pt x="25974" y="14376"/>
                  <a:pt x="26263" y="13949"/>
                </a:cubicBezTo>
                <a:lnTo>
                  <a:pt x="26263" y="13949"/>
                </a:lnTo>
                <a:lnTo>
                  <a:pt x="25597" y="14929"/>
                </a:lnTo>
                <a:cubicBezTo>
                  <a:pt x="25524" y="14950"/>
                  <a:pt x="25228" y="15177"/>
                  <a:pt x="25163" y="15177"/>
                </a:cubicBezTo>
                <a:cubicBezTo>
                  <a:pt x="25150" y="15177"/>
                  <a:pt x="25146" y="15167"/>
                  <a:pt x="25157" y="15143"/>
                </a:cubicBezTo>
                <a:lnTo>
                  <a:pt x="25157" y="15143"/>
                </a:lnTo>
                <a:cubicBezTo>
                  <a:pt x="24680" y="15595"/>
                  <a:pt x="24290" y="16512"/>
                  <a:pt x="23662" y="17103"/>
                </a:cubicBezTo>
                <a:cubicBezTo>
                  <a:pt x="23649" y="17153"/>
                  <a:pt x="23599" y="17241"/>
                  <a:pt x="23499" y="17392"/>
                </a:cubicBezTo>
                <a:cubicBezTo>
                  <a:pt x="22946" y="17995"/>
                  <a:pt x="22368" y="18447"/>
                  <a:pt x="21865" y="19289"/>
                </a:cubicBezTo>
                <a:lnTo>
                  <a:pt x="21350" y="19566"/>
                </a:lnTo>
                <a:cubicBezTo>
                  <a:pt x="21222" y="19735"/>
                  <a:pt x="21217" y="19782"/>
                  <a:pt x="21260" y="19782"/>
                </a:cubicBezTo>
                <a:cubicBezTo>
                  <a:pt x="21315" y="19782"/>
                  <a:pt x="21444" y="19710"/>
                  <a:pt x="21510" y="19710"/>
                </a:cubicBezTo>
                <a:cubicBezTo>
                  <a:pt x="21584" y="19710"/>
                  <a:pt x="21577" y="19802"/>
                  <a:pt x="21287" y="20194"/>
                </a:cubicBezTo>
                <a:cubicBezTo>
                  <a:pt x="21070" y="20489"/>
                  <a:pt x="20970" y="20564"/>
                  <a:pt x="20909" y="20564"/>
                </a:cubicBezTo>
                <a:cubicBezTo>
                  <a:pt x="20846" y="20564"/>
                  <a:pt x="20827" y="20481"/>
                  <a:pt x="20762" y="20481"/>
                </a:cubicBezTo>
                <a:cubicBezTo>
                  <a:pt x="20739" y="20481"/>
                  <a:pt x="20710" y="20492"/>
                  <a:pt x="20671" y="20521"/>
                </a:cubicBezTo>
                <a:cubicBezTo>
                  <a:pt x="20470" y="20935"/>
                  <a:pt x="20143" y="21664"/>
                  <a:pt x="19477" y="22180"/>
                </a:cubicBezTo>
                <a:cubicBezTo>
                  <a:pt x="19628" y="21953"/>
                  <a:pt x="19792" y="21803"/>
                  <a:pt x="19942" y="21601"/>
                </a:cubicBezTo>
                <a:lnTo>
                  <a:pt x="19942" y="21601"/>
                </a:lnTo>
                <a:lnTo>
                  <a:pt x="19440" y="22004"/>
                </a:lnTo>
                <a:cubicBezTo>
                  <a:pt x="19691" y="21483"/>
                  <a:pt x="19976" y="21141"/>
                  <a:pt x="19904" y="21141"/>
                </a:cubicBezTo>
                <a:cubicBezTo>
                  <a:pt x="19879" y="21141"/>
                  <a:pt x="19809" y="21183"/>
                  <a:pt x="19679" y="21275"/>
                </a:cubicBezTo>
                <a:cubicBezTo>
                  <a:pt x="19942" y="21601"/>
                  <a:pt x="18145" y="23147"/>
                  <a:pt x="18409" y="23486"/>
                </a:cubicBezTo>
                <a:lnTo>
                  <a:pt x="18083" y="23750"/>
                </a:lnTo>
                <a:cubicBezTo>
                  <a:pt x="18158" y="23662"/>
                  <a:pt x="18145" y="23637"/>
                  <a:pt x="18221" y="23549"/>
                </a:cubicBezTo>
                <a:lnTo>
                  <a:pt x="18221" y="23549"/>
                </a:lnTo>
                <a:cubicBezTo>
                  <a:pt x="17567" y="24039"/>
                  <a:pt x="18070" y="24203"/>
                  <a:pt x="17366" y="24957"/>
                </a:cubicBezTo>
                <a:cubicBezTo>
                  <a:pt x="17201" y="25131"/>
                  <a:pt x="17057" y="25255"/>
                  <a:pt x="17010" y="25255"/>
                </a:cubicBezTo>
                <a:cubicBezTo>
                  <a:pt x="16986" y="25255"/>
                  <a:pt x="16989" y="25222"/>
                  <a:pt x="17027" y="25145"/>
                </a:cubicBezTo>
                <a:lnTo>
                  <a:pt x="17027" y="25145"/>
                </a:lnTo>
                <a:lnTo>
                  <a:pt x="16600" y="25836"/>
                </a:lnTo>
                <a:cubicBezTo>
                  <a:pt x="16534" y="25902"/>
                  <a:pt x="16491" y="25931"/>
                  <a:pt x="16474" y="25931"/>
                </a:cubicBezTo>
                <a:cubicBezTo>
                  <a:pt x="16454" y="25931"/>
                  <a:pt x="16466" y="25896"/>
                  <a:pt x="16512" y="25836"/>
                </a:cubicBezTo>
                <a:lnTo>
                  <a:pt x="16512" y="25836"/>
                </a:lnTo>
                <a:lnTo>
                  <a:pt x="15821" y="26716"/>
                </a:lnTo>
                <a:lnTo>
                  <a:pt x="15808" y="26703"/>
                </a:lnTo>
                <a:cubicBezTo>
                  <a:pt x="15758" y="26879"/>
                  <a:pt x="15582" y="27256"/>
                  <a:pt x="15481" y="27432"/>
                </a:cubicBezTo>
                <a:cubicBezTo>
                  <a:pt x="15428" y="27477"/>
                  <a:pt x="15402" y="27494"/>
                  <a:pt x="15394" y="27494"/>
                </a:cubicBezTo>
                <a:cubicBezTo>
                  <a:pt x="15365" y="27494"/>
                  <a:pt x="15522" y="27305"/>
                  <a:pt x="15477" y="27305"/>
                </a:cubicBezTo>
                <a:cubicBezTo>
                  <a:pt x="15475" y="27305"/>
                  <a:pt x="15472" y="27306"/>
                  <a:pt x="15469" y="27306"/>
                </a:cubicBezTo>
                <a:lnTo>
                  <a:pt x="15117" y="27897"/>
                </a:lnTo>
                <a:cubicBezTo>
                  <a:pt x="15084" y="27916"/>
                  <a:pt x="15060" y="27925"/>
                  <a:pt x="15042" y="27925"/>
                </a:cubicBezTo>
                <a:cubicBezTo>
                  <a:pt x="14923" y="27925"/>
                  <a:pt x="15167" y="27501"/>
                  <a:pt x="15431" y="27193"/>
                </a:cubicBezTo>
                <a:lnTo>
                  <a:pt x="15431" y="27193"/>
                </a:lnTo>
                <a:cubicBezTo>
                  <a:pt x="14715" y="27420"/>
                  <a:pt x="15155" y="27696"/>
                  <a:pt x="14099" y="28601"/>
                </a:cubicBezTo>
                <a:lnTo>
                  <a:pt x="14476" y="28073"/>
                </a:lnTo>
                <a:lnTo>
                  <a:pt x="14476" y="28073"/>
                </a:lnTo>
                <a:cubicBezTo>
                  <a:pt x="14024" y="28249"/>
                  <a:pt x="13773" y="28689"/>
                  <a:pt x="13194" y="29166"/>
                </a:cubicBezTo>
                <a:cubicBezTo>
                  <a:pt x="13322" y="29103"/>
                  <a:pt x="13895" y="28659"/>
                  <a:pt x="14061" y="28659"/>
                </a:cubicBezTo>
                <a:cubicBezTo>
                  <a:pt x="14125" y="28659"/>
                  <a:pt x="14128" y="28724"/>
                  <a:pt x="14024" y="28902"/>
                </a:cubicBezTo>
                <a:cubicBezTo>
                  <a:pt x="13860" y="29053"/>
                  <a:pt x="13685" y="29254"/>
                  <a:pt x="13496" y="29619"/>
                </a:cubicBezTo>
                <a:cubicBezTo>
                  <a:pt x="13482" y="29609"/>
                  <a:pt x="13467" y="29604"/>
                  <a:pt x="13451" y="29604"/>
                </a:cubicBezTo>
                <a:cubicBezTo>
                  <a:pt x="13322" y="29604"/>
                  <a:pt x="13125" y="29901"/>
                  <a:pt x="12868" y="30247"/>
                </a:cubicBezTo>
                <a:lnTo>
                  <a:pt x="12730" y="30096"/>
                </a:lnTo>
                <a:cubicBezTo>
                  <a:pt x="12441" y="30548"/>
                  <a:pt x="12541" y="30574"/>
                  <a:pt x="12415" y="30875"/>
                </a:cubicBezTo>
                <a:cubicBezTo>
                  <a:pt x="12038" y="31328"/>
                  <a:pt x="11837" y="31328"/>
                  <a:pt x="11649" y="31353"/>
                </a:cubicBezTo>
                <a:cubicBezTo>
                  <a:pt x="11471" y="31563"/>
                  <a:pt x="11446" y="31622"/>
                  <a:pt x="11485" y="31622"/>
                </a:cubicBezTo>
                <a:cubicBezTo>
                  <a:pt x="11535" y="31622"/>
                  <a:pt x="11696" y="31518"/>
                  <a:pt x="11763" y="31518"/>
                </a:cubicBezTo>
                <a:cubicBezTo>
                  <a:pt x="11820" y="31518"/>
                  <a:pt x="11807" y="31597"/>
                  <a:pt x="11586" y="31893"/>
                </a:cubicBezTo>
                <a:cubicBezTo>
                  <a:pt x="11033" y="32471"/>
                  <a:pt x="10744" y="32961"/>
                  <a:pt x="10267" y="33790"/>
                </a:cubicBezTo>
                <a:cubicBezTo>
                  <a:pt x="10157" y="33897"/>
                  <a:pt x="10104" y="33934"/>
                  <a:pt x="10082" y="33934"/>
                </a:cubicBezTo>
                <a:cubicBezTo>
                  <a:pt x="10031" y="33934"/>
                  <a:pt x="10142" y="33737"/>
                  <a:pt x="10090" y="33737"/>
                </a:cubicBezTo>
                <a:cubicBezTo>
                  <a:pt x="10082" y="33737"/>
                  <a:pt x="10070" y="33742"/>
                  <a:pt x="10053" y="33753"/>
                </a:cubicBezTo>
                <a:lnTo>
                  <a:pt x="9890" y="34243"/>
                </a:lnTo>
                <a:cubicBezTo>
                  <a:pt x="9854" y="34279"/>
                  <a:pt x="9830" y="34292"/>
                  <a:pt x="9814" y="34292"/>
                </a:cubicBezTo>
                <a:cubicBezTo>
                  <a:pt x="9791" y="34292"/>
                  <a:pt x="9784" y="34265"/>
                  <a:pt x="9777" y="34243"/>
                </a:cubicBezTo>
                <a:lnTo>
                  <a:pt x="9777" y="34243"/>
                </a:lnTo>
                <a:cubicBezTo>
                  <a:pt x="9575" y="34620"/>
                  <a:pt x="9927" y="34394"/>
                  <a:pt x="9563" y="34947"/>
                </a:cubicBezTo>
                <a:cubicBezTo>
                  <a:pt x="9626" y="35210"/>
                  <a:pt x="8495" y="35826"/>
                  <a:pt x="8193" y="36630"/>
                </a:cubicBezTo>
                <a:cubicBezTo>
                  <a:pt x="8163" y="36654"/>
                  <a:pt x="8143" y="36663"/>
                  <a:pt x="8129" y="36663"/>
                </a:cubicBezTo>
                <a:cubicBezTo>
                  <a:pt x="8069" y="36663"/>
                  <a:pt x="8137" y="36480"/>
                  <a:pt x="8055" y="36480"/>
                </a:cubicBezTo>
                <a:cubicBezTo>
                  <a:pt x="7515" y="37485"/>
                  <a:pt x="7578" y="37334"/>
                  <a:pt x="7201" y="38214"/>
                </a:cubicBezTo>
                <a:lnTo>
                  <a:pt x="6623" y="38779"/>
                </a:lnTo>
                <a:cubicBezTo>
                  <a:pt x="6714" y="38702"/>
                  <a:pt x="6776" y="38668"/>
                  <a:pt x="6814" y="38668"/>
                </a:cubicBezTo>
                <a:cubicBezTo>
                  <a:pt x="6970" y="38668"/>
                  <a:pt x="6734" y="39227"/>
                  <a:pt x="6522" y="39722"/>
                </a:cubicBezTo>
                <a:lnTo>
                  <a:pt x="6421" y="39784"/>
                </a:lnTo>
                <a:cubicBezTo>
                  <a:pt x="6472" y="39508"/>
                  <a:pt x="6509" y="39244"/>
                  <a:pt x="6384" y="39219"/>
                </a:cubicBezTo>
                <a:cubicBezTo>
                  <a:pt x="6359" y="39282"/>
                  <a:pt x="6296" y="39395"/>
                  <a:pt x="6220" y="39521"/>
                </a:cubicBezTo>
                <a:cubicBezTo>
                  <a:pt x="6231" y="39455"/>
                  <a:pt x="6233" y="39418"/>
                  <a:pt x="6216" y="39418"/>
                </a:cubicBezTo>
                <a:cubicBezTo>
                  <a:pt x="6214" y="39418"/>
                  <a:pt x="6211" y="39418"/>
                  <a:pt x="6208" y="39420"/>
                </a:cubicBezTo>
                <a:cubicBezTo>
                  <a:pt x="6170" y="39433"/>
                  <a:pt x="6132" y="39546"/>
                  <a:pt x="6082" y="39709"/>
                </a:cubicBezTo>
                <a:lnTo>
                  <a:pt x="5768" y="39784"/>
                </a:lnTo>
                <a:lnTo>
                  <a:pt x="5806" y="39885"/>
                </a:lnTo>
                <a:cubicBezTo>
                  <a:pt x="5492" y="40237"/>
                  <a:pt x="5190" y="40601"/>
                  <a:pt x="4876" y="40966"/>
                </a:cubicBezTo>
                <a:cubicBezTo>
                  <a:pt x="4687" y="41456"/>
                  <a:pt x="4524" y="41933"/>
                  <a:pt x="4310" y="42474"/>
                </a:cubicBezTo>
                <a:cubicBezTo>
                  <a:pt x="4210" y="42737"/>
                  <a:pt x="4097" y="43026"/>
                  <a:pt x="3946" y="43341"/>
                </a:cubicBezTo>
                <a:cubicBezTo>
                  <a:pt x="3808" y="43655"/>
                  <a:pt x="3632" y="43981"/>
                  <a:pt x="3431" y="44384"/>
                </a:cubicBezTo>
                <a:cubicBezTo>
                  <a:pt x="3483" y="44108"/>
                  <a:pt x="3407" y="44084"/>
                  <a:pt x="3308" y="44084"/>
                </a:cubicBezTo>
                <a:cubicBezTo>
                  <a:pt x="3287" y="44084"/>
                  <a:pt x="3265" y="44085"/>
                  <a:pt x="3243" y="44085"/>
                </a:cubicBezTo>
                <a:cubicBezTo>
                  <a:pt x="3193" y="44085"/>
                  <a:pt x="3143" y="44080"/>
                  <a:pt x="3104" y="44044"/>
                </a:cubicBezTo>
                <a:cubicBezTo>
                  <a:pt x="3318" y="43894"/>
                  <a:pt x="3468" y="43604"/>
                  <a:pt x="3644" y="43253"/>
                </a:cubicBezTo>
                <a:cubicBezTo>
                  <a:pt x="3808" y="42901"/>
                  <a:pt x="3996" y="42511"/>
                  <a:pt x="4248" y="42159"/>
                </a:cubicBezTo>
                <a:lnTo>
                  <a:pt x="4248" y="42159"/>
                </a:lnTo>
                <a:cubicBezTo>
                  <a:pt x="4119" y="42337"/>
                  <a:pt x="4047" y="42395"/>
                  <a:pt x="4012" y="42395"/>
                </a:cubicBezTo>
                <a:cubicBezTo>
                  <a:pt x="3974" y="42395"/>
                  <a:pt x="3977" y="42331"/>
                  <a:pt x="3996" y="42272"/>
                </a:cubicBezTo>
                <a:lnTo>
                  <a:pt x="3996" y="42272"/>
                </a:lnTo>
                <a:lnTo>
                  <a:pt x="3657" y="42976"/>
                </a:lnTo>
                <a:lnTo>
                  <a:pt x="3305" y="43705"/>
                </a:lnTo>
                <a:cubicBezTo>
                  <a:pt x="3292" y="43692"/>
                  <a:pt x="3277" y="43686"/>
                  <a:pt x="3260" y="43686"/>
                </a:cubicBezTo>
                <a:cubicBezTo>
                  <a:pt x="3214" y="43686"/>
                  <a:pt x="3156" y="43735"/>
                  <a:pt x="3091" y="43818"/>
                </a:cubicBezTo>
                <a:cubicBezTo>
                  <a:pt x="3004" y="43931"/>
                  <a:pt x="2890" y="44107"/>
                  <a:pt x="2740" y="44283"/>
                </a:cubicBezTo>
                <a:cubicBezTo>
                  <a:pt x="2760" y="44277"/>
                  <a:pt x="2778" y="44274"/>
                  <a:pt x="2793" y="44274"/>
                </a:cubicBezTo>
                <a:cubicBezTo>
                  <a:pt x="2942" y="44274"/>
                  <a:pt x="2822" y="44546"/>
                  <a:pt x="2639" y="44911"/>
                </a:cubicBezTo>
                <a:cubicBezTo>
                  <a:pt x="2539" y="45112"/>
                  <a:pt x="2413" y="45351"/>
                  <a:pt x="2300" y="45577"/>
                </a:cubicBezTo>
                <a:cubicBezTo>
                  <a:pt x="2174" y="45804"/>
                  <a:pt x="2061" y="46055"/>
                  <a:pt x="1998" y="46231"/>
                </a:cubicBezTo>
                <a:cubicBezTo>
                  <a:pt x="1935" y="46231"/>
                  <a:pt x="1910" y="46181"/>
                  <a:pt x="1948" y="46017"/>
                </a:cubicBezTo>
                <a:cubicBezTo>
                  <a:pt x="1998" y="45866"/>
                  <a:pt x="2111" y="45590"/>
                  <a:pt x="2338" y="45213"/>
                </a:cubicBezTo>
                <a:lnTo>
                  <a:pt x="2338" y="45213"/>
                </a:lnTo>
                <a:cubicBezTo>
                  <a:pt x="1998" y="45565"/>
                  <a:pt x="1910" y="45942"/>
                  <a:pt x="1847" y="46281"/>
                </a:cubicBezTo>
                <a:cubicBezTo>
                  <a:pt x="1822" y="46369"/>
                  <a:pt x="1810" y="46444"/>
                  <a:pt x="1785" y="46545"/>
                </a:cubicBezTo>
                <a:cubicBezTo>
                  <a:pt x="1759" y="46645"/>
                  <a:pt x="1734" y="46733"/>
                  <a:pt x="1697" y="46834"/>
                </a:cubicBezTo>
                <a:cubicBezTo>
                  <a:pt x="1659" y="46934"/>
                  <a:pt x="1621" y="47048"/>
                  <a:pt x="1571" y="47148"/>
                </a:cubicBezTo>
                <a:cubicBezTo>
                  <a:pt x="1546" y="47198"/>
                  <a:pt x="1508" y="47261"/>
                  <a:pt x="1470" y="47311"/>
                </a:cubicBezTo>
                <a:cubicBezTo>
                  <a:pt x="1447" y="47371"/>
                  <a:pt x="1401" y="47430"/>
                  <a:pt x="1364" y="47490"/>
                </a:cubicBezTo>
                <a:lnTo>
                  <a:pt x="1364" y="47490"/>
                </a:lnTo>
                <a:cubicBezTo>
                  <a:pt x="1368" y="47480"/>
                  <a:pt x="1372" y="47470"/>
                  <a:pt x="1376" y="47460"/>
                </a:cubicBezTo>
                <a:lnTo>
                  <a:pt x="1376" y="47460"/>
                </a:lnTo>
                <a:cubicBezTo>
                  <a:pt x="1370" y="47473"/>
                  <a:pt x="1364" y="47486"/>
                  <a:pt x="1357" y="47500"/>
                </a:cubicBezTo>
                <a:cubicBezTo>
                  <a:pt x="1359" y="47496"/>
                  <a:pt x="1362" y="47493"/>
                  <a:pt x="1364" y="47490"/>
                </a:cubicBezTo>
                <a:lnTo>
                  <a:pt x="1364" y="47490"/>
                </a:lnTo>
                <a:cubicBezTo>
                  <a:pt x="1353" y="47517"/>
                  <a:pt x="1342" y="47546"/>
                  <a:pt x="1332" y="47575"/>
                </a:cubicBezTo>
                <a:cubicBezTo>
                  <a:pt x="1232" y="47814"/>
                  <a:pt x="1131" y="48053"/>
                  <a:pt x="1031" y="48266"/>
                </a:cubicBezTo>
                <a:cubicBezTo>
                  <a:pt x="864" y="48667"/>
                  <a:pt x="729" y="48992"/>
                  <a:pt x="694" y="48992"/>
                </a:cubicBezTo>
                <a:cubicBezTo>
                  <a:pt x="685" y="48992"/>
                  <a:pt x="683" y="48966"/>
                  <a:pt x="691" y="48907"/>
                </a:cubicBezTo>
                <a:lnTo>
                  <a:pt x="817" y="48568"/>
                </a:lnTo>
                <a:lnTo>
                  <a:pt x="817" y="48568"/>
                </a:lnTo>
                <a:cubicBezTo>
                  <a:pt x="754" y="48706"/>
                  <a:pt x="704" y="48857"/>
                  <a:pt x="641" y="49020"/>
                </a:cubicBezTo>
                <a:cubicBezTo>
                  <a:pt x="616" y="49108"/>
                  <a:pt x="591" y="49184"/>
                  <a:pt x="566" y="49272"/>
                </a:cubicBezTo>
                <a:cubicBezTo>
                  <a:pt x="541" y="49309"/>
                  <a:pt x="528" y="49372"/>
                  <a:pt x="515" y="49423"/>
                </a:cubicBezTo>
                <a:cubicBezTo>
                  <a:pt x="490" y="49485"/>
                  <a:pt x="478" y="49548"/>
                  <a:pt x="465" y="49598"/>
                </a:cubicBezTo>
                <a:cubicBezTo>
                  <a:pt x="390" y="49837"/>
                  <a:pt x="327" y="50089"/>
                  <a:pt x="264" y="50340"/>
                </a:cubicBezTo>
                <a:cubicBezTo>
                  <a:pt x="252" y="50403"/>
                  <a:pt x="239" y="50478"/>
                  <a:pt x="226" y="50541"/>
                </a:cubicBezTo>
                <a:cubicBezTo>
                  <a:pt x="214" y="50629"/>
                  <a:pt x="189" y="50729"/>
                  <a:pt x="176" y="50817"/>
                </a:cubicBezTo>
                <a:cubicBezTo>
                  <a:pt x="138" y="51006"/>
                  <a:pt x="113" y="51207"/>
                  <a:pt x="88" y="51395"/>
                </a:cubicBezTo>
                <a:cubicBezTo>
                  <a:pt x="63" y="51596"/>
                  <a:pt x="38" y="51797"/>
                  <a:pt x="25" y="51999"/>
                </a:cubicBezTo>
                <a:lnTo>
                  <a:pt x="13" y="52074"/>
                </a:lnTo>
                <a:lnTo>
                  <a:pt x="13" y="52162"/>
                </a:lnTo>
                <a:lnTo>
                  <a:pt x="0" y="52401"/>
                </a:lnTo>
                <a:cubicBezTo>
                  <a:pt x="0" y="52564"/>
                  <a:pt x="0" y="52727"/>
                  <a:pt x="0" y="52878"/>
                </a:cubicBezTo>
                <a:cubicBezTo>
                  <a:pt x="13" y="53205"/>
                  <a:pt x="25" y="53519"/>
                  <a:pt x="63" y="53846"/>
                </a:cubicBezTo>
                <a:lnTo>
                  <a:pt x="88" y="54072"/>
                </a:lnTo>
                <a:lnTo>
                  <a:pt x="101" y="54198"/>
                </a:lnTo>
                <a:lnTo>
                  <a:pt x="126" y="54348"/>
                </a:lnTo>
                <a:cubicBezTo>
                  <a:pt x="164" y="54549"/>
                  <a:pt x="201" y="54751"/>
                  <a:pt x="239" y="54952"/>
                </a:cubicBezTo>
                <a:lnTo>
                  <a:pt x="314" y="55241"/>
                </a:lnTo>
                <a:lnTo>
                  <a:pt x="365" y="55416"/>
                </a:lnTo>
                <a:lnTo>
                  <a:pt x="427" y="55618"/>
                </a:lnTo>
                <a:cubicBezTo>
                  <a:pt x="503" y="55869"/>
                  <a:pt x="591" y="56133"/>
                  <a:pt x="691" y="56384"/>
                </a:cubicBezTo>
                <a:lnTo>
                  <a:pt x="767" y="56573"/>
                </a:lnTo>
                <a:lnTo>
                  <a:pt x="880" y="56811"/>
                </a:lnTo>
                <a:cubicBezTo>
                  <a:pt x="955" y="56975"/>
                  <a:pt x="1031" y="57125"/>
                  <a:pt x="1119" y="57289"/>
                </a:cubicBezTo>
                <a:cubicBezTo>
                  <a:pt x="1194" y="57440"/>
                  <a:pt x="1282" y="57603"/>
                  <a:pt x="1370" y="57754"/>
                </a:cubicBezTo>
                <a:lnTo>
                  <a:pt x="1508" y="57967"/>
                </a:lnTo>
                <a:cubicBezTo>
                  <a:pt x="1571" y="58055"/>
                  <a:pt x="1634" y="58156"/>
                  <a:pt x="1697" y="58231"/>
                </a:cubicBezTo>
                <a:cubicBezTo>
                  <a:pt x="1948" y="58596"/>
                  <a:pt x="2224" y="58935"/>
                  <a:pt x="2513" y="59249"/>
                </a:cubicBezTo>
                <a:cubicBezTo>
                  <a:pt x="2652" y="59400"/>
                  <a:pt x="2828" y="59576"/>
                  <a:pt x="3004" y="59739"/>
                </a:cubicBezTo>
                <a:cubicBezTo>
                  <a:pt x="3179" y="59903"/>
                  <a:pt x="3368" y="60053"/>
                  <a:pt x="3556" y="60204"/>
                </a:cubicBezTo>
                <a:cubicBezTo>
                  <a:pt x="3745" y="60355"/>
                  <a:pt x="3933" y="60493"/>
                  <a:pt x="4134" y="60619"/>
                </a:cubicBezTo>
                <a:cubicBezTo>
                  <a:pt x="4336" y="60757"/>
                  <a:pt x="4524" y="60870"/>
                  <a:pt x="4738" y="60983"/>
                </a:cubicBezTo>
                <a:cubicBezTo>
                  <a:pt x="5140" y="61209"/>
                  <a:pt x="5580" y="61410"/>
                  <a:pt x="5982" y="61561"/>
                </a:cubicBezTo>
                <a:cubicBezTo>
                  <a:pt x="6359" y="61699"/>
                  <a:pt x="6736" y="61813"/>
                  <a:pt x="7125" y="61901"/>
                </a:cubicBezTo>
                <a:lnTo>
                  <a:pt x="7414" y="61963"/>
                </a:lnTo>
                <a:lnTo>
                  <a:pt x="7565" y="62001"/>
                </a:lnTo>
                <a:lnTo>
                  <a:pt x="7678" y="62014"/>
                </a:lnTo>
                <a:cubicBezTo>
                  <a:pt x="7829" y="62039"/>
                  <a:pt x="7992" y="62064"/>
                  <a:pt x="8143" y="62076"/>
                </a:cubicBezTo>
                <a:cubicBezTo>
                  <a:pt x="8457" y="62114"/>
                  <a:pt x="8759" y="62139"/>
                  <a:pt x="9073" y="62139"/>
                </a:cubicBezTo>
                <a:cubicBezTo>
                  <a:pt x="9299" y="62139"/>
                  <a:pt x="9538" y="62139"/>
                  <a:pt x="9764" y="62127"/>
                </a:cubicBezTo>
                <a:cubicBezTo>
                  <a:pt x="9877" y="62114"/>
                  <a:pt x="9990" y="62102"/>
                  <a:pt x="10103" y="62089"/>
                </a:cubicBezTo>
                <a:cubicBezTo>
                  <a:pt x="10216" y="62089"/>
                  <a:pt x="10342" y="62064"/>
                  <a:pt x="10417" y="62064"/>
                </a:cubicBezTo>
                <a:cubicBezTo>
                  <a:pt x="10581" y="62039"/>
                  <a:pt x="10757" y="62014"/>
                  <a:pt x="10920" y="61976"/>
                </a:cubicBezTo>
                <a:cubicBezTo>
                  <a:pt x="10995" y="61963"/>
                  <a:pt x="11083" y="61951"/>
                  <a:pt x="11159" y="61926"/>
                </a:cubicBezTo>
                <a:lnTo>
                  <a:pt x="11284" y="61901"/>
                </a:lnTo>
                <a:lnTo>
                  <a:pt x="11385" y="61875"/>
                </a:lnTo>
                <a:cubicBezTo>
                  <a:pt x="11511" y="61850"/>
                  <a:pt x="11636" y="61813"/>
                  <a:pt x="11749" y="61787"/>
                </a:cubicBezTo>
                <a:cubicBezTo>
                  <a:pt x="11862" y="61750"/>
                  <a:pt x="11988" y="61712"/>
                  <a:pt x="12101" y="61674"/>
                </a:cubicBezTo>
                <a:lnTo>
                  <a:pt x="12177" y="61649"/>
                </a:lnTo>
                <a:lnTo>
                  <a:pt x="12252" y="61624"/>
                </a:lnTo>
                <a:lnTo>
                  <a:pt x="12378" y="61586"/>
                </a:lnTo>
                <a:cubicBezTo>
                  <a:pt x="12554" y="61524"/>
                  <a:pt x="12717" y="61461"/>
                  <a:pt x="12880" y="61385"/>
                </a:cubicBezTo>
                <a:cubicBezTo>
                  <a:pt x="13006" y="61335"/>
                  <a:pt x="13132" y="61272"/>
                  <a:pt x="13245" y="61222"/>
                </a:cubicBezTo>
                <a:cubicBezTo>
                  <a:pt x="13358" y="61172"/>
                  <a:pt x="13484" y="61109"/>
                  <a:pt x="13559" y="61059"/>
                </a:cubicBezTo>
                <a:cubicBezTo>
                  <a:pt x="13735" y="60971"/>
                  <a:pt x="13911" y="60870"/>
                  <a:pt x="14036" y="60795"/>
                </a:cubicBezTo>
                <a:cubicBezTo>
                  <a:pt x="14149" y="60719"/>
                  <a:pt x="14250" y="60657"/>
                  <a:pt x="14338" y="60594"/>
                </a:cubicBezTo>
                <a:cubicBezTo>
                  <a:pt x="14439" y="60518"/>
                  <a:pt x="14489" y="60468"/>
                  <a:pt x="14539" y="60430"/>
                </a:cubicBezTo>
                <a:cubicBezTo>
                  <a:pt x="14589" y="60393"/>
                  <a:pt x="14614" y="60355"/>
                  <a:pt x="14627" y="60317"/>
                </a:cubicBezTo>
                <a:lnTo>
                  <a:pt x="14627" y="60317"/>
                </a:lnTo>
                <a:cubicBezTo>
                  <a:pt x="14640" y="60342"/>
                  <a:pt x="14614" y="60455"/>
                  <a:pt x="14564" y="60569"/>
                </a:cubicBezTo>
                <a:cubicBezTo>
                  <a:pt x="14526" y="60682"/>
                  <a:pt x="14426" y="60832"/>
                  <a:pt x="14363" y="60895"/>
                </a:cubicBezTo>
                <a:cubicBezTo>
                  <a:pt x="15054" y="60342"/>
                  <a:pt x="15456" y="59890"/>
                  <a:pt x="15808" y="59463"/>
                </a:cubicBezTo>
                <a:cubicBezTo>
                  <a:pt x="16160" y="59035"/>
                  <a:pt x="16436" y="58633"/>
                  <a:pt x="16688" y="58244"/>
                </a:cubicBezTo>
                <a:lnTo>
                  <a:pt x="16688" y="58244"/>
                </a:lnTo>
                <a:cubicBezTo>
                  <a:pt x="16675" y="58407"/>
                  <a:pt x="16914" y="58457"/>
                  <a:pt x="17052" y="58571"/>
                </a:cubicBezTo>
                <a:cubicBezTo>
                  <a:pt x="17190" y="58684"/>
                  <a:pt x="17241" y="58860"/>
                  <a:pt x="16763" y="59299"/>
                </a:cubicBezTo>
                <a:cubicBezTo>
                  <a:pt x="17090" y="59098"/>
                  <a:pt x="17467" y="58847"/>
                  <a:pt x="17944" y="58332"/>
                </a:cubicBezTo>
                <a:lnTo>
                  <a:pt x="17944" y="58332"/>
                </a:lnTo>
                <a:cubicBezTo>
                  <a:pt x="17869" y="58385"/>
                  <a:pt x="17741" y="58416"/>
                  <a:pt x="17637" y="58416"/>
                </a:cubicBezTo>
                <a:cubicBezTo>
                  <a:pt x="17497" y="58416"/>
                  <a:pt x="17400" y="58361"/>
                  <a:pt x="17530" y="58231"/>
                </a:cubicBezTo>
                <a:cubicBezTo>
                  <a:pt x="17944" y="58055"/>
                  <a:pt x="18070" y="57993"/>
                  <a:pt x="18208" y="57905"/>
                </a:cubicBezTo>
                <a:cubicBezTo>
                  <a:pt x="18356" y="57818"/>
                  <a:pt x="18516" y="57720"/>
                  <a:pt x="18925" y="57491"/>
                </a:cubicBezTo>
                <a:lnTo>
                  <a:pt x="18925" y="57491"/>
                </a:lnTo>
                <a:cubicBezTo>
                  <a:pt x="18899" y="57504"/>
                  <a:pt x="18877" y="57510"/>
                  <a:pt x="18858" y="57510"/>
                </a:cubicBezTo>
                <a:cubicBezTo>
                  <a:pt x="18699" y="57510"/>
                  <a:pt x="18761" y="57108"/>
                  <a:pt x="19075" y="56836"/>
                </a:cubicBezTo>
                <a:lnTo>
                  <a:pt x="19075" y="56836"/>
                </a:lnTo>
                <a:cubicBezTo>
                  <a:pt x="19063" y="56922"/>
                  <a:pt x="19326" y="57056"/>
                  <a:pt x="19245" y="57202"/>
                </a:cubicBezTo>
                <a:lnTo>
                  <a:pt x="19245" y="57202"/>
                </a:lnTo>
                <a:cubicBezTo>
                  <a:pt x="19447" y="56871"/>
                  <a:pt x="19648" y="56540"/>
                  <a:pt x="19838" y="56209"/>
                </a:cubicBezTo>
                <a:lnTo>
                  <a:pt x="19838" y="56209"/>
                </a:lnTo>
                <a:cubicBezTo>
                  <a:pt x="19789" y="56318"/>
                  <a:pt x="19867" y="56365"/>
                  <a:pt x="19987" y="56365"/>
                </a:cubicBezTo>
                <a:cubicBezTo>
                  <a:pt x="20075" y="56365"/>
                  <a:pt x="20184" y="56340"/>
                  <a:pt x="20282" y="56296"/>
                </a:cubicBezTo>
                <a:lnTo>
                  <a:pt x="20282" y="56296"/>
                </a:lnTo>
                <a:cubicBezTo>
                  <a:pt x="20278" y="56297"/>
                  <a:pt x="20276" y="56298"/>
                  <a:pt x="20274" y="56298"/>
                </a:cubicBezTo>
                <a:cubicBezTo>
                  <a:pt x="20200" y="56298"/>
                  <a:pt x="21028" y="55612"/>
                  <a:pt x="21199" y="55391"/>
                </a:cubicBezTo>
                <a:lnTo>
                  <a:pt x="21199" y="55391"/>
                </a:lnTo>
                <a:lnTo>
                  <a:pt x="20797" y="55668"/>
                </a:lnTo>
                <a:cubicBezTo>
                  <a:pt x="21752" y="54813"/>
                  <a:pt x="21362" y="54449"/>
                  <a:pt x="22255" y="53594"/>
                </a:cubicBezTo>
                <a:lnTo>
                  <a:pt x="22255" y="53594"/>
                </a:lnTo>
                <a:cubicBezTo>
                  <a:pt x="22220" y="53706"/>
                  <a:pt x="22256" y="53937"/>
                  <a:pt x="22433" y="53937"/>
                </a:cubicBezTo>
                <a:cubicBezTo>
                  <a:pt x="22513" y="53937"/>
                  <a:pt x="22624" y="53888"/>
                  <a:pt x="22770" y="53758"/>
                </a:cubicBezTo>
                <a:cubicBezTo>
                  <a:pt x="22858" y="53431"/>
                  <a:pt x="23071" y="52275"/>
                  <a:pt x="23712" y="51421"/>
                </a:cubicBezTo>
                <a:lnTo>
                  <a:pt x="23926" y="51345"/>
                </a:lnTo>
                <a:lnTo>
                  <a:pt x="24416" y="50679"/>
                </a:lnTo>
                <a:lnTo>
                  <a:pt x="24416" y="50679"/>
                </a:lnTo>
                <a:cubicBezTo>
                  <a:pt x="24253" y="51232"/>
                  <a:pt x="23649" y="52639"/>
                  <a:pt x="23247" y="53356"/>
                </a:cubicBezTo>
                <a:cubicBezTo>
                  <a:pt x="23624" y="53079"/>
                  <a:pt x="23423" y="53343"/>
                  <a:pt x="23888" y="52853"/>
                </a:cubicBezTo>
                <a:cubicBezTo>
                  <a:pt x="23911" y="52843"/>
                  <a:pt x="23928" y="52839"/>
                  <a:pt x="23940" y="52839"/>
                </a:cubicBezTo>
                <a:cubicBezTo>
                  <a:pt x="24054" y="52839"/>
                  <a:pt x="23724" y="53232"/>
                  <a:pt x="23599" y="53368"/>
                </a:cubicBezTo>
                <a:lnTo>
                  <a:pt x="24755" y="52275"/>
                </a:lnTo>
                <a:cubicBezTo>
                  <a:pt x="24567" y="52174"/>
                  <a:pt x="25459" y="51270"/>
                  <a:pt x="25283" y="51194"/>
                </a:cubicBezTo>
                <a:lnTo>
                  <a:pt x="25283" y="51194"/>
                </a:lnTo>
                <a:lnTo>
                  <a:pt x="24240" y="52564"/>
                </a:lnTo>
                <a:cubicBezTo>
                  <a:pt x="24039" y="52463"/>
                  <a:pt x="24529" y="51446"/>
                  <a:pt x="25321" y="50679"/>
                </a:cubicBezTo>
                <a:cubicBezTo>
                  <a:pt x="25350" y="50664"/>
                  <a:pt x="25375" y="50657"/>
                  <a:pt x="25395" y="50657"/>
                </a:cubicBezTo>
                <a:cubicBezTo>
                  <a:pt x="25553" y="50657"/>
                  <a:pt x="25442" y="51085"/>
                  <a:pt x="25509" y="51119"/>
                </a:cubicBezTo>
                <a:cubicBezTo>
                  <a:pt x="25547" y="50968"/>
                  <a:pt x="26137" y="50264"/>
                  <a:pt x="26238" y="50239"/>
                </a:cubicBezTo>
                <a:lnTo>
                  <a:pt x="26238" y="50239"/>
                </a:lnTo>
                <a:lnTo>
                  <a:pt x="25999" y="50641"/>
                </a:lnTo>
                <a:cubicBezTo>
                  <a:pt x="26477" y="50264"/>
                  <a:pt x="26502" y="49737"/>
                  <a:pt x="27155" y="49335"/>
                </a:cubicBezTo>
                <a:cubicBezTo>
                  <a:pt x="27344" y="49171"/>
                  <a:pt x="27871" y="48983"/>
                  <a:pt x="27821" y="48857"/>
                </a:cubicBezTo>
                <a:lnTo>
                  <a:pt x="27821" y="48857"/>
                </a:lnTo>
                <a:cubicBezTo>
                  <a:pt x="27761" y="48875"/>
                  <a:pt x="27699" y="48883"/>
                  <a:pt x="27636" y="48883"/>
                </a:cubicBezTo>
                <a:cubicBezTo>
                  <a:pt x="27217" y="48883"/>
                  <a:pt x="26786" y="48513"/>
                  <a:pt x="26841" y="48229"/>
                </a:cubicBezTo>
                <a:cubicBezTo>
                  <a:pt x="26916" y="48179"/>
                  <a:pt x="27922" y="47425"/>
                  <a:pt x="28211" y="47299"/>
                </a:cubicBezTo>
                <a:cubicBezTo>
                  <a:pt x="28241" y="47289"/>
                  <a:pt x="28267" y="47284"/>
                  <a:pt x="28288" y="47284"/>
                </a:cubicBezTo>
                <a:cubicBezTo>
                  <a:pt x="28347" y="47284"/>
                  <a:pt x="28374" y="47319"/>
                  <a:pt x="28374" y="47374"/>
                </a:cubicBezTo>
                <a:cubicBezTo>
                  <a:pt x="28814" y="46897"/>
                  <a:pt x="29367" y="46306"/>
                  <a:pt x="29995" y="45628"/>
                </a:cubicBezTo>
                <a:cubicBezTo>
                  <a:pt x="30297" y="45301"/>
                  <a:pt x="30611" y="44962"/>
                  <a:pt x="30950" y="44597"/>
                </a:cubicBezTo>
                <a:cubicBezTo>
                  <a:pt x="31616" y="43881"/>
                  <a:pt x="32345" y="43102"/>
                  <a:pt x="33099" y="42298"/>
                </a:cubicBezTo>
                <a:cubicBezTo>
                  <a:pt x="33803" y="41556"/>
                  <a:pt x="34531" y="40777"/>
                  <a:pt x="35248" y="40023"/>
                </a:cubicBezTo>
                <a:lnTo>
                  <a:pt x="35260" y="40011"/>
                </a:lnTo>
                <a:cubicBezTo>
                  <a:pt x="35411" y="39860"/>
                  <a:pt x="35562" y="39696"/>
                  <a:pt x="35700" y="39546"/>
                </a:cubicBezTo>
                <a:cubicBezTo>
                  <a:pt x="35914" y="39332"/>
                  <a:pt x="36115" y="39106"/>
                  <a:pt x="36328" y="38892"/>
                </a:cubicBezTo>
                <a:cubicBezTo>
                  <a:pt x="36353" y="38855"/>
                  <a:pt x="36391" y="38829"/>
                  <a:pt x="36416" y="38792"/>
                </a:cubicBezTo>
                <a:cubicBezTo>
                  <a:pt x="36441" y="38779"/>
                  <a:pt x="36454" y="38767"/>
                  <a:pt x="36454" y="38754"/>
                </a:cubicBezTo>
                <a:cubicBezTo>
                  <a:pt x="36982" y="38201"/>
                  <a:pt x="37497" y="37661"/>
                  <a:pt x="38000" y="37133"/>
                </a:cubicBezTo>
                <a:cubicBezTo>
                  <a:pt x="38226" y="36907"/>
                  <a:pt x="38452" y="36668"/>
                  <a:pt x="38666" y="36442"/>
                </a:cubicBezTo>
                <a:cubicBezTo>
                  <a:pt x="38804" y="36291"/>
                  <a:pt x="38942" y="36153"/>
                  <a:pt x="39068" y="36015"/>
                </a:cubicBezTo>
                <a:lnTo>
                  <a:pt x="39080" y="36002"/>
                </a:lnTo>
                <a:cubicBezTo>
                  <a:pt x="39118" y="35977"/>
                  <a:pt x="39156" y="35939"/>
                  <a:pt x="39181" y="35902"/>
                </a:cubicBezTo>
                <a:lnTo>
                  <a:pt x="39281" y="35801"/>
                </a:lnTo>
                <a:cubicBezTo>
                  <a:pt x="40274" y="34758"/>
                  <a:pt x="41129" y="33878"/>
                  <a:pt x="41707" y="33250"/>
                </a:cubicBezTo>
                <a:cubicBezTo>
                  <a:pt x="41870" y="33087"/>
                  <a:pt x="41996" y="32949"/>
                  <a:pt x="42109" y="32823"/>
                </a:cubicBezTo>
                <a:lnTo>
                  <a:pt x="42121" y="32823"/>
                </a:lnTo>
                <a:cubicBezTo>
                  <a:pt x="42272" y="32647"/>
                  <a:pt x="42398" y="32509"/>
                  <a:pt x="42473" y="32396"/>
                </a:cubicBezTo>
                <a:cubicBezTo>
                  <a:pt x="42536" y="32333"/>
                  <a:pt x="42561" y="32283"/>
                  <a:pt x="42574" y="32257"/>
                </a:cubicBezTo>
                <a:cubicBezTo>
                  <a:pt x="42602" y="32215"/>
                  <a:pt x="42602" y="32192"/>
                  <a:pt x="42579" y="32192"/>
                </a:cubicBezTo>
                <a:cubicBezTo>
                  <a:pt x="42561" y="32192"/>
                  <a:pt x="42529" y="32205"/>
                  <a:pt x="42486" y="32232"/>
                </a:cubicBezTo>
                <a:cubicBezTo>
                  <a:pt x="42461" y="32257"/>
                  <a:pt x="42435" y="32270"/>
                  <a:pt x="42398" y="32295"/>
                </a:cubicBezTo>
                <a:cubicBezTo>
                  <a:pt x="42398" y="32308"/>
                  <a:pt x="42360" y="32358"/>
                  <a:pt x="42285" y="32446"/>
                </a:cubicBezTo>
                <a:cubicBezTo>
                  <a:pt x="42172" y="32572"/>
                  <a:pt x="41996" y="32773"/>
                  <a:pt x="41744" y="33024"/>
                </a:cubicBezTo>
                <a:cubicBezTo>
                  <a:pt x="41744" y="33037"/>
                  <a:pt x="41744" y="33037"/>
                  <a:pt x="41732" y="33049"/>
                </a:cubicBezTo>
                <a:cubicBezTo>
                  <a:pt x="41304" y="33489"/>
                  <a:pt x="40714" y="34105"/>
                  <a:pt x="40048" y="34796"/>
                </a:cubicBezTo>
                <a:cubicBezTo>
                  <a:pt x="39872" y="34984"/>
                  <a:pt x="39696" y="35160"/>
                  <a:pt x="39508" y="35361"/>
                </a:cubicBezTo>
                <a:lnTo>
                  <a:pt x="39495" y="35361"/>
                </a:lnTo>
                <a:lnTo>
                  <a:pt x="39407" y="35462"/>
                </a:lnTo>
                <a:cubicBezTo>
                  <a:pt x="39269" y="35600"/>
                  <a:pt x="39131" y="35751"/>
                  <a:pt x="38980" y="35902"/>
                </a:cubicBezTo>
                <a:cubicBezTo>
                  <a:pt x="38716" y="36165"/>
                  <a:pt x="38439" y="36442"/>
                  <a:pt x="38176" y="36718"/>
                </a:cubicBezTo>
                <a:cubicBezTo>
                  <a:pt x="37610" y="37284"/>
                  <a:pt x="37045" y="37862"/>
                  <a:pt x="36504" y="38415"/>
                </a:cubicBezTo>
                <a:cubicBezTo>
                  <a:pt x="36178" y="38729"/>
                  <a:pt x="35876" y="39030"/>
                  <a:pt x="35574" y="39319"/>
                </a:cubicBezTo>
                <a:cubicBezTo>
                  <a:pt x="35826" y="39030"/>
                  <a:pt x="36115" y="38704"/>
                  <a:pt x="36454" y="38327"/>
                </a:cubicBezTo>
                <a:cubicBezTo>
                  <a:pt x="37309" y="37372"/>
                  <a:pt x="38452" y="36115"/>
                  <a:pt x="39872" y="34632"/>
                </a:cubicBezTo>
                <a:cubicBezTo>
                  <a:pt x="40500" y="33979"/>
                  <a:pt x="41179" y="33275"/>
                  <a:pt x="41933" y="32534"/>
                </a:cubicBezTo>
                <a:cubicBezTo>
                  <a:pt x="42021" y="32446"/>
                  <a:pt x="42096" y="32358"/>
                  <a:pt x="42197" y="32270"/>
                </a:cubicBezTo>
                <a:lnTo>
                  <a:pt x="42209" y="32257"/>
                </a:lnTo>
                <a:cubicBezTo>
                  <a:pt x="42297" y="32157"/>
                  <a:pt x="42410" y="32056"/>
                  <a:pt x="42498" y="31968"/>
                </a:cubicBezTo>
                <a:lnTo>
                  <a:pt x="42498" y="31968"/>
                </a:lnTo>
                <a:cubicBezTo>
                  <a:pt x="42373" y="32044"/>
                  <a:pt x="42222" y="32157"/>
                  <a:pt x="42046" y="32295"/>
                </a:cubicBezTo>
                <a:cubicBezTo>
                  <a:pt x="42033" y="32308"/>
                  <a:pt x="42021" y="32320"/>
                  <a:pt x="42008" y="32333"/>
                </a:cubicBezTo>
                <a:cubicBezTo>
                  <a:pt x="41606" y="32660"/>
                  <a:pt x="41103" y="33112"/>
                  <a:pt x="40538" y="33665"/>
                </a:cubicBezTo>
                <a:lnTo>
                  <a:pt x="40500" y="33703"/>
                </a:lnTo>
                <a:cubicBezTo>
                  <a:pt x="40400" y="33790"/>
                  <a:pt x="40312" y="33878"/>
                  <a:pt x="40224" y="33979"/>
                </a:cubicBezTo>
                <a:cubicBezTo>
                  <a:pt x="39885" y="34306"/>
                  <a:pt x="39520" y="34658"/>
                  <a:pt x="39143" y="35047"/>
                </a:cubicBezTo>
                <a:lnTo>
                  <a:pt x="39131" y="35060"/>
                </a:lnTo>
                <a:cubicBezTo>
                  <a:pt x="38854" y="35349"/>
                  <a:pt x="38553" y="35663"/>
                  <a:pt x="38251" y="35964"/>
                </a:cubicBezTo>
                <a:cubicBezTo>
                  <a:pt x="37748" y="36492"/>
                  <a:pt x="37246" y="37020"/>
                  <a:pt x="36705" y="37573"/>
                </a:cubicBezTo>
                <a:cubicBezTo>
                  <a:pt x="36693" y="37585"/>
                  <a:pt x="36680" y="37598"/>
                  <a:pt x="36668" y="37623"/>
                </a:cubicBezTo>
                <a:cubicBezTo>
                  <a:pt x="36655" y="37636"/>
                  <a:pt x="36643" y="37648"/>
                  <a:pt x="36630" y="37661"/>
                </a:cubicBezTo>
                <a:cubicBezTo>
                  <a:pt x="35449" y="38905"/>
                  <a:pt x="34205" y="40212"/>
                  <a:pt x="33011" y="41431"/>
                </a:cubicBezTo>
                <a:cubicBezTo>
                  <a:pt x="32810" y="41632"/>
                  <a:pt x="32609" y="41833"/>
                  <a:pt x="32408" y="42034"/>
                </a:cubicBezTo>
                <a:cubicBezTo>
                  <a:pt x="32383" y="42059"/>
                  <a:pt x="32358" y="42084"/>
                  <a:pt x="32332" y="42122"/>
                </a:cubicBezTo>
                <a:cubicBezTo>
                  <a:pt x="32182" y="42260"/>
                  <a:pt x="32043" y="42398"/>
                  <a:pt x="31905" y="42536"/>
                </a:cubicBezTo>
                <a:cubicBezTo>
                  <a:pt x="32006" y="42423"/>
                  <a:pt x="32106" y="42310"/>
                  <a:pt x="32207" y="42210"/>
                </a:cubicBezTo>
                <a:cubicBezTo>
                  <a:pt x="32383" y="42034"/>
                  <a:pt x="32533" y="41858"/>
                  <a:pt x="32684" y="41707"/>
                </a:cubicBezTo>
                <a:lnTo>
                  <a:pt x="32697" y="41694"/>
                </a:lnTo>
                <a:cubicBezTo>
                  <a:pt x="32772" y="41607"/>
                  <a:pt x="32873" y="41506"/>
                  <a:pt x="32948" y="41431"/>
                </a:cubicBezTo>
                <a:lnTo>
                  <a:pt x="32948" y="41418"/>
                </a:lnTo>
                <a:cubicBezTo>
                  <a:pt x="33338" y="41016"/>
                  <a:pt x="33639" y="40689"/>
                  <a:pt x="33878" y="40425"/>
                </a:cubicBezTo>
                <a:cubicBezTo>
                  <a:pt x="34004" y="40275"/>
                  <a:pt x="34154" y="40124"/>
                  <a:pt x="34293" y="39973"/>
                </a:cubicBezTo>
                <a:cubicBezTo>
                  <a:pt x="34511" y="39732"/>
                  <a:pt x="34602" y="39623"/>
                  <a:pt x="34588" y="39623"/>
                </a:cubicBezTo>
                <a:cubicBezTo>
                  <a:pt x="34518" y="39623"/>
                  <a:pt x="31841" y="42332"/>
                  <a:pt x="29392" y="44823"/>
                </a:cubicBezTo>
                <a:cubicBezTo>
                  <a:pt x="28839" y="45376"/>
                  <a:pt x="28299" y="45929"/>
                  <a:pt x="27796" y="46419"/>
                </a:cubicBezTo>
                <a:lnTo>
                  <a:pt x="27771" y="46457"/>
                </a:lnTo>
                <a:cubicBezTo>
                  <a:pt x="27017" y="47211"/>
                  <a:pt x="26376" y="47839"/>
                  <a:pt x="25949" y="48241"/>
                </a:cubicBezTo>
                <a:lnTo>
                  <a:pt x="32496" y="41431"/>
                </a:lnTo>
                <a:cubicBezTo>
                  <a:pt x="32931" y="40911"/>
                  <a:pt x="33096" y="40684"/>
                  <a:pt x="33053" y="40684"/>
                </a:cubicBezTo>
                <a:cubicBezTo>
                  <a:pt x="32962" y="40684"/>
                  <a:pt x="31935" y="41702"/>
                  <a:pt x="30561" y="43102"/>
                </a:cubicBezTo>
                <a:cubicBezTo>
                  <a:pt x="28550" y="45163"/>
                  <a:pt x="25760" y="48078"/>
                  <a:pt x="24077" y="49749"/>
                </a:cubicBezTo>
                <a:cubicBezTo>
                  <a:pt x="24064" y="49686"/>
                  <a:pt x="24014" y="49624"/>
                  <a:pt x="24001" y="49561"/>
                </a:cubicBezTo>
                <a:cubicBezTo>
                  <a:pt x="26979" y="46570"/>
                  <a:pt x="29869" y="43604"/>
                  <a:pt x="32760" y="40677"/>
                </a:cubicBezTo>
                <a:lnTo>
                  <a:pt x="32760" y="40677"/>
                </a:lnTo>
                <a:lnTo>
                  <a:pt x="30284" y="42964"/>
                </a:lnTo>
                <a:cubicBezTo>
                  <a:pt x="32772" y="40400"/>
                  <a:pt x="35235" y="37849"/>
                  <a:pt x="37723" y="35374"/>
                </a:cubicBezTo>
                <a:lnTo>
                  <a:pt x="37723" y="35374"/>
                </a:lnTo>
                <a:cubicBezTo>
                  <a:pt x="34896" y="38075"/>
                  <a:pt x="33828" y="39093"/>
                  <a:pt x="33702" y="39118"/>
                </a:cubicBezTo>
                <a:cubicBezTo>
                  <a:pt x="33701" y="39119"/>
                  <a:pt x="33699" y="39119"/>
                  <a:pt x="33698" y="39119"/>
                </a:cubicBezTo>
                <a:cubicBezTo>
                  <a:pt x="33610" y="39119"/>
                  <a:pt x="34418" y="38174"/>
                  <a:pt x="35373" y="37058"/>
                </a:cubicBezTo>
                <a:lnTo>
                  <a:pt x="35373" y="37058"/>
                </a:lnTo>
                <a:cubicBezTo>
                  <a:pt x="33463" y="39030"/>
                  <a:pt x="31088" y="41481"/>
                  <a:pt x="28965" y="43692"/>
                </a:cubicBezTo>
                <a:cubicBezTo>
                  <a:pt x="28814" y="43429"/>
                  <a:pt x="29254" y="43229"/>
                  <a:pt x="29160" y="43229"/>
                </a:cubicBezTo>
                <a:cubicBezTo>
                  <a:pt x="29128" y="43229"/>
                  <a:pt x="29036" y="43252"/>
                  <a:pt x="28839" y="43303"/>
                </a:cubicBezTo>
                <a:cubicBezTo>
                  <a:pt x="28877" y="43228"/>
                  <a:pt x="28914" y="43177"/>
                  <a:pt x="28952" y="43140"/>
                </a:cubicBezTo>
                <a:lnTo>
                  <a:pt x="29040" y="43052"/>
                </a:lnTo>
                <a:cubicBezTo>
                  <a:pt x="29178" y="42926"/>
                  <a:pt x="29342" y="42901"/>
                  <a:pt x="29580" y="42637"/>
                </a:cubicBezTo>
                <a:cubicBezTo>
                  <a:pt x="29543" y="42624"/>
                  <a:pt x="29518" y="42599"/>
                  <a:pt x="29492" y="42574"/>
                </a:cubicBezTo>
                <a:cubicBezTo>
                  <a:pt x="30443" y="41612"/>
                  <a:pt x="31393" y="40649"/>
                  <a:pt x="32194" y="39835"/>
                </a:cubicBezTo>
                <a:lnTo>
                  <a:pt x="32194" y="39835"/>
                </a:lnTo>
                <a:cubicBezTo>
                  <a:pt x="32194" y="39885"/>
                  <a:pt x="32245" y="39923"/>
                  <a:pt x="32320" y="39948"/>
                </a:cubicBezTo>
                <a:cubicBezTo>
                  <a:pt x="32119" y="40149"/>
                  <a:pt x="31918" y="40375"/>
                  <a:pt x="31692" y="40614"/>
                </a:cubicBezTo>
                <a:cubicBezTo>
                  <a:pt x="31918" y="40388"/>
                  <a:pt x="32119" y="40174"/>
                  <a:pt x="32332" y="39948"/>
                </a:cubicBezTo>
                <a:cubicBezTo>
                  <a:pt x="32358" y="39960"/>
                  <a:pt x="32370" y="39973"/>
                  <a:pt x="32408" y="39973"/>
                </a:cubicBezTo>
                <a:cubicBezTo>
                  <a:pt x="32395" y="39960"/>
                  <a:pt x="32395" y="39923"/>
                  <a:pt x="32383" y="39898"/>
                </a:cubicBezTo>
                <a:cubicBezTo>
                  <a:pt x="32634" y="39646"/>
                  <a:pt x="32885" y="39395"/>
                  <a:pt x="33124" y="39144"/>
                </a:cubicBezTo>
                <a:cubicBezTo>
                  <a:pt x="33129" y="39149"/>
                  <a:pt x="33136" y="39152"/>
                  <a:pt x="33144" y="39152"/>
                </a:cubicBezTo>
                <a:cubicBezTo>
                  <a:pt x="33175" y="39152"/>
                  <a:pt x="33231" y="39109"/>
                  <a:pt x="33350" y="38980"/>
                </a:cubicBezTo>
                <a:cubicBezTo>
                  <a:pt x="33338" y="38968"/>
                  <a:pt x="33338" y="38943"/>
                  <a:pt x="33350" y="38917"/>
                </a:cubicBezTo>
                <a:cubicBezTo>
                  <a:pt x="34871" y="37372"/>
                  <a:pt x="36366" y="35889"/>
                  <a:pt x="37924" y="34331"/>
                </a:cubicBezTo>
                <a:cubicBezTo>
                  <a:pt x="39709" y="32475"/>
                  <a:pt x="40171" y="31932"/>
                  <a:pt x="40082" y="31932"/>
                </a:cubicBezTo>
                <a:cubicBezTo>
                  <a:pt x="40062" y="31932"/>
                  <a:pt x="40014" y="31960"/>
                  <a:pt x="39947" y="32006"/>
                </a:cubicBezTo>
                <a:cubicBezTo>
                  <a:pt x="39570" y="32257"/>
                  <a:pt x="38640" y="33074"/>
                  <a:pt x="38565" y="33074"/>
                </a:cubicBezTo>
                <a:cubicBezTo>
                  <a:pt x="38351" y="33338"/>
                  <a:pt x="38025" y="33728"/>
                  <a:pt x="37120" y="34670"/>
                </a:cubicBezTo>
                <a:cubicBezTo>
                  <a:pt x="36115" y="35625"/>
                  <a:pt x="35109" y="36593"/>
                  <a:pt x="34104" y="37560"/>
                </a:cubicBezTo>
                <a:cubicBezTo>
                  <a:pt x="34071" y="37568"/>
                  <a:pt x="34041" y="37571"/>
                  <a:pt x="34013" y="37571"/>
                </a:cubicBezTo>
                <a:cubicBezTo>
                  <a:pt x="33944" y="37571"/>
                  <a:pt x="33883" y="37553"/>
                  <a:pt x="33803" y="37535"/>
                </a:cubicBezTo>
                <a:lnTo>
                  <a:pt x="33803" y="37535"/>
                </a:lnTo>
                <a:lnTo>
                  <a:pt x="33953" y="37698"/>
                </a:lnTo>
                <a:lnTo>
                  <a:pt x="32697" y="38930"/>
                </a:lnTo>
                <a:cubicBezTo>
                  <a:pt x="32709" y="38892"/>
                  <a:pt x="32722" y="38867"/>
                  <a:pt x="32735" y="38842"/>
                </a:cubicBezTo>
                <a:cubicBezTo>
                  <a:pt x="32690" y="38813"/>
                  <a:pt x="32646" y="38800"/>
                  <a:pt x="32605" y="38800"/>
                </a:cubicBezTo>
                <a:cubicBezTo>
                  <a:pt x="32575" y="38800"/>
                  <a:pt x="32547" y="38806"/>
                  <a:pt x="32521" y="38817"/>
                </a:cubicBezTo>
                <a:cubicBezTo>
                  <a:pt x="32961" y="38390"/>
                  <a:pt x="33375" y="37962"/>
                  <a:pt x="33803" y="37535"/>
                </a:cubicBezTo>
                <a:cubicBezTo>
                  <a:pt x="33928" y="37409"/>
                  <a:pt x="34054" y="37284"/>
                  <a:pt x="34180" y="37171"/>
                </a:cubicBezTo>
                <a:lnTo>
                  <a:pt x="34180" y="37171"/>
                </a:lnTo>
                <a:cubicBezTo>
                  <a:pt x="33777" y="37523"/>
                  <a:pt x="32735" y="38540"/>
                  <a:pt x="31754" y="39495"/>
                </a:cubicBezTo>
                <a:cubicBezTo>
                  <a:pt x="31742" y="39470"/>
                  <a:pt x="31729" y="39458"/>
                  <a:pt x="31729" y="39433"/>
                </a:cubicBezTo>
                <a:cubicBezTo>
                  <a:pt x="31717" y="39407"/>
                  <a:pt x="31717" y="39395"/>
                  <a:pt x="31717" y="39370"/>
                </a:cubicBezTo>
                <a:cubicBezTo>
                  <a:pt x="33463" y="37560"/>
                  <a:pt x="35197" y="35801"/>
                  <a:pt x="36806" y="34205"/>
                </a:cubicBezTo>
                <a:cubicBezTo>
                  <a:pt x="37019" y="33979"/>
                  <a:pt x="37233" y="33778"/>
                  <a:pt x="37434" y="33577"/>
                </a:cubicBezTo>
                <a:cubicBezTo>
                  <a:pt x="37899" y="33112"/>
                  <a:pt x="38351" y="32685"/>
                  <a:pt x="38779" y="32257"/>
                </a:cubicBezTo>
                <a:cubicBezTo>
                  <a:pt x="38796" y="32266"/>
                  <a:pt x="38814" y="32275"/>
                  <a:pt x="38836" y="32275"/>
                </a:cubicBezTo>
                <a:cubicBezTo>
                  <a:pt x="38846" y="32275"/>
                  <a:pt x="38856" y="32274"/>
                  <a:pt x="38867" y="32270"/>
                </a:cubicBezTo>
                <a:cubicBezTo>
                  <a:pt x="38854" y="32245"/>
                  <a:pt x="38842" y="32232"/>
                  <a:pt x="38829" y="32207"/>
                </a:cubicBezTo>
                <a:cubicBezTo>
                  <a:pt x="38904" y="32144"/>
                  <a:pt x="38980" y="32069"/>
                  <a:pt x="39055" y="31994"/>
                </a:cubicBezTo>
                <a:cubicBezTo>
                  <a:pt x="39219" y="31843"/>
                  <a:pt x="39382" y="31679"/>
                  <a:pt x="39545" y="31529"/>
                </a:cubicBezTo>
                <a:cubicBezTo>
                  <a:pt x="39696" y="31378"/>
                  <a:pt x="39847" y="31240"/>
                  <a:pt x="39998" y="31101"/>
                </a:cubicBezTo>
                <a:cubicBezTo>
                  <a:pt x="40148" y="30951"/>
                  <a:pt x="40299" y="30812"/>
                  <a:pt x="40450" y="30674"/>
                </a:cubicBezTo>
                <a:cubicBezTo>
                  <a:pt x="40613" y="30523"/>
                  <a:pt x="40777" y="30360"/>
                  <a:pt x="40927" y="30222"/>
                </a:cubicBezTo>
                <a:cubicBezTo>
                  <a:pt x="41355" y="29820"/>
                  <a:pt x="41769" y="29455"/>
                  <a:pt x="42146" y="29116"/>
                </a:cubicBezTo>
                <a:cubicBezTo>
                  <a:pt x="42211" y="29052"/>
                  <a:pt x="42282" y="28987"/>
                  <a:pt x="42350" y="28928"/>
                </a:cubicBezTo>
                <a:lnTo>
                  <a:pt x="42350" y="28928"/>
                </a:lnTo>
                <a:cubicBezTo>
                  <a:pt x="41167" y="29951"/>
                  <a:pt x="39974" y="30997"/>
                  <a:pt x="38804" y="32056"/>
                </a:cubicBezTo>
                <a:cubicBezTo>
                  <a:pt x="38791" y="31981"/>
                  <a:pt x="38816" y="31880"/>
                  <a:pt x="38867" y="31792"/>
                </a:cubicBezTo>
                <a:cubicBezTo>
                  <a:pt x="38955" y="31705"/>
                  <a:pt x="39043" y="31617"/>
                  <a:pt x="39131" y="31529"/>
                </a:cubicBezTo>
                <a:cubicBezTo>
                  <a:pt x="39193" y="31491"/>
                  <a:pt x="39269" y="31453"/>
                  <a:pt x="39369" y="31441"/>
                </a:cubicBezTo>
                <a:cubicBezTo>
                  <a:pt x="39382" y="31390"/>
                  <a:pt x="39382" y="31328"/>
                  <a:pt x="39382" y="31277"/>
                </a:cubicBezTo>
                <a:cubicBezTo>
                  <a:pt x="39495" y="31152"/>
                  <a:pt x="39608" y="31039"/>
                  <a:pt x="39721" y="30925"/>
                </a:cubicBezTo>
                <a:lnTo>
                  <a:pt x="39721" y="30925"/>
                </a:lnTo>
                <a:cubicBezTo>
                  <a:pt x="39714" y="30969"/>
                  <a:pt x="39724" y="30996"/>
                  <a:pt x="39760" y="30996"/>
                </a:cubicBezTo>
                <a:cubicBezTo>
                  <a:pt x="39786" y="30996"/>
                  <a:pt x="39827" y="30982"/>
                  <a:pt x="39885" y="30951"/>
                </a:cubicBezTo>
                <a:cubicBezTo>
                  <a:pt x="39897" y="30875"/>
                  <a:pt x="39972" y="30863"/>
                  <a:pt x="39985" y="30787"/>
                </a:cubicBezTo>
                <a:lnTo>
                  <a:pt x="39910" y="30737"/>
                </a:lnTo>
                <a:cubicBezTo>
                  <a:pt x="41053" y="29581"/>
                  <a:pt x="42247" y="28412"/>
                  <a:pt x="43328" y="27407"/>
                </a:cubicBezTo>
                <a:cubicBezTo>
                  <a:pt x="43328" y="27403"/>
                  <a:pt x="43328" y="27399"/>
                  <a:pt x="43328" y="27394"/>
                </a:cubicBezTo>
                <a:cubicBezTo>
                  <a:pt x="44107" y="26678"/>
                  <a:pt x="44810" y="26050"/>
                  <a:pt x="45363" y="25585"/>
                </a:cubicBezTo>
                <a:cubicBezTo>
                  <a:pt x="45715" y="25255"/>
                  <a:pt x="45846" y="25110"/>
                  <a:pt x="45807" y="25110"/>
                </a:cubicBezTo>
                <a:cubicBezTo>
                  <a:pt x="45713" y="25110"/>
                  <a:pt x="44621" y="25963"/>
                  <a:pt x="43277" y="27093"/>
                </a:cubicBezTo>
                <a:cubicBezTo>
                  <a:pt x="43240" y="27093"/>
                  <a:pt x="43189" y="27093"/>
                  <a:pt x="43114" y="27118"/>
                </a:cubicBezTo>
                <a:lnTo>
                  <a:pt x="43101" y="27193"/>
                </a:lnTo>
                <a:cubicBezTo>
                  <a:pt x="42913" y="27278"/>
                  <a:pt x="42647" y="27321"/>
                  <a:pt x="42456" y="27321"/>
                </a:cubicBezTo>
                <a:cubicBezTo>
                  <a:pt x="42393" y="27321"/>
                  <a:pt x="42338" y="27316"/>
                  <a:pt x="42297" y="27306"/>
                </a:cubicBezTo>
                <a:lnTo>
                  <a:pt x="42297" y="27306"/>
                </a:lnTo>
                <a:cubicBezTo>
                  <a:pt x="42461" y="27394"/>
                  <a:pt x="42611" y="27445"/>
                  <a:pt x="42800" y="27495"/>
                </a:cubicBezTo>
                <a:cubicBezTo>
                  <a:pt x="42272" y="27947"/>
                  <a:pt x="41719" y="28425"/>
                  <a:pt x="41179" y="28890"/>
                </a:cubicBezTo>
                <a:lnTo>
                  <a:pt x="41141" y="28852"/>
                </a:lnTo>
                <a:cubicBezTo>
                  <a:pt x="41455" y="28626"/>
                  <a:pt x="41267" y="28538"/>
                  <a:pt x="41217" y="28425"/>
                </a:cubicBezTo>
                <a:lnTo>
                  <a:pt x="41217" y="28425"/>
                </a:lnTo>
                <a:lnTo>
                  <a:pt x="40827" y="29003"/>
                </a:lnTo>
                <a:lnTo>
                  <a:pt x="40827" y="29003"/>
                </a:lnTo>
                <a:lnTo>
                  <a:pt x="41091" y="28978"/>
                </a:lnTo>
                <a:lnTo>
                  <a:pt x="41091" y="28978"/>
                </a:lnTo>
                <a:cubicBezTo>
                  <a:pt x="40312" y="29656"/>
                  <a:pt x="39583" y="30310"/>
                  <a:pt x="39005" y="30812"/>
                </a:cubicBezTo>
                <a:cubicBezTo>
                  <a:pt x="38816" y="30687"/>
                  <a:pt x="38578" y="30586"/>
                  <a:pt x="38351" y="30511"/>
                </a:cubicBezTo>
                <a:cubicBezTo>
                  <a:pt x="38881" y="29909"/>
                  <a:pt x="39247" y="29470"/>
                  <a:pt x="39153" y="29470"/>
                </a:cubicBezTo>
                <a:cubicBezTo>
                  <a:pt x="39134" y="29470"/>
                  <a:pt x="39093" y="29489"/>
                  <a:pt x="39030" y="29531"/>
                </a:cubicBezTo>
                <a:cubicBezTo>
                  <a:pt x="39118" y="29455"/>
                  <a:pt x="39219" y="29342"/>
                  <a:pt x="39344" y="29191"/>
                </a:cubicBezTo>
                <a:lnTo>
                  <a:pt x="39344" y="29191"/>
                </a:lnTo>
                <a:cubicBezTo>
                  <a:pt x="39288" y="29224"/>
                  <a:pt x="39256" y="29237"/>
                  <a:pt x="39240" y="29237"/>
                </a:cubicBezTo>
                <a:cubicBezTo>
                  <a:pt x="39195" y="29237"/>
                  <a:pt x="39275" y="29134"/>
                  <a:pt x="39294" y="29078"/>
                </a:cubicBezTo>
                <a:cubicBezTo>
                  <a:pt x="39281" y="29066"/>
                  <a:pt x="39281" y="29053"/>
                  <a:pt x="39269" y="29053"/>
                </a:cubicBezTo>
                <a:cubicBezTo>
                  <a:pt x="39319" y="29053"/>
                  <a:pt x="39344" y="29053"/>
                  <a:pt x="39306" y="29066"/>
                </a:cubicBezTo>
                <a:cubicBezTo>
                  <a:pt x="39306" y="29078"/>
                  <a:pt x="39294" y="29078"/>
                  <a:pt x="39294" y="29078"/>
                </a:cubicBezTo>
                <a:cubicBezTo>
                  <a:pt x="39319" y="29116"/>
                  <a:pt x="39332" y="29154"/>
                  <a:pt x="39344" y="29191"/>
                </a:cubicBezTo>
                <a:cubicBezTo>
                  <a:pt x="39344" y="29191"/>
                  <a:pt x="39344" y="29191"/>
                  <a:pt x="39344" y="29191"/>
                </a:cubicBezTo>
                <a:lnTo>
                  <a:pt x="39344" y="29191"/>
                </a:lnTo>
                <a:cubicBezTo>
                  <a:pt x="39344" y="29191"/>
                  <a:pt x="39344" y="29191"/>
                  <a:pt x="39344" y="29191"/>
                </a:cubicBezTo>
                <a:lnTo>
                  <a:pt x="39344" y="29191"/>
                </a:lnTo>
                <a:cubicBezTo>
                  <a:pt x="39457" y="29505"/>
                  <a:pt x="39244" y="29895"/>
                  <a:pt x="39646" y="29945"/>
                </a:cubicBezTo>
                <a:cubicBezTo>
                  <a:pt x="40010" y="29568"/>
                  <a:pt x="39734" y="29518"/>
                  <a:pt x="39872" y="29204"/>
                </a:cubicBezTo>
                <a:lnTo>
                  <a:pt x="39872" y="29204"/>
                </a:lnTo>
                <a:cubicBezTo>
                  <a:pt x="39728" y="29372"/>
                  <a:pt x="39665" y="29429"/>
                  <a:pt x="39640" y="29429"/>
                </a:cubicBezTo>
                <a:cubicBezTo>
                  <a:pt x="39584" y="29429"/>
                  <a:pt x="39709" y="29154"/>
                  <a:pt x="39552" y="29154"/>
                </a:cubicBezTo>
                <a:cubicBezTo>
                  <a:pt x="39512" y="29154"/>
                  <a:pt x="39453" y="29172"/>
                  <a:pt x="39369" y="29216"/>
                </a:cubicBezTo>
                <a:cubicBezTo>
                  <a:pt x="39457" y="29066"/>
                  <a:pt x="39558" y="28953"/>
                  <a:pt x="39646" y="28852"/>
                </a:cubicBezTo>
                <a:lnTo>
                  <a:pt x="39646" y="28852"/>
                </a:lnTo>
                <a:cubicBezTo>
                  <a:pt x="39508" y="28927"/>
                  <a:pt x="39382" y="28990"/>
                  <a:pt x="39231" y="29041"/>
                </a:cubicBezTo>
                <a:lnTo>
                  <a:pt x="39269" y="29041"/>
                </a:lnTo>
                <a:lnTo>
                  <a:pt x="38804" y="29707"/>
                </a:lnTo>
                <a:cubicBezTo>
                  <a:pt x="38779" y="29732"/>
                  <a:pt x="38754" y="29744"/>
                  <a:pt x="38728" y="29769"/>
                </a:cubicBezTo>
                <a:cubicBezTo>
                  <a:pt x="38603" y="29832"/>
                  <a:pt x="38465" y="29857"/>
                  <a:pt x="38276" y="29870"/>
                </a:cubicBezTo>
                <a:lnTo>
                  <a:pt x="39055" y="29103"/>
                </a:lnTo>
                <a:cubicBezTo>
                  <a:pt x="39118" y="29078"/>
                  <a:pt x="39181" y="29066"/>
                  <a:pt x="39231" y="29041"/>
                </a:cubicBezTo>
                <a:cubicBezTo>
                  <a:pt x="39193" y="29041"/>
                  <a:pt x="39143" y="29041"/>
                  <a:pt x="39105" y="29053"/>
                </a:cubicBezTo>
                <a:cubicBezTo>
                  <a:pt x="39797" y="28362"/>
                  <a:pt x="40500" y="27683"/>
                  <a:pt x="41191" y="27017"/>
                </a:cubicBezTo>
                <a:lnTo>
                  <a:pt x="41418" y="27093"/>
                </a:lnTo>
                <a:cubicBezTo>
                  <a:pt x="41455" y="27068"/>
                  <a:pt x="41506" y="27030"/>
                  <a:pt x="41543" y="26992"/>
                </a:cubicBezTo>
                <a:cubicBezTo>
                  <a:pt x="41500" y="26971"/>
                  <a:pt x="41428" y="26940"/>
                  <a:pt x="41329" y="26940"/>
                </a:cubicBezTo>
                <a:cubicBezTo>
                  <a:pt x="41313" y="26940"/>
                  <a:pt x="41297" y="26940"/>
                  <a:pt x="41279" y="26942"/>
                </a:cubicBezTo>
                <a:lnTo>
                  <a:pt x="42159" y="26100"/>
                </a:lnTo>
                <a:cubicBezTo>
                  <a:pt x="42197" y="26113"/>
                  <a:pt x="42234" y="26125"/>
                  <a:pt x="42259" y="26150"/>
                </a:cubicBezTo>
                <a:lnTo>
                  <a:pt x="42360" y="25912"/>
                </a:lnTo>
                <a:cubicBezTo>
                  <a:pt x="43064" y="25258"/>
                  <a:pt x="43755" y="24617"/>
                  <a:pt x="44471" y="24002"/>
                </a:cubicBezTo>
                <a:lnTo>
                  <a:pt x="45225" y="23323"/>
                </a:lnTo>
                <a:lnTo>
                  <a:pt x="45225" y="23323"/>
                </a:lnTo>
                <a:cubicBezTo>
                  <a:pt x="45049" y="23449"/>
                  <a:pt x="44835" y="23625"/>
                  <a:pt x="44584" y="23826"/>
                </a:cubicBezTo>
                <a:cubicBezTo>
                  <a:pt x="44622" y="23788"/>
                  <a:pt x="44647" y="23750"/>
                  <a:pt x="44685" y="23700"/>
                </a:cubicBezTo>
                <a:lnTo>
                  <a:pt x="44609" y="23700"/>
                </a:lnTo>
                <a:cubicBezTo>
                  <a:pt x="44572" y="23738"/>
                  <a:pt x="44509" y="23788"/>
                  <a:pt x="44396" y="23863"/>
                </a:cubicBezTo>
                <a:cubicBezTo>
                  <a:pt x="44433" y="23876"/>
                  <a:pt x="44459" y="23901"/>
                  <a:pt x="44459" y="23926"/>
                </a:cubicBezTo>
                <a:cubicBezTo>
                  <a:pt x="44257" y="24090"/>
                  <a:pt x="44031" y="24291"/>
                  <a:pt x="43780" y="24504"/>
                </a:cubicBezTo>
                <a:lnTo>
                  <a:pt x="43880" y="24240"/>
                </a:lnTo>
                <a:cubicBezTo>
                  <a:pt x="43872" y="24238"/>
                  <a:pt x="43863" y="24236"/>
                  <a:pt x="43852" y="24236"/>
                </a:cubicBezTo>
                <a:cubicBezTo>
                  <a:pt x="43770" y="24236"/>
                  <a:pt x="43633" y="24316"/>
                  <a:pt x="43566" y="24316"/>
                </a:cubicBezTo>
                <a:cubicBezTo>
                  <a:pt x="43541" y="24316"/>
                  <a:pt x="43529" y="24316"/>
                  <a:pt x="43516" y="24291"/>
                </a:cubicBezTo>
                <a:cubicBezTo>
                  <a:pt x="43466" y="24353"/>
                  <a:pt x="43441" y="24416"/>
                  <a:pt x="43428" y="24454"/>
                </a:cubicBezTo>
                <a:cubicBezTo>
                  <a:pt x="43390" y="24580"/>
                  <a:pt x="43491" y="24605"/>
                  <a:pt x="43642" y="24617"/>
                </a:cubicBezTo>
                <a:cubicBezTo>
                  <a:pt x="43189" y="25007"/>
                  <a:pt x="42687" y="25447"/>
                  <a:pt x="42146" y="25949"/>
                </a:cubicBezTo>
                <a:cubicBezTo>
                  <a:pt x="42109" y="25962"/>
                  <a:pt x="42071" y="25974"/>
                  <a:pt x="42033" y="25974"/>
                </a:cubicBezTo>
                <a:cubicBezTo>
                  <a:pt x="42012" y="25979"/>
                  <a:pt x="41991" y="25981"/>
                  <a:pt x="41971" y="25981"/>
                </a:cubicBezTo>
                <a:cubicBezTo>
                  <a:pt x="41930" y="25981"/>
                  <a:pt x="41891" y="25970"/>
                  <a:pt x="41857" y="25937"/>
                </a:cubicBezTo>
                <a:lnTo>
                  <a:pt x="41857" y="25937"/>
                </a:lnTo>
                <a:cubicBezTo>
                  <a:pt x="41883" y="25974"/>
                  <a:pt x="41933" y="26012"/>
                  <a:pt x="41983" y="26025"/>
                </a:cubicBezTo>
                <a:cubicBezTo>
                  <a:pt x="41996" y="26037"/>
                  <a:pt x="42021" y="26037"/>
                  <a:pt x="42033" y="26050"/>
                </a:cubicBezTo>
                <a:cubicBezTo>
                  <a:pt x="40764" y="27231"/>
                  <a:pt x="39269" y="28664"/>
                  <a:pt x="37748" y="30184"/>
                </a:cubicBezTo>
                <a:lnTo>
                  <a:pt x="37698" y="30084"/>
                </a:lnTo>
                <a:lnTo>
                  <a:pt x="37711" y="30234"/>
                </a:lnTo>
                <a:cubicBezTo>
                  <a:pt x="37497" y="30435"/>
                  <a:pt x="37296" y="30636"/>
                  <a:pt x="37095" y="30850"/>
                </a:cubicBezTo>
                <a:lnTo>
                  <a:pt x="37057" y="30812"/>
                </a:lnTo>
                <a:lnTo>
                  <a:pt x="37045" y="30888"/>
                </a:lnTo>
                <a:cubicBezTo>
                  <a:pt x="36655" y="31290"/>
                  <a:pt x="36253" y="31692"/>
                  <a:pt x="35863" y="32094"/>
                </a:cubicBezTo>
                <a:cubicBezTo>
                  <a:pt x="35851" y="32082"/>
                  <a:pt x="35826" y="32069"/>
                  <a:pt x="35826" y="32056"/>
                </a:cubicBezTo>
                <a:lnTo>
                  <a:pt x="35713" y="32245"/>
                </a:lnTo>
                <a:cubicBezTo>
                  <a:pt x="35486" y="32458"/>
                  <a:pt x="35273" y="32672"/>
                  <a:pt x="35059" y="32898"/>
                </a:cubicBezTo>
                <a:cubicBezTo>
                  <a:pt x="35022" y="32898"/>
                  <a:pt x="34971" y="32911"/>
                  <a:pt x="34921" y="32911"/>
                </a:cubicBezTo>
                <a:cubicBezTo>
                  <a:pt x="34946" y="32936"/>
                  <a:pt x="34971" y="32949"/>
                  <a:pt x="34996" y="32961"/>
                </a:cubicBezTo>
                <a:cubicBezTo>
                  <a:pt x="34720" y="33238"/>
                  <a:pt x="34456" y="33514"/>
                  <a:pt x="34180" y="33790"/>
                </a:cubicBezTo>
                <a:cubicBezTo>
                  <a:pt x="34176" y="33789"/>
                  <a:pt x="34173" y="33788"/>
                  <a:pt x="34169" y="33788"/>
                </a:cubicBezTo>
                <a:cubicBezTo>
                  <a:pt x="34145" y="33788"/>
                  <a:pt x="34115" y="33822"/>
                  <a:pt x="34104" y="33866"/>
                </a:cubicBezTo>
                <a:cubicBezTo>
                  <a:pt x="32169" y="35826"/>
                  <a:pt x="30410" y="37598"/>
                  <a:pt x="29203" y="38679"/>
                </a:cubicBezTo>
                <a:cubicBezTo>
                  <a:pt x="28838" y="39014"/>
                  <a:pt x="28657" y="39165"/>
                  <a:pt x="28627" y="39165"/>
                </a:cubicBezTo>
                <a:cubicBezTo>
                  <a:pt x="28534" y="39165"/>
                  <a:pt x="29952" y="37657"/>
                  <a:pt x="31842" y="35701"/>
                </a:cubicBezTo>
                <a:cubicBezTo>
                  <a:pt x="33086" y="34419"/>
                  <a:pt x="34531" y="32949"/>
                  <a:pt x="35889" y="31604"/>
                </a:cubicBezTo>
                <a:cubicBezTo>
                  <a:pt x="37246" y="30247"/>
                  <a:pt x="38515" y="29015"/>
                  <a:pt x="39369" y="28173"/>
                </a:cubicBezTo>
                <a:lnTo>
                  <a:pt x="39369" y="28199"/>
                </a:lnTo>
                <a:cubicBezTo>
                  <a:pt x="39369" y="28186"/>
                  <a:pt x="39382" y="28161"/>
                  <a:pt x="39394" y="28148"/>
                </a:cubicBezTo>
                <a:cubicBezTo>
                  <a:pt x="39508" y="28048"/>
                  <a:pt x="39608" y="27935"/>
                  <a:pt x="39696" y="27847"/>
                </a:cubicBezTo>
                <a:cubicBezTo>
                  <a:pt x="39784" y="27797"/>
                  <a:pt x="39885" y="27759"/>
                  <a:pt x="39998" y="27721"/>
                </a:cubicBezTo>
                <a:cubicBezTo>
                  <a:pt x="39998" y="27658"/>
                  <a:pt x="39972" y="27633"/>
                  <a:pt x="39947" y="27608"/>
                </a:cubicBezTo>
                <a:lnTo>
                  <a:pt x="39935" y="27608"/>
                </a:lnTo>
                <a:cubicBezTo>
                  <a:pt x="39885" y="27570"/>
                  <a:pt x="39822" y="27558"/>
                  <a:pt x="39746" y="27545"/>
                </a:cubicBezTo>
                <a:cubicBezTo>
                  <a:pt x="39671" y="27533"/>
                  <a:pt x="39621" y="27507"/>
                  <a:pt x="39633" y="27420"/>
                </a:cubicBezTo>
                <a:lnTo>
                  <a:pt x="39633" y="27420"/>
                </a:lnTo>
                <a:cubicBezTo>
                  <a:pt x="39533" y="27545"/>
                  <a:pt x="39482" y="27696"/>
                  <a:pt x="39432" y="27859"/>
                </a:cubicBezTo>
                <a:cubicBezTo>
                  <a:pt x="39407" y="27947"/>
                  <a:pt x="39394" y="28035"/>
                  <a:pt x="39382" y="28123"/>
                </a:cubicBezTo>
                <a:cubicBezTo>
                  <a:pt x="36781" y="30498"/>
                  <a:pt x="33250" y="33954"/>
                  <a:pt x="31289" y="35826"/>
                </a:cubicBezTo>
                <a:cubicBezTo>
                  <a:pt x="30445" y="36633"/>
                  <a:pt x="29885" y="37138"/>
                  <a:pt x="29814" y="37138"/>
                </a:cubicBezTo>
                <a:cubicBezTo>
                  <a:pt x="29721" y="37138"/>
                  <a:pt x="30483" y="36255"/>
                  <a:pt x="32571" y="34017"/>
                </a:cubicBezTo>
                <a:cubicBezTo>
                  <a:pt x="33348" y="33277"/>
                  <a:pt x="33564" y="33101"/>
                  <a:pt x="33608" y="33101"/>
                </a:cubicBezTo>
                <a:cubicBezTo>
                  <a:pt x="33647" y="33101"/>
                  <a:pt x="33543" y="33246"/>
                  <a:pt x="33586" y="33246"/>
                </a:cubicBezTo>
                <a:cubicBezTo>
                  <a:pt x="33609" y="33246"/>
                  <a:pt x="33677" y="33201"/>
                  <a:pt x="33840" y="33062"/>
                </a:cubicBezTo>
                <a:cubicBezTo>
                  <a:pt x="35574" y="31214"/>
                  <a:pt x="37321" y="29380"/>
                  <a:pt x="39093" y="27595"/>
                </a:cubicBezTo>
                <a:cubicBezTo>
                  <a:pt x="41380" y="25497"/>
                  <a:pt x="42951" y="24178"/>
                  <a:pt x="44107" y="23248"/>
                </a:cubicBezTo>
                <a:cubicBezTo>
                  <a:pt x="45263" y="22305"/>
                  <a:pt x="46017" y="21752"/>
                  <a:pt x="46720" y="21237"/>
                </a:cubicBezTo>
                <a:cubicBezTo>
                  <a:pt x="47437" y="20722"/>
                  <a:pt x="48090" y="20232"/>
                  <a:pt x="49083" y="19566"/>
                </a:cubicBezTo>
                <a:cubicBezTo>
                  <a:pt x="49585" y="19227"/>
                  <a:pt x="50163" y="18850"/>
                  <a:pt x="50867" y="18460"/>
                </a:cubicBezTo>
                <a:cubicBezTo>
                  <a:pt x="51219" y="18272"/>
                  <a:pt x="51596" y="18083"/>
                  <a:pt x="51998" y="17920"/>
                </a:cubicBezTo>
                <a:cubicBezTo>
                  <a:pt x="52388" y="17769"/>
                  <a:pt x="52802" y="17643"/>
                  <a:pt x="53079" y="17618"/>
                </a:cubicBezTo>
                <a:lnTo>
                  <a:pt x="53079" y="17618"/>
                </a:lnTo>
                <a:cubicBezTo>
                  <a:pt x="52915" y="17631"/>
                  <a:pt x="52677" y="17668"/>
                  <a:pt x="52413" y="17744"/>
                </a:cubicBezTo>
                <a:cubicBezTo>
                  <a:pt x="52161" y="17819"/>
                  <a:pt x="51885" y="17920"/>
                  <a:pt x="51621" y="18045"/>
                </a:cubicBezTo>
                <a:cubicBezTo>
                  <a:pt x="51068" y="18272"/>
                  <a:pt x="50540" y="18561"/>
                  <a:pt x="50038" y="18862"/>
                </a:cubicBezTo>
                <a:cubicBezTo>
                  <a:pt x="49033" y="19453"/>
                  <a:pt x="48165" y="20056"/>
                  <a:pt x="47424" y="20596"/>
                </a:cubicBezTo>
                <a:cubicBezTo>
                  <a:pt x="45929" y="21702"/>
                  <a:pt x="44898" y="22531"/>
                  <a:pt x="44169" y="23109"/>
                </a:cubicBezTo>
                <a:cubicBezTo>
                  <a:pt x="42699" y="24278"/>
                  <a:pt x="42398" y="24441"/>
                  <a:pt x="42084" y="24592"/>
                </a:cubicBezTo>
                <a:cubicBezTo>
                  <a:pt x="41782" y="24743"/>
                  <a:pt x="41468" y="24894"/>
                  <a:pt x="40023" y="26125"/>
                </a:cubicBezTo>
                <a:cubicBezTo>
                  <a:pt x="38603" y="27369"/>
                  <a:pt x="36052" y="29719"/>
                  <a:pt x="31415" y="34456"/>
                </a:cubicBezTo>
                <a:cubicBezTo>
                  <a:pt x="32684" y="33087"/>
                  <a:pt x="33966" y="31742"/>
                  <a:pt x="35248" y="30398"/>
                </a:cubicBezTo>
                <a:lnTo>
                  <a:pt x="35248" y="30398"/>
                </a:lnTo>
                <a:cubicBezTo>
                  <a:pt x="35233" y="30417"/>
                  <a:pt x="35229" y="30425"/>
                  <a:pt x="35233" y="30425"/>
                </a:cubicBezTo>
                <a:cubicBezTo>
                  <a:pt x="35269" y="30425"/>
                  <a:pt x="36015" y="29694"/>
                  <a:pt x="36052" y="29694"/>
                </a:cubicBezTo>
                <a:cubicBezTo>
                  <a:pt x="36056" y="29694"/>
                  <a:pt x="36052" y="29702"/>
                  <a:pt x="36039" y="29719"/>
                </a:cubicBezTo>
                <a:cubicBezTo>
                  <a:pt x="37546" y="28179"/>
                  <a:pt x="38148" y="27553"/>
                  <a:pt x="38114" y="27553"/>
                </a:cubicBezTo>
                <a:cubicBezTo>
                  <a:pt x="38097" y="27553"/>
                  <a:pt x="37941" y="27690"/>
                  <a:pt x="37673" y="27935"/>
                </a:cubicBezTo>
                <a:cubicBezTo>
                  <a:pt x="36831" y="28701"/>
                  <a:pt x="34908" y="30548"/>
                  <a:pt x="32810" y="32634"/>
                </a:cubicBezTo>
                <a:cubicBezTo>
                  <a:pt x="29141" y="36303"/>
                  <a:pt x="24908" y="40672"/>
                  <a:pt x="24745" y="40672"/>
                </a:cubicBezTo>
                <a:cubicBezTo>
                  <a:pt x="24722" y="40672"/>
                  <a:pt x="24776" y="40590"/>
                  <a:pt x="24918" y="40413"/>
                </a:cubicBezTo>
                <a:cubicBezTo>
                  <a:pt x="25597" y="39621"/>
                  <a:pt x="26602" y="38490"/>
                  <a:pt x="27733" y="37296"/>
                </a:cubicBezTo>
                <a:lnTo>
                  <a:pt x="27985" y="37020"/>
                </a:lnTo>
                <a:cubicBezTo>
                  <a:pt x="28324" y="36668"/>
                  <a:pt x="28651" y="36316"/>
                  <a:pt x="28990" y="35964"/>
                </a:cubicBezTo>
                <a:lnTo>
                  <a:pt x="29203" y="35751"/>
                </a:lnTo>
                <a:cubicBezTo>
                  <a:pt x="29844" y="35085"/>
                  <a:pt x="30485" y="34431"/>
                  <a:pt x="31113" y="33816"/>
                </a:cubicBezTo>
                <a:lnTo>
                  <a:pt x="31113" y="33816"/>
                </a:lnTo>
                <a:lnTo>
                  <a:pt x="30209" y="34683"/>
                </a:lnTo>
                <a:lnTo>
                  <a:pt x="30133" y="34758"/>
                </a:lnTo>
                <a:lnTo>
                  <a:pt x="28525" y="36291"/>
                </a:lnTo>
                <a:lnTo>
                  <a:pt x="27796" y="36982"/>
                </a:lnTo>
                <a:lnTo>
                  <a:pt x="27507" y="37271"/>
                </a:lnTo>
                <a:lnTo>
                  <a:pt x="27180" y="37585"/>
                </a:lnTo>
                <a:lnTo>
                  <a:pt x="26376" y="38364"/>
                </a:lnTo>
                <a:cubicBezTo>
                  <a:pt x="26389" y="38339"/>
                  <a:pt x="26426" y="38302"/>
                  <a:pt x="26477" y="38239"/>
                </a:cubicBezTo>
                <a:cubicBezTo>
                  <a:pt x="26665" y="38013"/>
                  <a:pt x="27055" y="37598"/>
                  <a:pt x="27507" y="37133"/>
                </a:cubicBezTo>
                <a:cubicBezTo>
                  <a:pt x="28223" y="36366"/>
                  <a:pt x="29078" y="35487"/>
                  <a:pt x="29442" y="35160"/>
                </a:cubicBezTo>
                <a:lnTo>
                  <a:pt x="29442" y="35160"/>
                </a:lnTo>
                <a:lnTo>
                  <a:pt x="28613" y="35763"/>
                </a:lnTo>
                <a:lnTo>
                  <a:pt x="28387" y="35927"/>
                </a:lnTo>
                <a:lnTo>
                  <a:pt x="27871" y="36304"/>
                </a:lnTo>
                <a:lnTo>
                  <a:pt x="27859" y="36316"/>
                </a:lnTo>
                <a:lnTo>
                  <a:pt x="28323" y="35819"/>
                </a:lnTo>
                <a:lnTo>
                  <a:pt x="28323" y="35819"/>
                </a:lnTo>
                <a:cubicBezTo>
                  <a:pt x="28190" y="35960"/>
                  <a:pt x="28048" y="36102"/>
                  <a:pt x="27897" y="36253"/>
                </a:cubicBezTo>
                <a:cubicBezTo>
                  <a:pt x="25924" y="38239"/>
                  <a:pt x="23398" y="40790"/>
                  <a:pt x="21387" y="42813"/>
                </a:cubicBezTo>
                <a:cubicBezTo>
                  <a:pt x="21362" y="42838"/>
                  <a:pt x="21325" y="42876"/>
                  <a:pt x="21287" y="42913"/>
                </a:cubicBezTo>
                <a:cubicBezTo>
                  <a:pt x="21276" y="43188"/>
                  <a:pt x="21697" y="43540"/>
                  <a:pt x="22097" y="43540"/>
                </a:cubicBezTo>
                <a:cubicBezTo>
                  <a:pt x="22155" y="43540"/>
                  <a:pt x="22212" y="43532"/>
                  <a:pt x="22267" y="43517"/>
                </a:cubicBezTo>
                <a:lnTo>
                  <a:pt x="22267" y="43517"/>
                </a:lnTo>
                <a:cubicBezTo>
                  <a:pt x="22317" y="43630"/>
                  <a:pt x="21790" y="43818"/>
                  <a:pt x="21614" y="43981"/>
                </a:cubicBezTo>
                <a:cubicBezTo>
                  <a:pt x="20960" y="44384"/>
                  <a:pt x="20948" y="44899"/>
                  <a:pt x="20470" y="45276"/>
                </a:cubicBezTo>
                <a:lnTo>
                  <a:pt x="20709" y="44874"/>
                </a:lnTo>
                <a:lnTo>
                  <a:pt x="20709" y="44874"/>
                </a:lnTo>
                <a:cubicBezTo>
                  <a:pt x="20608" y="44899"/>
                  <a:pt x="20030" y="45590"/>
                  <a:pt x="19993" y="45741"/>
                </a:cubicBezTo>
                <a:cubicBezTo>
                  <a:pt x="19926" y="45707"/>
                  <a:pt x="20027" y="45278"/>
                  <a:pt x="19875" y="45278"/>
                </a:cubicBezTo>
                <a:cubicBezTo>
                  <a:pt x="19856" y="45278"/>
                  <a:pt x="19833" y="45285"/>
                  <a:pt x="19804" y="45301"/>
                </a:cubicBezTo>
                <a:cubicBezTo>
                  <a:pt x="19013" y="46055"/>
                  <a:pt x="18560" y="47048"/>
                  <a:pt x="18749" y="47148"/>
                </a:cubicBezTo>
                <a:lnTo>
                  <a:pt x="19779" y="45816"/>
                </a:lnTo>
                <a:lnTo>
                  <a:pt x="19779" y="45816"/>
                </a:lnTo>
                <a:cubicBezTo>
                  <a:pt x="19942" y="45891"/>
                  <a:pt x="19075" y="46771"/>
                  <a:pt x="19264" y="46872"/>
                </a:cubicBezTo>
                <a:lnTo>
                  <a:pt x="18133" y="47927"/>
                </a:lnTo>
                <a:cubicBezTo>
                  <a:pt x="18258" y="47802"/>
                  <a:pt x="18578" y="47410"/>
                  <a:pt x="18471" y="47410"/>
                </a:cubicBezTo>
                <a:cubicBezTo>
                  <a:pt x="18460" y="47410"/>
                  <a:pt x="18444" y="47415"/>
                  <a:pt x="18422" y="47425"/>
                </a:cubicBezTo>
                <a:cubicBezTo>
                  <a:pt x="17970" y="47902"/>
                  <a:pt x="18158" y="47651"/>
                  <a:pt x="17794" y="47902"/>
                </a:cubicBezTo>
                <a:cubicBezTo>
                  <a:pt x="18171" y="47223"/>
                  <a:pt x="18749" y="45841"/>
                  <a:pt x="18899" y="45301"/>
                </a:cubicBezTo>
                <a:lnTo>
                  <a:pt x="18899" y="45301"/>
                </a:lnTo>
                <a:lnTo>
                  <a:pt x="18434" y="45942"/>
                </a:lnTo>
                <a:lnTo>
                  <a:pt x="18221" y="46017"/>
                </a:lnTo>
                <a:cubicBezTo>
                  <a:pt x="17593" y="46847"/>
                  <a:pt x="17417" y="47977"/>
                  <a:pt x="17341" y="48292"/>
                </a:cubicBezTo>
                <a:cubicBezTo>
                  <a:pt x="17202" y="48412"/>
                  <a:pt x="17094" y="48457"/>
                  <a:pt x="17014" y="48457"/>
                </a:cubicBezTo>
                <a:cubicBezTo>
                  <a:pt x="16835" y="48457"/>
                  <a:pt x="16791" y="48232"/>
                  <a:pt x="16826" y="48128"/>
                </a:cubicBezTo>
                <a:lnTo>
                  <a:pt x="16826" y="48128"/>
                </a:lnTo>
                <a:cubicBezTo>
                  <a:pt x="15984" y="48932"/>
                  <a:pt x="16374" y="49309"/>
                  <a:pt x="15481" y="50089"/>
                </a:cubicBezTo>
                <a:lnTo>
                  <a:pt x="15858" y="49837"/>
                </a:lnTo>
                <a:lnTo>
                  <a:pt x="15858" y="49837"/>
                </a:lnTo>
                <a:cubicBezTo>
                  <a:pt x="15686" y="50059"/>
                  <a:pt x="14921" y="50680"/>
                  <a:pt x="15010" y="50680"/>
                </a:cubicBezTo>
                <a:cubicBezTo>
                  <a:pt x="15012" y="50680"/>
                  <a:pt x="15014" y="50680"/>
                  <a:pt x="15017" y="50679"/>
                </a:cubicBezTo>
                <a:lnTo>
                  <a:pt x="15017" y="50679"/>
                </a:lnTo>
                <a:cubicBezTo>
                  <a:pt x="14930" y="50711"/>
                  <a:pt x="14833" y="50730"/>
                  <a:pt x="14752" y="50730"/>
                </a:cubicBezTo>
                <a:cubicBezTo>
                  <a:pt x="14625" y="50730"/>
                  <a:pt x="14537" y="50683"/>
                  <a:pt x="14592" y="50568"/>
                </a:cubicBezTo>
                <a:lnTo>
                  <a:pt x="14592" y="50568"/>
                </a:lnTo>
                <a:cubicBezTo>
                  <a:pt x="14417" y="50871"/>
                  <a:pt x="14253" y="51164"/>
                  <a:pt x="14078" y="51467"/>
                </a:cubicBezTo>
                <a:lnTo>
                  <a:pt x="14078" y="51467"/>
                </a:lnTo>
                <a:cubicBezTo>
                  <a:pt x="14122" y="51348"/>
                  <a:pt x="13887" y="51213"/>
                  <a:pt x="13898" y="51132"/>
                </a:cubicBezTo>
                <a:lnTo>
                  <a:pt x="13898" y="51132"/>
                </a:lnTo>
                <a:cubicBezTo>
                  <a:pt x="13613" y="51373"/>
                  <a:pt x="13586" y="51748"/>
                  <a:pt x="13743" y="51748"/>
                </a:cubicBezTo>
                <a:cubicBezTo>
                  <a:pt x="13759" y="51748"/>
                  <a:pt x="13778" y="51744"/>
                  <a:pt x="13798" y="51735"/>
                </a:cubicBezTo>
                <a:lnTo>
                  <a:pt x="13798" y="51735"/>
                </a:lnTo>
                <a:cubicBezTo>
                  <a:pt x="13061" y="52111"/>
                  <a:pt x="13275" y="52077"/>
                  <a:pt x="12604" y="52313"/>
                </a:cubicBezTo>
                <a:cubicBezTo>
                  <a:pt x="12485" y="52432"/>
                  <a:pt x="12631" y="52493"/>
                  <a:pt x="12784" y="52493"/>
                </a:cubicBezTo>
                <a:cubicBezTo>
                  <a:pt x="12857" y="52493"/>
                  <a:pt x="12932" y="52479"/>
                  <a:pt x="12981" y="52451"/>
                </a:cubicBezTo>
                <a:lnTo>
                  <a:pt x="12981" y="52451"/>
                </a:lnTo>
                <a:cubicBezTo>
                  <a:pt x="12604" y="52878"/>
                  <a:pt x="12315" y="53054"/>
                  <a:pt x="12076" y="53192"/>
                </a:cubicBezTo>
                <a:cubicBezTo>
                  <a:pt x="12415" y="52853"/>
                  <a:pt x="12353" y="52677"/>
                  <a:pt x="12227" y="52564"/>
                </a:cubicBezTo>
                <a:cubicBezTo>
                  <a:pt x="12089" y="52451"/>
                  <a:pt x="11875" y="52376"/>
                  <a:pt x="11875" y="52237"/>
                </a:cubicBezTo>
                <a:cubicBezTo>
                  <a:pt x="11712" y="52551"/>
                  <a:pt x="11536" y="52866"/>
                  <a:pt x="11347" y="53180"/>
                </a:cubicBezTo>
                <a:cubicBezTo>
                  <a:pt x="11159" y="53494"/>
                  <a:pt x="10945" y="53808"/>
                  <a:pt x="10681" y="54122"/>
                </a:cubicBezTo>
                <a:cubicBezTo>
                  <a:pt x="10719" y="54047"/>
                  <a:pt x="10732" y="53733"/>
                  <a:pt x="10706" y="53695"/>
                </a:cubicBezTo>
                <a:lnTo>
                  <a:pt x="10706" y="53695"/>
                </a:lnTo>
                <a:cubicBezTo>
                  <a:pt x="10694" y="53770"/>
                  <a:pt x="10556" y="53921"/>
                  <a:pt x="10292" y="54085"/>
                </a:cubicBezTo>
                <a:cubicBezTo>
                  <a:pt x="10154" y="54172"/>
                  <a:pt x="10003" y="54260"/>
                  <a:pt x="9764" y="54336"/>
                </a:cubicBezTo>
                <a:cubicBezTo>
                  <a:pt x="9701" y="54361"/>
                  <a:pt x="9651" y="54374"/>
                  <a:pt x="9575" y="54386"/>
                </a:cubicBezTo>
                <a:cubicBezTo>
                  <a:pt x="9500" y="54411"/>
                  <a:pt x="9425" y="54424"/>
                  <a:pt x="9337" y="54424"/>
                </a:cubicBezTo>
                <a:lnTo>
                  <a:pt x="9199" y="54436"/>
                </a:lnTo>
                <a:cubicBezTo>
                  <a:pt x="9148" y="54436"/>
                  <a:pt x="9098" y="54436"/>
                  <a:pt x="9048" y="54424"/>
                </a:cubicBezTo>
                <a:cubicBezTo>
                  <a:pt x="8947" y="54424"/>
                  <a:pt x="8809" y="54386"/>
                  <a:pt x="8696" y="54348"/>
                </a:cubicBezTo>
                <a:cubicBezTo>
                  <a:pt x="8432" y="54260"/>
                  <a:pt x="8168" y="54059"/>
                  <a:pt x="8017" y="53846"/>
                </a:cubicBezTo>
                <a:cubicBezTo>
                  <a:pt x="7980" y="53783"/>
                  <a:pt x="7954" y="53733"/>
                  <a:pt x="7929" y="53682"/>
                </a:cubicBezTo>
                <a:cubicBezTo>
                  <a:pt x="7904" y="53632"/>
                  <a:pt x="7867" y="53569"/>
                  <a:pt x="7854" y="53532"/>
                </a:cubicBezTo>
                <a:cubicBezTo>
                  <a:pt x="7816" y="53431"/>
                  <a:pt x="7779" y="53331"/>
                  <a:pt x="7766" y="53255"/>
                </a:cubicBezTo>
                <a:cubicBezTo>
                  <a:pt x="7716" y="53079"/>
                  <a:pt x="7716" y="52928"/>
                  <a:pt x="7703" y="52778"/>
                </a:cubicBezTo>
                <a:cubicBezTo>
                  <a:pt x="7703" y="52702"/>
                  <a:pt x="7703" y="52614"/>
                  <a:pt x="7703" y="52551"/>
                </a:cubicBezTo>
                <a:cubicBezTo>
                  <a:pt x="7716" y="52489"/>
                  <a:pt x="7728" y="52426"/>
                  <a:pt x="7728" y="52363"/>
                </a:cubicBezTo>
                <a:cubicBezTo>
                  <a:pt x="7753" y="52099"/>
                  <a:pt x="7816" y="51911"/>
                  <a:pt x="7867" y="51710"/>
                </a:cubicBezTo>
                <a:cubicBezTo>
                  <a:pt x="7913" y="51562"/>
                  <a:pt x="7959" y="51448"/>
                  <a:pt x="8000" y="51338"/>
                </a:cubicBezTo>
                <a:lnTo>
                  <a:pt x="8000" y="51338"/>
                </a:lnTo>
                <a:lnTo>
                  <a:pt x="7980" y="51395"/>
                </a:lnTo>
                <a:cubicBezTo>
                  <a:pt x="7982" y="51424"/>
                  <a:pt x="7990" y="51437"/>
                  <a:pt x="8001" y="51437"/>
                </a:cubicBezTo>
                <a:cubicBezTo>
                  <a:pt x="8038" y="51437"/>
                  <a:pt x="8118" y="51285"/>
                  <a:pt x="8206" y="51081"/>
                </a:cubicBezTo>
                <a:cubicBezTo>
                  <a:pt x="8331" y="50830"/>
                  <a:pt x="8457" y="50503"/>
                  <a:pt x="8507" y="50302"/>
                </a:cubicBezTo>
                <a:lnTo>
                  <a:pt x="8507" y="50302"/>
                </a:lnTo>
                <a:cubicBezTo>
                  <a:pt x="8533" y="50403"/>
                  <a:pt x="8470" y="50478"/>
                  <a:pt x="8407" y="50629"/>
                </a:cubicBezTo>
                <a:cubicBezTo>
                  <a:pt x="8658" y="50327"/>
                  <a:pt x="8671" y="50063"/>
                  <a:pt x="8696" y="49800"/>
                </a:cubicBezTo>
                <a:cubicBezTo>
                  <a:pt x="8734" y="49536"/>
                  <a:pt x="8771" y="49259"/>
                  <a:pt x="9060" y="48983"/>
                </a:cubicBezTo>
                <a:lnTo>
                  <a:pt x="9060" y="48983"/>
                </a:lnTo>
                <a:cubicBezTo>
                  <a:pt x="8696" y="49586"/>
                  <a:pt x="8734" y="49762"/>
                  <a:pt x="8847" y="49774"/>
                </a:cubicBezTo>
                <a:cubicBezTo>
                  <a:pt x="9005" y="49228"/>
                  <a:pt x="9714" y="48212"/>
                  <a:pt x="9399" y="48212"/>
                </a:cubicBezTo>
                <a:cubicBezTo>
                  <a:pt x="9388" y="48212"/>
                  <a:pt x="9375" y="48214"/>
                  <a:pt x="9362" y="48216"/>
                </a:cubicBezTo>
                <a:cubicBezTo>
                  <a:pt x="9578" y="47978"/>
                  <a:pt x="9711" y="47731"/>
                  <a:pt x="9816" y="47731"/>
                </a:cubicBezTo>
                <a:cubicBezTo>
                  <a:pt x="9833" y="47731"/>
                  <a:pt x="9849" y="47737"/>
                  <a:pt x="9865" y="47751"/>
                </a:cubicBezTo>
                <a:cubicBezTo>
                  <a:pt x="10053" y="47337"/>
                  <a:pt x="10254" y="46909"/>
                  <a:pt x="10443" y="46495"/>
                </a:cubicBezTo>
                <a:lnTo>
                  <a:pt x="10443" y="46495"/>
                </a:lnTo>
                <a:cubicBezTo>
                  <a:pt x="10430" y="46546"/>
                  <a:pt x="10430" y="46605"/>
                  <a:pt x="10466" y="46605"/>
                </a:cubicBezTo>
                <a:cubicBezTo>
                  <a:pt x="10499" y="46605"/>
                  <a:pt x="10562" y="46556"/>
                  <a:pt x="10672" y="46407"/>
                </a:cubicBezTo>
                <a:lnTo>
                  <a:pt x="10672" y="46407"/>
                </a:lnTo>
                <a:cubicBezTo>
                  <a:pt x="10214" y="47033"/>
                  <a:pt x="10063" y="47803"/>
                  <a:pt x="9689" y="48040"/>
                </a:cubicBezTo>
                <a:cubicBezTo>
                  <a:pt x="9839" y="48166"/>
                  <a:pt x="10078" y="47965"/>
                  <a:pt x="10028" y="48367"/>
                </a:cubicBezTo>
                <a:cubicBezTo>
                  <a:pt x="10706" y="47060"/>
                  <a:pt x="10907" y="46218"/>
                  <a:pt x="11247" y="45313"/>
                </a:cubicBezTo>
                <a:cubicBezTo>
                  <a:pt x="11523" y="44987"/>
                  <a:pt x="11812" y="44647"/>
                  <a:pt x="12101" y="44321"/>
                </a:cubicBezTo>
                <a:lnTo>
                  <a:pt x="12064" y="44233"/>
                </a:lnTo>
                <a:lnTo>
                  <a:pt x="12365" y="44170"/>
                </a:lnTo>
                <a:cubicBezTo>
                  <a:pt x="12415" y="44007"/>
                  <a:pt x="12441" y="43906"/>
                  <a:pt x="12478" y="43894"/>
                </a:cubicBezTo>
                <a:cubicBezTo>
                  <a:pt x="12483" y="43892"/>
                  <a:pt x="12487" y="43891"/>
                  <a:pt x="12491" y="43891"/>
                </a:cubicBezTo>
                <a:cubicBezTo>
                  <a:pt x="12516" y="43891"/>
                  <a:pt x="12514" y="43928"/>
                  <a:pt x="12503" y="43994"/>
                </a:cubicBezTo>
                <a:cubicBezTo>
                  <a:pt x="12579" y="43881"/>
                  <a:pt x="12629" y="43768"/>
                  <a:pt x="12654" y="43705"/>
                </a:cubicBezTo>
                <a:cubicBezTo>
                  <a:pt x="12767" y="43730"/>
                  <a:pt x="12742" y="43981"/>
                  <a:pt x="12704" y="44258"/>
                </a:cubicBezTo>
                <a:cubicBezTo>
                  <a:pt x="12604" y="44321"/>
                  <a:pt x="12491" y="44396"/>
                  <a:pt x="12390" y="44472"/>
                </a:cubicBezTo>
                <a:cubicBezTo>
                  <a:pt x="12356" y="44662"/>
                  <a:pt x="12339" y="44822"/>
                  <a:pt x="12418" y="44822"/>
                </a:cubicBezTo>
                <a:cubicBezTo>
                  <a:pt x="12453" y="44822"/>
                  <a:pt x="12509" y="44789"/>
                  <a:pt x="12591" y="44710"/>
                </a:cubicBezTo>
                <a:cubicBezTo>
                  <a:pt x="12604" y="44673"/>
                  <a:pt x="12629" y="44610"/>
                  <a:pt x="12654" y="44534"/>
                </a:cubicBezTo>
                <a:lnTo>
                  <a:pt x="12654" y="44534"/>
                </a:lnTo>
                <a:cubicBezTo>
                  <a:pt x="12634" y="44683"/>
                  <a:pt x="12630" y="44784"/>
                  <a:pt x="12672" y="44784"/>
                </a:cubicBezTo>
                <a:cubicBezTo>
                  <a:pt x="12683" y="44784"/>
                  <a:pt x="12698" y="44777"/>
                  <a:pt x="12717" y="44761"/>
                </a:cubicBezTo>
                <a:cubicBezTo>
                  <a:pt x="12880" y="44472"/>
                  <a:pt x="13044" y="44183"/>
                  <a:pt x="13207" y="43894"/>
                </a:cubicBezTo>
                <a:lnTo>
                  <a:pt x="13207" y="43894"/>
                </a:lnTo>
                <a:cubicBezTo>
                  <a:pt x="13119" y="43969"/>
                  <a:pt x="12968" y="44069"/>
                  <a:pt x="12792" y="44183"/>
                </a:cubicBezTo>
                <a:cubicBezTo>
                  <a:pt x="12995" y="43718"/>
                  <a:pt x="13205" y="43188"/>
                  <a:pt x="13050" y="43188"/>
                </a:cubicBezTo>
                <a:cubicBezTo>
                  <a:pt x="13013" y="43188"/>
                  <a:pt x="12954" y="43219"/>
                  <a:pt x="12868" y="43290"/>
                </a:cubicBezTo>
                <a:lnTo>
                  <a:pt x="13421" y="42763"/>
                </a:lnTo>
                <a:cubicBezTo>
                  <a:pt x="13773" y="41921"/>
                  <a:pt x="13710" y="42059"/>
                  <a:pt x="14225" y="41104"/>
                </a:cubicBezTo>
                <a:cubicBezTo>
                  <a:pt x="14308" y="41104"/>
                  <a:pt x="14237" y="41283"/>
                  <a:pt x="14301" y="41283"/>
                </a:cubicBezTo>
                <a:cubicBezTo>
                  <a:pt x="14314" y="41283"/>
                  <a:pt x="14334" y="41275"/>
                  <a:pt x="14363" y="41255"/>
                </a:cubicBezTo>
                <a:cubicBezTo>
                  <a:pt x="14640" y="40476"/>
                  <a:pt x="15745" y="39898"/>
                  <a:pt x="15670" y="39634"/>
                </a:cubicBezTo>
                <a:cubicBezTo>
                  <a:pt x="16022" y="39093"/>
                  <a:pt x="15683" y="39307"/>
                  <a:pt x="15884" y="38955"/>
                </a:cubicBezTo>
                <a:lnTo>
                  <a:pt x="15884" y="38955"/>
                </a:lnTo>
                <a:cubicBezTo>
                  <a:pt x="15891" y="38971"/>
                  <a:pt x="15899" y="39000"/>
                  <a:pt x="15922" y="39000"/>
                </a:cubicBezTo>
                <a:cubicBezTo>
                  <a:pt x="15936" y="39000"/>
                  <a:pt x="15955" y="38989"/>
                  <a:pt x="15984" y="38955"/>
                </a:cubicBezTo>
                <a:lnTo>
                  <a:pt x="16147" y="38478"/>
                </a:lnTo>
                <a:cubicBezTo>
                  <a:pt x="16164" y="38466"/>
                  <a:pt x="16175" y="38461"/>
                  <a:pt x="16183" y="38461"/>
                </a:cubicBezTo>
                <a:cubicBezTo>
                  <a:pt x="16230" y="38461"/>
                  <a:pt x="16126" y="38653"/>
                  <a:pt x="16176" y="38653"/>
                </a:cubicBezTo>
                <a:cubicBezTo>
                  <a:pt x="16197" y="38653"/>
                  <a:pt x="16246" y="38617"/>
                  <a:pt x="16349" y="38515"/>
                </a:cubicBezTo>
                <a:cubicBezTo>
                  <a:pt x="16813" y="37711"/>
                  <a:pt x="17090" y="37234"/>
                  <a:pt x="17630" y="36668"/>
                </a:cubicBezTo>
                <a:cubicBezTo>
                  <a:pt x="17846" y="36382"/>
                  <a:pt x="17860" y="36305"/>
                  <a:pt x="17804" y="36305"/>
                </a:cubicBezTo>
                <a:cubicBezTo>
                  <a:pt x="17740" y="36305"/>
                  <a:pt x="17583" y="36407"/>
                  <a:pt x="17533" y="36407"/>
                </a:cubicBezTo>
                <a:cubicBezTo>
                  <a:pt x="17494" y="36407"/>
                  <a:pt x="17518" y="36348"/>
                  <a:pt x="17693" y="36140"/>
                </a:cubicBezTo>
                <a:cubicBezTo>
                  <a:pt x="17882" y="36115"/>
                  <a:pt x="18070" y="36115"/>
                  <a:pt x="18447" y="35675"/>
                </a:cubicBezTo>
                <a:cubicBezTo>
                  <a:pt x="18560" y="35386"/>
                  <a:pt x="18460" y="35349"/>
                  <a:pt x="18749" y="34909"/>
                </a:cubicBezTo>
                <a:lnTo>
                  <a:pt x="18874" y="35060"/>
                </a:lnTo>
                <a:cubicBezTo>
                  <a:pt x="19134" y="34721"/>
                  <a:pt x="19333" y="34433"/>
                  <a:pt x="19462" y="34433"/>
                </a:cubicBezTo>
                <a:cubicBezTo>
                  <a:pt x="19476" y="34433"/>
                  <a:pt x="19490" y="34436"/>
                  <a:pt x="19503" y="34444"/>
                </a:cubicBezTo>
                <a:cubicBezTo>
                  <a:pt x="19679" y="34092"/>
                  <a:pt x="19854" y="33891"/>
                  <a:pt x="20018" y="33753"/>
                </a:cubicBezTo>
                <a:cubicBezTo>
                  <a:pt x="20120" y="33577"/>
                  <a:pt x="20113" y="33512"/>
                  <a:pt x="20048" y="33512"/>
                </a:cubicBezTo>
                <a:cubicBezTo>
                  <a:pt x="19880" y="33512"/>
                  <a:pt x="19319" y="33941"/>
                  <a:pt x="19201" y="34004"/>
                </a:cubicBezTo>
                <a:cubicBezTo>
                  <a:pt x="19766" y="33539"/>
                  <a:pt x="20005" y="33099"/>
                  <a:pt x="20445" y="32936"/>
                </a:cubicBezTo>
                <a:lnTo>
                  <a:pt x="20445" y="32936"/>
                </a:lnTo>
                <a:lnTo>
                  <a:pt x="20093" y="33451"/>
                </a:lnTo>
                <a:cubicBezTo>
                  <a:pt x="21136" y="32559"/>
                  <a:pt x="20684" y="32295"/>
                  <a:pt x="21400" y="32069"/>
                </a:cubicBezTo>
                <a:lnTo>
                  <a:pt x="21400" y="32069"/>
                </a:lnTo>
                <a:cubicBezTo>
                  <a:pt x="21134" y="32379"/>
                  <a:pt x="20888" y="32797"/>
                  <a:pt x="21014" y="32797"/>
                </a:cubicBezTo>
                <a:cubicBezTo>
                  <a:pt x="21031" y="32797"/>
                  <a:pt x="21055" y="32789"/>
                  <a:pt x="21086" y="32773"/>
                </a:cubicBezTo>
                <a:lnTo>
                  <a:pt x="21425" y="32182"/>
                </a:lnTo>
                <a:cubicBezTo>
                  <a:pt x="21429" y="32181"/>
                  <a:pt x="21432" y="32181"/>
                  <a:pt x="21434" y="32181"/>
                </a:cubicBezTo>
                <a:cubicBezTo>
                  <a:pt x="21488" y="32181"/>
                  <a:pt x="21333" y="32370"/>
                  <a:pt x="21362" y="32370"/>
                </a:cubicBezTo>
                <a:cubicBezTo>
                  <a:pt x="21371" y="32370"/>
                  <a:pt x="21397" y="32353"/>
                  <a:pt x="21450" y="32308"/>
                </a:cubicBezTo>
                <a:cubicBezTo>
                  <a:pt x="21551" y="32132"/>
                  <a:pt x="21714" y="31767"/>
                  <a:pt x="21777" y="31591"/>
                </a:cubicBezTo>
                <a:lnTo>
                  <a:pt x="21777" y="31604"/>
                </a:lnTo>
                <a:lnTo>
                  <a:pt x="22456" y="30737"/>
                </a:lnTo>
                <a:lnTo>
                  <a:pt x="22456" y="30737"/>
                </a:lnTo>
                <a:cubicBezTo>
                  <a:pt x="22416" y="30796"/>
                  <a:pt x="22408" y="30831"/>
                  <a:pt x="22427" y="30831"/>
                </a:cubicBezTo>
                <a:cubicBezTo>
                  <a:pt x="22444" y="30831"/>
                  <a:pt x="22484" y="30803"/>
                  <a:pt x="22544" y="30737"/>
                </a:cubicBezTo>
                <a:lnTo>
                  <a:pt x="22971" y="30058"/>
                </a:lnTo>
                <a:lnTo>
                  <a:pt x="22971" y="30058"/>
                </a:lnTo>
                <a:cubicBezTo>
                  <a:pt x="22928" y="30131"/>
                  <a:pt x="22923" y="30163"/>
                  <a:pt x="22945" y="30163"/>
                </a:cubicBezTo>
                <a:cubicBezTo>
                  <a:pt x="22988" y="30163"/>
                  <a:pt x="23132" y="30044"/>
                  <a:pt x="23297" y="29870"/>
                </a:cubicBezTo>
                <a:cubicBezTo>
                  <a:pt x="24001" y="29129"/>
                  <a:pt x="23486" y="28965"/>
                  <a:pt x="24139" y="28488"/>
                </a:cubicBezTo>
                <a:lnTo>
                  <a:pt x="24139" y="28488"/>
                </a:lnTo>
                <a:cubicBezTo>
                  <a:pt x="24064" y="28576"/>
                  <a:pt x="24077" y="28601"/>
                  <a:pt x="24001" y="28689"/>
                </a:cubicBezTo>
                <a:lnTo>
                  <a:pt x="24328" y="28425"/>
                </a:lnTo>
                <a:cubicBezTo>
                  <a:pt x="24064" y="28086"/>
                  <a:pt x="25836" y="26565"/>
                  <a:pt x="25572" y="26226"/>
                </a:cubicBezTo>
                <a:cubicBezTo>
                  <a:pt x="25699" y="26143"/>
                  <a:pt x="25768" y="26105"/>
                  <a:pt x="25795" y="26105"/>
                </a:cubicBezTo>
                <a:cubicBezTo>
                  <a:pt x="25876" y="26105"/>
                  <a:pt x="25590" y="26441"/>
                  <a:pt x="25346" y="26967"/>
                </a:cubicBezTo>
                <a:lnTo>
                  <a:pt x="25836" y="26565"/>
                </a:lnTo>
                <a:lnTo>
                  <a:pt x="25836" y="26565"/>
                </a:lnTo>
                <a:cubicBezTo>
                  <a:pt x="25685" y="26766"/>
                  <a:pt x="25522" y="26904"/>
                  <a:pt x="25383" y="27131"/>
                </a:cubicBezTo>
                <a:cubicBezTo>
                  <a:pt x="26037" y="26628"/>
                  <a:pt x="26364" y="25899"/>
                  <a:pt x="26565" y="25497"/>
                </a:cubicBezTo>
                <a:cubicBezTo>
                  <a:pt x="26602" y="25468"/>
                  <a:pt x="26629" y="25457"/>
                  <a:pt x="26651" y="25457"/>
                </a:cubicBezTo>
                <a:cubicBezTo>
                  <a:pt x="26712" y="25457"/>
                  <a:pt x="26729" y="25541"/>
                  <a:pt x="26791" y="25541"/>
                </a:cubicBezTo>
                <a:cubicBezTo>
                  <a:pt x="26850" y="25541"/>
                  <a:pt x="26951" y="25465"/>
                  <a:pt x="27168" y="25170"/>
                </a:cubicBezTo>
                <a:cubicBezTo>
                  <a:pt x="27453" y="24784"/>
                  <a:pt x="27459" y="24692"/>
                  <a:pt x="27385" y="24692"/>
                </a:cubicBezTo>
                <a:cubicBezTo>
                  <a:pt x="27318" y="24692"/>
                  <a:pt x="27188" y="24765"/>
                  <a:pt x="27133" y="24765"/>
                </a:cubicBezTo>
                <a:cubicBezTo>
                  <a:pt x="27090" y="24765"/>
                  <a:pt x="27095" y="24719"/>
                  <a:pt x="27218" y="24554"/>
                </a:cubicBezTo>
                <a:lnTo>
                  <a:pt x="27733" y="24278"/>
                </a:lnTo>
                <a:cubicBezTo>
                  <a:pt x="28236" y="23449"/>
                  <a:pt x="28801" y="22996"/>
                  <a:pt x="29354" y="22406"/>
                </a:cubicBezTo>
                <a:cubicBezTo>
                  <a:pt x="29455" y="22242"/>
                  <a:pt x="29492" y="22167"/>
                  <a:pt x="29505" y="22117"/>
                </a:cubicBezTo>
                <a:cubicBezTo>
                  <a:pt x="30133" y="21526"/>
                  <a:pt x="30523" y="20621"/>
                  <a:pt x="31000" y="20169"/>
                </a:cubicBezTo>
                <a:lnTo>
                  <a:pt x="31000" y="20169"/>
                </a:lnTo>
                <a:cubicBezTo>
                  <a:pt x="30987" y="20196"/>
                  <a:pt x="30989" y="20207"/>
                  <a:pt x="31003" y="20207"/>
                </a:cubicBezTo>
                <a:cubicBezTo>
                  <a:pt x="31064" y="20207"/>
                  <a:pt x="31356" y="19976"/>
                  <a:pt x="31428" y="19955"/>
                </a:cubicBezTo>
                <a:lnTo>
                  <a:pt x="32094" y="18988"/>
                </a:lnTo>
                <a:lnTo>
                  <a:pt x="32094" y="18988"/>
                </a:lnTo>
                <a:cubicBezTo>
                  <a:pt x="31930" y="19227"/>
                  <a:pt x="31893" y="19352"/>
                  <a:pt x="31893" y="19440"/>
                </a:cubicBezTo>
                <a:cubicBezTo>
                  <a:pt x="32282" y="18975"/>
                  <a:pt x="32659" y="18535"/>
                  <a:pt x="32998" y="18133"/>
                </a:cubicBezTo>
                <a:cubicBezTo>
                  <a:pt x="33250" y="17844"/>
                  <a:pt x="33488" y="17568"/>
                  <a:pt x="33727" y="17291"/>
                </a:cubicBezTo>
                <a:cubicBezTo>
                  <a:pt x="35009" y="15783"/>
                  <a:pt x="35977" y="14653"/>
                  <a:pt x="36693" y="13823"/>
                </a:cubicBezTo>
                <a:cubicBezTo>
                  <a:pt x="36730" y="13773"/>
                  <a:pt x="36781" y="13697"/>
                  <a:pt x="36856" y="13622"/>
                </a:cubicBezTo>
                <a:lnTo>
                  <a:pt x="36894" y="13559"/>
                </a:lnTo>
                <a:cubicBezTo>
                  <a:pt x="37910" y="12352"/>
                  <a:pt x="38263" y="11883"/>
                  <a:pt x="38196" y="11883"/>
                </a:cubicBezTo>
                <a:cubicBezTo>
                  <a:pt x="38048" y="11883"/>
                  <a:pt x="35821" y="14206"/>
                  <a:pt x="34217" y="15871"/>
                </a:cubicBezTo>
                <a:cubicBezTo>
                  <a:pt x="33341" y="16777"/>
                  <a:pt x="32645" y="17487"/>
                  <a:pt x="32573" y="17487"/>
                </a:cubicBezTo>
                <a:cubicBezTo>
                  <a:pt x="32550" y="17487"/>
                  <a:pt x="32591" y="17415"/>
                  <a:pt x="32709" y="17254"/>
                </a:cubicBezTo>
                <a:cubicBezTo>
                  <a:pt x="33212" y="16600"/>
                  <a:pt x="35034" y="14426"/>
                  <a:pt x="39269" y="9664"/>
                </a:cubicBezTo>
                <a:lnTo>
                  <a:pt x="39269" y="9664"/>
                </a:lnTo>
                <a:lnTo>
                  <a:pt x="37874" y="10556"/>
                </a:lnTo>
                <a:lnTo>
                  <a:pt x="39910" y="8282"/>
                </a:lnTo>
                <a:cubicBezTo>
                  <a:pt x="40051" y="8067"/>
                  <a:pt x="40095" y="7968"/>
                  <a:pt x="40053" y="7968"/>
                </a:cubicBezTo>
                <a:cubicBezTo>
                  <a:pt x="39767" y="7968"/>
                  <a:pt x="35526" y="12590"/>
                  <a:pt x="31352" y="17279"/>
                </a:cubicBezTo>
                <a:cubicBezTo>
                  <a:pt x="32634" y="15683"/>
                  <a:pt x="34519" y="13610"/>
                  <a:pt x="35562" y="12441"/>
                </a:cubicBezTo>
                <a:cubicBezTo>
                  <a:pt x="36920" y="10671"/>
                  <a:pt x="37658" y="9672"/>
                  <a:pt x="37550" y="9672"/>
                </a:cubicBezTo>
                <a:cubicBezTo>
                  <a:pt x="37546" y="9672"/>
                  <a:pt x="37541" y="9674"/>
                  <a:pt x="37535" y="9676"/>
                </a:cubicBezTo>
                <a:cubicBezTo>
                  <a:pt x="37359" y="9739"/>
                  <a:pt x="36253" y="10870"/>
                  <a:pt x="33979" y="13333"/>
                </a:cubicBezTo>
                <a:cubicBezTo>
                  <a:pt x="34041" y="13094"/>
                  <a:pt x="34443" y="12655"/>
                  <a:pt x="34431" y="12441"/>
                </a:cubicBezTo>
                <a:lnTo>
                  <a:pt x="34484" y="12372"/>
                </a:lnTo>
                <a:lnTo>
                  <a:pt x="34484" y="12372"/>
                </a:lnTo>
                <a:cubicBezTo>
                  <a:pt x="34466" y="12394"/>
                  <a:pt x="34446" y="12413"/>
                  <a:pt x="34431" y="12428"/>
                </a:cubicBezTo>
                <a:cubicBezTo>
                  <a:pt x="34418" y="12391"/>
                  <a:pt x="34393" y="12353"/>
                  <a:pt x="34343" y="12328"/>
                </a:cubicBezTo>
                <a:cubicBezTo>
                  <a:pt x="34368" y="12303"/>
                  <a:pt x="34393" y="12278"/>
                  <a:pt x="34418" y="12240"/>
                </a:cubicBezTo>
                <a:cubicBezTo>
                  <a:pt x="34456" y="12265"/>
                  <a:pt x="34481" y="12290"/>
                  <a:pt x="34519" y="12328"/>
                </a:cubicBezTo>
                <a:cubicBezTo>
                  <a:pt x="34575" y="12375"/>
                  <a:pt x="34631" y="12421"/>
                  <a:pt x="34724" y="12421"/>
                </a:cubicBezTo>
                <a:cubicBezTo>
                  <a:pt x="34756" y="12421"/>
                  <a:pt x="34791" y="12416"/>
                  <a:pt x="34833" y="12403"/>
                </a:cubicBezTo>
                <a:cubicBezTo>
                  <a:pt x="35260" y="11360"/>
                  <a:pt x="36555" y="10795"/>
                  <a:pt x="37334" y="9727"/>
                </a:cubicBezTo>
                <a:cubicBezTo>
                  <a:pt x="37258" y="9639"/>
                  <a:pt x="36969" y="9676"/>
                  <a:pt x="37019" y="9337"/>
                </a:cubicBezTo>
                <a:lnTo>
                  <a:pt x="37937" y="9224"/>
                </a:lnTo>
                <a:cubicBezTo>
                  <a:pt x="38062" y="8998"/>
                  <a:pt x="37560" y="8583"/>
                  <a:pt x="38201" y="8508"/>
                </a:cubicBezTo>
                <a:cubicBezTo>
                  <a:pt x="38075" y="8483"/>
                  <a:pt x="37899" y="8457"/>
                  <a:pt x="37974" y="8307"/>
                </a:cubicBezTo>
                <a:cubicBezTo>
                  <a:pt x="40136" y="6774"/>
                  <a:pt x="41116" y="4034"/>
                  <a:pt x="43705" y="2841"/>
                </a:cubicBezTo>
                <a:lnTo>
                  <a:pt x="43705" y="2841"/>
                </a:lnTo>
                <a:cubicBezTo>
                  <a:pt x="43619" y="2864"/>
                  <a:pt x="43557" y="2874"/>
                  <a:pt x="43515" y="2874"/>
                </a:cubicBezTo>
                <a:cubicBezTo>
                  <a:pt x="43353" y="2874"/>
                  <a:pt x="43475" y="2721"/>
                  <a:pt x="43604" y="2551"/>
                </a:cubicBezTo>
                <a:lnTo>
                  <a:pt x="43604" y="2551"/>
                </a:lnTo>
                <a:cubicBezTo>
                  <a:pt x="43583" y="2566"/>
                  <a:pt x="43564" y="2572"/>
                  <a:pt x="43545" y="2572"/>
                </a:cubicBezTo>
                <a:cubicBezTo>
                  <a:pt x="43434" y="2572"/>
                  <a:pt x="43369" y="2338"/>
                  <a:pt x="43240" y="2262"/>
                </a:cubicBezTo>
                <a:lnTo>
                  <a:pt x="44320" y="1760"/>
                </a:lnTo>
                <a:cubicBezTo>
                  <a:pt x="44107" y="1295"/>
                  <a:pt x="45087" y="868"/>
                  <a:pt x="44835" y="478"/>
                </a:cubicBezTo>
                <a:lnTo>
                  <a:pt x="44835" y="478"/>
                </a:lnTo>
                <a:lnTo>
                  <a:pt x="44660" y="792"/>
                </a:lnTo>
                <a:cubicBezTo>
                  <a:pt x="44584" y="101"/>
                  <a:pt x="43378" y="503"/>
                  <a:pt x="42925"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61" name="Google Shape;561;p55"/>
          <p:cNvSpPr/>
          <p:nvPr/>
        </p:nvSpPr>
        <p:spPr>
          <a:xfrm flipH="1">
            <a:off x="-899244" y="4701600"/>
            <a:ext cx="2498544" cy="2962219"/>
          </a:xfrm>
          <a:custGeom>
            <a:rect b="b" l="l" r="r" t="t"/>
            <a:pathLst>
              <a:path extrusionOk="0" h="52859" w="44585">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62" name="Google Shape;562;p55"/>
          <p:cNvSpPr/>
          <p:nvPr/>
        </p:nvSpPr>
        <p:spPr>
          <a:xfrm rot="5243857">
            <a:off x="10903210" y="-746645"/>
            <a:ext cx="3071877" cy="2588352"/>
          </a:xfrm>
          <a:custGeom>
            <a:rect b="b" l="l" r="r" t="t"/>
            <a:pathLst>
              <a:path extrusionOk="0" h="51395" w="60996">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63" name="Google Shape;563;p55"/>
          <p:cNvPicPr preferRelativeResize="0"/>
          <p:nvPr/>
        </p:nvPicPr>
        <p:blipFill rotWithShape="1">
          <a:blip r:embed="rId2">
            <a:alphaModFix/>
          </a:blip>
          <a:srcRect b="0" l="0" r="0" t="0"/>
          <a:stretch/>
        </p:blipFill>
        <p:spPr>
          <a:xfrm rot="-2275514">
            <a:off x="11138794" y="825917"/>
            <a:ext cx="1714615" cy="970633"/>
          </a:xfrm>
          <a:prstGeom prst="rect">
            <a:avLst/>
          </a:prstGeom>
          <a:noFill/>
          <a:ln>
            <a:noFill/>
          </a:ln>
        </p:spPr>
      </p:pic>
      <p:pic>
        <p:nvPicPr>
          <p:cNvPr id="564" name="Google Shape;564;p55"/>
          <p:cNvPicPr preferRelativeResize="0"/>
          <p:nvPr/>
        </p:nvPicPr>
        <p:blipFill rotWithShape="1">
          <a:blip r:embed="rId3">
            <a:alphaModFix/>
          </a:blip>
          <a:srcRect b="0" l="0" r="0" t="0"/>
          <a:stretch/>
        </p:blipFill>
        <p:spPr>
          <a:xfrm rot="-5400000">
            <a:off x="-327652" y="6004217"/>
            <a:ext cx="946133" cy="1091233"/>
          </a:xfrm>
          <a:prstGeom prst="rect">
            <a:avLst/>
          </a:prstGeom>
          <a:noFill/>
          <a:ln>
            <a:noFill/>
          </a:ln>
        </p:spPr>
      </p:pic>
      <p:sp>
        <p:nvSpPr>
          <p:cNvPr id="565" name="Google Shape;565;p55"/>
          <p:cNvSpPr txBox="1"/>
          <p:nvPr>
            <p:ph idx="1" type="subTitle"/>
          </p:nvPr>
        </p:nvSpPr>
        <p:spPr>
          <a:xfrm>
            <a:off x="9599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66" name="Google Shape;566;p55"/>
          <p:cNvSpPr txBox="1"/>
          <p:nvPr>
            <p:ph idx="2" type="subTitle"/>
          </p:nvPr>
        </p:nvSpPr>
        <p:spPr>
          <a:xfrm>
            <a:off x="45777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67" name="Google Shape;567;p55"/>
          <p:cNvSpPr txBox="1"/>
          <p:nvPr>
            <p:ph idx="3" type="subTitle"/>
          </p:nvPr>
        </p:nvSpPr>
        <p:spPr>
          <a:xfrm>
            <a:off x="81953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68" name="Google Shape;568;p55"/>
          <p:cNvSpPr txBox="1"/>
          <p:nvPr>
            <p:ph idx="4" type="subTitle"/>
          </p:nvPr>
        </p:nvSpPr>
        <p:spPr>
          <a:xfrm>
            <a:off x="9600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69" name="Google Shape;569;p55"/>
          <p:cNvSpPr txBox="1"/>
          <p:nvPr>
            <p:ph idx="5" type="subTitle"/>
          </p:nvPr>
        </p:nvSpPr>
        <p:spPr>
          <a:xfrm>
            <a:off x="45776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70" name="Google Shape;570;p55"/>
          <p:cNvSpPr txBox="1"/>
          <p:nvPr>
            <p:ph idx="6" type="subTitle"/>
          </p:nvPr>
        </p:nvSpPr>
        <p:spPr>
          <a:xfrm>
            <a:off x="81952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571" name="Google Shape;571;p55"/>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Big Title">
    <p:spTree>
      <p:nvGrpSpPr>
        <p:cNvPr id="572" name="Shape 572"/>
        <p:cNvGrpSpPr/>
        <p:nvPr/>
      </p:nvGrpSpPr>
      <p:grpSpPr>
        <a:xfrm>
          <a:off x="0" y="0"/>
          <a:ext cx="0" cy="0"/>
          <a:chOff x="0" y="0"/>
          <a:chExt cx="0" cy="0"/>
        </a:xfrm>
      </p:grpSpPr>
      <p:sp>
        <p:nvSpPr>
          <p:cNvPr id="573" name="Google Shape;573;p56"/>
          <p:cNvSpPr/>
          <p:nvPr/>
        </p:nvSpPr>
        <p:spPr>
          <a:xfrm>
            <a:off x="170801" y="4304201"/>
            <a:ext cx="4779551" cy="1563383"/>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74" name="Google Shape;574;p56"/>
          <p:cNvSpPr/>
          <p:nvPr/>
        </p:nvSpPr>
        <p:spPr>
          <a:xfrm>
            <a:off x="-147667" y="2524966"/>
            <a:ext cx="6075925" cy="2277457"/>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75" name="Google Shape;575;p56"/>
          <p:cNvSpPr/>
          <p:nvPr/>
        </p:nvSpPr>
        <p:spPr>
          <a:xfrm rot="197100">
            <a:off x="496514" y="1195341"/>
            <a:ext cx="5129831" cy="1677900"/>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76" name="Google Shape;576;p56"/>
          <p:cNvPicPr preferRelativeResize="0"/>
          <p:nvPr/>
        </p:nvPicPr>
        <p:blipFill rotWithShape="1">
          <a:blip r:embed="rId2">
            <a:alphaModFix/>
          </a:blip>
          <a:srcRect b="0" l="0" r="0" t="0"/>
          <a:stretch/>
        </p:blipFill>
        <p:spPr>
          <a:xfrm>
            <a:off x="4689501" y="3959900"/>
            <a:ext cx="1700367" cy="680133"/>
          </a:xfrm>
          <a:prstGeom prst="rect">
            <a:avLst/>
          </a:prstGeom>
          <a:noFill/>
          <a:ln>
            <a:noFill/>
          </a:ln>
        </p:spPr>
      </p:pic>
      <p:sp>
        <p:nvSpPr>
          <p:cNvPr id="577" name="Google Shape;577;p56"/>
          <p:cNvSpPr/>
          <p:nvPr/>
        </p:nvSpPr>
        <p:spPr>
          <a:xfrm rot="4945898">
            <a:off x="10480393" y="-295435"/>
            <a:ext cx="2894376" cy="2309787"/>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78" name="Google Shape;578;p56"/>
          <p:cNvSpPr txBox="1"/>
          <p:nvPr>
            <p:ph type="title"/>
          </p:nvPr>
        </p:nvSpPr>
        <p:spPr>
          <a:xfrm>
            <a:off x="1064233" y="1890500"/>
            <a:ext cx="3994400" cy="35464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p:cSld name="Title and Design">
    <p:spTree>
      <p:nvGrpSpPr>
        <p:cNvPr id="579" name="Shape 579"/>
        <p:cNvGrpSpPr/>
        <p:nvPr/>
      </p:nvGrpSpPr>
      <p:grpSpPr>
        <a:xfrm>
          <a:off x="0" y="0"/>
          <a:ext cx="0" cy="0"/>
          <a:chOff x="0" y="0"/>
          <a:chExt cx="0" cy="0"/>
        </a:xfrm>
      </p:grpSpPr>
      <p:sp>
        <p:nvSpPr>
          <p:cNvPr id="580" name="Google Shape;580;p57"/>
          <p:cNvSpPr/>
          <p:nvPr/>
        </p:nvSpPr>
        <p:spPr>
          <a:xfrm rot="-7200149">
            <a:off x="10506031" y="835457"/>
            <a:ext cx="2799679" cy="55796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81" name="Google Shape;581;p57"/>
          <p:cNvSpPr/>
          <p:nvPr/>
        </p:nvSpPr>
        <p:spPr>
          <a:xfrm rot="-6212639">
            <a:off x="-883020" y="5865971"/>
            <a:ext cx="2175168" cy="56394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82" name="Google Shape;582;p57"/>
          <p:cNvPicPr preferRelativeResize="0"/>
          <p:nvPr/>
        </p:nvPicPr>
        <p:blipFill rotWithShape="1">
          <a:blip r:embed="rId2">
            <a:alphaModFix/>
          </a:blip>
          <a:srcRect b="0" l="0" r="0" t="0"/>
          <a:stretch/>
        </p:blipFill>
        <p:spPr>
          <a:xfrm>
            <a:off x="11269663" y="644369"/>
            <a:ext cx="988000" cy="1139567"/>
          </a:xfrm>
          <a:prstGeom prst="rect">
            <a:avLst/>
          </a:prstGeom>
          <a:noFill/>
          <a:ln>
            <a:noFill/>
          </a:ln>
        </p:spPr>
      </p:pic>
      <p:pic>
        <p:nvPicPr>
          <p:cNvPr id="583" name="Google Shape;583;p57"/>
          <p:cNvPicPr preferRelativeResize="0"/>
          <p:nvPr/>
        </p:nvPicPr>
        <p:blipFill rotWithShape="1">
          <a:blip r:embed="rId3">
            <a:alphaModFix/>
          </a:blip>
          <a:srcRect b="0" l="0" r="0" t="0"/>
          <a:stretch/>
        </p:blipFill>
        <p:spPr>
          <a:xfrm rot="9418779">
            <a:off x="-679847" y="4703694"/>
            <a:ext cx="1765492" cy="999433"/>
          </a:xfrm>
          <a:prstGeom prst="rect">
            <a:avLst/>
          </a:prstGeom>
          <a:noFill/>
          <a:ln>
            <a:noFill/>
          </a:ln>
        </p:spPr>
      </p:pic>
      <p:sp>
        <p:nvSpPr>
          <p:cNvPr id="584" name="Google Shape;584;p57"/>
          <p:cNvSpPr txBox="1"/>
          <p:nvPr>
            <p:ph type="title"/>
          </p:nvPr>
        </p:nvSpPr>
        <p:spPr>
          <a:xfrm>
            <a:off x="858400" y="570800"/>
            <a:ext cx="10272000" cy="763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1">
  <p:cSld name="Title and Design 1">
    <p:spTree>
      <p:nvGrpSpPr>
        <p:cNvPr id="585" name="Shape 585"/>
        <p:cNvGrpSpPr/>
        <p:nvPr/>
      </p:nvGrpSpPr>
      <p:grpSpPr>
        <a:xfrm>
          <a:off x="0" y="0"/>
          <a:ext cx="0" cy="0"/>
          <a:chOff x="0" y="0"/>
          <a:chExt cx="0" cy="0"/>
        </a:xfrm>
      </p:grpSpPr>
      <p:sp>
        <p:nvSpPr>
          <p:cNvPr id="586" name="Google Shape;586;p58"/>
          <p:cNvSpPr/>
          <p:nvPr/>
        </p:nvSpPr>
        <p:spPr>
          <a:xfrm rot="8314325">
            <a:off x="-469887" y="-404126"/>
            <a:ext cx="3060005" cy="83686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587" name="Google Shape;587;p58"/>
          <p:cNvGrpSpPr/>
          <p:nvPr/>
        </p:nvGrpSpPr>
        <p:grpSpPr>
          <a:xfrm flipH="1">
            <a:off x="10304201" y="5752751"/>
            <a:ext cx="2333889" cy="1380807"/>
            <a:chOff x="-532975" y="4271713"/>
            <a:chExt cx="1750417" cy="1035605"/>
          </a:xfrm>
        </p:grpSpPr>
        <p:sp>
          <p:nvSpPr>
            <p:cNvPr id="588" name="Google Shape;588;p58"/>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89" name="Google Shape;589;p58"/>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590" name="Google Shape;590;p58"/>
          <p:cNvPicPr preferRelativeResize="0"/>
          <p:nvPr/>
        </p:nvPicPr>
        <p:blipFill rotWithShape="1">
          <a:blip r:embed="rId2">
            <a:alphaModFix/>
          </a:blip>
          <a:srcRect b="0" l="0" r="0" t="0"/>
          <a:stretch/>
        </p:blipFill>
        <p:spPr>
          <a:xfrm rot="7792500">
            <a:off x="-681633" y="976506"/>
            <a:ext cx="2027468" cy="810988"/>
          </a:xfrm>
          <a:prstGeom prst="rect">
            <a:avLst/>
          </a:prstGeom>
          <a:noFill/>
          <a:ln>
            <a:noFill/>
          </a:ln>
        </p:spPr>
      </p:pic>
      <p:sp>
        <p:nvSpPr>
          <p:cNvPr id="591" name="Google Shape;591;p58"/>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 and Text">
    <p:bg>
      <p:bgPr>
        <a:solidFill>
          <a:schemeClr val="lt2"/>
        </a:solidFill>
      </p:bgPr>
    </p:bg>
    <p:spTree>
      <p:nvGrpSpPr>
        <p:cNvPr id="125" name="Shape 125"/>
        <p:cNvGrpSpPr/>
        <p:nvPr/>
      </p:nvGrpSpPr>
      <p:grpSpPr>
        <a:xfrm>
          <a:off x="0" y="0"/>
          <a:ext cx="0" cy="0"/>
          <a:chOff x="0" y="0"/>
          <a:chExt cx="0" cy="0"/>
        </a:xfrm>
      </p:grpSpPr>
      <p:sp>
        <p:nvSpPr>
          <p:cNvPr id="126" name="Google Shape;126;p34"/>
          <p:cNvSpPr/>
          <p:nvPr/>
        </p:nvSpPr>
        <p:spPr>
          <a:xfrm rot="-2700000">
            <a:off x="-909784" y="551610"/>
            <a:ext cx="2976343" cy="81398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 name="Google Shape;127;p34"/>
          <p:cNvSpPr/>
          <p:nvPr/>
        </p:nvSpPr>
        <p:spPr>
          <a:xfrm rot="8100000">
            <a:off x="10648909" y="5364817"/>
            <a:ext cx="3275620" cy="65282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28" name="Google Shape;128;p34"/>
          <p:cNvPicPr preferRelativeResize="0"/>
          <p:nvPr/>
        </p:nvPicPr>
        <p:blipFill rotWithShape="1">
          <a:blip r:embed="rId2">
            <a:alphaModFix/>
          </a:blip>
          <a:srcRect b="0" l="0" r="0" t="0"/>
          <a:stretch/>
        </p:blipFill>
        <p:spPr>
          <a:xfrm rot="2147433">
            <a:off x="1395725" y="-234869"/>
            <a:ext cx="2023484" cy="750140"/>
          </a:xfrm>
          <a:prstGeom prst="rect">
            <a:avLst/>
          </a:prstGeom>
          <a:noFill/>
          <a:ln>
            <a:noFill/>
          </a:ln>
        </p:spPr>
      </p:pic>
      <p:grpSp>
        <p:nvGrpSpPr>
          <p:cNvPr id="129" name="Google Shape;129;p34"/>
          <p:cNvGrpSpPr/>
          <p:nvPr/>
        </p:nvGrpSpPr>
        <p:grpSpPr>
          <a:xfrm>
            <a:off x="-437299" y="5549984"/>
            <a:ext cx="2333889" cy="1380807"/>
            <a:chOff x="-532975" y="4271713"/>
            <a:chExt cx="1750417" cy="1035605"/>
          </a:xfrm>
        </p:grpSpPr>
        <p:sp>
          <p:nvSpPr>
            <p:cNvPr id="130" name="Google Shape;130;p34"/>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 name="Google Shape;131;p34"/>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32" name="Google Shape;132;p34"/>
          <p:cNvSpPr txBox="1"/>
          <p:nvPr>
            <p:ph type="title"/>
          </p:nvPr>
        </p:nvSpPr>
        <p:spPr>
          <a:xfrm>
            <a:off x="960067" y="576800"/>
            <a:ext cx="10272000" cy="7636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133" name="Google Shape;133;p34"/>
          <p:cNvSpPr txBox="1"/>
          <p:nvPr>
            <p:ph idx="1" type="subTitle"/>
          </p:nvPr>
        </p:nvSpPr>
        <p:spPr>
          <a:xfrm>
            <a:off x="1722800" y="2366833"/>
            <a:ext cx="8746400" cy="34324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Clr>
                <a:schemeClr val="dk1"/>
              </a:buClr>
              <a:buSzPts val="2100"/>
              <a:buChar char="●"/>
              <a:defRPr/>
            </a:lvl1pPr>
            <a:lvl2pPr lvl="1" algn="ctr">
              <a:lnSpc>
                <a:spcPct val="100000"/>
              </a:lnSpc>
              <a:spcBef>
                <a:spcPts val="0"/>
              </a:spcBef>
              <a:spcAft>
                <a:spcPts val="0"/>
              </a:spcAft>
              <a:buClr>
                <a:schemeClr val="dk1"/>
              </a:buClr>
              <a:buSzPts val="2100"/>
              <a:buChar char="○"/>
              <a:defRPr sz="2800"/>
            </a:lvl2pPr>
            <a:lvl3pPr lvl="2" algn="ctr">
              <a:lnSpc>
                <a:spcPct val="100000"/>
              </a:lnSpc>
              <a:spcBef>
                <a:spcPts val="0"/>
              </a:spcBef>
              <a:spcAft>
                <a:spcPts val="0"/>
              </a:spcAft>
              <a:buClr>
                <a:schemeClr val="dk1"/>
              </a:buClr>
              <a:buSzPts val="2100"/>
              <a:buChar char="■"/>
              <a:defRPr sz="2800"/>
            </a:lvl3pPr>
            <a:lvl4pPr lvl="3" algn="ctr">
              <a:lnSpc>
                <a:spcPct val="100000"/>
              </a:lnSpc>
              <a:spcBef>
                <a:spcPts val="0"/>
              </a:spcBef>
              <a:spcAft>
                <a:spcPts val="0"/>
              </a:spcAft>
              <a:buClr>
                <a:schemeClr val="dk1"/>
              </a:buClr>
              <a:buSzPts val="2100"/>
              <a:buChar char="●"/>
              <a:defRPr sz="2800"/>
            </a:lvl4pPr>
            <a:lvl5pPr lvl="4" algn="ctr">
              <a:lnSpc>
                <a:spcPct val="100000"/>
              </a:lnSpc>
              <a:spcBef>
                <a:spcPts val="0"/>
              </a:spcBef>
              <a:spcAft>
                <a:spcPts val="0"/>
              </a:spcAft>
              <a:buClr>
                <a:schemeClr val="dk1"/>
              </a:buClr>
              <a:buSzPts val="2100"/>
              <a:buChar char="○"/>
              <a:defRPr sz="2800"/>
            </a:lvl5pPr>
            <a:lvl6pPr lvl="5" algn="ctr">
              <a:lnSpc>
                <a:spcPct val="100000"/>
              </a:lnSpc>
              <a:spcBef>
                <a:spcPts val="0"/>
              </a:spcBef>
              <a:spcAft>
                <a:spcPts val="0"/>
              </a:spcAft>
              <a:buClr>
                <a:schemeClr val="dk1"/>
              </a:buClr>
              <a:buSzPts val="2100"/>
              <a:buChar char="■"/>
              <a:defRPr sz="2800"/>
            </a:lvl6pPr>
            <a:lvl7pPr lvl="6" algn="ctr">
              <a:lnSpc>
                <a:spcPct val="100000"/>
              </a:lnSpc>
              <a:spcBef>
                <a:spcPts val="0"/>
              </a:spcBef>
              <a:spcAft>
                <a:spcPts val="0"/>
              </a:spcAft>
              <a:buClr>
                <a:schemeClr val="dk1"/>
              </a:buClr>
              <a:buSzPts val="2100"/>
              <a:buChar char="●"/>
              <a:defRPr sz="2800"/>
            </a:lvl7pPr>
            <a:lvl8pPr lvl="7" algn="ctr">
              <a:lnSpc>
                <a:spcPct val="100000"/>
              </a:lnSpc>
              <a:spcBef>
                <a:spcPts val="0"/>
              </a:spcBef>
              <a:spcAft>
                <a:spcPts val="0"/>
              </a:spcAft>
              <a:buClr>
                <a:schemeClr val="dk1"/>
              </a:buClr>
              <a:buSzPts val="2100"/>
              <a:buChar char="○"/>
              <a:defRPr sz="2800"/>
            </a:lvl8pPr>
            <a:lvl9pPr lvl="8" algn="ctr">
              <a:lnSpc>
                <a:spcPct val="100000"/>
              </a:lnSpc>
              <a:spcBef>
                <a:spcPts val="0"/>
              </a:spcBef>
              <a:spcAft>
                <a:spcPts val="0"/>
              </a:spcAft>
              <a:buClr>
                <a:schemeClr val="dk1"/>
              </a:buClr>
              <a:buSzPts val="2100"/>
              <a:buChar char="■"/>
              <a:defRPr sz="28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2">
  <p:cSld name="Title and Design 2">
    <p:spTree>
      <p:nvGrpSpPr>
        <p:cNvPr id="592" name="Shape 592"/>
        <p:cNvGrpSpPr/>
        <p:nvPr/>
      </p:nvGrpSpPr>
      <p:grpSpPr>
        <a:xfrm>
          <a:off x="0" y="0"/>
          <a:ext cx="0" cy="0"/>
          <a:chOff x="0" y="0"/>
          <a:chExt cx="0" cy="0"/>
        </a:xfrm>
      </p:grpSpPr>
      <p:sp>
        <p:nvSpPr>
          <p:cNvPr id="593" name="Google Shape;593;p59"/>
          <p:cNvSpPr/>
          <p:nvPr/>
        </p:nvSpPr>
        <p:spPr>
          <a:xfrm rot="-2172970">
            <a:off x="-1786825" y="220671"/>
            <a:ext cx="3651597" cy="998661"/>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594" name="Google Shape;594;p59"/>
          <p:cNvSpPr/>
          <p:nvPr/>
        </p:nvSpPr>
        <p:spPr>
          <a:xfrm rot="7670825">
            <a:off x="10776785" y="5488351"/>
            <a:ext cx="3139620" cy="62571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595" name="Google Shape;595;p59"/>
          <p:cNvPicPr preferRelativeResize="0"/>
          <p:nvPr/>
        </p:nvPicPr>
        <p:blipFill rotWithShape="1">
          <a:blip r:embed="rId2">
            <a:alphaModFix/>
          </a:blip>
          <a:srcRect b="0" l="0" r="0" t="0"/>
          <a:stretch/>
        </p:blipFill>
        <p:spPr>
          <a:xfrm rot="-2404694">
            <a:off x="-560200" y="835616"/>
            <a:ext cx="1908984" cy="763600"/>
          </a:xfrm>
          <a:prstGeom prst="rect">
            <a:avLst/>
          </a:prstGeom>
          <a:noFill/>
          <a:ln>
            <a:noFill/>
          </a:ln>
        </p:spPr>
      </p:pic>
      <p:pic>
        <p:nvPicPr>
          <p:cNvPr id="596" name="Google Shape;596;p59"/>
          <p:cNvPicPr preferRelativeResize="0"/>
          <p:nvPr/>
        </p:nvPicPr>
        <p:blipFill rotWithShape="1">
          <a:blip r:embed="rId3">
            <a:alphaModFix/>
          </a:blip>
          <a:srcRect b="0" l="0" r="0" t="0"/>
          <a:stretch/>
        </p:blipFill>
        <p:spPr>
          <a:xfrm rot="7809958">
            <a:off x="11086045" y="5277193"/>
            <a:ext cx="1543612" cy="572216"/>
          </a:xfrm>
          <a:prstGeom prst="rect">
            <a:avLst/>
          </a:prstGeom>
          <a:noFill/>
          <a:ln>
            <a:noFill/>
          </a:ln>
        </p:spPr>
      </p:pic>
      <p:sp>
        <p:nvSpPr>
          <p:cNvPr id="597" name="Google Shape;597;p59"/>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and Text">
  <p:cSld name="Big Title and Text">
    <p:spTree>
      <p:nvGrpSpPr>
        <p:cNvPr id="598" name="Shape 598"/>
        <p:cNvGrpSpPr/>
        <p:nvPr/>
      </p:nvGrpSpPr>
      <p:grpSpPr>
        <a:xfrm>
          <a:off x="0" y="0"/>
          <a:ext cx="0" cy="0"/>
          <a:chOff x="0" y="0"/>
          <a:chExt cx="0" cy="0"/>
        </a:xfrm>
      </p:grpSpPr>
      <p:sp>
        <p:nvSpPr>
          <p:cNvPr id="599" name="Google Shape;599;p60"/>
          <p:cNvSpPr/>
          <p:nvPr/>
        </p:nvSpPr>
        <p:spPr>
          <a:xfrm rot="2449159">
            <a:off x="-2009635" y="5041762"/>
            <a:ext cx="4134581" cy="8240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0" name="Google Shape;600;p60"/>
          <p:cNvSpPr/>
          <p:nvPr/>
        </p:nvSpPr>
        <p:spPr>
          <a:xfrm flipH="1">
            <a:off x="4666434" y="1105201"/>
            <a:ext cx="6878239" cy="1670564"/>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1" name="Google Shape;601;p60"/>
          <p:cNvSpPr/>
          <p:nvPr/>
        </p:nvSpPr>
        <p:spPr>
          <a:xfrm rot="194087">
            <a:off x="5747736" y="2447146"/>
            <a:ext cx="6336285" cy="2081695"/>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2" name="Google Shape;602;p60"/>
          <p:cNvSpPr/>
          <p:nvPr/>
        </p:nvSpPr>
        <p:spPr>
          <a:xfrm flipH="1">
            <a:off x="-1234786" y="-304282"/>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3" name="Google Shape;603;p60"/>
          <p:cNvSpPr/>
          <p:nvPr/>
        </p:nvSpPr>
        <p:spPr>
          <a:xfrm flipH="1">
            <a:off x="10202221" y="60869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4" name="Google Shape;604;p60"/>
          <p:cNvSpPr/>
          <p:nvPr/>
        </p:nvSpPr>
        <p:spPr>
          <a:xfrm flipH="1">
            <a:off x="10859978" y="5766018"/>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05" name="Google Shape;605;p60"/>
          <p:cNvPicPr preferRelativeResize="0"/>
          <p:nvPr/>
        </p:nvPicPr>
        <p:blipFill rotWithShape="1">
          <a:blip r:embed="rId2">
            <a:alphaModFix/>
          </a:blip>
          <a:srcRect b="0" l="0" r="0" t="0"/>
          <a:stretch/>
        </p:blipFill>
        <p:spPr>
          <a:xfrm>
            <a:off x="9820458" y="3563309"/>
            <a:ext cx="1650900" cy="934577"/>
          </a:xfrm>
          <a:prstGeom prst="rect">
            <a:avLst/>
          </a:prstGeom>
          <a:noFill/>
          <a:ln>
            <a:noFill/>
          </a:ln>
        </p:spPr>
      </p:pic>
      <p:pic>
        <p:nvPicPr>
          <p:cNvPr id="606" name="Google Shape;606;p60"/>
          <p:cNvPicPr preferRelativeResize="0"/>
          <p:nvPr/>
        </p:nvPicPr>
        <p:blipFill rotWithShape="1">
          <a:blip r:embed="rId3">
            <a:alphaModFix/>
          </a:blip>
          <a:srcRect b="0" l="0" r="0" t="0"/>
          <a:stretch/>
        </p:blipFill>
        <p:spPr>
          <a:xfrm rot="-1994820">
            <a:off x="505027" y="5391704"/>
            <a:ext cx="922845" cy="1603459"/>
          </a:xfrm>
          <a:prstGeom prst="rect">
            <a:avLst/>
          </a:prstGeom>
          <a:noFill/>
          <a:ln>
            <a:noFill/>
          </a:ln>
        </p:spPr>
      </p:pic>
      <p:sp>
        <p:nvSpPr>
          <p:cNvPr id="607" name="Google Shape;607;p60"/>
          <p:cNvSpPr txBox="1"/>
          <p:nvPr>
            <p:ph type="title"/>
          </p:nvPr>
        </p:nvSpPr>
        <p:spPr>
          <a:xfrm>
            <a:off x="5749800" y="1464100"/>
            <a:ext cx="5482000" cy="306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
        <p:nvSpPr>
          <p:cNvPr id="608" name="Google Shape;608;p60"/>
          <p:cNvSpPr txBox="1"/>
          <p:nvPr>
            <p:ph idx="1" type="subTitle"/>
          </p:nvPr>
        </p:nvSpPr>
        <p:spPr>
          <a:xfrm>
            <a:off x="6240400" y="4857333"/>
            <a:ext cx="4500800" cy="1056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 and Four Columns">
    <p:spTree>
      <p:nvGrpSpPr>
        <p:cNvPr id="609" name="Shape 609"/>
        <p:cNvGrpSpPr/>
        <p:nvPr/>
      </p:nvGrpSpPr>
      <p:grpSpPr>
        <a:xfrm>
          <a:off x="0" y="0"/>
          <a:ext cx="0" cy="0"/>
          <a:chOff x="0" y="0"/>
          <a:chExt cx="0" cy="0"/>
        </a:xfrm>
      </p:grpSpPr>
      <p:sp>
        <p:nvSpPr>
          <p:cNvPr id="610" name="Google Shape;610;p61"/>
          <p:cNvSpPr/>
          <p:nvPr/>
        </p:nvSpPr>
        <p:spPr>
          <a:xfrm rot="8385421">
            <a:off x="-1277720" y="-523945"/>
            <a:ext cx="3206327" cy="63901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11" name="Google Shape;611;p61"/>
          <p:cNvSpPr/>
          <p:nvPr/>
        </p:nvSpPr>
        <p:spPr>
          <a:xfrm rot="-2997982">
            <a:off x="10480028" y="5756200"/>
            <a:ext cx="2945181" cy="76358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12" name="Google Shape;612;p61"/>
          <p:cNvPicPr preferRelativeResize="0"/>
          <p:nvPr/>
        </p:nvPicPr>
        <p:blipFill rotWithShape="1">
          <a:blip r:embed="rId2">
            <a:alphaModFix/>
          </a:blip>
          <a:srcRect b="0" l="0" r="0" t="0"/>
          <a:stretch/>
        </p:blipFill>
        <p:spPr>
          <a:xfrm rot="-9827131">
            <a:off x="-350432" y="485935"/>
            <a:ext cx="1068199" cy="1232029"/>
          </a:xfrm>
          <a:prstGeom prst="rect">
            <a:avLst/>
          </a:prstGeom>
          <a:noFill/>
          <a:ln>
            <a:noFill/>
          </a:ln>
        </p:spPr>
      </p:pic>
      <p:pic>
        <p:nvPicPr>
          <p:cNvPr id="613" name="Google Shape;613;p61"/>
          <p:cNvPicPr preferRelativeResize="0"/>
          <p:nvPr/>
        </p:nvPicPr>
        <p:blipFill rotWithShape="1">
          <a:blip r:embed="rId3">
            <a:alphaModFix/>
          </a:blip>
          <a:srcRect b="0" l="0" r="0" t="0"/>
          <a:stretch/>
        </p:blipFill>
        <p:spPr>
          <a:xfrm rot="-2700000">
            <a:off x="11298416" y="5074034"/>
            <a:ext cx="1627816" cy="921500"/>
          </a:xfrm>
          <a:prstGeom prst="rect">
            <a:avLst/>
          </a:prstGeom>
          <a:noFill/>
          <a:ln>
            <a:noFill/>
          </a:ln>
        </p:spPr>
      </p:pic>
      <p:sp>
        <p:nvSpPr>
          <p:cNvPr id="614" name="Google Shape;614;p61"/>
          <p:cNvSpPr txBox="1"/>
          <p:nvPr>
            <p:ph idx="1" type="subTitle"/>
          </p:nvPr>
        </p:nvSpPr>
        <p:spPr>
          <a:xfrm>
            <a:off x="2994057"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15" name="Google Shape;615;p61"/>
          <p:cNvSpPr txBox="1"/>
          <p:nvPr>
            <p:ph idx="2" type="subTitle"/>
          </p:nvPr>
        </p:nvSpPr>
        <p:spPr>
          <a:xfrm>
            <a:off x="7830656"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16" name="Google Shape;616;p61"/>
          <p:cNvSpPr txBox="1"/>
          <p:nvPr>
            <p:ph idx="3" type="subTitle"/>
          </p:nvPr>
        </p:nvSpPr>
        <p:spPr>
          <a:xfrm>
            <a:off x="2993861" y="5317065"/>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17" name="Google Shape;617;p61"/>
          <p:cNvSpPr txBox="1"/>
          <p:nvPr>
            <p:ph idx="4" type="subTitle"/>
          </p:nvPr>
        </p:nvSpPr>
        <p:spPr>
          <a:xfrm>
            <a:off x="7830628" y="53170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18" name="Google Shape;618;p61"/>
          <p:cNvSpPr txBox="1"/>
          <p:nvPr>
            <p:ph idx="5" type="subTitle"/>
          </p:nvPr>
        </p:nvSpPr>
        <p:spPr>
          <a:xfrm>
            <a:off x="2994053"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19" name="Google Shape;619;p61"/>
          <p:cNvSpPr txBox="1"/>
          <p:nvPr>
            <p:ph idx="6" type="subTitle"/>
          </p:nvPr>
        </p:nvSpPr>
        <p:spPr>
          <a:xfrm>
            <a:off x="7830621"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20" name="Google Shape;620;p61"/>
          <p:cNvSpPr txBox="1"/>
          <p:nvPr>
            <p:ph idx="7" type="subTitle"/>
          </p:nvPr>
        </p:nvSpPr>
        <p:spPr>
          <a:xfrm>
            <a:off x="2993861" y="28566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21" name="Google Shape;621;p61"/>
          <p:cNvSpPr txBox="1"/>
          <p:nvPr>
            <p:ph idx="8" type="subTitle"/>
          </p:nvPr>
        </p:nvSpPr>
        <p:spPr>
          <a:xfrm>
            <a:off x="7830628" y="2856664"/>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22" name="Google Shape;622;p61"/>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 and Six Columns">
    <p:spTree>
      <p:nvGrpSpPr>
        <p:cNvPr id="623" name="Shape 623"/>
        <p:cNvGrpSpPr/>
        <p:nvPr/>
      </p:nvGrpSpPr>
      <p:grpSpPr>
        <a:xfrm>
          <a:off x="0" y="0"/>
          <a:ext cx="0" cy="0"/>
          <a:chOff x="0" y="0"/>
          <a:chExt cx="0" cy="0"/>
        </a:xfrm>
      </p:grpSpPr>
      <p:sp>
        <p:nvSpPr>
          <p:cNvPr id="624" name="Google Shape;624;p62"/>
          <p:cNvSpPr/>
          <p:nvPr/>
        </p:nvSpPr>
        <p:spPr>
          <a:xfrm rot="-2016854">
            <a:off x="-1194857" y="-510380"/>
            <a:ext cx="3114873" cy="62078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5" name="Google Shape;625;p62"/>
          <p:cNvSpPr/>
          <p:nvPr/>
        </p:nvSpPr>
        <p:spPr>
          <a:xfrm rot="-3231972">
            <a:off x="9894456" y="6097338"/>
            <a:ext cx="3836184" cy="1082881"/>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26" name="Google Shape;626;p62"/>
          <p:cNvPicPr preferRelativeResize="0"/>
          <p:nvPr/>
        </p:nvPicPr>
        <p:blipFill rotWithShape="1">
          <a:blip r:embed="rId2">
            <a:alphaModFix/>
          </a:blip>
          <a:srcRect b="0" l="0" r="0" t="0"/>
          <a:stretch/>
        </p:blipFill>
        <p:spPr>
          <a:xfrm rot="8615274">
            <a:off x="-668001" y="885505"/>
            <a:ext cx="1750568" cy="648959"/>
          </a:xfrm>
          <a:prstGeom prst="rect">
            <a:avLst/>
          </a:prstGeom>
          <a:noFill/>
          <a:ln>
            <a:noFill/>
          </a:ln>
        </p:spPr>
      </p:pic>
      <p:pic>
        <p:nvPicPr>
          <p:cNvPr id="627" name="Google Shape;627;p62"/>
          <p:cNvPicPr preferRelativeResize="0"/>
          <p:nvPr/>
        </p:nvPicPr>
        <p:blipFill rotWithShape="1">
          <a:blip r:embed="rId3">
            <a:alphaModFix/>
          </a:blip>
          <a:srcRect b="0" l="0" r="0" t="0"/>
          <a:stretch/>
        </p:blipFill>
        <p:spPr>
          <a:xfrm rot="-2937532">
            <a:off x="11098599" y="5125506"/>
            <a:ext cx="2027467" cy="810988"/>
          </a:xfrm>
          <a:prstGeom prst="rect">
            <a:avLst/>
          </a:prstGeom>
          <a:noFill/>
          <a:ln>
            <a:noFill/>
          </a:ln>
        </p:spPr>
      </p:pic>
      <p:sp>
        <p:nvSpPr>
          <p:cNvPr id="628" name="Google Shape;628;p62"/>
          <p:cNvSpPr txBox="1"/>
          <p:nvPr>
            <p:ph idx="1" type="subTitle"/>
          </p:nvPr>
        </p:nvSpPr>
        <p:spPr>
          <a:xfrm>
            <a:off x="960517" y="4528667"/>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29" name="Google Shape;629;p62"/>
          <p:cNvSpPr txBox="1"/>
          <p:nvPr>
            <p:ph idx="2" type="subTitle"/>
          </p:nvPr>
        </p:nvSpPr>
        <p:spPr>
          <a:xfrm>
            <a:off x="4670833"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0" name="Google Shape;630;p62"/>
          <p:cNvSpPr txBox="1"/>
          <p:nvPr>
            <p:ph idx="3" type="subTitle"/>
          </p:nvPr>
        </p:nvSpPr>
        <p:spPr>
          <a:xfrm>
            <a:off x="8385067"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1" name="Google Shape;631;p62"/>
          <p:cNvSpPr txBox="1"/>
          <p:nvPr>
            <p:ph idx="4" type="subTitle"/>
          </p:nvPr>
        </p:nvSpPr>
        <p:spPr>
          <a:xfrm>
            <a:off x="960000"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2" name="Google Shape;632;p62"/>
          <p:cNvSpPr txBox="1"/>
          <p:nvPr>
            <p:ph idx="5" type="subTitle"/>
          </p:nvPr>
        </p:nvSpPr>
        <p:spPr>
          <a:xfrm>
            <a:off x="4666767"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3" name="Google Shape;633;p62"/>
          <p:cNvSpPr txBox="1"/>
          <p:nvPr>
            <p:ph idx="6" type="subTitle"/>
          </p:nvPr>
        </p:nvSpPr>
        <p:spPr>
          <a:xfrm>
            <a:off x="8384633"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4" name="Google Shape;634;p62"/>
          <p:cNvSpPr txBox="1"/>
          <p:nvPr>
            <p:ph idx="7" type="subTitle"/>
          </p:nvPr>
        </p:nvSpPr>
        <p:spPr>
          <a:xfrm>
            <a:off x="958700" y="2233500"/>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5" name="Google Shape;635;p62"/>
          <p:cNvSpPr txBox="1"/>
          <p:nvPr>
            <p:ph idx="8" type="subTitle"/>
          </p:nvPr>
        </p:nvSpPr>
        <p:spPr>
          <a:xfrm>
            <a:off x="4670500"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6" name="Google Shape;636;p62"/>
          <p:cNvSpPr txBox="1"/>
          <p:nvPr>
            <p:ph idx="9" type="subTitle"/>
          </p:nvPr>
        </p:nvSpPr>
        <p:spPr>
          <a:xfrm>
            <a:off x="8383133"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7" name="Google Shape;637;p62"/>
          <p:cNvSpPr txBox="1"/>
          <p:nvPr>
            <p:ph idx="13" type="subTitle"/>
          </p:nvPr>
        </p:nvSpPr>
        <p:spPr>
          <a:xfrm>
            <a:off x="9587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8" name="Google Shape;638;p62"/>
          <p:cNvSpPr txBox="1"/>
          <p:nvPr>
            <p:ph idx="14" type="subTitle"/>
          </p:nvPr>
        </p:nvSpPr>
        <p:spPr>
          <a:xfrm>
            <a:off x="46671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39" name="Google Shape;639;p62"/>
          <p:cNvSpPr txBox="1"/>
          <p:nvPr>
            <p:ph idx="15" type="subTitle"/>
          </p:nvPr>
        </p:nvSpPr>
        <p:spPr>
          <a:xfrm>
            <a:off x="8383333"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40" name="Google Shape;640;p62"/>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Numbers">
    <p:spTree>
      <p:nvGrpSpPr>
        <p:cNvPr id="641" name="Shape 641"/>
        <p:cNvGrpSpPr/>
        <p:nvPr/>
      </p:nvGrpSpPr>
      <p:grpSpPr>
        <a:xfrm>
          <a:off x="0" y="0"/>
          <a:ext cx="0" cy="0"/>
          <a:chOff x="0" y="0"/>
          <a:chExt cx="0" cy="0"/>
        </a:xfrm>
      </p:grpSpPr>
      <p:sp>
        <p:nvSpPr>
          <p:cNvPr id="642" name="Google Shape;642;p63"/>
          <p:cNvSpPr/>
          <p:nvPr/>
        </p:nvSpPr>
        <p:spPr>
          <a:xfrm rot="-127752">
            <a:off x="3187606" y="729810"/>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3" name="Google Shape;643;p63"/>
          <p:cNvSpPr/>
          <p:nvPr/>
        </p:nvSpPr>
        <p:spPr>
          <a:xfrm rot="-127752">
            <a:off x="3187606" y="4341677"/>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4" name="Google Shape;644;p63"/>
          <p:cNvSpPr/>
          <p:nvPr/>
        </p:nvSpPr>
        <p:spPr>
          <a:xfrm flipH="1" rot="127752">
            <a:off x="3187606" y="2535743"/>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5" name="Google Shape;645;p63"/>
          <p:cNvSpPr/>
          <p:nvPr/>
        </p:nvSpPr>
        <p:spPr>
          <a:xfrm rot="8375802">
            <a:off x="10324044" y="5507677"/>
            <a:ext cx="3288075" cy="899243"/>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6" name="Google Shape;646;p63"/>
          <p:cNvSpPr/>
          <p:nvPr/>
        </p:nvSpPr>
        <p:spPr>
          <a:xfrm rot="-2946222">
            <a:off x="-949755" y="880379"/>
            <a:ext cx="2562651" cy="51073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47" name="Google Shape;647;p63"/>
          <p:cNvPicPr preferRelativeResize="0"/>
          <p:nvPr/>
        </p:nvPicPr>
        <p:blipFill rotWithShape="1">
          <a:blip r:embed="rId2">
            <a:alphaModFix/>
          </a:blip>
          <a:srcRect b="0" l="0" r="0" t="0"/>
          <a:stretch/>
        </p:blipFill>
        <p:spPr>
          <a:xfrm>
            <a:off x="0" y="489501"/>
            <a:ext cx="1043067" cy="1812367"/>
          </a:xfrm>
          <a:prstGeom prst="rect">
            <a:avLst/>
          </a:prstGeom>
          <a:noFill/>
          <a:ln>
            <a:noFill/>
          </a:ln>
        </p:spPr>
      </p:pic>
      <p:pic>
        <p:nvPicPr>
          <p:cNvPr id="648" name="Google Shape;648;p63"/>
          <p:cNvPicPr preferRelativeResize="0"/>
          <p:nvPr/>
        </p:nvPicPr>
        <p:blipFill rotWithShape="1">
          <a:blip r:embed="rId3">
            <a:alphaModFix/>
          </a:blip>
          <a:srcRect b="0" l="0" r="0" t="0"/>
          <a:stretch/>
        </p:blipFill>
        <p:spPr>
          <a:xfrm rot="8548520">
            <a:off x="11047040" y="5083309"/>
            <a:ext cx="1521285" cy="861216"/>
          </a:xfrm>
          <a:prstGeom prst="rect">
            <a:avLst/>
          </a:prstGeom>
          <a:noFill/>
          <a:ln>
            <a:noFill/>
          </a:ln>
        </p:spPr>
      </p:pic>
      <p:sp>
        <p:nvSpPr>
          <p:cNvPr id="649" name="Google Shape;649;p63"/>
          <p:cNvSpPr txBox="1"/>
          <p:nvPr>
            <p:ph type="title"/>
          </p:nvPr>
        </p:nvSpPr>
        <p:spPr>
          <a:xfrm>
            <a:off x="3432200" y="801467"/>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650" name="Google Shape;650;p63"/>
          <p:cNvSpPr txBox="1"/>
          <p:nvPr>
            <p:ph idx="1" type="subTitle"/>
          </p:nvPr>
        </p:nvSpPr>
        <p:spPr>
          <a:xfrm>
            <a:off x="2392400" y="1876267"/>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51" name="Google Shape;651;p63"/>
          <p:cNvSpPr txBox="1"/>
          <p:nvPr>
            <p:ph idx="2" type="title"/>
          </p:nvPr>
        </p:nvSpPr>
        <p:spPr>
          <a:xfrm>
            <a:off x="3432200" y="2607400"/>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652" name="Google Shape;652;p63"/>
          <p:cNvSpPr txBox="1"/>
          <p:nvPr>
            <p:ph idx="3" type="subTitle"/>
          </p:nvPr>
        </p:nvSpPr>
        <p:spPr>
          <a:xfrm>
            <a:off x="2392400" y="3682200"/>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53" name="Google Shape;653;p63"/>
          <p:cNvSpPr txBox="1"/>
          <p:nvPr>
            <p:ph idx="4" type="title"/>
          </p:nvPr>
        </p:nvSpPr>
        <p:spPr>
          <a:xfrm>
            <a:off x="3432400" y="4413333"/>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654" name="Google Shape;654;p63"/>
          <p:cNvSpPr txBox="1"/>
          <p:nvPr>
            <p:ph idx="5" type="subTitle"/>
          </p:nvPr>
        </p:nvSpPr>
        <p:spPr>
          <a:xfrm>
            <a:off x="2392400" y="5488133"/>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p:spTree>
      <p:nvGrpSpPr>
        <p:cNvPr id="655" name="Shape 655"/>
        <p:cNvGrpSpPr/>
        <p:nvPr/>
      </p:nvGrpSpPr>
      <p:grpSpPr>
        <a:xfrm>
          <a:off x="0" y="0"/>
          <a:ext cx="0" cy="0"/>
          <a:chOff x="0" y="0"/>
          <a:chExt cx="0" cy="0"/>
        </a:xfrm>
      </p:grpSpPr>
      <p:sp>
        <p:nvSpPr>
          <p:cNvPr id="656" name="Google Shape;656;p64"/>
          <p:cNvSpPr/>
          <p:nvPr/>
        </p:nvSpPr>
        <p:spPr>
          <a:xfrm rot="288746">
            <a:off x="6281480" y="3087981"/>
            <a:ext cx="4911347" cy="274777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7" name="Google Shape;657;p64"/>
          <p:cNvSpPr/>
          <p:nvPr/>
        </p:nvSpPr>
        <p:spPr>
          <a:xfrm rot="235800">
            <a:off x="979763" y="3088105"/>
            <a:ext cx="4911557" cy="2747644"/>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8" name="Google Shape;658;p64"/>
          <p:cNvSpPr/>
          <p:nvPr/>
        </p:nvSpPr>
        <p:spPr>
          <a:xfrm rot="-2985054">
            <a:off x="-1408064" y="960016"/>
            <a:ext cx="3340253" cy="66570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9" name="Google Shape;659;p64"/>
          <p:cNvSpPr/>
          <p:nvPr/>
        </p:nvSpPr>
        <p:spPr>
          <a:xfrm rot="8100000">
            <a:off x="10466794" y="5437493"/>
            <a:ext cx="2666444" cy="729235"/>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0" name="Google Shape;660;p64"/>
          <p:cNvSpPr/>
          <p:nvPr/>
        </p:nvSpPr>
        <p:spPr>
          <a:xfrm>
            <a:off x="619951" y="1292299"/>
            <a:ext cx="53251" cy="62036"/>
          </a:xfrm>
          <a:custGeom>
            <a:rect b="b" l="l" r="r" t="t"/>
            <a:pathLst>
              <a:path extrusionOk="0" h="699" w="600">
                <a:moveTo>
                  <a:pt x="578" y="0"/>
                </a:moveTo>
                <a:cubicBezTo>
                  <a:pt x="573" y="0"/>
                  <a:pt x="547" y="22"/>
                  <a:pt x="492" y="77"/>
                </a:cubicBezTo>
                <a:lnTo>
                  <a:pt x="329" y="253"/>
                </a:lnTo>
                <a:cubicBezTo>
                  <a:pt x="254" y="370"/>
                  <a:pt x="1" y="698"/>
                  <a:pt x="20" y="698"/>
                </a:cubicBezTo>
                <a:cubicBezTo>
                  <a:pt x="30" y="698"/>
                  <a:pt x="110" y="615"/>
                  <a:pt x="316" y="379"/>
                </a:cubicBezTo>
                <a:cubicBezTo>
                  <a:pt x="336" y="319"/>
                  <a:pt x="600" y="0"/>
                  <a:pt x="578"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1" name="Google Shape;661;p64"/>
          <p:cNvSpPr/>
          <p:nvPr/>
        </p:nvSpPr>
        <p:spPr>
          <a:xfrm>
            <a:off x="11207" y="1292388"/>
            <a:ext cx="50232" cy="69313"/>
          </a:xfrm>
          <a:custGeom>
            <a:rect b="b" l="l" r="r" t="t"/>
            <a:pathLst>
              <a:path extrusionOk="0" h="781" w="566">
                <a:moveTo>
                  <a:pt x="566" y="1"/>
                </a:moveTo>
                <a:cubicBezTo>
                  <a:pt x="352" y="277"/>
                  <a:pt x="163" y="541"/>
                  <a:pt x="0" y="780"/>
                </a:cubicBezTo>
                <a:lnTo>
                  <a:pt x="566" y="1"/>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2" name="Google Shape;662;p64"/>
          <p:cNvSpPr/>
          <p:nvPr/>
        </p:nvSpPr>
        <p:spPr>
          <a:xfrm>
            <a:off x="107058" y="1202127"/>
            <a:ext cx="69225" cy="80319"/>
          </a:xfrm>
          <a:custGeom>
            <a:rect b="b" l="l" r="r" t="t"/>
            <a:pathLst>
              <a:path extrusionOk="0" h="905" w="780">
                <a:moveTo>
                  <a:pt x="780" y="0"/>
                </a:moveTo>
                <a:lnTo>
                  <a:pt x="780" y="0"/>
                </a:lnTo>
                <a:cubicBezTo>
                  <a:pt x="528" y="251"/>
                  <a:pt x="227" y="566"/>
                  <a:pt x="1" y="905"/>
                </a:cubicBezTo>
                <a:cubicBezTo>
                  <a:pt x="64" y="855"/>
                  <a:pt x="114" y="804"/>
                  <a:pt x="164" y="754"/>
                </a:cubicBezTo>
                <a:cubicBezTo>
                  <a:pt x="340" y="515"/>
                  <a:pt x="541" y="277"/>
                  <a:pt x="7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3" name="Google Shape;663;p64"/>
          <p:cNvSpPr/>
          <p:nvPr/>
        </p:nvSpPr>
        <p:spPr>
          <a:xfrm>
            <a:off x="768431" y="1178698"/>
            <a:ext cx="3461" cy="4527"/>
          </a:xfrm>
          <a:custGeom>
            <a:rect b="b" l="l" r="r" t="t"/>
            <a:pathLst>
              <a:path extrusionOk="0" h="51" w="39">
                <a:moveTo>
                  <a:pt x="38" y="0"/>
                </a:moveTo>
                <a:lnTo>
                  <a:pt x="0" y="38"/>
                </a:lnTo>
                <a:lnTo>
                  <a:pt x="0" y="50"/>
                </a:lnTo>
                <a:lnTo>
                  <a:pt x="38" y="0"/>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64" name="Google Shape;664;p64"/>
          <p:cNvPicPr preferRelativeResize="0"/>
          <p:nvPr/>
        </p:nvPicPr>
        <p:blipFill rotWithShape="1">
          <a:blip r:embed="rId2">
            <a:alphaModFix/>
          </a:blip>
          <a:srcRect b="0" l="0" r="0" t="0"/>
          <a:stretch/>
        </p:blipFill>
        <p:spPr>
          <a:xfrm rot="-2700000">
            <a:off x="-701857" y="1142134"/>
            <a:ext cx="2200016" cy="1245433"/>
          </a:xfrm>
          <a:prstGeom prst="rect">
            <a:avLst/>
          </a:prstGeom>
          <a:noFill/>
          <a:ln>
            <a:noFill/>
          </a:ln>
        </p:spPr>
      </p:pic>
      <p:pic>
        <p:nvPicPr>
          <p:cNvPr id="665" name="Google Shape;665;p64"/>
          <p:cNvPicPr preferRelativeResize="0"/>
          <p:nvPr/>
        </p:nvPicPr>
        <p:blipFill rotWithShape="1">
          <a:blip r:embed="rId3">
            <a:alphaModFix/>
          </a:blip>
          <a:srcRect b="0" l="0" r="0" t="0"/>
          <a:stretch/>
        </p:blipFill>
        <p:spPr>
          <a:xfrm>
            <a:off x="10317331" y="5747400"/>
            <a:ext cx="1551437" cy="1789400"/>
          </a:xfrm>
          <a:prstGeom prst="rect">
            <a:avLst/>
          </a:prstGeom>
          <a:noFill/>
          <a:ln>
            <a:noFill/>
          </a:ln>
        </p:spPr>
      </p:pic>
      <p:sp>
        <p:nvSpPr>
          <p:cNvPr id="666" name="Google Shape;666;p64"/>
          <p:cNvSpPr txBox="1"/>
          <p:nvPr>
            <p:ph idx="1" type="subTitle"/>
          </p:nvPr>
        </p:nvSpPr>
        <p:spPr>
          <a:xfrm>
            <a:off x="1556451" y="3661067"/>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667" name="Google Shape;667;p64"/>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668" name="Google Shape;668;p64"/>
          <p:cNvSpPr txBox="1"/>
          <p:nvPr>
            <p:ph idx="2" type="subTitle"/>
          </p:nvPr>
        </p:nvSpPr>
        <p:spPr>
          <a:xfrm>
            <a:off x="6803783" y="3661076"/>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669" name="Google Shape;669;p64"/>
          <p:cNvSpPr txBox="1"/>
          <p:nvPr>
            <p:ph idx="3" type="subTitle"/>
          </p:nvPr>
        </p:nvSpPr>
        <p:spPr>
          <a:xfrm>
            <a:off x="1816851"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70" name="Google Shape;670;p64"/>
          <p:cNvSpPr txBox="1"/>
          <p:nvPr>
            <p:ph idx="4" type="subTitle"/>
          </p:nvPr>
        </p:nvSpPr>
        <p:spPr>
          <a:xfrm>
            <a:off x="7064184"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 and Text 1">
    <p:spTree>
      <p:nvGrpSpPr>
        <p:cNvPr id="671" name="Shape 671"/>
        <p:cNvGrpSpPr/>
        <p:nvPr/>
      </p:nvGrpSpPr>
      <p:grpSpPr>
        <a:xfrm>
          <a:off x="0" y="0"/>
          <a:ext cx="0" cy="0"/>
          <a:chOff x="0" y="0"/>
          <a:chExt cx="0" cy="0"/>
        </a:xfrm>
      </p:grpSpPr>
      <p:sp>
        <p:nvSpPr>
          <p:cNvPr id="672" name="Google Shape;672;p65"/>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3" name="Google Shape;673;p65"/>
          <p:cNvSpPr/>
          <p:nvPr/>
        </p:nvSpPr>
        <p:spPr>
          <a:xfrm rot="-2360753">
            <a:off x="-1562279" y="366220"/>
            <a:ext cx="3953513" cy="1025016"/>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4" name="Google Shape;674;p65"/>
          <p:cNvSpPr/>
          <p:nvPr/>
        </p:nvSpPr>
        <p:spPr>
          <a:xfrm flipH="1">
            <a:off x="1996491" y="2628216"/>
            <a:ext cx="3587435" cy="1012664"/>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5" name="Google Shape;675;p65"/>
          <p:cNvSpPr/>
          <p:nvPr/>
        </p:nvSpPr>
        <p:spPr>
          <a:xfrm flipH="1">
            <a:off x="2199065" y="1952900"/>
            <a:ext cx="3400835" cy="843709"/>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76" name="Google Shape;676;p65"/>
          <p:cNvPicPr preferRelativeResize="0"/>
          <p:nvPr/>
        </p:nvPicPr>
        <p:blipFill rotWithShape="1">
          <a:blip r:embed="rId2">
            <a:alphaModFix/>
          </a:blip>
          <a:srcRect b="0" l="0" r="0" t="0"/>
          <a:stretch/>
        </p:blipFill>
        <p:spPr>
          <a:xfrm>
            <a:off x="1851101" y="2394666"/>
            <a:ext cx="1094833" cy="845135"/>
          </a:xfrm>
          <a:prstGeom prst="rect">
            <a:avLst/>
          </a:prstGeom>
          <a:noFill/>
          <a:ln>
            <a:noFill/>
          </a:ln>
        </p:spPr>
      </p:pic>
      <p:sp>
        <p:nvSpPr>
          <p:cNvPr id="677" name="Google Shape;677;p65"/>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8" name="Google Shape;678;p65"/>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79" name="Google Shape;679;p65"/>
          <p:cNvPicPr preferRelativeResize="0"/>
          <p:nvPr/>
        </p:nvPicPr>
        <p:blipFill rotWithShape="1">
          <a:blip r:embed="rId3">
            <a:alphaModFix/>
          </a:blip>
          <a:srcRect b="0" l="0" r="0" t="0"/>
          <a:stretch/>
        </p:blipFill>
        <p:spPr>
          <a:xfrm>
            <a:off x="-367458" y="666834"/>
            <a:ext cx="1094825" cy="1633533"/>
          </a:xfrm>
          <a:prstGeom prst="rect">
            <a:avLst/>
          </a:prstGeom>
          <a:noFill/>
          <a:ln>
            <a:noFill/>
          </a:ln>
        </p:spPr>
      </p:pic>
      <p:pic>
        <p:nvPicPr>
          <p:cNvPr id="680" name="Google Shape;680;p65"/>
          <p:cNvPicPr preferRelativeResize="0"/>
          <p:nvPr/>
        </p:nvPicPr>
        <p:blipFill rotWithShape="1">
          <a:blip r:embed="rId3">
            <a:alphaModFix/>
          </a:blip>
          <a:srcRect b="0" l="0" r="0" t="0"/>
          <a:stretch/>
        </p:blipFill>
        <p:spPr>
          <a:xfrm>
            <a:off x="10343742" y="6027034"/>
            <a:ext cx="1094825" cy="1633533"/>
          </a:xfrm>
          <a:prstGeom prst="rect">
            <a:avLst/>
          </a:prstGeom>
          <a:noFill/>
          <a:ln>
            <a:noFill/>
          </a:ln>
        </p:spPr>
      </p:pic>
      <p:sp>
        <p:nvSpPr>
          <p:cNvPr id="681" name="Google Shape;681;p65"/>
          <p:cNvSpPr txBox="1"/>
          <p:nvPr>
            <p:ph type="title"/>
          </p:nvPr>
        </p:nvSpPr>
        <p:spPr>
          <a:xfrm>
            <a:off x="2199017" y="2104833"/>
            <a:ext cx="3114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682" name="Google Shape;682;p65"/>
          <p:cNvSpPr txBox="1"/>
          <p:nvPr>
            <p:ph idx="1" type="subTitle"/>
          </p:nvPr>
        </p:nvSpPr>
        <p:spPr>
          <a:xfrm>
            <a:off x="1076617" y="3901700"/>
            <a:ext cx="4237200" cy="13828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Title and Text 2">
    <p:spTree>
      <p:nvGrpSpPr>
        <p:cNvPr id="683" name="Shape 683"/>
        <p:cNvGrpSpPr/>
        <p:nvPr/>
      </p:nvGrpSpPr>
      <p:grpSpPr>
        <a:xfrm>
          <a:off x="0" y="0"/>
          <a:ext cx="0" cy="0"/>
          <a:chOff x="0" y="0"/>
          <a:chExt cx="0" cy="0"/>
        </a:xfrm>
      </p:grpSpPr>
      <p:sp>
        <p:nvSpPr>
          <p:cNvPr id="684" name="Google Shape;684;p66"/>
          <p:cNvSpPr/>
          <p:nvPr/>
        </p:nvSpPr>
        <p:spPr>
          <a:xfrm rot="2700000">
            <a:off x="9487403" y="-143920"/>
            <a:ext cx="3263540" cy="650416"/>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5" name="Google Shape;685;p66"/>
          <p:cNvSpPr/>
          <p:nvPr/>
        </p:nvSpPr>
        <p:spPr>
          <a:xfrm rot="2838756">
            <a:off x="-1858056" y="4786155"/>
            <a:ext cx="3692531" cy="1009891"/>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86" name="Google Shape;686;p66"/>
          <p:cNvPicPr preferRelativeResize="0"/>
          <p:nvPr/>
        </p:nvPicPr>
        <p:blipFill rotWithShape="1">
          <a:blip r:embed="rId2">
            <a:alphaModFix/>
          </a:blip>
          <a:srcRect b="0" l="0" r="0" t="0"/>
          <a:stretch/>
        </p:blipFill>
        <p:spPr>
          <a:xfrm flipH="1">
            <a:off x="11344209" y="289451"/>
            <a:ext cx="1094825" cy="1633533"/>
          </a:xfrm>
          <a:prstGeom prst="rect">
            <a:avLst/>
          </a:prstGeom>
          <a:noFill/>
          <a:ln>
            <a:noFill/>
          </a:ln>
        </p:spPr>
      </p:pic>
      <p:sp>
        <p:nvSpPr>
          <p:cNvPr id="687" name="Google Shape;687;p66"/>
          <p:cNvSpPr/>
          <p:nvPr/>
        </p:nvSpPr>
        <p:spPr>
          <a:xfrm flipH="1">
            <a:off x="-38794" y="5859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8" name="Google Shape;688;p66"/>
          <p:cNvSpPr/>
          <p:nvPr/>
        </p:nvSpPr>
        <p:spPr>
          <a:xfrm flipH="1">
            <a:off x="618963" y="265018"/>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89" name="Google Shape;689;p66"/>
          <p:cNvPicPr preferRelativeResize="0"/>
          <p:nvPr/>
        </p:nvPicPr>
        <p:blipFill rotWithShape="1">
          <a:blip r:embed="rId2">
            <a:alphaModFix/>
          </a:blip>
          <a:srcRect b="0" l="0" r="0" t="0"/>
          <a:stretch/>
        </p:blipFill>
        <p:spPr>
          <a:xfrm flipH="1">
            <a:off x="778542" y="6319567"/>
            <a:ext cx="1094825" cy="1633533"/>
          </a:xfrm>
          <a:prstGeom prst="rect">
            <a:avLst/>
          </a:prstGeom>
          <a:noFill/>
          <a:ln>
            <a:noFill/>
          </a:ln>
        </p:spPr>
      </p:pic>
      <p:sp>
        <p:nvSpPr>
          <p:cNvPr id="690" name="Google Shape;690;p66"/>
          <p:cNvSpPr txBox="1"/>
          <p:nvPr>
            <p:ph type="title"/>
          </p:nvPr>
        </p:nvSpPr>
        <p:spPr>
          <a:xfrm>
            <a:off x="6387056" y="2099800"/>
            <a:ext cx="2241200" cy="1329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sz="4800"/>
            </a:lvl2pPr>
            <a:lvl3pPr lvl="2" algn="l">
              <a:lnSpc>
                <a:spcPct val="100000"/>
              </a:lnSpc>
              <a:spcBef>
                <a:spcPts val="0"/>
              </a:spcBef>
              <a:spcAft>
                <a:spcPts val="0"/>
              </a:spcAft>
              <a:buSzPts val="2800"/>
              <a:buNone/>
              <a:defRPr sz="4800"/>
            </a:lvl3pPr>
            <a:lvl4pPr lvl="3" algn="l">
              <a:lnSpc>
                <a:spcPct val="100000"/>
              </a:lnSpc>
              <a:spcBef>
                <a:spcPts val="0"/>
              </a:spcBef>
              <a:spcAft>
                <a:spcPts val="0"/>
              </a:spcAft>
              <a:buSzPts val="2800"/>
              <a:buNone/>
              <a:defRPr sz="4800"/>
            </a:lvl4pPr>
            <a:lvl5pPr lvl="4" algn="l">
              <a:lnSpc>
                <a:spcPct val="100000"/>
              </a:lnSpc>
              <a:spcBef>
                <a:spcPts val="0"/>
              </a:spcBef>
              <a:spcAft>
                <a:spcPts val="0"/>
              </a:spcAft>
              <a:buSzPts val="2800"/>
              <a:buNone/>
              <a:defRPr sz="4800"/>
            </a:lvl5pPr>
            <a:lvl6pPr lvl="5" algn="l">
              <a:lnSpc>
                <a:spcPct val="100000"/>
              </a:lnSpc>
              <a:spcBef>
                <a:spcPts val="0"/>
              </a:spcBef>
              <a:spcAft>
                <a:spcPts val="0"/>
              </a:spcAft>
              <a:buSzPts val="2800"/>
              <a:buNone/>
              <a:defRPr sz="4800"/>
            </a:lvl6pPr>
            <a:lvl7pPr lvl="6" algn="l">
              <a:lnSpc>
                <a:spcPct val="100000"/>
              </a:lnSpc>
              <a:spcBef>
                <a:spcPts val="0"/>
              </a:spcBef>
              <a:spcAft>
                <a:spcPts val="0"/>
              </a:spcAft>
              <a:buSzPts val="2800"/>
              <a:buNone/>
              <a:defRPr sz="4800"/>
            </a:lvl7pPr>
            <a:lvl8pPr lvl="7" algn="l">
              <a:lnSpc>
                <a:spcPct val="100000"/>
              </a:lnSpc>
              <a:spcBef>
                <a:spcPts val="0"/>
              </a:spcBef>
              <a:spcAft>
                <a:spcPts val="0"/>
              </a:spcAft>
              <a:buSzPts val="2800"/>
              <a:buNone/>
              <a:defRPr sz="4800"/>
            </a:lvl8pPr>
            <a:lvl9pPr lvl="8" algn="l">
              <a:lnSpc>
                <a:spcPct val="100000"/>
              </a:lnSpc>
              <a:spcBef>
                <a:spcPts val="0"/>
              </a:spcBef>
              <a:spcAft>
                <a:spcPts val="0"/>
              </a:spcAft>
              <a:buSzPts val="2800"/>
              <a:buNone/>
              <a:defRPr sz="4800"/>
            </a:lvl9pPr>
          </a:lstStyle>
          <a:p/>
        </p:txBody>
      </p:sp>
      <p:sp>
        <p:nvSpPr>
          <p:cNvPr id="691" name="Google Shape;691;p66"/>
          <p:cNvSpPr txBox="1"/>
          <p:nvPr>
            <p:ph idx="1" type="subTitle"/>
          </p:nvPr>
        </p:nvSpPr>
        <p:spPr>
          <a:xfrm>
            <a:off x="6387056" y="3888133"/>
            <a:ext cx="4214800" cy="14292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 and Text 3">
    <p:spTree>
      <p:nvGrpSpPr>
        <p:cNvPr id="692" name="Shape 692"/>
        <p:cNvGrpSpPr/>
        <p:nvPr/>
      </p:nvGrpSpPr>
      <p:grpSpPr>
        <a:xfrm>
          <a:off x="0" y="0"/>
          <a:ext cx="0" cy="0"/>
          <a:chOff x="0" y="0"/>
          <a:chExt cx="0" cy="0"/>
        </a:xfrm>
      </p:grpSpPr>
      <p:sp>
        <p:nvSpPr>
          <p:cNvPr id="693" name="Google Shape;693;p67"/>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4" name="Google Shape;694;p67"/>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5" name="Google Shape;695;p67"/>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696" name="Google Shape;696;p67"/>
          <p:cNvPicPr preferRelativeResize="0"/>
          <p:nvPr/>
        </p:nvPicPr>
        <p:blipFill rotWithShape="1">
          <a:blip r:embed="rId2">
            <a:alphaModFix/>
          </a:blip>
          <a:srcRect b="0" l="0" r="0" t="0"/>
          <a:stretch/>
        </p:blipFill>
        <p:spPr>
          <a:xfrm>
            <a:off x="10343742" y="6027034"/>
            <a:ext cx="1094825" cy="1633533"/>
          </a:xfrm>
          <a:prstGeom prst="rect">
            <a:avLst/>
          </a:prstGeom>
          <a:noFill/>
          <a:ln>
            <a:noFill/>
          </a:ln>
        </p:spPr>
      </p:pic>
      <p:sp>
        <p:nvSpPr>
          <p:cNvPr id="697" name="Google Shape;697;p67"/>
          <p:cNvSpPr txBox="1"/>
          <p:nvPr>
            <p:ph idx="1" type="subTitle"/>
          </p:nvPr>
        </p:nvSpPr>
        <p:spPr>
          <a:xfrm>
            <a:off x="1561928" y="3888133"/>
            <a:ext cx="4237200" cy="13292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698" name="Google Shape;698;p67"/>
          <p:cNvSpPr txBox="1"/>
          <p:nvPr>
            <p:ph type="title"/>
          </p:nvPr>
        </p:nvSpPr>
        <p:spPr>
          <a:xfrm>
            <a:off x="3938328" y="2091267"/>
            <a:ext cx="1860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699" name="Google Shape;699;p67"/>
          <p:cNvSpPr/>
          <p:nvPr/>
        </p:nvSpPr>
        <p:spPr>
          <a:xfrm rot="-2935902">
            <a:off x="-1810750" y="457029"/>
            <a:ext cx="3953575" cy="1025032"/>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hanks">
    <p:spTree>
      <p:nvGrpSpPr>
        <p:cNvPr id="700" name="Shape 700"/>
        <p:cNvGrpSpPr/>
        <p:nvPr/>
      </p:nvGrpSpPr>
      <p:grpSpPr>
        <a:xfrm>
          <a:off x="0" y="0"/>
          <a:ext cx="0" cy="0"/>
          <a:chOff x="0" y="0"/>
          <a:chExt cx="0" cy="0"/>
        </a:xfrm>
      </p:grpSpPr>
      <p:sp>
        <p:nvSpPr>
          <p:cNvPr id="701" name="Google Shape;701;p68"/>
          <p:cNvSpPr/>
          <p:nvPr/>
        </p:nvSpPr>
        <p:spPr>
          <a:xfrm rot="2700000">
            <a:off x="9178491" y="162890"/>
            <a:ext cx="4107029" cy="81852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702" name="Google Shape;702;p68"/>
          <p:cNvGrpSpPr/>
          <p:nvPr/>
        </p:nvGrpSpPr>
        <p:grpSpPr>
          <a:xfrm rot="-721748">
            <a:off x="9865092" y="5417493"/>
            <a:ext cx="2733819" cy="1617432"/>
            <a:chOff x="6564700" y="267425"/>
            <a:chExt cx="2050452" cy="1213125"/>
          </a:xfrm>
        </p:grpSpPr>
        <p:sp>
          <p:nvSpPr>
            <p:cNvPr id="703" name="Google Shape;703;p68"/>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4" name="Google Shape;704;p68"/>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705" name="Google Shape;705;p68"/>
          <p:cNvSpPr/>
          <p:nvPr/>
        </p:nvSpPr>
        <p:spPr>
          <a:xfrm>
            <a:off x="-602158" y="5852786"/>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06" name="Google Shape;706;p68"/>
          <p:cNvPicPr preferRelativeResize="0"/>
          <p:nvPr/>
        </p:nvPicPr>
        <p:blipFill rotWithShape="1">
          <a:blip r:embed="rId2">
            <a:alphaModFix/>
          </a:blip>
          <a:srcRect b="0" l="0" r="0" t="0"/>
          <a:stretch/>
        </p:blipFill>
        <p:spPr>
          <a:xfrm>
            <a:off x="10635034" y="534432"/>
            <a:ext cx="2046300" cy="758600"/>
          </a:xfrm>
          <a:prstGeom prst="rect">
            <a:avLst/>
          </a:prstGeom>
          <a:noFill/>
          <a:ln>
            <a:noFill/>
          </a:ln>
        </p:spPr>
      </p:pic>
      <p:sp>
        <p:nvSpPr>
          <p:cNvPr id="707" name="Google Shape;707;p68"/>
          <p:cNvSpPr txBox="1"/>
          <p:nvPr>
            <p:ph type="title"/>
          </p:nvPr>
        </p:nvSpPr>
        <p:spPr>
          <a:xfrm>
            <a:off x="1616867" y="774100"/>
            <a:ext cx="3754800" cy="944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7466"/>
            </a:lvl1pPr>
            <a:lvl2pPr lvl="1" algn="ctr">
              <a:lnSpc>
                <a:spcPct val="100000"/>
              </a:lnSpc>
              <a:spcBef>
                <a:spcPts val="0"/>
              </a:spcBef>
              <a:spcAft>
                <a:spcPts val="0"/>
              </a:spcAft>
              <a:buSzPts val="2800"/>
              <a:buNone/>
              <a:defRPr sz="7466"/>
            </a:lvl2pPr>
            <a:lvl3pPr lvl="2" algn="ctr">
              <a:lnSpc>
                <a:spcPct val="100000"/>
              </a:lnSpc>
              <a:spcBef>
                <a:spcPts val="0"/>
              </a:spcBef>
              <a:spcAft>
                <a:spcPts val="0"/>
              </a:spcAft>
              <a:buSzPts val="2800"/>
              <a:buNone/>
              <a:defRPr sz="7466"/>
            </a:lvl3pPr>
            <a:lvl4pPr lvl="3" algn="ctr">
              <a:lnSpc>
                <a:spcPct val="100000"/>
              </a:lnSpc>
              <a:spcBef>
                <a:spcPts val="0"/>
              </a:spcBef>
              <a:spcAft>
                <a:spcPts val="0"/>
              </a:spcAft>
              <a:buSzPts val="2800"/>
              <a:buNone/>
              <a:defRPr sz="7466"/>
            </a:lvl4pPr>
            <a:lvl5pPr lvl="4" algn="ctr">
              <a:lnSpc>
                <a:spcPct val="100000"/>
              </a:lnSpc>
              <a:spcBef>
                <a:spcPts val="0"/>
              </a:spcBef>
              <a:spcAft>
                <a:spcPts val="0"/>
              </a:spcAft>
              <a:buSzPts val="2800"/>
              <a:buNone/>
              <a:defRPr sz="7466"/>
            </a:lvl5pPr>
            <a:lvl6pPr lvl="5" algn="ctr">
              <a:lnSpc>
                <a:spcPct val="100000"/>
              </a:lnSpc>
              <a:spcBef>
                <a:spcPts val="0"/>
              </a:spcBef>
              <a:spcAft>
                <a:spcPts val="0"/>
              </a:spcAft>
              <a:buSzPts val="2800"/>
              <a:buNone/>
              <a:defRPr sz="7466"/>
            </a:lvl6pPr>
            <a:lvl7pPr lvl="6" algn="ctr">
              <a:lnSpc>
                <a:spcPct val="100000"/>
              </a:lnSpc>
              <a:spcBef>
                <a:spcPts val="0"/>
              </a:spcBef>
              <a:spcAft>
                <a:spcPts val="0"/>
              </a:spcAft>
              <a:buSzPts val="2800"/>
              <a:buNone/>
              <a:defRPr sz="7466"/>
            </a:lvl7pPr>
            <a:lvl8pPr lvl="7" algn="ctr">
              <a:lnSpc>
                <a:spcPct val="100000"/>
              </a:lnSpc>
              <a:spcBef>
                <a:spcPts val="0"/>
              </a:spcBef>
              <a:spcAft>
                <a:spcPts val="0"/>
              </a:spcAft>
              <a:buSzPts val="2800"/>
              <a:buNone/>
              <a:defRPr sz="7466"/>
            </a:lvl8pPr>
            <a:lvl9pPr lvl="8" algn="ctr">
              <a:lnSpc>
                <a:spcPct val="100000"/>
              </a:lnSpc>
              <a:spcBef>
                <a:spcPts val="0"/>
              </a:spcBef>
              <a:spcAft>
                <a:spcPts val="0"/>
              </a:spcAft>
              <a:buSzPts val="2800"/>
              <a:buNone/>
              <a:defRPr sz="7466"/>
            </a:lvl9pPr>
          </a:lstStyle>
          <a:p/>
        </p:txBody>
      </p:sp>
      <p:sp>
        <p:nvSpPr>
          <p:cNvPr id="708" name="Google Shape;708;p68"/>
          <p:cNvSpPr txBox="1"/>
          <p:nvPr>
            <p:ph idx="1" type="subTitle"/>
          </p:nvPr>
        </p:nvSpPr>
        <p:spPr>
          <a:xfrm>
            <a:off x="1880267" y="3345700"/>
            <a:ext cx="3228000" cy="108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133"/>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709" name="Google Shape;709;p68"/>
          <p:cNvSpPr txBox="1"/>
          <p:nvPr>
            <p:ph idx="2" type="subTitle"/>
          </p:nvPr>
        </p:nvSpPr>
        <p:spPr>
          <a:xfrm>
            <a:off x="1074467" y="2895033"/>
            <a:ext cx="4839600" cy="450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133"/>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710" name="Google Shape;710;p68"/>
          <p:cNvSpPr txBox="1"/>
          <p:nvPr/>
        </p:nvSpPr>
        <p:spPr>
          <a:xfrm>
            <a:off x="853467" y="4826500"/>
            <a:ext cx="5281600" cy="844000"/>
          </a:xfrm>
          <a:prstGeom prst="rect">
            <a:avLst/>
          </a:prstGeom>
          <a:noFill/>
          <a:ln>
            <a:noFill/>
          </a:ln>
        </p:spPr>
        <p:txBody>
          <a:bodyPr anchorCtr="0" anchor="ctr" bIns="121900" lIns="121900" spcFirstLastPara="1" rIns="121900" wrap="square" tIns="121900">
            <a:noAutofit/>
          </a:bodyPr>
          <a:lstStyle/>
          <a:p>
            <a:pPr indent="0" lvl="0" marL="0" marR="0" rtl="0" algn="ctr">
              <a:lnSpc>
                <a:spcPct val="90000"/>
              </a:lnSpc>
              <a:spcBef>
                <a:spcPts val="0"/>
              </a:spcBef>
              <a:spcAft>
                <a:spcPts val="0"/>
              </a:spcAft>
              <a:buClr>
                <a:schemeClr val="dk2"/>
              </a:buClr>
              <a:buSzPts val="1600"/>
              <a:buFont typeface="Fira Sans"/>
              <a:buNone/>
            </a:pPr>
            <a:r>
              <a:rPr lang="en-US" sz="1600">
                <a:solidFill>
                  <a:schemeClr val="dk2"/>
                </a:solidFill>
                <a:latin typeface="Fira Sans"/>
                <a:ea typeface="Fira Sans"/>
                <a:cs typeface="Fira Sans"/>
                <a:sym typeface="Fira Sans"/>
              </a:rPr>
              <a:t>CREDITS: This presentation template was created by </a:t>
            </a:r>
            <a:r>
              <a:rPr b="1" lang="en-US" sz="1600">
                <a:solidFill>
                  <a:schemeClr val="dk1"/>
                </a:solidFill>
                <a:uFill>
                  <a:noFill/>
                </a:uFill>
                <a:latin typeface="Fira Sans"/>
                <a:ea typeface="Fira Sans"/>
                <a:cs typeface="Fira Sans"/>
                <a:sym typeface="Fira Sans"/>
                <a:hlinkClick r:id="rId3">
                  <a:extLst>
                    <a:ext uri="{A12FA001-AC4F-418D-AE19-62706E023703}">
                      <ahyp:hlinkClr val="tx"/>
                    </a:ext>
                  </a:extLst>
                </a:hlinkClick>
              </a:rPr>
              <a:t>Slidesgo</a:t>
            </a:r>
            <a:r>
              <a:rPr lang="en-US" sz="1600">
                <a:solidFill>
                  <a:schemeClr val="dk2"/>
                </a:solidFill>
                <a:latin typeface="Fira Sans"/>
                <a:ea typeface="Fira Sans"/>
                <a:cs typeface="Fira Sans"/>
                <a:sym typeface="Fira Sans"/>
              </a:rPr>
              <a:t>, including icons by </a:t>
            </a:r>
            <a:r>
              <a:rPr b="1" lang="en-US" sz="1600">
                <a:solidFill>
                  <a:schemeClr val="dk1"/>
                </a:solidFill>
                <a:uFill>
                  <a:noFill/>
                </a:uFill>
                <a:latin typeface="Fira Sans"/>
                <a:ea typeface="Fira Sans"/>
                <a:cs typeface="Fira Sans"/>
                <a:sym typeface="Fira Sans"/>
                <a:hlinkClick r:id="rId4">
                  <a:extLst>
                    <a:ext uri="{A12FA001-AC4F-418D-AE19-62706E023703}">
                      <ahyp:hlinkClr val="tx"/>
                    </a:ext>
                  </a:extLst>
                </a:hlinkClick>
              </a:rPr>
              <a:t>Flaticon</a:t>
            </a:r>
            <a:r>
              <a:rPr lang="en-US" sz="1600">
                <a:solidFill>
                  <a:schemeClr val="dk2"/>
                </a:solidFill>
                <a:latin typeface="Fira Sans"/>
                <a:ea typeface="Fira Sans"/>
                <a:cs typeface="Fira Sans"/>
                <a:sym typeface="Fira Sans"/>
              </a:rPr>
              <a:t>, and infographics &amp; images by </a:t>
            </a:r>
            <a:r>
              <a:rPr b="1" lang="en-US" sz="1600">
                <a:solidFill>
                  <a:schemeClr val="dk1"/>
                </a:solidFill>
                <a:uFill>
                  <a:noFill/>
                </a:uFill>
                <a:latin typeface="Fira Sans"/>
                <a:ea typeface="Fira Sans"/>
                <a:cs typeface="Fira Sans"/>
                <a:sym typeface="Fira Sans"/>
                <a:hlinkClick r:id="rId5">
                  <a:extLst>
                    <a:ext uri="{A12FA001-AC4F-418D-AE19-62706E023703}">
                      <ahyp:hlinkClr val="tx"/>
                    </a:ext>
                  </a:extLst>
                </a:hlinkClick>
              </a:rPr>
              <a:t>Freepik</a:t>
            </a:r>
            <a:r>
              <a:rPr b="1" lang="en-US" sz="1600">
                <a:solidFill>
                  <a:schemeClr val="dk1"/>
                </a:solidFill>
                <a:latin typeface="Fira Sans"/>
                <a:ea typeface="Fira Sans"/>
                <a:cs typeface="Fira Sans"/>
                <a:sym typeface="Fira Sans"/>
              </a:rPr>
              <a:t> </a:t>
            </a:r>
            <a:r>
              <a:rPr lang="en-US" sz="1600">
                <a:solidFill>
                  <a:schemeClr val="dk2"/>
                </a:solidFill>
                <a:latin typeface="Fira Sans"/>
                <a:ea typeface="Fira Sans"/>
                <a:cs typeface="Fira Sans"/>
                <a:sym typeface="Fira Sans"/>
              </a:rPr>
              <a:t>and illustrations by </a:t>
            </a:r>
            <a:r>
              <a:rPr b="1" lang="en-US" sz="1600">
                <a:solidFill>
                  <a:schemeClr val="dk1"/>
                </a:solidFill>
                <a:uFill>
                  <a:noFill/>
                </a:uFill>
                <a:latin typeface="Fira Sans"/>
                <a:ea typeface="Fira Sans"/>
                <a:cs typeface="Fira Sans"/>
                <a:sym typeface="Fira Sans"/>
                <a:hlinkClick r:id="rId6">
                  <a:extLst>
                    <a:ext uri="{A12FA001-AC4F-418D-AE19-62706E023703}">
                      <ahyp:hlinkClr val="tx"/>
                    </a:ext>
                  </a:extLst>
                </a:hlinkClick>
              </a:rPr>
              <a:t>Stories</a:t>
            </a:r>
            <a:r>
              <a:rPr lang="en-US" sz="1600">
                <a:solidFill>
                  <a:schemeClr val="dk2"/>
                </a:solidFill>
                <a:latin typeface="Fira Sans"/>
                <a:ea typeface="Fira Sans"/>
                <a:cs typeface="Fira Sans"/>
                <a:sym typeface="Fira Sans"/>
              </a:rPr>
              <a:t>.</a:t>
            </a:r>
            <a:endParaRPr sz="1600">
              <a:solidFill>
                <a:schemeClr val="dk1"/>
              </a:solidFill>
              <a:latin typeface="Fira Sans"/>
              <a:ea typeface="Fira Sans"/>
              <a:cs typeface="Fira Sans"/>
              <a:sym typeface="Fira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134" name="Shape 134"/>
        <p:cNvGrpSpPr/>
        <p:nvPr/>
      </p:nvGrpSpPr>
      <p:grpSpPr>
        <a:xfrm>
          <a:off x="0" y="0"/>
          <a:ext cx="0" cy="0"/>
          <a:chOff x="0" y="0"/>
          <a:chExt cx="0" cy="0"/>
        </a:xfrm>
      </p:grpSpPr>
      <p:sp>
        <p:nvSpPr>
          <p:cNvPr id="135" name="Google Shape;135;p35"/>
          <p:cNvSpPr/>
          <p:nvPr/>
        </p:nvSpPr>
        <p:spPr>
          <a:xfrm rot="3028898">
            <a:off x="8838169" y="846831"/>
            <a:ext cx="4250539" cy="84712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136" name="Google Shape;136;p35"/>
          <p:cNvGrpSpPr/>
          <p:nvPr/>
        </p:nvGrpSpPr>
        <p:grpSpPr>
          <a:xfrm rot="-721748">
            <a:off x="2850225" y="-7673"/>
            <a:ext cx="2733819" cy="1617432"/>
            <a:chOff x="6564700" y="267425"/>
            <a:chExt cx="2050452" cy="1213125"/>
          </a:xfrm>
        </p:grpSpPr>
        <p:sp>
          <p:nvSpPr>
            <p:cNvPr id="137" name="Google Shape;137;p35"/>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 name="Google Shape;138;p35"/>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39" name="Google Shape;139;p35"/>
          <p:cNvSpPr/>
          <p:nvPr/>
        </p:nvSpPr>
        <p:spPr>
          <a:xfrm flipH="1">
            <a:off x="104583" y="1577499"/>
            <a:ext cx="4772437" cy="1347219"/>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 name="Google Shape;140;p35"/>
          <p:cNvSpPr/>
          <p:nvPr/>
        </p:nvSpPr>
        <p:spPr>
          <a:xfrm>
            <a:off x="146387" y="2673233"/>
            <a:ext cx="4979408" cy="1122504"/>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 name="Google Shape;141;p35"/>
          <p:cNvSpPr/>
          <p:nvPr/>
        </p:nvSpPr>
        <p:spPr>
          <a:xfrm>
            <a:off x="-602158" y="5852786"/>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42" name="Google Shape;142;p35"/>
          <p:cNvPicPr preferRelativeResize="0"/>
          <p:nvPr/>
        </p:nvPicPr>
        <p:blipFill rotWithShape="1">
          <a:blip r:embed="rId2">
            <a:alphaModFix/>
          </a:blip>
          <a:srcRect b="0" l="0" r="0" t="0"/>
          <a:stretch/>
        </p:blipFill>
        <p:spPr>
          <a:xfrm>
            <a:off x="3741273" y="2673367"/>
            <a:ext cx="2090427" cy="1183400"/>
          </a:xfrm>
          <a:prstGeom prst="rect">
            <a:avLst/>
          </a:prstGeom>
          <a:noFill/>
          <a:ln>
            <a:noFill/>
          </a:ln>
        </p:spPr>
      </p:pic>
      <p:pic>
        <p:nvPicPr>
          <p:cNvPr id="143" name="Google Shape;143;p35"/>
          <p:cNvPicPr preferRelativeResize="0"/>
          <p:nvPr/>
        </p:nvPicPr>
        <p:blipFill rotWithShape="1">
          <a:blip r:embed="rId3">
            <a:alphaModFix/>
          </a:blip>
          <a:srcRect b="0" l="0" r="0" t="0"/>
          <a:stretch/>
        </p:blipFill>
        <p:spPr>
          <a:xfrm>
            <a:off x="10177899" y="1017234"/>
            <a:ext cx="1968500" cy="729761"/>
          </a:xfrm>
          <a:prstGeom prst="rect">
            <a:avLst/>
          </a:prstGeom>
          <a:noFill/>
          <a:ln>
            <a:noFill/>
          </a:ln>
        </p:spPr>
      </p:pic>
      <p:sp>
        <p:nvSpPr>
          <p:cNvPr id="144" name="Google Shape;144;p35"/>
          <p:cNvSpPr txBox="1"/>
          <p:nvPr>
            <p:ph type="ctrTitle"/>
          </p:nvPr>
        </p:nvSpPr>
        <p:spPr>
          <a:xfrm>
            <a:off x="716400" y="1266175"/>
            <a:ext cx="3548800" cy="291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5200"/>
              <a:buFont typeface="Englebert"/>
              <a:buNone/>
              <a:defRPr sz="6400">
                <a:latin typeface="Englebert"/>
                <a:ea typeface="Englebert"/>
                <a:cs typeface="Englebert"/>
                <a:sym typeface="Englebert"/>
              </a:defRPr>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p:txBody>
      </p:sp>
      <p:sp>
        <p:nvSpPr>
          <p:cNvPr id="145" name="Google Shape;145;p35"/>
          <p:cNvSpPr txBox="1"/>
          <p:nvPr>
            <p:ph idx="1" type="subTitle"/>
          </p:nvPr>
        </p:nvSpPr>
        <p:spPr>
          <a:xfrm>
            <a:off x="877600" y="4244633"/>
            <a:ext cx="3226400" cy="1347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25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 and Text 4">
    <p:spTree>
      <p:nvGrpSpPr>
        <p:cNvPr id="711" name="Shape 711"/>
        <p:cNvGrpSpPr/>
        <p:nvPr/>
      </p:nvGrpSpPr>
      <p:grpSpPr>
        <a:xfrm>
          <a:off x="0" y="0"/>
          <a:ext cx="0" cy="0"/>
          <a:chOff x="0" y="0"/>
          <a:chExt cx="0" cy="0"/>
        </a:xfrm>
      </p:grpSpPr>
      <p:sp>
        <p:nvSpPr>
          <p:cNvPr id="712" name="Google Shape;712;p69"/>
          <p:cNvSpPr/>
          <p:nvPr/>
        </p:nvSpPr>
        <p:spPr>
          <a:xfrm rot="-2838811">
            <a:off x="-1067845" y="474556"/>
            <a:ext cx="2463012" cy="49087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3" name="Google Shape;713;p69"/>
          <p:cNvSpPr/>
          <p:nvPr/>
        </p:nvSpPr>
        <p:spPr>
          <a:xfrm rot="8100000">
            <a:off x="10600745" y="5497737"/>
            <a:ext cx="2945313" cy="763623"/>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4" name="Google Shape;714;p69"/>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15" name="Google Shape;715;p69"/>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716" name="Google Shape;716;p69"/>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717" name="Google Shape;717;p69"/>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8" name="Google Shape;718;p69"/>
          <p:cNvSpPr txBox="1"/>
          <p:nvPr>
            <p:ph idx="1" type="subTitle"/>
          </p:nvPr>
        </p:nvSpPr>
        <p:spPr>
          <a:xfrm>
            <a:off x="968700" y="2038867"/>
            <a:ext cx="10272000" cy="4099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 and Two Columns 1">
    <p:spTree>
      <p:nvGrpSpPr>
        <p:cNvPr id="719" name="Shape 719"/>
        <p:cNvGrpSpPr/>
        <p:nvPr/>
      </p:nvGrpSpPr>
      <p:grpSpPr>
        <a:xfrm>
          <a:off x="0" y="0"/>
          <a:ext cx="0" cy="0"/>
          <a:chOff x="0" y="0"/>
          <a:chExt cx="0" cy="0"/>
        </a:xfrm>
      </p:grpSpPr>
      <p:sp>
        <p:nvSpPr>
          <p:cNvPr id="720" name="Google Shape;720;p70"/>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1" name="Google Shape;721;p70"/>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2" name="Google Shape;722;p70"/>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23" name="Google Shape;723;p70"/>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724" name="Google Shape;724;p70"/>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725" name="Google Shape;725;p70"/>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26" name="Google Shape;726;p70"/>
          <p:cNvSpPr txBox="1"/>
          <p:nvPr>
            <p:ph idx="1" type="subTitle"/>
          </p:nvPr>
        </p:nvSpPr>
        <p:spPr>
          <a:xfrm>
            <a:off x="968700" y="2038867"/>
            <a:ext cx="5136000" cy="40992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
        <p:nvSpPr>
          <p:cNvPr id="727" name="Google Shape;727;p70"/>
          <p:cNvSpPr txBox="1"/>
          <p:nvPr>
            <p:ph idx="2" type="subTitle"/>
          </p:nvPr>
        </p:nvSpPr>
        <p:spPr>
          <a:xfrm>
            <a:off x="6104700" y="2815433"/>
            <a:ext cx="5136000" cy="33220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31" name="Shape 731"/>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735" name="Shape 735"/>
        <p:cNvGrpSpPr/>
        <p:nvPr/>
      </p:nvGrpSpPr>
      <p:grpSpPr>
        <a:xfrm>
          <a:off x="0" y="0"/>
          <a:ext cx="0" cy="0"/>
          <a:chOff x="0" y="0"/>
          <a:chExt cx="0" cy="0"/>
        </a:xfrm>
      </p:grpSpPr>
      <p:sp>
        <p:nvSpPr>
          <p:cNvPr id="736" name="Google Shape;736;p86"/>
          <p:cNvSpPr/>
          <p:nvPr/>
        </p:nvSpPr>
        <p:spPr>
          <a:xfrm rot="3028898">
            <a:off x="8838169" y="846831"/>
            <a:ext cx="4250539" cy="84712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737" name="Google Shape;737;p86"/>
          <p:cNvGrpSpPr/>
          <p:nvPr/>
        </p:nvGrpSpPr>
        <p:grpSpPr>
          <a:xfrm rot="-721748">
            <a:off x="2850225" y="-7673"/>
            <a:ext cx="2733819" cy="1617432"/>
            <a:chOff x="6564700" y="267425"/>
            <a:chExt cx="2050452" cy="1213125"/>
          </a:xfrm>
        </p:grpSpPr>
        <p:sp>
          <p:nvSpPr>
            <p:cNvPr id="738" name="Google Shape;738;p86"/>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9" name="Google Shape;739;p86"/>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740" name="Google Shape;740;p86"/>
          <p:cNvSpPr/>
          <p:nvPr/>
        </p:nvSpPr>
        <p:spPr>
          <a:xfrm flipH="1">
            <a:off x="104583" y="1577499"/>
            <a:ext cx="4772437" cy="1347219"/>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41" name="Google Shape;741;p86"/>
          <p:cNvSpPr/>
          <p:nvPr/>
        </p:nvSpPr>
        <p:spPr>
          <a:xfrm>
            <a:off x="146387" y="2673233"/>
            <a:ext cx="4979408" cy="1122504"/>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42" name="Google Shape;742;p86"/>
          <p:cNvSpPr/>
          <p:nvPr/>
        </p:nvSpPr>
        <p:spPr>
          <a:xfrm>
            <a:off x="-602158" y="5852786"/>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43" name="Google Shape;743;p86"/>
          <p:cNvPicPr preferRelativeResize="0"/>
          <p:nvPr/>
        </p:nvPicPr>
        <p:blipFill rotWithShape="1">
          <a:blip r:embed="rId2">
            <a:alphaModFix/>
          </a:blip>
          <a:srcRect b="0" l="0" r="0" t="0"/>
          <a:stretch/>
        </p:blipFill>
        <p:spPr>
          <a:xfrm>
            <a:off x="3741273" y="2673367"/>
            <a:ext cx="2090427" cy="1183400"/>
          </a:xfrm>
          <a:prstGeom prst="rect">
            <a:avLst/>
          </a:prstGeom>
          <a:noFill/>
          <a:ln>
            <a:noFill/>
          </a:ln>
        </p:spPr>
      </p:pic>
      <p:pic>
        <p:nvPicPr>
          <p:cNvPr id="744" name="Google Shape;744;p86"/>
          <p:cNvPicPr preferRelativeResize="0"/>
          <p:nvPr/>
        </p:nvPicPr>
        <p:blipFill rotWithShape="1">
          <a:blip r:embed="rId3">
            <a:alphaModFix/>
          </a:blip>
          <a:srcRect b="0" l="0" r="0" t="0"/>
          <a:stretch/>
        </p:blipFill>
        <p:spPr>
          <a:xfrm>
            <a:off x="10177899" y="1017234"/>
            <a:ext cx="1968500" cy="729761"/>
          </a:xfrm>
          <a:prstGeom prst="rect">
            <a:avLst/>
          </a:prstGeom>
          <a:noFill/>
          <a:ln>
            <a:noFill/>
          </a:ln>
        </p:spPr>
      </p:pic>
      <p:sp>
        <p:nvSpPr>
          <p:cNvPr id="745" name="Google Shape;745;p86"/>
          <p:cNvSpPr txBox="1"/>
          <p:nvPr>
            <p:ph type="ctrTitle"/>
          </p:nvPr>
        </p:nvSpPr>
        <p:spPr>
          <a:xfrm>
            <a:off x="716400" y="1266175"/>
            <a:ext cx="3548800" cy="2914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5200"/>
              <a:buFont typeface="Englebert"/>
              <a:buNone/>
              <a:defRPr sz="6400">
                <a:latin typeface="Englebert"/>
                <a:ea typeface="Englebert"/>
                <a:cs typeface="Englebert"/>
                <a:sym typeface="Englebert"/>
              </a:defRPr>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p:txBody>
      </p:sp>
      <p:sp>
        <p:nvSpPr>
          <p:cNvPr id="746" name="Google Shape;746;p86"/>
          <p:cNvSpPr txBox="1"/>
          <p:nvPr>
            <p:ph idx="1" type="subTitle"/>
          </p:nvPr>
        </p:nvSpPr>
        <p:spPr>
          <a:xfrm>
            <a:off x="877600" y="4244633"/>
            <a:ext cx="3226400" cy="1347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25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47" name="Shape 747"/>
        <p:cNvGrpSpPr/>
        <p:nvPr/>
      </p:nvGrpSpPr>
      <p:grpSpPr>
        <a:xfrm>
          <a:off x="0" y="0"/>
          <a:ext cx="0" cy="0"/>
          <a:chOff x="0" y="0"/>
          <a:chExt cx="0" cy="0"/>
        </a:xfrm>
      </p:grpSpPr>
      <p:sp>
        <p:nvSpPr>
          <p:cNvPr id="748" name="Google Shape;748;p87"/>
          <p:cNvSpPr/>
          <p:nvPr/>
        </p:nvSpPr>
        <p:spPr>
          <a:xfrm rot="1682933">
            <a:off x="-1365807" y="5615471"/>
            <a:ext cx="3537812" cy="7050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49" name="Google Shape;749;p87"/>
          <p:cNvSpPr/>
          <p:nvPr/>
        </p:nvSpPr>
        <p:spPr>
          <a:xfrm>
            <a:off x="6155533" y="2269467"/>
            <a:ext cx="6278251" cy="2319079"/>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50" name="Google Shape;750;p87"/>
          <p:cNvSpPr/>
          <p:nvPr/>
        </p:nvSpPr>
        <p:spPr>
          <a:xfrm>
            <a:off x="7274526" y="1476184"/>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51" name="Google Shape;751;p87"/>
          <p:cNvPicPr preferRelativeResize="0"/>
          <p:nvPr/>
        </p:nvPicPr>
        <p:blipFill rotWithShape="1">
          <a:blip r:embed="rId2">
            <a:alphaModFix/>
          </a:blip>
          <a:srcRect b="0" l="0" r="0" t="0"/>
          <a:stretch/>
        </p:blipFill>
        <p:spPr>
          <a:xfrm>
            <a:off x="10368267" y="3955633"/>
            <a:ext cx="2046300" cy="818520"/>
          </a:xfrm>
          <a:prstGeom prst="rect">
            <a:avLst/>
          </a:prstGeom>
          <a:noFill/>
          <a:ln>
            <a:noFill/>
          </a:ln>
        </p:spPr>
      </p:pic>
      <p:sp>
        <p:nvSpPr>
          <p:cNvPr id="752" name="Google Shape;752;p87"/>
          <p:cNvSpPr/>
          <p:nvPr/>
        </p:nvSpPr>
        <p:spPr>
          <a:xfrm flipH="1">
            <a:off x="-1181086" y="660101"/>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53" name="Google Shape;753;p87"/>
          <p:cNvPicPr preferRelativeResize="0"/>
          <p:nvPr/>
        </p:nvPicPr>
        <p:blipFill rotWithShape="1">
          <a:blip r:embed="rId3">
            <a:alphaModFix/>
          </a:blip>
          <a:srcRect b="0" l="0" r="0" t="0"/>
          <a:stretch/>
        </p:blipFill>
        <p:spPr>
          <a:xfrm rot="-1677947">
            <a:off x="5829058" y="40101"/>
            <a:ext cx="982484" cy="1707099"/>
          </a:xfrm>
          <a:prstGeom prst="rect">
            <a:avLst/>
          </a:prstGeom>
          <a:noFill/>
          <a:ln>
            <a:noFill/>
          </a:ln>
        </p:spPr>
      </p:pic>
      <p:pic>
        <p:nvPicPr>
          <p:cNvPr id="754" name="Google Shape;754;p87"/>
          <p:cNvPicPr preferRelativeResize="0"/>
          <p:nvPr/>
        </p:nvPicPr>
        <p:blipFill rotWithShape="1">
          <a:blip r:embed="rId3">
            <a:alphaModFix/>
          </a:blip>
          <a:srcRect b="0" l="0" r="0" t="0"/>
          <a:stretch/>
        </p:blipFill>
        <p:spPr>
          <a:xfrm rot="-1677947">
            <a:off x="64325" y="4523784"/>
            <a:ext cx="982484" cy="1707099"/>
          </a:xfrm>
          <a:prstGeom prst="rect">
            <a:avLst/>
          </a:prstGeom>
          <a:noFill/>
          <a:ln>
            <a:noFill/>
          </a:ln>
        </p:spPr>
      </p:pic>
      <p:sp>
        <p:nvSpPr>
          <p:cNvPr id="755" name="Google Shape;755;p87"/>
          <p:cNvSpPr txBox="1"/>
          <p:nvPr>
            <p:ph type="title"/>
          </p:nvPr>
        </p:nvSpPr>
        <p:spPr>
          <a:xfrm flipH="1">
            <a:off x="6717567" y="2526751"/>
            <a:ext cx="3934800" cy="1972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200"/>
              <a:buNone/>
              <a:defRPr sz="64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756" name="Google Shape;756;p87"/>
          <p:cNvSpPr txBox="1"/>
          <p:nvPr>
            <p:ph idx="1" type="subTitle"/>
          </p:nvPr>
        </p:nvSpPr>
        <p:spPr>
          <a:xfrm>
            <a:off x="6717667" y="4656767"/>
            <a:ext cx="3934800" cy="933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533">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757" name="Google Shape;757;p87"/>
          <p:cNvSpPr txBox="1"/>
          <p:nvPr>
            <p:ph idx="2" type="title"/>
          </p:nvPr>
        </p:nvSpPr>
        <p:spPr>
          <a:xfrm>
            <a:off x="8103767" y="1534151"/>
            <a:ext cx="1162400" cy="1019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7466"/>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58" name="Shape 758"/>
        <p:cNvGrpSpPr/>
        <p:nvPr/>
      </p:nvGrpSpPr>
      <p:grpSpPr>
        <a:xfrm>
          <a:off x="0" y="0"/>
          <a:ext cx="0" cy="0"/>
          <a:chOff x="0" y="0"/>
          <a:chExt cx="0" cy="0"/>
        </a:xfrm>
      </p:grpSpPr>
      <p:sp>
        <p:nvSpPr>
          <p:cNvPr id="759" name="Google Shape;759;p88"/>
          <p:cNvSpPr/>
          <p:nvPr/>
        </p:nvSpPr>
        <p:spPr>
          <a:xfrm rot="-2700000">
            <a:off x="-627332" y="243408"/>
            <a:ext cx="1963248" cy="579661"/>
          </a:xfrm>
          <a:custGeom>
            <a:rect b="b" l="l" r="r" t="t"/>
            <a:pathLst>
              <a:path extrusionOk="0" h="17390" w="58898">
                <a:moveTo>
                  <a:pt x="38822" y="2553"/>
                </a:moveTo>
                <a:cubicBezTo>
                  <a:pt x="38854" y="2553"/>
                  <a:pt x="38885" y="2559"/>
                  <a:pt x="38923" y="2572"/>
                </a:cubicBezTo>
                <a:lnTo>
                  <a:pt x="38722" y="2572"/>
                </a:lnTo>
                <a:cubicBezTo>
                  <a:pt x="38760" y="2559"/>
                  <a:pt x="38791" y="2553"/>
                  <a:pt x="38822" y="2553"/>
                </a:cubicBezTo>
                <a:close/>
                <a:moveTo>
                  <a:pt x="25339" y="2622"/>
                </a:moveTo>
                <a:cubicBezTo>
                  <a:pt x="25339" y="2622"/>
                  <a:pt x="25364" y="2622"/>
                  <a:pt x="25364" y="2647"/>
                </a:cubicBezTo>
                <a:lnTo>
                  <a:pt x="25339" y="2647"/>
                </a:lnTo>
                <a:cubicBezTo>
                  <a:pt x="25339" y="2647"/>
                  <a:pt x="25339" y="2622"/>
                  <a:pt x="25339" y="2622"/>
                </a:cubicBezTo>
                <a:close/>
                <a:moveTo>
                  <a:pt x="38396" y="4176"/>
                </a:moveTo>
                <a:lnTo>
                  <a:pt x="38396" y="4201"/>
                </a:lnTo>
                <a:lnTo>
                  <a:pt x="38371" y="4201"/>
                </a:lnTo>
                <a:cubicBezTo>
                  <a:pt x="38371" y="4201"/>
                  <a:pt x="38371" y="4201"/>
                  <a:pt x="38396" y="4176"/>
                </a:cubicBezTo>
                <a:close/>
                <a:moveTo>
                  <a:pt x="27895" y="4126"/>
                </a:moveTo>
                <a:lnTo>
                  <a:pt x="27895" y="4126"/>
                </a:lnTo>
                <a:cubicBezTo>
                  <a:pt x="27845" y="4201"/>
                  <a:pt x="27795" y="4251"/>
                  <a:pt x="27745" y="4326"/>
                </a:cubicBezTo>
                <a:cubicBezTo>
                  <a:pt x="27770" y="4251"/>
                  <a:pt x="27820" y="4176"/>
                  <a:pt x="27895" y="4126"/>
                </a:cubicBezTo>
                <a:close/>
                <a:moveTo>
                  <a:pt x="14136" y="4978"/>
                </a:moveTo>
                <a:cubicBezTo>
                  <a:pt x="14110" y="5003"/>
                  <a:pt x="14110" y="5028"/>
                  <a:pt x="14085" y="5078"/>
                </a:cubicBezTo>
                <a:cubicBezTo>
                  <a:pt x="14085" y="5028"/>
                  <a:pt x="14085" y="5003"/>
                  <a:pt x="14060" y="4978"/>
                </a:cubicBezTo>
                <a:close/>
                <a:moveTo>
                  <a:pt x="45639" y="5128"/>
                </a:moveTo>
                <a:cubicBezTo>
                  <a:pt x="45639" y="5178"/>
                  <a:pt x="45639" y="5203"/>
                  <a:pt x="45614" y="5254"/>
                </a:cubicBezTo>
                <a:cubicBezTo>
                  <a:pt x="45614" y="5228"/>
                  <a:pt x="45564" y="5178"/>
                  <a:pt x="45564" y="5153"/>
                </a:cubicBezTo>
                <a:cubicBezTo>
                  <a:pt x="45581" y="5153"/>
                  <a:pt x="45598" y="5164"/>
                  <a:pt x="45607" y="5164"/>
                </a:cubicBezTo>
                <a:cubicBezTo>
                  <a:pt x="45612" y="5164"/>
                  <a:pt x="45614" y="5162"/>
                  <a:pt x="45614" y="5153"/>
                </a:cubicBezTo>
                <a:cubicBezTo>
                  <a:pt x="45639" y="5153"/>
                  <a:pt x="45639" y="5129"/>
                  <a:pt x="45639" y="5128"/>
                </a:cubicBezTo>
                <a:close/>
                <a:moveTo>
                  <a:pt x="18121" y="6281"/>
                </a:moveTo>
                <a:cubicBezTo>
                  <a:pt x="18121" y="6306"/>
                  <a:pt x="18095" y="6356"/>
                  <a:pt x="18070" y="6381"/>
                </a:cubicBezTo>
                <a:cubicBezTo>
                  <a:pt x="18070" y="6356"/>
                  <a:pt x="18070" y="6306"/>
                  <a:pt x="18070" y="6281"/>
                </a:cubicBezTo>
                <a:close/>
                <a:moveTo>
                  <a:pt x="44336" y="6406"/>
                </a:moveTo>
                <a:cubicBezTo>
                  <a:pt x="44336" y="6406"/>
                  <a:pt x="44311" y="6406"/>
                  <a:pt x="44311" y="6431"/>
                </a:cubicBezTo>
                <a:cubicBezTo>
                  <a:pt x="44311" y="6406"/>
                  <a:pt x="44286" y="6406"/>
                  <a:pt x="44286" y="6406"/>
                </a:cubicBezTo>
                <a:close/>
                <a:moveTo>
                  <a:pt x="25589" y="7058"/>
                </a:moveTo>
                <a:cubicBezTo>
                  <a:pt x="25589" y="7083"/>
                  <a:pt x="25589" y="7083"/>
                  <a:pt x="25589" y="7108"/>
                </a:cubicBezTo>
                <a:cubicBezTo>
                  <a:pt x="25589" y="7158"/>
                  <a:pt x="25589" y="7183"/>
                  <a:pt x="25564" y="7208"/>
                </a:cubicBezTo>
                <a:cubicBezTo>
                  <a:pt x="25589" y="7158"/>
                  <a:pt x="25589" y="7108"/>
                  <a:pt x="25589" y="7058"/>
                </a:cubicBezTo>
                <a:close/>
                <a:moveTo>
                  <a:pt x="44988" y="7409"/>
                </a:moveTo>
                <a:cubicBezTo>
                  <a:pt x="44988" y="7434"/>
                  <a:pt x="44988" y="7434"/>
                  <a:pt x="44988" y="7434"/>
                </a:cubicBezTo>
                <a:lnTo>
                  <a:pt x="44963" y="7434"/>
                </a:lnTo>
                <a:cubicBezTo>
                  <a:pt x="44963" y="7434"/>
                  <a:pt x="44988" y="7434"/>
                  <a:pt x="44988" y="7409"/>
                </a:cubicBezTo>
                <a:close/>
                <a:moveTo>
                  <a:pt x="10426" y="8437"/>
                </a:moveTo>
                <a:cubicBezTo>
                  <a:pt x="10426" y="8462"/>
                  <a:pt x="10426" y="8487"/>
                  <a:pt x="10401" y="8512"/>
                </a:cubicBezTo>
                <a:cubicBezTo>
                  <a:pt x="10401" y="8559"/>
                  <a:pt x="10391" y="8577"/>
                  <a:pt x="10371" y="8577"/>
                </a:cubicBezTo>
                <a:cubicBezTo>
                  <a:pt x="10359" y="8577"/>
                  <a:pt x="10344" y="8571"/>
                  <a:pt x="10326" y="8562"/>
                </a:cubicBezTo>
                <a:cubicBezTo>
                  <a:pt x="10351" y="8537"/>
                  <a:pt x="10401" y="8487"/>
                  <a:pt x="10426" y="8437"/>
                </a:cubicBezTo>
                <a:close/>
                <a:moveTo>
                  <a:pt x="39198" y="9364"/>
                </a:moveTo>
                <a:cubicBezTo>
                  <a:pt x="39198" y="9389"/>
                  <a:pt x="39198" y="9414"/>
                  <a:pt x="39198" y="9439"/>
                </a:cubicBezTo>
                <a:cubicBezTo>
                  <a:pt x="39198" y="9414"/>
                  <a:pt x="39173" y="9389"/>
                  <a:pt x="39173" y="9364"/>
                </a:cubicBezTo>
                <a:close/>
                <a:moveTo>
                  <a:pt x="54662" y="9514"/>
                </a:moveTo>
                <a:cubicBezTo>
                  <a:pt x="54637" y="9539"/>
                  <a:pt x="54637" y="9539"/>
                  <a:pt x="54612" y="9564"/>
                </a:cubicBezTo>
                <a:cubicBezTo>
                  <a:pt x="54612" y="9539"/>
                  <a:pt x="54612" y="9514"/>
                  <a:pt x="54662" y="9514"/>
                </a:cubicBezTo>
                <a:close/>
                <a:moveTo>
                  <a:pt x="40351" y="9589"/>
                </a:moveTo>
                <a:cubicBezTo>
                  <a:pt x="40339" y="9602"/>
                  <a:pt x="40320" y="9608"/>
                  <a:pt x="40301" y="9608"/>
                </a:cubicBezTo>
                <a:cubicBezTo>
                  <a:pt x="40282" y="9608"/>
                  <a:pt x="40263" y="9602"/>
                  <a:pt x="40251" y="9589"/>
                </a:cubicBezTo>
                <a:close/>
                <a:moveTo>
                  <a:pt x="26015" y="10166"/>
                </a:moveTo>
                <a:cubicBezTo>
                  <a:pt x="25990" y="10191"/>
                  <a:pt x="25965" y="10216"/>
                  <a:pt x="25940" y="10241"/>
                </a:cubicBezTo>
                <a:cubicBezTo>
                  <a:pt x="25940" y="10241"/>
                  <a:pt x="25940" y="10216"/>
                  <a:pt x="25915" y="10216"/>
                </a:cubicBezTo>
                <a:cubicBezTo>
                  <a:pt x="25965" y="10191"/>
                  <a:pt x="25990" y="10191"/>
                  <a:pt x="26015" y="10166"/>
                </a:cubicBezTo>
                <a:close/>
                <a:moveTo>
                  <a:pt x="39299" y="11945"/>
                </a:moveTo>
                <a:cubicBezTo>
                  <a:pt x="39299" y="11970"/>
                  <a:pt x="39274" y="11970"/>
                  <a:pt x="39274" y="11970"/>
                </a:cubicBezTo>
                <a:cubicBezTo>
                  <a:pt x="39248" y="11970"/>
                  <a:pt x="39248" y="11970"/>
                  <a:pt x="39223" y="11945"/>
                </a:cubicBezTo>
                <a:close/>
                <a:moveTo>
                  <a:pt x="18371" y="12146"/>
                </a:moveTo>
                <a:cubicBezTo>
                  <a:pt x="18371" y="12146"/>
                  <a:pt x="18371" y="12171"/>
                  <a:pt x="18371" y="12171"/>
                </a:cubicBezTo>
                <a:cubicBezTo>
                  <a:pt x="18325" y="12248"/>
                  <a:pt x="18279" y="12277"/>
                  <a:pt x="18239" y="12277"/>
                </a:cubicBezTo>
                <a:cubicBezTo>
                  <a:pt x="18213" y="12277"/>
                  <a:pt x="18190" y="12265"/>
                  <a:pt x="18171" y="12246"/>
                </a:cubicBezTo>
                <a:cubicBezTo>
                  <a:pt x="18246" y="12221"/>
                  <a:pt x="18321" y="12196"/>
                  <a:pt x="18371" y="12146"/>
                </a:cubicBezTo>
                <a:close/>
                <a:moveTo>
                  <a:pt x="13584" y="13224"/>
                </a:moveTo>
                <a:cubicBezTo>
                  <a:pt x="13584" y="13224"/>
                  <a:pt x="13609" y="13224"/>
                  <a:pt x="13609" y="13249"/>
                </a:cubicBezTo>
                <a:lnTo>
                  <a:pt x="13559" y="13249"/>
                </a:lnTo>
                <a:cubicBezTo>
                  <a:pt x="13559" y="13249"/>
                  <a:pt x="13584" y="13224"/>
                  <a:pt x="13584" y="13224"/>
                </a:cubicBezTo>
                <a:close/>
                <a:moveTo>
                  <a:pt x="11203" y="14702"/>
                </a:moveTo>
                <a:cubicBezTo>
                  <a:pt x="11203" y="14727"/>
                  <a:pt x="11178" y="14752"/>
                  <a:pt x="11178" y="14777"/>
                </a:cubicBezTo>
                <a:cubicBezTo>
                  <a:pt x="11178" y="14752"/>
                  <a:pt x="11178" y="14727"/>
                  <a:pt x="11203" y="14702"/>
                </a:cubicBezTo>
                <a:close/>
                <a:moveTo>
                  <a:pt x="7068" y="16206"/>
                </a:moveTo>
                <a:cubicBezTo>
                  <a:pt x="7068" y="16231"/>
                  <a:pt x="7068" y="16231"/>
                  <a:pt x="7068" y="16231"/>
                </a:cubicBezTo>
                <a:cubicBezTo>
                  <a:pt x="7043" y="16231"/>
                  <a:pt x="7043" y="16231"/>
                  <a:pt x="7043" y="16206"/>
                </a:cubicBezTo>
                <a:close/>
                <a:moveTo>
                  <a:pt x="35293" y="1"/>
                </a:moveTo>
                <a:cubicBezTo>
                  <a:pt x="34743" y="1"/>
                  <a:pt x="34196" y="20"/>
                  <a:pt x="33649" y="20"/>
                </a:cubicBezTo>
                <a:cubicBezTo>
                  <a:pt x="33511" y="20"/>
                  <a:pt x="33372" y="18"/>
                  <a:pt x="33233" y="15"/>
                </a:cubicBezTo>
                <a:cubicBezTo>
                  <a:pt x="33133" y="15"/>
                  <a:pt x="33083" y="91"/>
                  <a:pt x="33083" y="191"/>
                </a:cubicBezTo>
                <a:cubicBezTo>
                  <a:pt x="32972" y="188"/>
                  <a:pt x="32862" y="186"/>
                  <a:pt x="32751" y="186"/>
                </a:cubicBezTo>
                <a:cubicBezTo>
                  <a:pt x="31186" y="186"/>
                  <a:pt x="29641" y="500"/>
                  <a:pt x="28096" y="617"/>
                </a:cubicBezTo>
                <a:cubicBezTo>
                  <a:pt x="27544" y="742"/>
                  <a:pt x="27018" y="842"/>
                  <a:pt x="26491" y="968"/>
                </a:cubicBezTo>
                <a:cubicBezTo>
                  <a:pt x="25940" y="1068"/>
                  <a:pt x="25389" y="1143"/>
                  <a:pt x="24837" y="1243"/>
                </a:cubicBezTo>
                <a:lnTo>
                  <a:pt x="23935" y="1394"/>
                </a:lnTo>
                <a:cubicBezTo>
                  <a:pt x="23083" y="1569"/>
                  <a:pt x="22231" y="1720"/>
                  <a:pt x="21379" y="1895"/>
                </a:cubicBezTo>
                <a:cubicBezTo>
                  <a:pt x="21320" y="1888"/>
                  <a:pt x="21261" y="1885"/>
                  <a:pt x="21203" y="1885"/>
                </a:cubicBezTo>
                <a:cubicBezTo>
                  <a:pt x="21061" y="1885"/>
                  <a:pt x="20919" y="1902"/>
                  <a:pt x="20777" y="1920"/>
                </a:cubicBezTo>
                <a:cubicBezTo>
                  <a:pt x="19123" y="2146"/>
                  <a:pt x="17469" y="2421"/>
                  <a:pt x="15815" y="2672"/>
                </a:cubicBezTo>
                <a:cubicBezTo>
                  <a:pt x="15263" y="2772"/>
                  <a:pt x="14662" y="2747"/>
                  <a:pt x="14136" y="3023"/>
                </a:cubicBezTo>
                <a:cubicBezTo>
                  <a:pt x="14085" y="3023"/>
                  <a:pt x="14035" y="2998"/>
                  <a:pt x="13985" y="2998"/>
                </a:cubicBezTo>
                <a:cubicBezTo>
                  <a:pt x="13935" y="2998"/>
                  <a:pt x="13910" y="3023"/>
                  <a:pt x="13885" y="3048"/>
                </a:cubicBezTo>
                <a:cubicBezTo>
                  <a:pt x="13739" y="2995"/>
                  <a:pt x="13601" y="2963"/>
                  <a:pt x="13466" y="2963"/>
                </a:cubicBezTo>
                <a:cubicBezTo>
                  <a:pt x="13345" y="2963"/>
                  <a:pt x="13226" y="2989"/>
                  <a:pt x="13108" y="3048"/>
                </a:cubicBezTo>
                <a:cubicBezTo>
                  <a:pt x="13003" y="3105"/>
                  <a:pt x="12892" y="3120"/>
                  <a:pt x="12780" y="3120"/>
                </a:cubicBezTo>
                <a:cubicBezTo>
                  <a:pt x="12657" y="3120"/>
                  <a:pt x="12532" y="3102"/>
                  <a:pt x="12409" y="3102"/>
                </a:cubicBezTo>
                <a:cubicBezTo>
                  <a:pt x="12296" y="3102"/>
                  <a:pt x="12186" y="3117"/>
                  <a:pt x="12080" y="3173"/>
                </a:cubicBezTo>
                <a:cubicBezTo>
                  <a:pt x="11911" y="3236"/>
                  <a:pt x="11742" y="3251"/>
                  <a:pt x="11573" y="3251"/>
                </a:cubicBezTo>
                <a:cubicBezTo>
                  <a:pt x="11418" y="3251"/>
                  <a:pt x="11264" y="3238"/>
                  <a:pt x="11110" y="3238"/>
                </a:cubicBezTo>
                <a:cubicBezTo>
                  <a:pt x="10958" y="3238"/>
                  <a:pt x="10805" y="3250"/>
                  <a:pt x="10652" y="3299"/>
                </a:cubicBezTo>
                <a:cubicBezTo>
                  <a:pt x="10351" y="3274"/>
                  <a:pt x="10050" y="3274"/>
                  <a:pt x="9750" y="3274"/>
                </a:cubicBezTo>
                <a:cubicBezTo>
                  <a:pt x="9624" y="3236"/>
                  <a:pt x="9493" y="3236"/>
                  <a:pt x="9361" y="3236"/>
                </a:cubicBezTo>
                <a:cubicBezTo>
                  <a:pt x="9229" y="3236"/>
                  <a:pt x="9098" y="3236"/>
                  <a:pt x="8973" y="3198"/>
                </a:cubicBezTo>
                <a:lnTo>
                  <a:pt x="8772" y="3198"/>
                </a:lnTo>
                <a:cubicBezTo>
                  <a:pt x="8758" y="3200"/>
                  <a:pt x="8744" y="3201"/>
                  <a:pt x="8729" y="3201"/>
                </a:cubicBezTo>
                <a:cubicBezTo>
                  <a:pt x="8610" y="3201"/>
                  <a:pt x="8465" y="3156"/>
                  <a:pt x="8342" y="3156"/>
                </a:cubicBezTo>
                <a:cubicBezTo>
                  <a:pt x="8233" y="3156"/>
                  <a:pt x="8140" y="3191"/>
                  <a:pt x="8095" y="3324"/>
                </a:cubicBezTo>
                <a:cubicBezTo>
                  <a:pt x="8020" y="3650"/>
                  <a:pt x="8371" y="3750"/>
                  <a:pt x="8597" y="3875"/>
                </a:cubicBezTo>
                <a:cubicBezTo>
                  <a:pt x="8672" y="3925"/>
                  <a:pt x="8772" y="3950"/>
                  <a:pt x="8847" y="3975"/>
                </a:cubicBezTo>
                <a:cubicBezTo>
                  <a:pt x="8998" y="4101"/>
                  <a:pt x="9173" y="4176"/>
                  <a:pt x="9349" y="4251"/>
                </a:cubicBezTo>
                <a:cubicBezTo>
                  <a:pt x="9099" y="4261"/>
                  <a:pt x="8846" y="4267"/>
                  <a:pt x="8592" y="4267"/>
                </a:cubicBezTo>
                <a:cubicBezTo>
                  <a:pt x="8232" y="4267"/>
                  <a:pt x="7871" y="4255"/>
                  <a:pt x="7519" y="4226"/>
                </a:cubicBezTo>
                <a:cubicBezTo>
                  <a:pt x="7394" y="4201"/>
                  <a:pt x="7268" y="4201"/>
                  <a:pt x="7168" y="4201"/>
                </a:cubicBezTo>
                <a:cubicBezTo>
                  <a:pt x="7063" y="4157"/>
                  <a:pt x="6952" y="4147"/>
                  <a:pt x="6839" y="4147"/>
                </a:cubicBezTo>
                <a:cubicBezTo>
                  <a:pt x="6741" y="4147"/>
                  <a:pt x="6642" y="4155"/>
                  <a:pt x="6545" y="4155"/>
                </a:cubicBezTo>
                <a:cubicBezTo>
                  <a:pt x="6432" y="4155"/>
                  <a:pt x="6321" y="4144"/>
                  <a:pt x="6216" y="4101"/>
                </a:cubicBezTo>
                <a:cubicBezTo>
                  <a:pt x="6141" y="4076"/>
                  <a:pt x="6065" y="4076"/>
                  <a:pt x="5990" y="4076"/>
                </a:cubicBezTo>
                <a:cubicBezTo>
                  <a:pt x="5930" y="4030"/>
                  <a:pt x="5861" y="4021"/>
                  <a:pt x="5793" y="4021"/>
                </a:cubicBezTo>
                <a:cubicBezTo>
                  <a:pt x="5749" y="4021"/>
                  <a:pt x="5704" y="4025"/>
                  <a:pt x="5664" y="4025"/>
                </a:cubicBezTo>
                <a:cubicBezTo>
                  <a:pt x="5589" y="4025"/>
                  <a:pt x="5539" y="4051"/>
                  <a:pt x="5489" y="4076"/>
                </a:cubicBezTo>
                <a:lnTo>
                  <a:pt x="5313" y="4076"/>
                </a:lnTo>
                <a:cubicBezTo>
                  <a:pt x="5288" y="4051"/>
                  <a:pt x="5288" y="4051"/>
                  <a:pt x="5263" y="4025"/>
                </a:cubicBezTo>
                <a:cubicBezTo>
                  <a:pt x="5263" y="4000"/>
                  <a:pt x="5238" y="3975"/>
                  <a:pt x="5188" y="3975"/>
                </a:cubicBezTo>
                <a:cubicBezTo>
                  <a:pt x="5113" y="3950"/>
                  <a:pt x="5038" y="3950"/>
                  <a:pt x="4963" y="3925"/>
                </a:cubicBezTo>
                <a:cubicBezTo>
                  <a:pt x="4925" y="3900"/>
                  <a:pt x="4887" y="3888"/>
                  <a:pt x="4847" y="3888"/>
                </a:cubicBezTo>
                <a:cubicBezTo>
                  <a:pt x="4806" y="3888"/>
                  <a:pt x="4762" y="3900"/>
                  <a:pt x="4712" y="3925"/>
                </a:cubicBezTo>
                <a:cubicBezTo>
                  <a:pt x="4687" y="3925"/>
                  <a:pt x="4687" y="3925"/>
                  <a:pt x="4687" y="3950"/>
                </a:cubicBezTo>
                <a:cubicBezTo>
                  <a:pt x="4587" y="3825"/>
                  <a:pt x="4411" y="3925"/>
                  <a:pt x="4286" y="3825"/>
                </a:cubicBezTo>
                <a:cubicBezTo>
                  <a:pt x="4186" y="3825"/>
                  <a:pt x="4060" y="3850"/>
                  <a:pt x="3935" y="3850"/>
                </a:cubicBezTo>
                <a:cubicBezTo>
                  <a:pt x="3734" y="3800"/>
                  <a:pt x="3509" y="3725"/>
                  <a:pt x="3283" y="3675"/>
                </a:cubicBezTo>
                <a:cubicBezTo>
                  <a:pt x="3183" y="3675"/>
                  <a:pt x="3058" y="3700"/>
                  <a:pt x="2932" y="3700"/>
                </a:cubicBezTo>
                <a:cubicBezTo>
                  <a:pt x="2932" y="3700"/>
                  <a:pt x="2932" y="3700"/>
                  <a:pt x="2932" y="3675"/>
                </a:cubicBezTo>
                <a:cubicBezTo>
                  <a:pt x="2832" y="3599"/>
                  <a:pt x="2707" y="3624"/>
                  <a:pt x="2607" y="3574"/>
                </a:cubicBezTo>
                <a:cubicBezTo>
                  <a:pt x="2306" y="3574"/>
                  <a:pt x="2030" y="3549"/>
                  <a:pt x="1755" y="3549"/>
                </a:cubicBezTo>
                <a:cubicBezTo>
                  <a:pt x="1203" y="3950"/>
                  <a:pt x="1103" y="4577"/>
                  <a:pt x="1529" y="5103"/>
                </a:cubicBezTo>
                <a:cubicBezTo>
                  <a:pt x="1529" y="5228"/>
                  <a:pt x="1654" y="5304"/>
                  <a:pt x="1755" y="5379"/>
                </a:cubicBezTo>
                <a:cubicBezTo>
                  <a:pt x="1805" y="5454"/>
                  <a:pt x="1880" y="5504"/>
                  <a:pt x="1980" y="5529"/>
                </a:cubicBezTo>
                <a:cubicBezTo>
                  <a:pt x="1980" y="5529"/>
                  <a:pt x="1955" y="5529"/>
                  <a:pt x="1955" y="5554"/>
                </a:cubicBezTo>
                <a:lnTo>
                  <a:pt x="1930" y="5554"/>
                </a:lnTo>
                <a:cubicBezTo>
                  <a:pt x="1900" y="5539"/>
                  <a:pt x="1866" y="5536"/>
                  <a:pt x="1831" y="5536"/>
                </a:cubicBezTo>
                <a:cubicBezTo>
                  <a:pt x="1793" y="5536"/>
                  <a:pt x="1754" y="5540"/>
                  <a:pt x="1718" y="5540"/>
                </a:cubicBezTo>
                <a:cubicBezTo>
                  <a:pt x="1674" y="5540"/>
                  <a:pt x="1633" y="5533"/>
                  <a:pt x="1604" y="5504"/>
                </a:cubicBezTo>
                <a:cubicBezTo>
                  <a:pt x="1504" y="5504"/>
                  <a:pt x="1429" y="5529"/>
                  <a:pt x="1354" y="5529"/>
                </a:cubicBezTo>
                <a:lnTo>
                  <a:pt x="1354" y="5479"/>
                </a:lnTo>
                <a:cubicBezTo>
                  <a:pt x="1253" y="5442"/>
                  <a:pt x="1147" y="5423"/>
                  <a:pt x="1037" y="5423"/>
                </a:cubicBezTo>
                <a:cubicBezTo>
                  <a:pt x="927" y="5423"/>
                  <a:pt x="815" y="5442"/>
                  <a:pt x="702" y="5479"/>
                </a:cubicBezTo>
                <a:cubicBezTo>
                  <a:pt x="376" y="5579"/>
                  <a:pt x="276" y="5830"/>
                  <a:pt x="326" y="6131"/>
                </a:cubicBezTo>
                <a:cubicBezTo>
                  <a:pt x="351" y="6281"/>
                  <a:pt x="351" y="6406"/>
                  <a:pt x="351" y="6532"/>
                </a:cubicBezTo>
                <a:cubicBezTo>
                  <a:pt x="451" y="6833"/>
                  <a:pt x="552" y="7133"/>
                  <a:pt x="677" y="7434"/>
                </a:cubicBezTo>
                <a:cubicBezTo>
                  <a:pt x="827" y="8010"/>
                  <a:pt x="953" y="8612"/>
                  <a:pt x="1228" y="9138"/>
                </a:cubicBezTo>
                <a:cubicBezTo>
                  <a:pt x="1404" y="9514"/>
                  <a:pt x="1404" y="9840"/>
                  <a:pt x="1103" y="10141"/>
                </a:cubicBezTo>
                <a:cubicBezTo>
                  <a:pt x="777" y="10366"/>
                  <a:pt x="451" y="10617"/>
                  <a:pt x="276" y="11018"/>
                </a:cubicBezTo>
                <a:cubicBezTo>
                  <a:pt x="0" y="11795"/>
                  <a:pt x="176" y="12497"/>
                  <a:pt x="702" y="13123"/>
                </a:cubicBezTo>
                <a:cubicBezTo>
                  <a:pt x="802" y="13374"/>
                  <a:pt x="978" y="13574"/>
                  <a:pt x="1178" y="13700"/>
                </a:cubicBezTo>
                <a:cubicBezTo>
                  <a:pt x="2682" y="14602"/>
                  <a:pt x="4085" y="15630"/>
                  <a:pt x="5740" y="16206"/>
                </a:cubicBezTo>
                <a:cubicBezTo>
                  <a:pt x="5940" y="16281"/>
                  <a:pt x="6141" y="16306"/>
                  <a:pt x="6366" y="16356"/>
                </a:cubicBezTo>
                <a:cubicBezTo>
                  <a:pt x="7293" y="16682"/>
                  <a:pt x="8246" y="16833"/>
                  <a:pt x="9223" y="16958"/>
                </a:cubicBezTo>
                <a:cubicBezTo>
                  <a:pt x="10677" y="17183"/>
                  <a:pt x="12131" y="17334"/>
                  <a:pt x="13609" y="17334"/>
                </a:cubicBezTo>
                <a:cubicBezTo>
                  <a:pt x="14186" y="17371"/>
                  <a:pt x="14761" y="17389"/>
                  <a:pt x="15333" y="17389"/>
                </a:cubicBezTo>
                <a:cubicBezTo>
                  <a:pt x="17095" y="17389"/>
                  <a:pt x="18836" y="17211"/>
                  <a:pt x="20577" y="16833"/>
                </a:cubicBezTo>
                <a:cubicBezTo>
                  <a:pt x="21905" y="16657"/>
                  <a:pt x="23183" y="16356"/>
                  <a:pt x="24461" y="15930"/>
                </a:cubicBezTo>
                <a:cubicBezTo>
                  <a:pt x="25113" y="15780"/>
                  <a:pt x="25765" y="15579"/>
                  <a:pt x="26391" y="15304"/>
                </a:cubicBezTo>
                <a:cubicBezTo>
                  <a:pt x="26466" y="15254"/>
                  <a:pt x="26567" y="15229"/>
                  <a:pt x="26642" y="15178"/>
                </a:cubicBezTo>
                <a:cubicBezTo>
                  <a:pt x="27895" y="14777"/>
                  <a:pt x="29123" y="14376"/>
                  <a:pt x="30401" y="14126"/>
                </a:cubicBezTo>
                <a:cubicBezTo>
                  <a:pt x="31354" y="13950"/>
                  <a:pt x="32281" y="13700"/>
                  <a:pt x="33233" y="13474"/>
                </a:cubicBezTo>
                <a:cubicBezTo>
                  <a:pt x="34562" y="13249"/>
                  <a:pt x="35915" y="12948"/>
                  <a:pt x="37218" y="12597"/>
                </a:cubicBezTo>
                <a:cubicBezTo>
                  <a:pt x="37494" y="12597"/>
                  <a:pt x="37745" y="12597"/>
                  <a:pt x="37995" y="12472"/>
                </a:cubicBezTo>
                <a:cubicBezTo>
                  <a:pt x="40627" y="12547"/>
                  <a:pt x="43233" y="12647"/>
                  <a:pt x="45865" y="12747"/>
                </a:cubicBezTo>
                <a:cubicBezTo>
                  <a:pt x="45865" y="12772"/>
                  <a:pt x="45890" y="12797"/>
                  <a:pt x="45890" y="12823"/>
                </a:cubicBezTo>
                <a:cubicBezTo>
                  <a:pt x="46141" y="12848"/>
                  <a:pt x="46391" y="12848"/>
                  <a:pt x="46642" y="12873"/>
                </a:cubicBezTo>
                <a:cubicBezTo>
                  <a:pt x="46762" y="12886"/>
                  <a:pt x="46883" y="12914"/>
                  <a:pt x="46999" y="12914"/>
                </a:cubicBezTo>
                <a:cubicBezTo>
                  <a:pt x="47101" y="12914"/>
                  <a:pt x="47200" y="12893"/>
                  <a:pt x="47294" y="12823"/>
                </a:cubicBezTo>
                <a:cubicBezTo>
                  <a:pt x="47294" y="12848"/>
                  <a:pt x="47294" y="12848"/>
                  <a:pt x="47294" y="12848"/>
                </a:cubicBezTo>
                <a:lnTo>
                  <a:pt x="47419" y="12848"/>
                </a:lnTo>
                <a:cubicBezTo>
                  <a:pt x="47444" y="12823"/>
                  <a:pt x="47444" y="12797"/>
                  <a:pt x="47469" y="12797"/>
                </a:cubicBezTo>
                <a:cubicBezTo>
                  <a:pt x="47469" y="12823"/>
                  <a:pt x="47494" y="12848"/>
                  <a:pt x="47519" y="12898"/>
                </a:cubicBezTo>
                <a:cubicBezTo>
                  <a:pt x="47519" y="12923"/>
                  <a:pt x="47619" y="12923"/>
                  <a:pt x="47695" y="12923"/>
                </a:cubicBezTo>
                <a:cubicBezTo>
                  <a:pt x="47940" y="12919"/>
                  <a:pt x="48186" y="12917"/>
                  <a:pt x="48432" y="12917"/>
                </a:cubicBezTo>
                <a:cubicBezTo>
                  <a:pt x="49056" y="12917"/>
                  <a:pt x="49683" y="12927"/>
                  <a:pt x="50310" y="12927"/>
                </a:cubicBezTo>
                <a:cubicBezTo>
                  <a:pt x="50977" y="12927"/>
                  <a:pt x="51644" y="12916"/>
                  <a:pt x="52306" y="12873"/>
                </a:cubicBezTo>
                <a:cubicBezTo>
                  <a:pt x="52457" y="12873"/>
                  <a:pt x="52582" y="12848"/>
                  <a:pt x="52707" y="12848"/>
                </a:cubicBezTo>
                <a:cubicBezTo>
                  <a:pt x="52832" y="12848"/>
                  <a:pt x="52958" y="12873"/>
                  <a:pt x="53108" y="12873"/>
                </a:cubicBezTo>
                <a:cubicBezTo>
                  <a:pt x="53735" y="12547"/>
                  <a:pt x="54512" y="12622"/>
                  <a:pt x="55138" y="12196"/>
                </a:cubicBezTo>
                <a:cubicBezTo>
                  <a:pt x="55239" y="12146"/>
                  <a:pt x="55414" y="12121"/>
                  <a:pt x="55339" y="11970"/>
                </a:cubicBezTo>
                <a:cubicBezTo>
                  <a:pt x="55294" y="11896"/>
                  <a:pt x="55232" y="11875"/>
                  <a:pt x="55163" y="11875"/>
                </a:cubicBezTo>
                <a:cubicBezTo>
                  <a:pt x="55115" y="11875"/>
                  <a:pt x="55064" y="11885"/>
                  <a:pt x="55013" y="11895"/>
                </a:cubicBezTo>
                <a:cubicBezTo>
                  <a:pt x="54435" y="12019"/>
                  <a:pt x="53841" y="12109"/>
                  <a:pt x="53244" y="12109"/>
                </a:cubicBezTo>
                <a:cubicBezTo>
                  <a:pt x="53115" y="12109"/>
                  <a:pt x="52986" y="12105"/>
                  <a:pt x="52858" y="12096"/>
                </a:cubicBezTo>
                <a:cubicBezTo>
                  <a:pt x="52707" y="12133"/>
                  <a:pt x="52551" y="12152"/>
                  <a:pt x="52391" y="12152"/>
                </a:cubicBezTo>
                <a:cubicBezTo>
                  <a:pt x="52231" y="12152"/>
                  <a:pt x="52068" y="12133"/>
                  <a:pt x="51905" y="12096"/>
                </a:cubicBezTo>
                <a:cubicBezTo>
                  <a:pt x="51454" y="12071"/>
                  <a:pt x="50978" y="12071"/>
                  <a:pt x="50502" y="12071"/>
                </a:cubicBezTo>
                <a:cubicBezTo>
                  <a:pt x="50366" y="12016"/>
                  <a:pt x="50227" y="12004"/>
                  <a:pt x="50086" y="12004"/>
                </a:cubicBezTo>
                <a:cubicBezTo>
                  <a:pt x="49977" y="12004"/>
                  <a:pt x="49868" y="12011"/>
                  <a:pt x="49757" y="12011"/>
                </a:cubicBezTo>
                <a:cubicBezTo>
                  <a:pt x="49613" y="12011"/>
                  <a:pt x="49469" y="12000"/>
                  <a:pt x="49324" y="11945"/>
                </a:cubicBezTo>
                <a:lnTo>
                  <a:pt x="48848" y="11945"/>
                </a:lnTo>
                <a:cubicBezTo>
                  <a:pt x="48747" y="11820"/>
                  <a:pt x="48597" y="11795"/>
                  <a:pt x="48447" y="11770"/>
                </a:cubicBezTo>
                <a:cubicBezTo>
                  <a:pt x="47594" y="11670"/>
                  <a:pt x="46767" y="11645"/>
                  <a:pt x="45940" y="11569"/>
                </a:cubicBezTo>
                <a:lnTo>
                  <a:pt x="46918" y="11544"/>
                </a:lnTo>
                <a:cubicBezTo>
                  <a:pt x="47594" y="11544"/>
                  <a:pt x="48296" y="11569"/>
                  <a:pt x="48973" y="11569"/>
                </a:cubicBezTo>
                <a:cubicBezTo>
                  <a:pt x="49632" y="11653"/>
                  <a:pt x="50288" y="11688"/>
                  <a:pt x="50941" y="11688"/>
                </a:cubicBezTo>
                <a:cubicBezTo>
                  <a:pt x="52052" y="11688"/>
                  <a:pt x="53157" y="11586"/>
                  <a:pt x="54261" y="11444"/>
                </a:cubicBezTo>
                <a:cubicBezTo>
                  <a:pt x="54261" y="11394"/>
                  <a:pt x="54286" y="11369"/>
                  <a:pt x="54286" y="11319"/>
                </a:cubicBezTo>
                <a:cubicBezTo>
                  <a:pt x="54587" y="11269"/>
                  <a:pt x="54863" y="11218"/>
                  <a:pt x="55163" y="11168"/>
                </a:cubicBezTo>
                <a:cubicBezTo>
                  <a:pt x="55163" y="11143"/>
                  <a:pt x="55163" y="11143"/>
                  <a:pt x="55163" y="11118"/>
                </a:cubicBezTo>
                <a:lnTo>
                  <a:pt x="55188" y="11118"/>
                </a:lnTo>
                <a:cubicBezTo>
                  <a:pt x="55489" y="11093"/>
                  <a:pt x="55715" y="10943"/>
                  <a:pt x="55940" y="10767"/>
                </a:cubicBezTo>
                <a:lnTo>
                  <a:pt x="55940" y="10767"/>
                </a:lnTo>
                <a:lnTo>
                  <a:pt x="55915" y="10792"/>
                </a:lnTo>
                <a:cubicBezTo>
                  <a:pt x="56141" y="10642"/>
                  <a:pt x="56341" y="10492"/>
                  <a:pt x="56442" y="10241"/>
                </a:cubicBezTo>
                <a:cubicBezTo>
                  <a:pt x="56567" y="9965"/>
                  <a:pt x="56893" y="9715"/>
                  <a:pt x="56592" y="9364"/>
                </a:cubicBezTo>
                <a:cubicBezTo>
                  <a:pt x="56467" y="9188"/>
                  <a:pt x="56517" y="9113"/>
                  <a:pt x="56742" y="9113"/>
                </a:cubicBezTo>
                <a:cubicBezTo>
                  <a:pt x="57168" y="9113"/>
                  <a:pt x="57569" y="9088"/>
                  <a:pt x="57995" y="9088"/>
                </a:cubicBezTo>
                <a:lnTo>
                  <a:pt x="57995" y="9138"/>
                </a:lnTo>
                <a:cubicBezTo>
                  <a:pt x="58133" y="9163"/>
                  <a:pt x="58265" y="9188"/>
                  <a:pt x="58393" y="9188"/>
                </a:cubicBezTo>
                <a:cubicBezTo>
                  <a:pt x="58522" y="9188"/>
                  <a:pt x="58647" y="9163"/>
                  <a:pt x="58772" y="9088"/>
                </a:cubicBezTo>
                <a:cubicBezTo>
                  <a:pt x="58898" y="8863"/>
                  <a:pt x="58873" y="8687"/>
                  <a:pt x="58597" y="8587"/>
                </a:cubicBezTo>
                <a:cubicBezTo>
                  <a:pt x="58069" y="8347"/>
                  <a:pt x="57518" y="8084"/>
                  <a:pt x="56922" y="8084"/>
                </a:cubicBezTo>
                <a:cubicBezTo>
                  <a:pt x="56896" y="8084"/>
                  <a:pt x="56869" y="8085"/>
                  <a:pt x="56843" y="8086"/>
                </a:cubicBezTo>
                <a:cubicBezTo>
                  <a:pt x="56742" y="7935"/>
                  <a:pt x="56592" y="7960"/>
                  <a:pt x="56442" y="7935"/>
                </a:cubicBezTo>
                <a:cubicBezTo>
                  <a:pt x="56191" y="7760"/>
                  <a:pt x="56442" y="7584"/>
                  <a:pt x="56442" y="7409"/>
                </a:cubicBezTo>
                <a:cubicBezTo>
                  <a:pt x="56266" y="7008"/>
                  <a:pt x="55990" y="6757"/>
                  <a:pt x="55564" y="6657"/>
                </a:cubicBezTo>
                <a:cubicBezTo>
                  <a:pt x="55038" y="6507"/>
                  <a:pt x="54512" y="6306"/>
                  <a:pt x="54010" y="6131"/>
                </a:cubicBezTo>
                <a:cubicBezTo>
                  <a:pt x="53964" y="6100"/>
                  <a:pt x="53918" y="6078"/>
                  <a:pt x="53865" y="6078"/>
                </a:cubicBezTo>
                <a:cubicBezTo>
                  <a:pt x="53833" y="6078"/>
                  <a:pt x="53798" y="6087"/>
                  <a:pt x="53760" y="6106"/>
                </a:cubicBezTo>
                <a:cubicBezTo>
                  <a:pt x="53835" y="5980"/>
                  <a:pt x="53935" y="5880"/>
                  <a:pt x="53985" y="5755"/>
                </a:cubicBezTo>
                <a:cubicBezTo>
                  <a:pt x="54086" y="5529"/>
                  <a:pt x="54136" y="5329"/>
                  <a:pt x="53960" y="5128"/>
                </a:cubicBezTo>
                <a:cubicBezTo>
                  <a:pt x="53409" y="4677"/>
                  <a:pt x="52782" y="4351"/>
                  <a:pt x="52081" y="4201"/>
                </a:cubicBezTo>
                <a:cubicBezTo>
                  <a:pt x="51153" y="3800"/>
                  <a:pt x="50201" y="3524"/>
                  <a:pt x="49223" y="3324"/>
                </a:cubicBezTo>
                <a:cubicBezTo>
                  <a:pt x="49123" y="3249"/>
                  <a:pt x="48998" y="3173"/>
                  <a:pt x="48772" y="3023"/>
                </a:cubicBezTo>
                <a:lnTo>
                  <a:pt x="49324" y="3023"/>
                </a:lnTo>
                <a:cubicBezTo>
                  <a:pt x="49599" y="2985"/>
                  <a:pt x="49869" y="2967"/>
                  <a:pt x="50135" y="2967"/>
                </a:cubicBezTo>
                <a:cubicBezTo>
                  <a:pt x="50401" y="2967"/>
                  <a:pt x="50665" y="2985"/>
                  <a:pt x="50928" y="3023"/>
                </a:cubicBezTo>
                <a:cubicBezTo>
                  <a:pt x="51178" y="3048"/>
                  <a:pt x="51429" y="3048"/>
                  <a:pt x="51680" y="3073"/>
                </a:cubicBezTo>
                <a:cubicBezTo>
                  <a:pt x="51747" y="3103"/>
                  <a:pt x="51814" y="3111"/>
                  <a:pt x="51881" y="3111"/>
                </a:cubicBezTo>
                <a:cubicBezTo>
                  <a:pt x="51952" y="3111"/>
                  <a:pt x="52023" y="3102"/>
                  <a:pt x="52094" y="3102"/>
                </a:cubicBezTo>
                <a:cubicBezTo>
                  <a:pt x="52181" y="3102"/>
                  <a:pt x="52269" y="3115"/>
                  <a:pt x="52356" y="3173"/>
                </a:cubicBezTo>
                <a:cubicBezTo>
                  <a:pt x="52557" y="3198"/>
                  <a:pt x="52757" y="3249"/>
                  <a:pt x="52958" y="3274"/>
                </a:cubicBezTo>
                <a:cubicBezTo>
                  <a:pt x="53459" y="3349"/>
                  <a:pt x="53935" y="3399"/>
                  <a:pt x="54386" y="3574"/>
                </a:cubicBezTo>
                <a:cubicBezTo>
                  <a:pt x="54587" y="3549"/>
                  <a:pt x="54812" y="3549"/>
                  <a:pt x="55013" y="3524"/>
                </a:cubicBezTo>
                <a:cubicBezTo>
                  <a:pt x="55038" y="3324"/>
                  <a:pt x="55289" y="3073"/>
                  <a:pt x="54888" y="2948"/>
                </a:cubicBezTo>
                <a:cubicBezTo>
                  <a:pt x="54712" y="2873"/>
                  <a:pt x="54537" y="2797"/>
                  <a:pt x="54386" y="2722"/>
                </a:cubicBezTo>
                <a:cubicBezTo>
                  <a:pt x="53058" y="2096"/>
                  <a:pt x="51705" y="1670"/>
                  <a:pt x="50251" y="1494"/>
                </a:cubicBezTo>
                <a:cubicBezTo>
                  <a:pt x="49299" y="1218"/>
                  <a:pt x="48296" y="1018"/>
                  <a:pt x="47294" y="968"/>
                </a:cubicBezTo>
                <a:cubicBezTo>
                  <a:pt x="47143" y="792"/>
                  <a:pt x="46943" y="893"/>
                  <a:pt x="46767" y="817"/>
                </a:cubicBezTo>
                <a:cubicBezTo>
                  <a:pt x="46753" y="810"/>
                  <a:pt x="46736" y="807"/>
                  <a:pt x="46718" y="807"/>
                </a:cubicBezTo>
                <a:cubicBezTo>
                  <a:pt x="46675" y="807"/>
                  <a:pt x="46627" y="825"/>
                  <a:pt x="46592" y="842"/>
                </a:cubicBezTo>
                <a:cubicBezTo>
                  <a:pt x="46592" y="842"/>
                  <a:pt x="46592" y="868"/>
                  <a:pt x="46592" y="868"/>
                </a:cubicBezTo>
                <a:cubicBezTo>
                  <a:pt x="46441" y="868"/>
                  <a:pt x="46291" y="842"/>
                  <a:pt x="46141" y="842"/>
                </a:cubicBezTo>
                <a:cubicBezTo>
                  <a:pt x="46166" y="792"/>
                  <a:pt x="46166" y="767"/>
                  <a:pt x="46116" y="717"/>
                </a:cubicBezTo>
                <a:cubicBezTo>
                  <a:pt x="45865" y="717"/>
                  <a:pt x="45614" y="717"/>
                  <a:pt x="45339" y="692"/>
                </a:cubicBezTo>
                <a:cubicBezTo>
                  <a:pt x="45305" y="670"/>
                  <a:pt x="45266" y="657"/>
                  <a:pt x="45227" y="657"/>
                </a:cubicBezTo>
                <a:cubicBezTo>
                  <a:pt x="45178" y="657"/>
                  <a:pt x="45129" y="676"/>
                  <a:pt x="45088" y="717"/>
                </a:cubicBezTo>
                <a:cubicBezTo>
                  <a:pt x="45088" y="742"/>
                  <a:pt x="45088" y="742"/>
                  <a:pt x="45063" y="742"/>
                </a:cubicBezTo>
                <a:cubicBezTo>
                  <a:pt x="45063" y="742"/>
                  <a:pt x="45088" y="717"/>
                  <a:pt x="45088" y="692"/>
                </a:cubicBezTo>
                <a:cubicBezTo>
                  <a:pt x="44976" y="662"/>
                  <a:pt x="44862" y="655"/>
                  <a:pt x="44747" y="655"/>
                </a:cubicBezTo>
                <a:cubicBezTo>
                  <a:pt x="44625" y="655"/>
                  <a:pt x="44501" y="663"/>
                  <a:pt x="44375" y="663"/>
                </a:cubicBezTo>
                <a:cubicBezTo>
                  <a:pt x="44221" y="663"/>
                  <a:pt x="44066" y="650"/>
                  <a:pt x="43910" y="592"/>
                </a:cubicBezTo>
                <a:lnTo>
                  <a:pt x="43685" y="592"/>
                </a:lnTo>
                <a:cubicBezTo>
                  <a:pt x="43584" y="567"/>
                  <a:pt x="43509" y="567"/>
                  <a:pt x="43434" y="567"/>
                </a:cubicBezTo>
                <a:cubicBezTo>
                  <a:pt x="43406" y="574"/>
                  <a:pt x="43378" y="577"/>
                  <a:pt x="43352" y="577"/>
                </a:cubicBezTo>
                <a:cubicBezTo>
                  <a:pt x="43190" y="577"/>
                  <a:pt x="43058" y="463"/>
                  <a:pt x="42908" y="441"/>
                </a:cubicBezTo>
                <a:cubicBezTo>
                  <a:pt x="42876" y="431"/>
                  <a:pt x="42854" y="425"/>
                  <a:pt x="42835" y="425"/>
                </a:cubicBezTo>
                <a:cubicBezTo>
                  <a:pt x="42807" y="425"/>
                  <a:pt x="42787" y="437"/>
                  <a:pt x="42757" y="467"/>
                </a:cubicBezTo>
                <a:cubicBezTo>
                  <a:pt x="42682" y="404"/>
                  <a:pt x="42588" y="404"/>
                  <a:pt x="42494" y="404"/>
                </a:cubicBezTo>
                <a:cubicBezTo>
                  <a:pt x="42400" y="404"/>
                  <a:pt x="42306" y="404"/>
                  <a:pt x="42231" y="341"/>
                </a:cubicBezTo>
                <a:cubicBezTo>
                  <a:pt x="42106" y="341"/>
                  <a:pt x="41980" y="341"/>
                  <a:pt x="41880" y="316"/>
                </a:cubicBezTo>
                <a:cubicBezTo>
                  <a:pt x="41746" y="289"/>
                  <a:pt x="41612" y="263"/>
                  <a:pt x="41478" y="263"/>
                </a:cubicBezTo>
                <a:cubicBezTo>
                  <a:pt x="41361" y="263"/>
                  <a:pt x="41245" y="283"/>
                  <a:pt x="41128" y="341"/>
                </a:cubicBezTo>
                <a:cubicBezTo>
                  <a:pt x="41040" y="279"/>
                  <a:pt x="40940" y="279"/>
                  <a:pt x="40840" y="279"/>
                </a:cubicBezTo>
                <a:cubicBezTo>
                  <a:pt x="40740" y="279"/>
                  <a:pt x="40639" y="279"/>
                  <a:pt x="40552" y="216"/>
                </a:cubicBezTo>
                <a:cubicBezTo>
                  <a:pt x="40426" y="216"/>
                  <a:pt x="40326" y="191"/>
                  <a:pt x="40201" y="191"/>
                </a:cubicBezTo>
                <a:cubicBezTo>
                  <a:pt x="39988" y="153"/>
                  <a:pt x="39775" y="134"/>
                  <a:pt x="39562" y="134"/>
                </a:cubicBezTo>
                <a:cubicBezTo>
                  <a:pt x="39349" y="134"/>
                  <a:pt x="39136" y="153"/>
                  <a:pt x="38923" y="191"/>
                </a:cubicBezTo>
                <a:cubicBezTo>
                  <a:pt x="38822" y="191"/>
                  <a:pt x="38722" y="166"/>
                  <a:pt x="38647" y="141"/>
                </a:cubicBezTo>
                <a:cubicBezTo>
                  <a:pt x="38583" y="137"/>
                  <a:pt x="38518" y="135"/>
                  <a:pt x="38454" y="135"/>
                </a:cubicBezTo>
                <a:cubicBezTo>
                  <a:pt x="38291" y="135"/>
                  <a:pt x="38128" y="145"/>
                  <a:pt x="37965" y="145"/>
                </a:cubicBezTo>
                <a:cubicBezTo>
                  <a:pt x="37791" y="145"/>
                  <a:pt x="37618" y="134"/>
                  <a:pt x="37444" y="91"/>
                </a:cubicBezTo>
                <a:cubicBezTo>
                  <a:pt x="37193" y="91"/>
                  <a:pt x="36968" y="91"/>
                  <a:pt x="36717" y="66"/>
                </a:cubicBezTo>
                <a:cubicBezTo>
                  <a:pt x="36239" y="15"/>
                  <a:pt x="35765" y="1"/>
                  <a:pt x="3529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0" name="Google Shape;760;p88"/>
          <p:cNvSpPr/>
          <p:nvPr/>
        </p:nvSpPr>
        <p:spPr>
          <a:xfrm rot="8100000">
            <a:off x="10520835" y="5757789"/>
            <a:ext cx="2535159" cy="760408"/>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1" name="Google Shape;761;p88"/>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62" name="Google Shape;762;p88"/>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763" name="Google Shape;763;p88"/>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764" name="Google Shape;764;p88"/>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5" name="Google Shape;765;p88"/>
          <p:cNvSpPr txBox="1"/>
          <p:nvPr>
            <p:ph idx="1" type="body"/>
          </p:nvPr>
        </p:nvSpPr>
        <p:spPr>
          <a:xfrm>
            <a:off x="960000" y="1483600"/>
            <a:ext cx="10272000" cy="4608400"/>
          </a:xfrm>
          <a:prstGeom prst="rect">
            <a:avLst/>
          </a:prstGeom>
          <a:noFill/>
          <a:ln>
            <a:noFill/>
          </a:ln>
        </p:spPr>
        <p:txBody>
          <a:bodyPr anchorCtr="0" anchor="b" bIns="0" lIns="0" spcFirstLastPara="1" rIns="0" wrap="square" tIns="0">
            <a:noAutofit/>
          </a:bodyPr>
          <a:lstStyle>
            <a:lvl1pPr indent="-330200" lvl="0" marL="457200" algn="l">
              <a:lnSpc>
                <a:spcPct val="110000"/>
              </a:lnSpc>
              <a:spcBef>
                <a:spcPts val="0"/>
              </a:spcBef>
              <a:spcAft>
                <a:spcPts val="0"/>
              </a:spcAft>
              <a:buClr>
                <a:schemeClr val="dk1"/>
              </a:buClr>
              <a:buSzPts val="1600"/>
              <a:buChar char="●"/>
              <a:defRPr sz="1600"/>
            </a:lvl1pPr>
            <a:lvl2pPr indent="-330200" lvl="1" marL="914400" algn="l">
              <a:lnSpc>
                <a:spcPct val="115000"/>
              </a:lnSpc>
              <a:spcBef>
                <a:spcPts val="133"/>
              </a:spcBef>
              <a:spcAft>
                <a:spcPts val="0"/>
              </a:spcAft>
              <a:buClr>
                <a:schemeClr val="dk1"/>
              </a:buClr>
              <a:buSzPts val="1600"/>
              <a:buChar char="○"/>
              <a:defRPr/>
            </a:lvl2pPr>
            <a:lvl3pPr indent="-330200" lvl="2" marL="1371600" algn="l">
              <a:lnSpc>
                <a:spcPct val="115000"/>
              </a:lnSpc>
              <a:spcBef>
                <a:spcPts val="2133"/>
              </a:spcBef>
              <a:spcAft>
                <a:spcPts val="0"/>
              </a:spcAft>
              <a:buClr>
                <a:schemeClr val="dk1"/>
              </a:buClr>
              <a:buSzPts val="1600"/>
              <a:buChar char="■"/>
              <a:defRPr/>
            </a:lvl3pPr>
            <a:lvl4pPr indent="-330200" lvl="3" marL="1828800" algn="l">
              <a:lnSpc>
                <a:spcPct val="115000"/>
              </a:lnSpc>
              <a:spcBef>
                <a:spcPts val="2133"/>
              </a:spcBef>
              <a:spcAft>
                <a:spcPts val="0"/>
              </a:spcAft>
              <a:buClr>
                <a:schemeClr val="dk1"/>
              </a:buClr>
              <a:buSzPts val="1600"/>
              <a:buChar char="●"/>
              <a:defRPr/>
            </a:lvl4pPr>
            <a:lvl5pPr indent="-330200" lvl="4" marL="2286000" algn="l">
              <a:lnSpc>
                <a:spcPct val="115000"/>
              </a:lnSpc>
              <a:spcBef>
                <a:spcPts val="2133"/>
              </a:spcBef>
              <a:spcAft>
                <a:spcPts val="0"/>
              </a:spcAft>
              <a:buClr>
                <a:schemeClr val="dk1"/>
              </a:buClr>
              <a:buSzPts val="1600"/>
              <a:buChar char="○"/>
              <a:defRPr/>
            </a:lvl5pPr>
            <a:lvl6pPr indent="-330200" lvl="5" marL="2743200" algn="l">
              <a:lnSpc>
                <a:spcPct val="115000"/>
              </a:lnSpc>
              <a:spcBef>
                <a:spcPts val="2133"/>
              </a:spcBef>
              <a:spcAft>
                <a:spcPts val="0"/>
              </a:spcAft>
              <a:buClr>
                <a:schemeClr val="dk1"/>
              </a:buClr>
              <a:buSzPts val="1600"/>
              <a:buChar char="■"/>
              <a:defRPr/>
            </a:lvl6pPr>
            <a:lvl7pPr indent="-330200" lvl="6" marL="3200400" algn="l">
              <a:lnSpc>
                <a:spcPct val="115000"/>
              </a:lnSpc>
              <a:spcBef>
                <a:spcPts val="2133"/>
              </a:spcBef>
              <a:spcAft>
                <a:spcPts val="0"/>
              </a:spcAft>
              <a:buClr>
                <a:schemeClr val="dk1"/>
              </a:buClr>
              <a:buSzPts val="1600"/>
              <a:buChar char="●"/>
              <a:defRPr/>
            </a:lvl7pPr>
            <a:lvl8pPr indent="-330200" lvl="7" marL="3657600" algn="l">
              <a:lnSpc>
                <a:spcPct val="115000"/>
              </a:lnSpc>
              <a:spcBef>
                <a:spcPts val="2133"/>
              </a:spcBef>
              <a:spcAft>
                <a:spcPts val="0"/>
              </a:spcAft>
              <a:buClr>
                <a:schemeClr val="dk1"/>
              </a:buClr>
              <a:buSzPts val="1600"/>
              <a:buChar char="○"/>
              <a:defRPr/>
            </a:lvl8pPr>
            <a:lvl9pPr indent="-330200" lvl="8" marL="4114800" algn="l">
              <a:lnSpc>
                <a:spcPct val="115000"/>
              </a:lnSpc>
              <a:spcBef>
                <a:spcPts val="2133"/>
              </a:spcBef>
              <a:spcAft>
                <a:spcPts val="2133"/>
              </a:spcAft>
              <a:buClr>
                <a:schemeClr val="dk1"/>
              </a:buClr>
              <a:buSzPts val="1600"/>
              <a:buChar char="■"/>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66" name="Shape 766"/>
        <p:cNvGrpSpPr/>
        <p:nvPr/>
      </p:nvGrpSpPr>
      <p:grpSpPr>
        <a:xfrm>
          <a:off x="0" y="0"/>
          <a:ext cx="0" cy="0"/>
          <a:chOff x="0" y="0"/>
          <a:chExt cx="0" cy="0"/>
        </a:xfrm>
      </p:grpSpPr>
      <p:sp>
        <p:nvSpPr>
          <p:cNvPr id="767" name="Google Shape;767;p89"/>
          <p:cNvSpPr/>
          <p:nvPr/>
        </p:nvSpPr>
        <p:spPr>
          <a:xfrm>
            <a:off x="-681864" y="-2953966"/>
            <a:ext cx="3694751" cy="4956332"/>
          </a:xfrm>
          <a:custGeom>
            <a:rect b="b" l="l" r="r" t="t"/>
            <a:pathLst>
              <a:path extrusionOk="0" h="55846" w="41631">
                <a:moveTo>
                  <a:pt x="34372" y="302"/>
                </a:moveTo>
                <a:cubicBezTo>
                  <a:pt x="34377" y="304"/>
                  <a:pt x="34382" y="305"/>
                  <a:pt x="34388" y="306"/>
                </a:cubicBezTo>
                <a:lnTo>
                  <a:pt x="34388" y="306"/>
                </a:lnTo>
                <a:lnTo>
                  <a:pt x="34380" y="302"/>
                </a:lnTo>
                <a:close/>
                <a:moveTo>
                  <a:pt x="34388" y="306"/>
                </a:moveTo>
                <a:lnTo>
                  <a:pt x="34406" y="315"/>
                </a:lnTo>
                <a:cubicBezTo>
                  <a:pt x="34581" y="353"/>
                  <a:pt x="34720" y="378"/>
                  <a:pt x="34870" y="415"/>
                </a:cubicBezTo>
                <a:cubicBezTo>
                  <a:pt x="34883" y="415"/>
                  <a:pt x="34896" y="416"/>
                  <a:pt x="34910" y="418"/>
                </a:cubicBezTo>
                <a:lnTo>
                  <a:pt x="34910" y="418"/>
                </a:lnTo>
                <a:cubicBezTo>
                  <a:pt x="34751" y="386"/>
                  <a:pt x="34577" y="350"/>
                  <a:pt x="34388" y="306"/>
                </a:cubicBezTo>
                <a:close/>
                <a:moveTo>
                  <a:pt x="37616" y="429"/>
                </a:moveTo>
                <a:cubicBezTo>
                  <a:pt x="37615" y="429"/>
                  <a:pt x="37606" y="436"/>
                  <a:pt x="37585" y="453"/>
                </a:cubicBezTo>
                <a:lnTo>
                  <a:pt x="37585" y="453"/>
                </a:lnTo>
                <a:lnTo>
                  <a:pt x="37585" y="453"/>
                </a:lnTo>
                <a:cubicBezTo>
                  <a:pt x="37590" y="449"/>
                  <a:pt x="37596" y="445"/>
                  <a:pt x="37597" y="445"/>
                </a:cubicBezTo>
                <a:lnTo>
                  <a:pt x="37597" y="445"/>
                </a:lnTo>
                <a:cubicBezTo>
                  <a:pt x="37598" y="445"/>
                  <a:pt x="37595" y="448"/>
                  <a:pt x="37585" y="457"/>
                </a:cubicBezTo>
                <a:lnTo>
                  <a:pt x="37585" y="457"/>
                </a:lnTo>
                <a:lnTo>
                  <a:pt x="37585" y="453"/>
                </a:lnTo>
                <a:lnTo>
                  <a:pt x="37585" y="453"/>
                </a:lnTo>
                <a:cubicBezTo>
                  <a:pt x="37585" y="453"/>
                  <a:pt x="37585" y="453"/>
                  <a:pt x="37585" y="453"/>
                </a:cubicBezTo>
                <a:lnTo>
                  <a:pt x="37585" y="453"/>
                </a:lnTo>
                <a:cubicBezTo>
                  <a:pt x="37585" y="453"/>
                  <a:pt x="37585" y="453"/>
                  <a:pt x="37585" y="453"/>
                </a:cubicBezTo>
                <a:lnTo>
                  <a:pt x="37585" y="453"/>
                </a:lnTo>
                <a:cubicBezTo>
                  <a:pt x="37585" y="453"/>
                  <a:pt x="37585" y="453"/>
                  <a:pt x="37585" y="453"/>
                </a:cubicBezTo>
                <a:lnTo>
                  <a:pt x="37585" y="453"/>
                </a:lnTo>
                <a:lnTo>
                  <a:pt x="37585" y="453"/>
                </a:lnTo>
                <a:lnTo>
                  <a:pt x="37585" y="453"/>
                </a:lnTo>
                <a:cubicBezTo>
                  <a:pt x="37584" y="454"/>
                  <a:pt x="37583" y="454"/>
                  <a:pt x="37582" y="455"/>
                </a:cubicBezTo>
                <a:lnTo>
                  <a:pt x="37582" y="455"/>
                </a:lnTo>
                <a:cubicBezTo>
                  <a:pt x="37583" y="454"/>
                  <a:pt x="37584" y="454"/>
                  <a:pt x="37585" y="453"/>
                </a:cubicBezTo>
                <a:lnTo>
                  <a:pt x="37585" y="453"/>
                </a:lnTo>
                <a:cubicBezTo>
                  <a:pt x="37585" y="455"/>
                  <a:pt x="37584" y="457"/>
                  <a:pt x="37584" y="458"/>
                </a:cubicBezTo>
                <a:lnTo>
                  <a:pt x="37584" y="458"/>
                </a:lnTo>
                <a:cubicBezTo>
                  <a:pt x="37584" y="458"/>
                  <a:pt x="37584" y="458"/>
                  <a:pt x="37585" y="457"/>
                </a:cubicBezTo>
                <a:lnTo>
                  <a:pt x="37585" y="457"/>
                </a:lnTo>
                <a:lnTo>
                  <a:pt x="37585" y="460"/>
                </a:lnTo>
                <a:lnTo>
                  <a:pt x="37585" y="460"/>
                </a:lnTo>
                <a:cubicBezTo>
                  <a:pt x="37605" y="442"/>
                  <a:pt x="37618" y="429"/>
                  <a:pt x="37616" y="429"/>
                </a:cubicBezTo>
                <a:close/>
                <a:moveTo>
                  <a:pt x="37582" y="455"/>
                </a:moveTo>
                <a:cubicBezTo>
                  <a:pt x="37577" y="459"/>
                  <a:pt x="37572" y="463"/>
                  <a:pt x="37572" y="463"/>
                </a:cubicBezTo>
                <a:cubicBezTo>
                  <a:pt x="37572" y="463"/>
                  <a:pt x="37575" y="461"/>
                  <a:pt x="37582" y="455"/>
                </a:cubicBezTo>
                <a:close/>
                <a:moveTo>
                  <a:pt x="37585" y="460"/>
                </a:moveTo>
                <a:cubicBezTo>
                  <a:pt x="37583" y="462"/>
                  <a:pt x="37580" y="464"/>
                  <a:pt x="37578" y="466"/>
                </a:cubicBezTo>
                <a:lnTo>
                  <a:pt x="37578" y="466"/>
                </a:lnTo>
                <a:cubicBezTo>
                  <a:pt x="37580" y="466"/>
                  <a:pt x="37582" y="466"/>
                  <a:pt x="37585" y="466"/>
                </a:cubicBezTo>
                <a:lnTo>
                  <a:pt x="37585" y="460"/>
                </a:lnTo>
                <a:close/>
                <a:moveTo>
                  <a:pt x="37572" y="466"/>
                </a:moveTo>
                <a:cubicBezTo>
                  <a:pt x="37572" y="466"/>
                  <a:pt x="37571" y="467"/>
                  <a:pt x="37571" y="467"/>
                </a:cubicBezTo>
                <a:lnTo>
                  <a:pt x="37571" y="467"/>
                </a:lnTo>
                <a:cubicBezTo>
                  <a:pt x="37571" y="467"/>
                  <a:pt x="37571" y="467"/>
                  <a:pt x="37571" y="467"/>
                </a:cubicBezTo>
                <a:lnTo>
                  <a:pt x="37571" y="467"/>
                </a:lnTo>
                <a:cubicBezTo>
                  <a:pt x="37571" y="467"/>
                  <a:pt x="37572" y="466"/>
                  <a:pt x="37572" y="466"/>
                </a:cubicBezTo>
                <a:close/>
                <a:moveTo>
                  <a:pt x="37530" y="497"/>
                </a:moveTo>
                <a:cubicBezTo>
                  <a:pt x="37523" y="500"/>
                  <a:pt x="37517" y="504"/>
                  <a:pt x="37510" y="507"/>
                </a:cubicBezTo>
                <a:lnTo>
                  <a:pt x="37510" y="507"/>
                </a:lnTo>
                <a:cubicBezTo>
                  <a:pt x="37514" y="506"/>
                  <a:pt x="37518" y="505"/>
                  <a:pt x="37522" y="503"/>
                </a:cubicBezTo>
                <a:cubicBezTo>
                  <a:pt x="37524" y="501"/>
                  <a:pt x="37527" y="499"/>
                  <a:pt x="37530" y="497"/>
                </a:cubicBezTo>
                <a:close/>
                <a:moveTo>
                  <a:pt x="35533" y="526"/>
                </a:moveTo>
                <a:cubicBezTo>
                  <a:pt x="35572" y="532"/>
                  <a:pt x="35611" y="537"/>
                  <a:pt x="35649" y="542"/>
                </a:cubicBezTo>
                <a:lnTo>
                  <a:pt x="35649" y="542"/>
                </a:lnTo>
                <a:cubicBezTo>
                  <a:pt x="35620" y="538"/>
                  <a:pt x="35591" y="533"/>
                  <a:pt x="35562" y="529"/>
                </a:cubicBezTo>
                <a:cubicBezTo>
                  <a:pt x="35552" y="528"/>
                  <a:pt x="35543" y="527"/>
                  <a:pt x="35533" y="526"/>
                </a:cubicBezTo>
                <a:close/>
                <a:moveTo>
                  <a:pt x="37492" y="514"/>
                </a:moveTo>
                <a:cubicBezTo>
                  <a:pt x="37469" y="523"/>
                  <a:pt x="37448" y="532"/>
                  <a:pt x="37421" y="541"/>
                </a:cubicBezTo>
                <a:cubicBezTo>
                  <a:pt x="37414" y="543"/>
                  <a:pt x="37407" y="546"/>
                  <a:pt x="37401" y="548"/>
                </a:cubicBezTo>
                <a:lnTo>
                  <a:pt x="37401" y="548"/>
                </a:lnTo>
                <a:cubicBezTo>
                  <a:pt x="37437" y="538"/>
                  <a:pt x="37467" y="526"/>
                  <a:pt x="37492" y="514"/>
                </a:cubicBezTo>
                <a:close/>
                <a:moveTo>
                  <a:pt x="37472" y="554"/>
                </a:moveTo>
                <a:cubicBezTo>
                  <a:pt x="37472" y="554"/>
                  <a:pt x="37472" y="554"/>
                  <a:pt x="37472" y="554"/>
                </a:cubicBezTo>
                <a:lnTo>
                  <a:pt x="37472" y="554"/>
                </a:lnTo>
                <a:lnTo>
                  <a:pt x="37472" y="554"/>
                </a:lnTo>
                <a:close/>
                <a:moveTo>
                  <a:pt x="37584" y="458"/>
                </a:moveTo>
                <a:lnTo>
                  <a:pt x="37584" y="458"/>
                </a:lnTo>
                <a:cubicBezTo>
                  <a:pt x="37581" y="461"/>
                  <a:pt x="37579" y="463"/>
                  <a:pt x="37575" y="466"/>
                </a:cubicBezTo>
                <a:lnTo>
                  <a:pt x="37575" y="466"/>
                </a:lnTo>
                <a:cubicBezTo>
                  <a:pt x="37574" y="466"/>
                  <a:pt x="37572" y="467"/>
                  <a:pt x="37571" y="467"/>
                </a:cubicBezTo>
                <a:lnTo>
                  <a:pt x="37571" y="467"/>
                </a:lnTo>
                <a:cubicBezTo>
                  <a:pt x="37563" y="474"/>
                  <a:pt x="37554" y="481"/>
                  <a:pt x="37543" y="489"/>
                </a:cubicBezTo>
                <a:lnTo>
                  <a:pt x="37543" y="489"/>
                </a:lnTo>
                <a:cubicBezTo>
                  <a:pt x="37549" y="485"/>
                  <a:pt x="37555" y="481"/>
                  <a:pt x="37560" y="478"/>
                </a:cubicBezTo>
                <a:cubicBezTo>
                  <a:pt x="37564" y="474"/>
                  <a:pt x="37569" y="471"/>
                  <a:pt x="37573" y="468"/>
                </a:cubicBezTo>
                <a:lnTo>
                  <a:pt x="37573" y="468"/>
                </a:lnTo>
                <a:cubicBezTo>
                  <a:pt x="37554" y="485"/>
                  <a:pt x="37523" y="513"/>
                  <a:pt x="37472" y="557"/>
                </a:cubicBezTo>
                <a:lnTo>
                  <a:pt x="37472" y="557"/>
                </a:lnTo>
                <a:lnTo>
                  <a:pt x="37472" y="554"/>
                </a:lnTo>
                <a:cubicBezTo>
                  <a:pt x="37472" y="555"/>
                  <a:pt x="37471" y="556"/>
                  <a:pt x="37471" y="557"/>
                </a:cubicBezTo>
                <a:lnTo>
                  <a:pt x="37471" y="557"/>
                </a:lnTo>
                <a:cubicBezTo>
                  <a:pt x="37471" y="557"/>
                  <a:pt x="37471" y="557"/>
                  <a:pt x="37472" y="557"/>
                </a:cubicBezTo>
                <a:lnTo>
                  <a:pt x="37472" y="557"/>
                </a:lnTo>
                <a:lnTo>
                  <a:pt x="37472" y="559"/>
                </a:lnTo>
                <a:lnTo>
                  <a:pt x="37472" y="559"/>
                </a:lnTo>
                <a:cubicBezTo>
                  <a:pt x="37500" y="534"/>
                  <a:pt x="37546" y="495"/>
                  <a:pt x="37578" y="466"/>
                </a:cubicBezTo>
                <a:lnTo>
                  <a:pt x="37578" y="466"/>
                </a:lnTo>
                <a:cubicBezTo>
                  <a:pt x="37577" y="466"/>
                  <a:pt x="37577" y="466"/>
                  <a:pt x="37576" y="466"/>
                </a:cubicBezTo>
                <a:lnTo>
                  <a:pt x="37576" y="466"/>
                </a:lnTo>
                <a:cubicBezTo>
                  <a:pt x="37580" y="464"/>
                  <a:pt x="37583" y="462"/>
                  <a:pt x="37584" y="458"/>
                </a:cubicBezTo>
                <a:close/>
                <a:moveTo>
                  <a:pt x="37459" y="566"/>
                </a:moveTo>
                <a:lnTo>
                  <a:pt x="37458" y="569"/>
                </a:lnTo>
                <a:lnTo>
                  <a:pt x="37458" y="569"/>
                </a:lnTo>
                <a:cubicBezTo>
                  <a:pt x="37457" y="569"/>
                  <a:pt x="37457" y="570"/>
                  <a:pt x="37457" y="570"/>
                </a:cubicBezTo>
                <a:lnTo>
                  <a:pt x="37457" y="570"/>
                </a:lnTo>
                <a:cubicBezTo>
                  <a:pt x="37457" y="569"/>
                  <a:pt x="37458" y="567"/>
                  <a:pt x="37459" y="566"/>
                </a:cubicBezTo>
                <a:close/>
                <a:moveTo>
                  <a:pt x="37383" y="555"/>
                </a:moveTo>
                <a:cubicBezTo>
                  <a:pt x="37362" y="563"/>
                  <a:pt x="37340" y="571"/>
                  <a:pt x="37308" y="579"/>
                </a:cubicBezTo>
                <a:cubicBezTo>
                  <a:pt x="37304" y="579"/>
                  <a:pt x="37300" y="579"/>
                  <a:pt x="37296" y="579"/>
                </a:cubicBezTo>
                <a:lnTo>
                  <a:pt x="37296" y="579"/>
                </a:lnTo>
                <a:cubicBezTo>
                  <a:pt x="37296" y="579"/>
                  <a:pt x="37296" y="579"/>
                  <a:pt x="37296" y="579"/>
                </a:cubicBezTo>
                <a:cubicBezTo>
                  <a:pt x="37309" y="575"/>
                  <a:pt x="37321" y="572"/>
                  <a:pt x="37334" y="568"/>
                </a:cubicBezTo>
                <a:lnTo>
                  <a:pt x="37334" y="568"/>
                </a:lnTo>
                <a:cubicBezTo>
                  <a:pt x="37351" y="564"/>
                  <a:pt x="37367" y="560"/>
                  <a:pt x="37383" y="555"/>
                </a:cubicBezTo>
                <a:close/>
                <a:moveTo>
                  <a:pt x="37459" y="579"/>
                </a:moveTo>
                <a:cubicBezTo>
                  <a:pt x="37459" y="579"/>
                  <a:pt x="37459" y="579"/>
                  <a:pt x="37459" y="579"/>
                </a:cubicBezTo>
                <a:lnTo>
                  <a:pt x="37459" y="579"/>
                </a:lnTo>
                <a:cubicBezTo>
                  <a:pt x="37459" y="579"/>
                  <a:pt x="37459" y="579"/>
                  <a:pt x="37459" y="579"/>
                </a:cubicBezTo>
                <a:close/>
                <a:moveTo>
                  <a:pt x="37472" y="554"/>
                </a:moveTo>
                <a:cubicBezTo>
                  <a:pt x="37472" y="554"/>
                  <a:pt x="37459" y="566"/>
                  <a:pt x="37459" y="566"/>
                </a:cubicBezTo>
                <a:cubicBezTo>
                  <a:pt x="37459" y="566"/>
                  <a:pt x="37460" y="566"/>
                  <a:pt x="37461" y="566"/>
                </a:cubicBezTo>
                <a:lnTo>
                  <a:pt x="37461" y="566"/>
                </a:lnTo>
                <a:cubicBezTo>
                  <a:pt x="37461" y="567"/>
                  <a:pt x="37460" y="567"/>
                  <a:pt x="37459" y="568"/>
                </a:cubicBezTo>
                <a:lnTo>
                  <a:pt x="37459" y="568"/>
                </a:lnTo>
                <a:lnTo>
                  <a:pt x="37459" y="566"/>
                </a:lnTo>
                <a:cubicBezTo>
                  <a:pt x="37459" y="566"/>
                  <a:pt x="37459" y="566"/>
                  <a:pt x="37459" y="566"/>
                </a:cubicBezTo>
                <a:lnTo>
                  <a:pt x="37459" y="566"/>
                </a:lnTo>
                <a:lnTo>
                  <a:pt x="37459" y="566"/>
                </a:lnTo>
                <a:lnTo>
                  <a:pt x="37459" y="566"/>
                </a:lnTo>
                <a:lnTo>
                  <a:pt x="37447" y="579"/>
                </a:lnTo>
                <a:cubicBezTo>
                  <a:pt x="37447" y="579"/>
                  <a:pt x="37447" y="579"/>
                  <a:pt x="37447" y="579"/>
                </a:cubicBezTo>
                <a:lnTo>
                  <a:pt x="37447" y="579"/>
                </a:lnTo>
                <a:cubicBezTo>
                  <a:pt x="37445" y="580"/>
                  <a:pt x="37445" y="581"/>
                  <a:pt x="37445" y="581"/>
                </a:cubicBezTo>
                <a:cubicBezTo>
                  <a:pt x="37445" y="581"/>
                  <a:pt x="37446" y="580"/>
                  <a:pt x="37448" y="579"/>
                </a:cubicBezTo>
                <a:lnTo>
                  <a:pt x="37452" y="579"/>
                </a:lnTo>
                <a:cubicBezTo>
                  <a:pt x="37453" y="577"/>
                  <a:pt x="37454" y="574"/>
                  <a:pt x="37455" y="573"/>
                </a:cubicBezTo>
                <a:lnTo>
                  <a:pt x="37455" y="573"/>
                </a:lnTo>
                <a:cubicBezTo>
                  <a:pt x="37456" y="572"/>
                  <a:pt x="37456" y="572"/>
                  <a:pt x="37456" y="571"/>
                </a:cubicBezTo>
                <a:lnTo>
                  <a:pt x="37456" y="571"/>
                </a:lnTo>
                <a:lnTo>
                  <a:pt x="37453" y="579"/>
                </a:lnTo>
                <a:lnTo>
                  <a:pt x="37459" y="579"/>
                </a:lnTo>
                <a:cubicBezTo>
                  <a:pt x="37459" y="579"/>
                  <a:pt x="37459" y="579"/>
                  <a:pt x="37459" y="579"/>
                </a:cubicBezTo>
                <a:lnTo>
                  <a:pt x="37459" y="579"/>
                </a:lnTo>
                <a:lnTo>
                  <a:pt x="37459" y="579"/>
                </a:lnTo>
                <a:cubicBezTo>
                  <a:pt x="37459" y="579"/>
                  <a:pt x="37459" y="579"/>
                  <a:pt x="37459" y="579"/>
                </a:cubicBezTo>
                <a:lnTo>
                  <a:pt x="37459" y="579"/>
                </a:lnTo>
                <a:lnTo>
                  <a:pt x="37459" y="569"/>
                </a:lnTo>
                <a:lnTo>
                  <a:pt x="37459" y="569"/>
                </a:lnTo>
                <a:cubicBezTo>
                  <a:pt x="37459" y="569"/>
                  <a:pt x="37460" y="569"/>
                  <a:pt x="37460" y="568"/>
                </a:cubicBezTo>
                <a:lnTo>
                  <a:pt x="37460" y="568"/>
                </a:lnTo>
                <a:cubicBezTo>
                  <a:pt x="37459" y="570"/>
                  <a:pt x="37459" y="573"/>
                  <a:pt x="37459" y="579"/>
                </a:cubicBezTo>
                <a:lnTo>
                  <a:pt x="37459" y="579"/>
                </a:lnTo>
                <a:cubicBezTo>
                  <a:pt x="37461" y="574"/>
                  <a:pt x="37463" y="570"/>
                  <a:pt x="37465" y="566"/>
                </a:cubicBezTo>
                <a:lnTo>
                  <a:pt x="37465" y="566"/>
                </a:lnTo>
                <a:cubicBezTo>
                  <a:pt x="37464" y="566"/>
                  <a:pt x="37463" y="567"/>
                  <a:pt x="37462" y="567"/>
                </a:cubicBezTo>
                <a:lnTo>
                  <a:pt x="37462" y="567"/>
                </a:lnTo>
                <a:cubicBezTo>
                  <a:pt x="37462" y="566"/>
                  <a:pt x="37463" y="566"/>
                  <a:pt x="37464" y="565"/>
                </a:cubicBezTo>
                <a:lnTo>
                  <a:pt x="37464" y="565"/>
                </a:lnTo>
                <a:cubicBezTo>
                  <a:pt x="37465" y="565"/>
                  <a:pt x="37465" y="565"/>
                  <a:pt x="37466" y="564"/>
                </a:cubicBezTo>
                <a:lnTo>
                  <a:pt x="37466" y="564"/>
                </a:lnTo>
                <a:cubicBezTo>
                  <a:pt x="37466" y="565"/>
                  <a:pt x="37465" y="566"/>
                  <a:pt x="37465" y="566"/>
                </a:cubicBezTo>
                <a:lnTo>
                  <a:pt x="37465" y="566"/>
                </a:lnTo>
                <a:cubicBezTo>
                  <a:pt x="37467" y="566"/>
                  <a:pt x="37469" y="566"/>
                  <a:pt x="37472" y="566"/>
                </a:cubicBezTo>
                <a:lnTo>
                  <a:pt x="37472" y="559"/>
                </a:lnTo>
                <a:lnTo>
                  <a:pt x="37472" y="559"/>
                </a:lnTo>
                <a:cubicBezTo>
                  <a:pt x="37471" y="559"/>
                  <a:pt x="37471" y="559"/>
                  <a:pt x="37470" y="560"/>
                </a:cubicBezTo>
                <a:lnTo>
                  <a:pt x="37470" y="560"/>
                </a:lnTo>
                <a:cubicBezTo>
                  <a:pt x="37469" y="562"/>
                  <a:pt x="37468" y="563"/>
                  <a:pt x="37466" y="564"/>
                </a:cubicBezTo>
                <a:lnTo>
                  <a:pt x="37466" y="564"/>
                </a:lnTo>
                <a:cubicBezTo>
                  <a:pt x="37466" y="564"/>
                  <a:pt x="37467" y="563"/>
                  <a:pt x="37467" y="563"/>
                </a:cubicBezTo>
                <a:lnTo>
                  <a:pt x="37467" y="563"/>
                </a:lnTo>
                <a:cubicBezTo>
                  <a:pt x="37468" y="562"/>
                  <a:pt x="37469" y="561"/>
                  <a:pt x="37470" y="560"/>
                </a:cubicBezTo>
                <a:lnTo>
                  <a:pt x="37470" y="560"/>
                </a:lnTo>
                <a:cubicBezTo>
                  <a:pt x="37471" y="559"/>
                  <a:pt x="37471" y="558"/>
                  <a:pt x="37471" y="557"/>
                </a:cubicBezTo>
                <a:lnTo>
                  <a:pt x="37471" y="557"/>
                </a:lnTo>
                <a:cubicBezTo>
                  <a:pt x="37470" y="558"/>
                  <a:pt x="37469" y="559"/>
                  <a:pt x="37468" y="560"/>
                </a:cubicBezTo>
                <a:lnTo>
                  <a:pt x="37468" y="560"/>
                </a:lnTo>
                <a:cubicBezTo>
                  <a:pt x="37470" y="556"/>
                  <a:pt x="37472" y="554"/>
                  <a:pt x="37472" y="554"/>
                </a:cubicBezTo>
                <a:close/>
                <a:moveTo>
                  <a:pt x="37296" y="579"/>
                </a:moveTo>
                <a:cubicBezTo>
                  <a:pt x="37294" y="579"/>
                  <a:pt x="37277" y="585"/>
                  <a:pt x="37249" y="588"/>
                </a:cubicBezTo>
                <a:lnTo>
                  <a:pt x="37249" y="588"/>
                </a:lnTo>
                <a:cubicBezTo>
                  <a:pt x="37260" y="581"/>
                  <a:pt x="37277" y="579"/>
                  <a:pt x="37296" y="579"/>
                </a:cubicBezTo>
                <a:close/>
                <a:moveTo>
                  <a:pt x="37452" y="579"/>
                </a:moveTo>
                <a:cubicBezTo>
                  <a:pt x="37449" y="585"/>
                  <a:pt x="37445" y="592"/>
                  <a:pt x="37442" y="600"/>
                </a:cubicBezTo>
                <a:lnTo>
                  <a:pt x="37442" y="600"/>
                </a:lnTo>
                <a:cubicBezTo>
                  <a:pt x="37443" y="597"/>
                  <a:pt x="37445" y="594"/>
                  <a:pt x="37447" y="591"/>
                </a:cubicBezTo>
                <a:lnTo>
                  <a:pt x="37453" y="579"/>
                </a:lnTo>
                <a:close/>
                <a:moveTo>
                  <a:pt x="35649" y="542"/>
                </a:moveTo>
                <a:cubicBezTo>
                  <a:pt x="35993" y="594"/>
                  <a:pt x="36302" y="622"/>
                  <a:pt x="36568" y="628"/>
                </a:cubicBezTo>
                <a:lnTo>
                  <a:pt x="36568" y="628"/>
                </a:lnTo>
                <a:cubicBezTo>
                  <a:pt x="36345" y="620"/>
                  <a:pt x="36104" y="598"/>
                  <a:pt x="35838" y="566"/>
                </a:cubicBezTo>
                <a:cubicBezTo>
                  <a:pt x="35777" y="559"/>
                  <a:pt x="35714" y="551"/>
                  <a:pt x="35649" y="542"/>
                </a:cubicBezTo>
                <a:close/>
                <a:moveTo>
                  <a:pt x="37572" y="466"/>
                </a:moveTo>
                <a:cubicBezTo>
                  <a:pt x="37571" y="466"/>
                  <a:pt x="37570" y="467"/>
                  <a:pt x="37569" y="468"/>
                </a:cubicBezTo>
                <a:lnTo>
                  <a:pt x="37569" y="468"/>
                </a:lnTo>
                <a:cubicBezTo>
                  <a:pt x="37564" y="470"/>
                  <a:pt x="37558" y="473"/>
                  <a:pt x="37547" y="478"/>
                </a:cubicBezTo>
                <a:cubicBezTo>
                  <a:pt x="37544" y="481"/>
                  <a:pt x="37541" y="484"/>
                  <a:pt x="37537" y="487"/>
                </a:cubicBezTo>
                <a:lnTo>
                  <a:pt x="37537" y="487"/>
                </a:lnTo>
                <a:cubicBezTo>
                  <a:pt x="37497" y="509"/>
                  <a:pt x="37433" y="539"/>
                  <a:pt x="37340" y="564"/>
                </a:cubicBezTo>
                <a:lnTo>
                  <a:pt x="37340" y="564"/>
                </a:lnTo>
                <a:cubicBezTo>
                  <a:pt x="37318" y="570"/>
                  <a:pt x="37295" y="574"/>
                  <a:pt x="37271" y="579"/>
                </a:cubicBezTo>
                <a:cubicBezTo>
                  <a:pt x="37253" y="583"/>
                  <a:pt x="37234" y="587"/>
                  <a:pt x="37214" y="591"/>
                </a:cubicBezTo>
                <a:lnTo>
                  <a:pt x="37214" y="591"/>
                </a:lnTo>
                <a:cubicBezTo>
                  <a:pt x="37227" y="590"/>
                  <a:pt x="37239" y="589"/>
                  <a:pt x="37249" y="588"/>
                </a:cubicBezTo>
                <a:lnTo>
                  <a:pt x="37249" y="588"/>
                </a:lnTo>
                <a:cubicBezTo>
                  <a:pt x="37248" y="589"/>
                  <a:pt x="37247" y="590"/>
                  <a:pt x="37245" y="591"/>
                </a:cubicBezTo>
                <a:lnTo>
                  <a:pt x="37212" y="591"/>
                </a:lnTo>
                <a:cubicBezTo>
                  <a:pt x="37213" y="591"/>
                  <a:pt x="37213" y="591"/>
                  <a:pt x="37214" y="591"/>
                </a:cubicBezTo>
                <a:lnTo>
                  <a:pt x="37214" y="591"/>
                </a:lnTo>
                <a:cubicBezTo>
                  <a:pt x="37208" y="591"/>
                  <a:pt x="37202" y="591"/>
                  <a:pt x="37195" y="591"/>
                </a:cubicBezTo>
                <a:cubicBezTo>
                  <a:pt x="37053" y="616"/>
                  <a:pt x="36879" y="629"/>
                  <a:pt x="36679" y="629"/>
                </a:cubicBezTo>
                <a:cubicBezTo>
                  <a:pt x="36643" y="629"/>
                  <a:pt x="36606" y="629"/>
                  <a:pt x="36568" y="628"/>
                </a:cubicBezTo>
                <a:lnTo>
                  <a:pt x="36568" y="628"/>
                </a:lnTo>
                <a:cubicBezTo>
                  <a:pt x="36625" y="630"/>
                  <a:pt x="36681" y="631"/>
                  <a:pt x="36735" y="631"/>
                </a:cubicBezTo>
                <a:cubicBezTo>
                  <a:pt x="36784" y="631"/>
                  <a:pt x="36832" y="630"/>
                  <a:pt x="36878" y="628"/>
                </a:cubicBezTo>
                <a:lnTo>
                  <a:pt x="36878" y="628"/>
                </a:lnTo>
                <a:cubicBezTo>
                  <a:pt x="37005" y="622"/>
                  <a:pt x="37115" y="610"/>
                  <a:pt x="37208" y="592"/>
                </a:cubicBezTo>
                <a:lnTo>
                  <a:pt x="37208" y="592"/>
                </a:lnTo>
                <a:cubicBezTo>
                  <a:pt x="37210" y="594"/>
                  <a:pt x="37212" y="596"/>
                  <a:pt x="37213" y="599"/>
                </a:cubicBezTo>
                <a:lnTo>
                  <a:pt x="37213" y="599"/>
                </a:lnTo>
                <a:cubicBezTo>
                  <a:pt x="37331" y="579"/>
                  <a:pt x="37440" y="544"/>
                  <a:pt x="37510" y="507"/>
                </a:cubicBezTo>
                <a:lnTo>
                  <a:pt x="37510" y="507"/>
                </a:lnTo>
                <a:cubicBezTo>
                  <a:pt x="37505" y="509"/>
                  <a:pt x="37500" y="511"/>
                  <a:pt x="37496" y="513"/>
                </a:cubicBezTo>
                <a:lnTo>
                  <a:pt x="37496" y="513"/>
                </a:lnTo>
                <a:cubicBezTo>
                  <a:pt x="37466" y="527"/>
                  <a:pt x="37428" y="542"/>
                  <a:pt x="37383" y="555"/>
                </a:cubicBezTo>
                <a:lnTo>
                  <a:pt x="37383" y="555"/>
                </a:lnTo>
                <a:cubicBezTo>
                  <a:pt x="37389" y="553"/>
                  <a:pt x="37395" y="550"/>
                  <a:pt x="37401" y="548"/>
                </a:cubicBezTo>
                <a:lnTo>
                  <a:pt x="37401" y="548"/>
                </a:lnTo>
                <a:cubicBezTo>
                  <a:pt x="37394" y="550"/>
                  <a:pt x="37388" y="552"/>
                  <a:pt x="37381" y="554"/>
                </a:cubicBezTo>
                <a:lnTo>
                  <a:pt x="37381" y="554"/>
                </a:lnTo>
                <a:cubicBezTo>
                  <a:pt x="37428" y="539"/>
                  <a:pt x="37468" y="525"/>
                  <a:pt x="37501" y="510"/>
                </a:cubicBezTo>
                <a:lnTo>
                  <a:pt x="37501" y="510"/>
                </a:lnTo>
                <a:cubicBezTo>
                  <a:pt x="37498" y="511"/>
                  <a:pt x="37495" y="513"/>
                  <a:pt x="37492" y="514"/>
                </a:cubicBezTo>
                <a:lnTo>
                  <a:pt x="37492" y="514"/>
                </a:lnTo>
                <a:cubicBezTo>
                  <a:pt x="37493" y="514"/>
                  <a:pt x="37495" y="513"/>
                  <a:pt x="37496" y="513"/>
                </a:cubicBezTo>
                <a:lnTo>
                  <a:pt x="37496" y="513"/>
                </a:lnTo>
                <a:cubicBezTo>
                  <a:pt x="37510" y="506"/>
                  <a:pt x="37523" y="500"/>
                  <a:pt x="37533" y="494"/>
                </a:cubicBezTo>
                <a:lnTo>
                  <a:pt x="37533" y="494"/>
                </a:lnTo>
                <a:cubicBezTo>
                  <a:pt x="37532" y="495"/>
                  <a:pt x="37531" y="496"/>
                  <a:pt x="37530" y="497"/>
                </a:cubicBezTo>
                <a:lnTo>
                  <a:pt x="37530" y="497"/>
                </a:lnTo>
                <a:cubicBezTo>
                  <a:pt x="37534" y="494"/>
                  <a:pt x="37539" y="491"/>
                  <a:pt x="37543" y="489"/>
                </a:cubicBezTo>
                <a:lnTo>
                  <a:pt x="37543" y="489"/>
                </a:lnTo>
                <a:cubicBezTo>
                  <a:pt x="37540" y="490"/>
                  <a:pt x="37537" y="492"/>
                  <a:pt x="37533" y="494"/>
                </a:cubicBezTo>
                <a:lnTo>
                  <a:pt x="37533" y="494"/>
                </a:lnTo>
                <a:cubicBezTo>
                  <a:pt x="37534" y="493"/>
                  <a:pt x="37535" y="493"/>
                  <a:pt x="37536" y="492"/>
                </a:cubicBezTo>
                <a:lnTo>
                  <a:pt x="37536" y="492"/>
                </a:lnTo>
                <a:cubicBezTo>
                  <a:pt x="37551" y="484"/>
                  <a:pt x="37562" y="475"/>
                  <a:pt x="37571" y="467"/>
                </a:cubicBezTo>
                <a:lnTo>
                  <a:pt x="37571" y="467"/>
                </a:lnTo>
                <a:cubicBezTo>
                  <a:pt x="37571" y="467"/>
                  <a:pt x="37571" y="467"/>
                  <a:pt x="37570" y="467"/>
                </a:cubicBezTo>
                <a:lnTo>
                  <a:pt x="37570" y="467"/>
                </a:lnTo>
                <a:cubicBezTo>
                  <a:pt x="37571" y="467"/>
                  <a:pt x="37572" y="466"/>
                  <a:pt x="37572" y="466"/>
                </a:cubicBezTo>
                <a:lnTo>
                  <a:pt x="37572" y="466"/>
                </a:lnTo>
                <a:cubicBezTo>
                  <a:pt x="37572" y="466"/>
                  <a:pt x="37572" y="466"/>
                  <a:pt x="37572" y="466"/>
                </a:cubicBezTo>
                <a:close/>
                <a:moveTo>
                  <a:pt x="37459" y="579"/>
                </a:moveTo>
                <a:lnTo>
                  <a:pt x="37459" y="579"/>
                </a:lnTo>
                <a:cubicBezTo>
                  <a:pt x="37451" y="590"/>
                  <a:pt x="37441" y="615"/>
                  <a:pt x="37430" y="650"/>
                </a:cubicBezTo>
                <a:lnTo>
                  <a:pt x="37430" y="650"/>
                </a:lnTo>
                <a:cubicBezTo>
                  <a:pt x="37440" y="621"/>
                  <a:pt x="37451" y="596"/>
                  <a:pt x="37459" y="579"/>
                </a:cubicBezTo>
                <a:close/>
                <a:moveTo>
                  <a:pt x="37442" y="600"/>
                </a:moveTo>
                <a:cubicBezTo>
                  <a:pt x="37430" y="623"/>
                  <a:pt x="37419" y="656"/>
                  <a:pt x="37409" y="696"/>
                </a:cubicBezTo>
                <a:lnTo>
                  <a:pt x="37409" y="696"/>
                </a:lnTo>
                <a:cubicBezTo>
                  <a:pt x="37409" y="695"/>
                  <a:pt x="37409" y="693"/>
                  <a:pt x="37409" y="692"/>
                </a:cubicBezTo>
                <a:cubicBezTo>
                  <a:pt x="37409" y="693"/>
                  <a:pt x="37409" y="695"/>
                  <a:pt x="37409" y="696"/>
                </a:cubicBezTo>
                <a:lnTo>
                  <a:pt x="37409" y="696"/>
                </a:lnTo>
                <a:cubicBezTo>
                  <a:pt x="37409" y="696"/>
                  <a:pt x="37409" y="696"/>
                  <a:pt x="37409" y="696"/>
                </a:cubicBezTo>
                <a:lnTo>
                  <a:pt x="37409" y="696"/>
                </a:lnTo>
                <a:cubicBezTo>
                  <a:pt x="37409" y="700"/>
                  <a:pt x="37409" y="703"/>
                  <a:pt x="37409" y="707"/>
                </a:cubicBezTo>
                <a:lnTo>
                  <a:pt x="37409" y="707"/>
                </a:lnTo>
                <a:cubicBezTo>
                  <a:pt x="37419" y="662"/>
                  <a:pt x="37431" y="626"/>
                  <a:pt x="37442" y="600"/>
                </a:cubicBezTo>
                <a:close/>
                <a:moveTo>
                  <a:pt x="37406" y="741"/>
                </a:moveTo>
                <a:lnTo>
                  <a:pt x="37406" y="741"/>
                </a:lnTo>
                <a:cubicBezTo>
                  <a:pt x="37405" y="748"/>
                  <a:pt x="37403" y="754"/>
                  <a:pt x="37402" y="761"/>
                </a:cubicBezTo>
                <a:lnTo>
                  <a:pt x="37402" y="761"/>
                </a:lnTo>
                <a:cubicBezTo>
                  <a:pt x="37404" y="754"/>
                  <a:pt x="37405" y="747"/>
                  <a:pt x="37406" y="741"/>
                </a:cubicBezTo>
                <a:close/>
                <a:moveTo>
                  <a:pt x="37397" y="788"/>
                </a:moveTo>
                <a:cubicBezTo>
                  <a:pt x="37396" y="790"/>
                  <a:pt x="37396" y="792"/>
                  <a:pt x="37396" y="794"/>
                </a:cubicBezTo>
                <a:lnTo>
                  <a:pt x="37396" y="794"/>
                </a:lnTo>
                <a:lnTo>
                  <a:pt x="37396" y="792"/>
                </a:lnTo>
                <a:cubicBezTo>
                  <a:pt x="37396" y="791"/>
                  <a:pt x="37397" y="789"/>
                  <a:pt x="37397" y="788"/>
                </a:cubicBezTo>
                <a:close/>
                <a:moveTo>
                  <a:pt x="37385" y="826"/>
                </a:moveTo>
                <a:cubicBezTo>
                  <a:pt x="37385" y="830"/>
                  <a:pt x="37384" y="833"/>
                  <a:pt x="37384" y="837"/>
                </a:cubicBezTo>
                <a:lnTo>
                  <a:pt x="37384" y="837"/>
                </a:lnTo>
                <a:cubicBezTo>
                  <a:pt x="37384" y="835"/>
                  <a:pt x="37384" y="833"/>
                  <a:pt x="37384" y="830"/>
                </a:cubicBezTo>
                <a:lnTo>
                  <a:pt x="37385" y="826"/>
                </a:lnTo>
                <a:close/>
                <a:moveTo>
                  <a:pt x="37372" y="989"/>
                </a:moveTo>
                <a:cubicBezTo>
                  <a:pt x="37372" y="997"/>
                  <a:pt x="37371" y="1006"/>
                  <a:pt x="37371" y="1014"/>
                </a:cubicBezTo>
                <a:lnTo>
                  <a:pt x="37371" y="1014"/>
                </a:lnTo>
                <a:cubicBezTo>
                  <a:pt x="37371" y="1007"/>
                  <a:pt x="37371" y="1000"/>
                  <a:pt x="37371" y="993"/>
                </a:cubicBezTo>
                <a:cubicBezTo>
                  <a:pt x="37371" y="992"/>
                  <a:pt x="37372" y="990"/>
                  <a:pt x="37372" y="989"/>
                </a:cubicBezTo>
                <a:close/>
                <a:moveTo>
                  <a:pt x="37372" y="1025"/>
                </a:moveTo>
                <a:lnTo>
                  <a:pt x="37372" y="1025"/>
                </a:lnTo>
                <a:cubicBezTo>
                  <a:pt x="37372" y="1033"/>
                  <a:pt x="37372" y="1040"/>
                  <a:pt x="37371" y="1048"/>
                </a:cubicBezTo>
                <a:lnTo>
                  <a:pt x="37371" y="1048"/>
                </a:lnTo>
                <a:cubicBezTo>
                  <a:pt x="37371" y="1042"/>
                  <a:pt x="37371" y="1036"/>
                  <a:pt x="37371" y="1031"/>
                </a:cubicBezTo>
                <a:lnTo>
                  <a:pt x="37371" y="1031"/>
                </a:lnTo>
                <a:lnTo>
                  <a:pt x="37372" y="1025"/>
                </a:lnTo>
                <a:close/>
                <a:moveTo>
                  <a:pt x="32646" y="1169"/>
                </a:moveTo>
                <a:lnTo>
                  <a:pt x="32646" y="1169"/>
                </a:lnTo>
                <a:cubicBezTo>
                  <a:pt x="32642" y="1178"/>
                  <a:pt x="32638" y="1187"/>
                  <a:pt x="32634" y="1195"/>
                </a:cubicBezTo>
                <a:lnTo>
                  <a:pt x="32634" y="1195"/>
                </a:lnTo>
                <a:cubicBezTo>
                  <a:pt x="32638" y="1186"/>
                  <a:pt x="32642" y="1178"/>
                  <a:pt x="32646" y="1169"/>
                </a:cubicBezTo>
                <a:close/>
                <a:moveTo>
                  <a:pt x="37419" y="1567"/>
                </a:moveTo>
                <a:lnTo>
                  <a:pt x="37419" y="1567"/>
                </a:lnTo>
                <a:cubicBezTo>
                  <a:pt x="37420" y="1572"/>
                  <a:pt x="37421" y="1576"/>
                  <a:pt x="37422" y="1581"/>
                </a:cubicBezTo>
                <a:lnTo>
                  <a:pt x="37422" y="1581"/>
                </a:lnTo>
                <a:cubicBezTo>
                  <a:pt x="37421" y="1578"/>
                  <a:pt x="37421" y="1575"/>
                  <a:pt x="37421" y="1571"/>
                </a:cubicBezTo>
                <a:cubicBezTo>
                  <a:pt x="37421" y="1570"/>
                  <a:pt x="37420" y="1569"/>
                  <a:pt x="37419" y="1567"/>
                </a:cubicBezTo>
                <a:close/>
                <a:moveTo>
                  <a:pt x="37448" y="1767"/>
                </a:moveTo>
                <a:lnTo>
                  <a:pt x="37448" y="1767"/>
                </a:lnTo>
                <a:cubicBezTo>
                  <a:pt x="37451" y="1779"/>
                  <a:pt x="37454" y="1792"/>
                  <a:pt x="37456" y="1804"/>
                </a:cubicBezTo>
                <a:lnTo>
                  <a:pt x="37456" y="1804"/>
                </a:lnTo>
                <a:cubicBezTo>
                  <a:pt x="37454" y="1792"/>
                  <a:pt x="37451" y="1779"/>
                  <a:pt x="37448" y="1767"/>
                </a:cubicBezTo>
                <a:close/>
                <a:moveTo>
                  <a:pt x="37530" y="2134"/>
                </a:moveTo>
                <a:cubicBezTo>
                  <a:pt x="37532" y="2141"/>
                  <a:pt x="37534" y="2149"/>
                  <a:pt x="37536" y="2156"/>
                </a:cubicBezTo>
                <a:lnTo>
                  <a:pt x="37536" y="2156"/>
                </a:lnTo>
                <a:cubicBezTo>
                  <a:pt x="37535" y="2156"/>
                  <a:pt x="37535" y="2155"/>
                  <a:pt x="37535" y="2154"/>
                </a:cubicBezTo>
                <a:lnTo>
                  <a:pt x="37535" y="2154"/>
                </a:lnTo>
                <a:cubicBezTo>
                  <a:pt x="37533" y="2147"/>
                  <a:pt x="37531" y="2140"/>
                  <a:pt x="37530" y="2134"/>
                </a:cubicBezTo>
                <a:close/>
                <a:moveTo>
                  <a:pt x="37578" y="2330"/>
                </a:moveTo>
                <a:lnTo>
                  <a:pt x="37578" y="2330"/>
                </a:lnTo>
                <a:cubicBezTo>
                  <a:pt x="37583" y="2348"/>
                  <a:pt x="37587" y="2366"/>
                  <a:pt x="37592" y="2384"/>
                </a:cubicBezTo>
                <a:lnTo>
                  <a:pt x="37592" y="2384"/>
                </a:lnTo>
                <a:cubicBezTo>
                  <a:pt x="37590" y="2377"/>
                  <a:pt x="37587" y="2370"/>
                  <a:pt x="37585" y="2363"/>
                </a:cubicBezTo>
                <a:cubicBezTo>
                  <a:pt x="37583" y="2352"/>
                  <a:pt x="37580" y="2341"/>
                  <a:pt x="37578" y="2330"/>
                </a:cubicBezTo>
                <a:close/>
                <a:moveTo>
                  <a:pt x="37827" y="3112"/>
                </a:moveTo>
                <a:cubicBezTo>
                  <a:pt x="37846" y="3166"/>
                  <a:pt x="37865" y="3222"/>
                  <a:pt x="37886" y="3280"/>
                </a:cubicBezTo>
                <a:cubicBezTo>
                  <a:pt x="37920" y="3381"/>
                  <a:pt x="37957" y="3482"/>
                  <a:pt x="37996" y="3582"/>
                </a:cubicBezTo>
                <a:lnTo>
                  <a:pt x="37999" y="3582"/>
                </a:lnTo>
                <a:lnTo>
                  <a:pt x="37974" y="3519"/>
                </a:lnTo>
                <a:cubicBezTo>
                  <a:pt x="37925" y="3380"/>
                  <a:pt x="37876" y="3247"/>
                  <a:pt x="37827" y="3112"/>
                </a:cubicBezTo>
                <a:close/>
                <a:moveTo>
                  <a:pt x="37650" y="3775"/>
                </a:moveTo>
                <a:lnTo>
                  <a:pt x="37650" y="3775"/>
                </a:lnTo>
                <a:cubicBezTo>
                  <a:pt x="37646" y="3778"/>
                  <a:pt x="37643" y="3783"/>
                  <a:pt x="37635" y="3783"/>
                </a:cubicBezTo>
                <a:lnTo>
                  <a:pt x="37650" y="3775"/>
                </a:lnTo>
                <a:close/>
                <a:moveTo>
                  <a:pt x="32923" y="3739"/>
                </a:moveTo>
                <a:lnTo>
                  <a:pt x="32923" y="3739"/>
                </a:lnTo>
                <a:cubicBezTo>
                  <a:pt x="32896" y="3796"/>
                  <a:pt x="32869" y="3851"/>
                  <a:pt x="32843" y="3902"/>
                </a:cubicBezTo>
                <a:lnTo>
                  <a:pt x="32843" y="3902"/>
                </a:lnTo>
                <a:cubicBezTo>
                  <a:pt x="32840" y="3904"/>
                  <a:pt x="32837" y="3906"/>
                  <a:pt x="32835" y="3909"/>
                </a:cubicBezTo>
                <a:lnTo>
                  <a:pt x="32714" y="3981"/>
                </a:lnTo>
                <a:lnTo>
                  <a:pt x="32714" y="3981"/>
                </a:lnTo>
                <a:cubicBezTo>
                  <a:pt x="32741" y="3921"/>
                  <a:pt x="32768" y="3860"/>
                  <a:pt x="32794" y="3801"/>
                </a:cubicBezTo>
                <a:lnTo>
                  <a:pt x="32794" y="3801"/>
                </a:lnTo>
                <a:cubicBezTo>
                  <a:pt x="32831" y="3785"/>
                  <a:pt x="32880" y="3760"/>
                  <a:pt x="32923" y="3739"/>
                </a:cubicBezTo>
                <a:close/>
                <a:moveTo>
                  <a:pt x="36617" y="4449"/>
                </a:moveTo>
                <a:lnTo>
                  <a:pt x="36404" y="4600"/>
                </a:lnTo>
                <a:cubicBezTo>
                  <a:pt x="36378" y="4587"/>
                  <a:pt x="36378" y="4562"/>
                  <a:pt x="36441" y="4499"/>
                </a:cubicBezTo>
                <a:cubicBezTo>
                  <a:pt x="36517" y="4487"/>
                  <a:pt x="36567" y="4474"/>
                  <a:pt x="36617" y="4449"/>
                </a:cubicBezTo>
                <a:close/>
                <a:moveTo>
                  <a:pt x="34946" y="5769"/>
                </a:moveTo>
                <a:lnTo>
                  <a:pt x="34896" y="5813"/>
                </a:lnTo>
                <a:lnTo>
                  <a:pt x="34896" y="5813"/>
                </a:lnTo>
                <a:cubicBezTo>
                  <a:pt x="34903" y="5800"/>
                  <a:pt x="34909" y="5787"/>
                  <a:pt x="34915" y="5774"/>
                </a:cubicBezTo>
                <a:lnTo>
                  <a:pt x="34915" y="5774"/>
                </a:lnTo>
                <a:cubicBezTo>
                  <a:pt x="34925" y="5772"/>
                  <a:pt x="34936" y="5770"/>
                  <a:pt x="34946" y="5769"/>
                </a:cubicBezTo>
                <a:close/>
                <a:moveTo>
                  <a:pt x="29645" y="9585"/>
                </a:moveTo>
                <a:cubicBezTo>
                  <a:pt x="29641" y="9587"/>
                  <a:pt x="29638" y="9588"/>
                  <a:pt x="29636" y="9589"/>
                </a:cubicBezTo>
                <a:lnTo>
                  <a:pt x="29636" y="9589"/>
                </a:lnTo>
                <a:cubicBezTo>
                  <a:pt x="29636" y="9588"/>
                  <a:pt x="29636" y="9588"/>
                  <a:pt x="29637" y="9587"/>
                </a:cubicBezTo>
                <a:lnTo>
                  <a:pt x="29637" y="9587"/>
                </a:lnTo>
                <a:lnTo>
                  <a:pt x="29645" y="9585"/>
                </a:lnTo>
                <a:close/>
                <a:moveTo>
                  <a:pt x="29302" y="10612"/>
                </a:moveTo>
                <a:cubicBezTo>
                  <a:pt x="29255" y="10695"/>
                  <a:pt x="29233" y="10751"/>
                  <a:pt x="29260" y="10751"/>
                </a:cubicBezTo>
                <a:cubicBezTo>
                  <a:pt x="29269" y="10751"/>
                  <a:pt x="29283" y="10745"/>
                  <a:pt x="29304" y="10732"/>
                </a:cubicBezTo>
                <a:lnTo>
                  <a:pt x="29304" y="10732"/>
                </a:lnTo>
                <a:cubicBezTo>
                  <a:pt x="29002" y="10983"/>
                  <a:pt x="29153" y="10946"/>
                  <a:pt x="28939" y="11084"/>
                </a:cubicBezTo>
                <a:cubicBezTo>
                  <a:pt x="29045" y="10948"/>
                  <a:pt x="29135" y="10803"/>
                  <a:pt x="29215" y="10655"/>
                </a:cubicBezTo>
                <a:lnTo>
                  <a:pt x="29215" y="10655"/>
                </a:lnTo>
                <a:cubicBezTo>
                  <a:pt x="29244" y="10642"/>
                  <a:pt x="29273" y="10627"/>
                  <a:pt x="29302" y="10612"/>
                </a:cubicBezTo>
                <a:close/>
                <a:moveTo>
                  <a:pt x="26216" y="11890"/>
                </a:moveTo>
                <a:lnTo>
                  <a:pt x="26200" y="11926"/>
                </a:lnTo>
                <a:cubicBezTo>
                  <a:pt x="26158" y="11980"/>
                  <a:pt x="26136" y="11997"/>
                  <a:pt x="26125" y="11997"/>
                </a:cubicBezTo>
                <a:cubicBezTo>
                  <a:pt x="26120" y="11997"/>
                  <a:pt x="26117" y="11994"/>
                  <a:pt x="26115" y="11989"/>
                </a:cubicBezTo>
                <a:lnTo>
                  <a:pt x="26115" y="11989"/>
                </a:lnTo>
                <a:cubicBezTo>
                  <a:pt x="26148" y="11956"/>
                  <a:pt x="26182" y="11923"/>
                  <a:pt x="26216" y="11890"/>
                </a:cubicBezTo>
                <a:close/>
                <a:moveTo>
                  <a:pt x="26079" y="12025"/>
                </a:moveTo>
                <a:cubicBezTo>
                  <a:pt x="26051" y="12078"/>
                  <a:pt x="26034" y="12115"/>
                  <a:pt x="26024" y="12144"/>
                </a:cubicBezTo>
                <a:lnTo>
                  <a:pt x="26024" y="12144"/>
                </a:lnTo>
                <a:cubicBezTo>
                  <a:pt x="25585" y="12592"/>
                  <a:pt x="25225" y="12965"/>
                  <a:pt x="25082" y="13044"/>
                </a:cubicBezTo>
                <a:cubicBezTo>
                  <a:pt x="25044" y="13107"/>
                  <a:pt x="25006" y="13170"/>
                  <a:pt x="24969" y="13220"/>
                </a:cubicBezTo>
                <a:lnTo>
                  <a:pt x="23021" y="15231"/>
                </a:lnTo>
                <a:cubicBezTo>
                  <a:pt x="22795" y="15419"/>
                  <a:pt x="22543" y="15658"/>
                  <a:pt x="22305" y="15796"/>
                </a:cubicBezTo>
                <a:cubicBezTo>
                  <a:pt x="23361" y="14731"/>
                  <a:pt x="24608" y="13470"/>
                  <a:pt x="26079" y="12025"/>
                </a:cubicBezTo>
                <a:close/>
                <a:moveTo>
                  <a:pt x="22104" y="16010"/>
                </a:moveTo>
                <a:cubicBezTo>
                  <a:pt x="21953" y="16249"/>
                  <a:pt x="21425" y="16776"/>
                  <a:pt x="21362" y="16977"/>
                </a:cubicBezTo>
                <a:lnTo>
                  <a:pt x="21236" y="17103"/>
                </a:lnTo>
                <a:cubicBezTo>
                  <a:pt x="21287" y="17065"/>
                  <a:pt x="21324" y="17028"/>
                  <a:pt x="21362" y="16990"/>
                </a:cubicBezTo>
                <a:lnTo>
                  <a:pt x="21362" y="16990"/>
                </a:lnTo>
                <a:cubicBezTo>
                  <a:pt x="21350" y="17028"/>
                  <a:pt x="21350" y="17053"/>
                  <a:pt x="21387" y="17053"/>
                </a:cubicBezTo>
                <a:cubicBezTo>
                  <a:pt x="21362" y="17090"/>
                  <a:pt x="21324" y="17116"/>
                  <a:pt x="21299" y="17166"/>
                </a:cubicBezTo>
                <a:cubicBezTo>
                  <a:pt x="21274" y="17153"/>
                  <a:pt x="21262" y="17128"/>
                  <a:pt x="21236" y="17103"/>
                </a:cubicBezTo>
                <a:cubicBezTo>
                  <a:pt x="21224" y="17085"/>
                  <a:pt x="21204" y="17070"/>
                  <a:pt x="21169" y="17070"/>
                </a:cubicBezTo>
                <a:cubicBezTo>
                  <a:pt x="21131" y="17070"/>
                  <a:pt x="21077" y="17088"/>
                  <a:pt x="20998" y="17140"/>
                </a:cubicBezTo>
                <a:lnTo>
                  <a:pt x="20998" y="17140"/>
                </a:lnTo>
                <a:cubicBezTo>
                  <a:pt x="21339" y="16792"/>
                  <a:pt x="21707" y="16415"/>
                  <a:pt x="22104" y="16010"/>
                </a:cubicBezTo>
                <a:close/>
                <a:moveTo>
                  <a:pt x="19867" y="21338"/>
                </a:moveTo>
                <a:cubicBezTo>
                  <a:pt x="19864" y="21341"/>
                  <a:pt x="19862" y="21344"/>
                  <a:pt x="19860" y="21348"/>
                </a:cubicBezTo>
                <a:lnTo>
                  <a:pt x="19860" y="21348"/>
                </a:lnTo>
                <a:cubicBezTo>
                  <a:pt x="19862" y="21344"/>
                  <a:pt x="19864" y="21341"/>
                  <a:pt x="19867" y="21338"/>
                </a:cubicBezTo>
                <a:close/>
                <a:moveTo>
                  <a:pt x="17464" y="24913"/>
                </a:moveTo>
                <a:cubicBezTo>
                  <a:pt x="17383" y="25036"/>
                  <a:pt x="17310" y="25150"/>
                  <a:pt x="17253" y="25246"/>
                </a:cubicBezTo>
                <a:cubicBezTo>
                  <a:pt x="17250" y="25246"/>
                  <a:pt x="17248" y="25246"/>
                  <a:pt x="17246" y="25246"/>
                </a:cubicBezTo>
                <a:cubicBezTo>
                  <a:pt x="17222" y="25246"/>
                  <a:pt x="17216" y="25222"/>
                  <a:pt x="17242" y="25156"/>
                </a:cubicBezTo>
                <a:lnTo>
                  <a:pt x="17242" y="25156"/>
                </a:lnTo>
                <a:cubicBezTo>
                  <a:pt x="17271" y="25121"/>
                  <a:pt x="17314" y="25066"/>
                  <a:pt x="17366" y="25007"/>
                </a:cubicBezTo>
                <a:cubicBezTo>
                  <a:pt x="17400" y="24976"/>
                  <a:pt x="17433" y="24944"/>
                  <a:pt x="17464" y="24913"/>
                </a:cubicBezTo>
                <a:close/>
                <a:moveTo>
                  <a:pt x="16955" y="25676"/>
                </a:moveTo>
                <a:cubicBezTo>
                  <a:pt x="16866" y="25834"/>
                  <a:pt x="16753" y="26001"/>
                  <a:pt x="16587" y="26188"/>
                </a:cubicBezTo>
                <a:cubicBezTo>
                  <a:pt x="16690" y="26040"/>
                  <a:pt x="16751" y="25954"/>
                  <a:pt x="16790" y="25873"/>
                </a:cubicBezTo>
                <a:lnTo>
                  <a:pt x="16790" y="25873"/>
                </a:lnTo>
                <a:cubicBezTo>
                  <a:pt x="16844" y="25811"/>
                  <a:pt x="16900" y="25743"/>
                  <a:pt x="16955" y="25676"/>
                </a:cubicBezTo>
                <a:close/>
                <a:moveTo>
                  <a:pt x="23410" y="32836"/>
                </a:moveTo>
                <a:cubicBezTo>
                  <a:pt x="23322" y="32911"/>
                  <a:pt x="23247" y="32986"/>
                  <a:pt x="23159" y="33074"/>
                </a:cubicBezTo>
                <a:cubicBezTo>
                  <a:pt x="23234" y="32986"/>
                  <a:pt x="23310" y="32911"/>
                  <a:pt x="23410" y="32836"/>
                </a:cubicBezTo>
                <a:close/>
                <a:moveTo>
                  <a:pt x="10982" y="33889"/>
                </a:moveTo>
                <a:lnTo>
                  <a:pt x="10982" y="33889"/>
                </a:lnTo>
                <a:cubicBezTo>
                  <a:pt x="10974" y="33897"/>
                  <a:pt x="10966" y="33906"/>
                  <a:pt x="10958" y="33916"/>
                </a:cubicBezTo>
                <a:cubicBezTo>
                  <a:pt x="10966" y="33907"/>
                  <a:pt x="10974" y="33898"/>
                  <a:pt x="10982" y="33889"/>
                </a:cubicBezTo>
                <a:close/>
                <a:moveTo>
                  <a:pt x="10719" y="34256"/>
                </a:moveTo>
                <a:cubicBezTo>
                  <a:pt x="10717" y="34259"/>
                  <a:pt x="10715" y="34263"/>
                  <a:pt x="10713" y="34266"/>
                </a:cubicBezTo>
                <a:lnTo>
                  <a:pt x="10713" y="34266"/>
                </a:lnTo>
                <a:lnTo>
                  <a:pt x="10719" y="34256"/>
                </a:lnTo>
                <a:close/>
                <a:moveTo>
                  <a:pt x="21136" y="35474"/>
                </a:moveTo>
                <a:lnTo>
                  <a:pt x="21136" y="35474"/>
                </a:lnTo>
                <a:cubicBezTo>
                  <a:pt x="21086" y="35575"/>
                  <a:pt x="21073" y="35638"/>
                  <a:pt x="21073" y="35676"/>
                </a:cubicBezTo>
                <a:cubicBezTo>
                  <a:pt x="20973" y="35776"/>
                  <a:pt x="20859" y="35877"/>
                  <a:pt x="20746" y="35990"/>
                </a:cubicBezTo>
                <a:lnTo>
                  <a:pt x="20897" y="35751"/>
                </a:lnTo>
                <a:lnTo>
                  <a:pt x="20897" y="35713"/>
                </a:lnTo>
                <a:lnTo>
                  <a:pt x="21136" y="35474"/>
                </a:lnTo>
                <a:close/>
                <a:moveTo>
                  <a:pt x="21086" y="36957"/>
                </a:moveTo>
                <a:cubicBezTo>
                  <a:pt x="21098" y="36970"/>
                  <a:pt x="21098" y="36995"/>
                  <a:pt x="21086" y="37020"/>
                </a:cubicBezTo>
                <a:lnTo>
                  <a:pt x="20922" y="37183"/>
                </a:lnTo>
                <a:lnTo>
                  <a:pt x="21086" y="36957"/>
                </a:lnTo>
                <a:close/>
                <a:moveTo>
                  <a:pt x="20759" y="35864"/>
                </a:moveTo>
                <a:lnTo>
                  <a:pt x="20696" y="36040"/>
                </a:lnTo>
                <a:cubicBezTo>
                  <a:pt x="20344" y="36379"/>
                  <a:pt x="19930" y="36794"/>
                  <a:pt x="19452" y="37271"/>
                </a:cubicBezTo>
                <a:cubicBezTo>
                  <a:pt x="19427" y="37284"/>
                  <a:pt x="19402" y="37297"/>
                  <a:pt x="19352" y="37309"/>
                </a:cubicBezTo>
                <a:lnTo>
                  <a:pt x="19955" y="36693"/>
                </a:lnTo>
                <a:lnTo>
                  <a:pt x="20118" y="36593"/>
                </a:lnTo>
                <a:lnTo>
                  <a:pt x="20093" y="36543"/>
                </a:lnTo>
                <a:lnTo>
                  <a:pt x="20759" y="35864"/>
                </a:lnTo>
                <a:close/>
                <a:moveTo>
                  <a:pt x="13573" y="37835"/>
                </a:moveTo>
                <a:lnTo>
                  <a:pt x="13546" y="37887"/>
                </a:lnTo>
                <a:cubicBezTo>
                  <a:pt x="13557" y="37868"/>
                  <a:pt x="13566" y="37851"/>
                  <a:pt x="13573" y="37835"/>
                </a:cubicBezTo>
                <a:close/>
                <a:moveTo>
                  <a:pt x="19301" y="37372"/>
                </a:moveTo>
                <a:cubicBezTo>
                  <a:pt x="19314" y="37384"/>
                  <a:pt x="19314" y="37397"/>
                  <a:pt x="19314" y="37410"/>
                </a:cubicBezTo>
                <a:cubicBezTo>
                  <a:pt x="18924" y="37799"/>
                  <a:pt x="18497" y="38239"/>
                  <a:pt x="18020" y="38729"/>
                </a:cubicBezTo>
                <a:lnTo>
                  <a:pt x="19301" y="37372"/>
                </a:lnTo>
                <a:close/>
                <a:moveTo>
                  <a:pt x="20646" y="37372"/>
                </a:moveTo>
                <a:cubicBezTo>
                  <a:pt x="20646" y="37397"/>
                  <a:pt x="20658" y="37422"/>
                  <a:pt x="20671" y="37435"/>
                </a:cubicBezTo>
                <a:lnTo>
                  <a:pt x="18987" y="39119"/>
                </a:lnTo>
                <a:cubicBezTo>
                  <a:pt x="19213" y="38880"/>
                  <a:pt x="19452" y="38629"/>
                  <a:pt x="19703" y="38365"/>
                </a:cubicBezTo>
                <a:lnTo>
                  <a:pt x="19892" y="38201"/>
                </a:lnTo>
                <a:lnTo>
                  <a:pt x="19867" y="38201"/>
                </a:lnTo>
                <a:cubicBezTo>
                  <a:pt x="20118" y="37925"/>
                  <a:pt x="20369" y="37661"/>
                  <a:pt x="20646" y="37372"/>
                </a:cubicBezTo>
                <a:close/>
                <a:moveTo>
                  <a:pt x="21607" y="35832"/>
                </a:moveTo>
                <a:cubicBezTo>
                  <a:pt x="21627" y="35832"/>
                  <a:pt x="21639" y="35842"/>
                  <a:pt x="21639" y="35864"/>
                </a:cubicBezTo>
                <a:cubicBezTo>
                  <a:pt x="21400" y="36090"/>
                  <a:pt x="21199" y="36291"/>
                  <a:pt x="21023" y="36467"/>
                </a:cubicBezTo>
                <a:cubicBezTo>
                  <a:pt x="20973" y="36480"/>
                  <a:pt x="20922" y="36505"/>
                  <a:pt x="20847" y="36555"/>
                </a:cubicBezTo>
                <a:cubicBezTo>
                  <a:pt x="20858" y="36551"/>
                  <a:pt x="20868" y="36550"/>
                  <a:pt x="20877" y="36550"/>
                </a:cubicBezTo>
                <a:cubicBezTo>
                  <a:pt x="20898" y="36550"/>
                  <a:pt x="20913" y="36559"/>
                  <a:pt x="20922" y="36568"/>
                </a:cubicBezTo>
                <a:cubicBezTo>
                  <a:pt x="20575" y="36898"/>
                  <a:pt x="20361" y="37091"/>
                  <a:pt x="20336" y="37091"/>
                </a:cubicBezTo>
                <a:cubicBezTo>
                  <a:pt x="20304" y="37091"/>
                  <a:pt x="20581" y="36775"/>
                  <a:pt x="21287" y="36027"/>
                </a:cubicBezTo>
                <a:lnTo>
                  <a:pt x="21287" y="36027"/>
                </a:lnTo>
                <a:cubicBezTo>
                  <a:pt x="20772" y="36555"/>
                  <a:pt x="20269" y="37070"/>
                  <a:pt x="19779" y="37560"/>
                </a:cubicBezTo>
                <a:cubicBezTo>
                  <a:pt x="19776" y="37560"/>
                  <a:pt x="19773" y="37560"/>
                  <a:pt x="19770" y="37560"/>
                </a:cubicBezTo>
                <a:cubicBezTo>
                  <a:pt x="19682" y="37560"/>
                  <a:pt x="19548" y="37731"/>
                  <a:pt x="19402" y="37950"/>
                </a:cubicBezTo>
                <a:cubicBezTo>
                  <a:pt x="18799" y="38553"/>
                  <a:pt x="18246" y="39119"/>
                  <a:pt x="17768" y="39609"/>
                </a:cubicBezTo>
                <a:cubicBezTo>
                  <a:pt x="18309" y="38955"/>
                  <a:pt x="19854" y="37259"/>
                  <a:pt x="21023" y="36002"/>
                </a:cubicBezTo>
                <a:lnTo>
                  <a:pt x="21023" y="36002"/>
                </a:lnTo>
                <a:cubicBezTo>
                  <a:pt x="20985" y="36065"/>
                  <a:pt x="20922" y="36153"/>
                  <a:pt x="20834" y="36279"/>
                </a:cubicBezTo>
                <a:cubicBezTo>
                  <a:pt x="20986" y="36224"/>
                  <a:pt x="21476" y="35832"/>
                  <a:pt x="21607" y="35832"/>
                </a:cubicBezTo>
                <a:close/>
                <a:moveTo>
                  <a:pt x="7009" y="41345"/>
                </a:moveTo>
                <a:cubicBezTo>
                  <a:pt x="7027" y="41345"/>
                  <a:pt x="6751" y="41766"/>
                  <a:pt x="6082" y="42750"/>
                </a:cubicBezTo>
                <a:lnTo>
                  <a:pt x="5956" y="42926"/>
                </a:lnTo>
                <a:cubicBezTo>
                  <a:pt x="5931" y="42914"/>
                  <a:pt x="5893" y="42914"/>
                  <a:pt x="5843" y="42914"/>
                </a:cubicBezTo>
                <a:cubicBezTo>
                  <a:pt x="6541" y="41948"/>
                  <a:pt x="6986" y="41345"/>
                  <a:pt x="7009" y="41345"/>
                </a:cubicBezTo>
                <a:close/>
                <a:moveTo>
                  <a:pt x="10694" y="44359"/>
                </a:moveTo>
                <a:cubicBezTo>
                  <a:pt x="10581" y="44478"/>
                  <a:pt x="10473" y="44601"/>
                  <a:pt x="10364" y="44727"/>
                </a:cubicBezTo>
                <a:lnTo>
                  <a:pt x="10364" y="44727"/>
                </a:lnTo>
                <a:lnTo>
                  <a:pt x="10694" y="44359"/>
                </a:lnTo>
                <a:close/>
                <a:moveTo>
                  <a:pt x="15301" y="43844"/>
                </a:moveTo>
                <a:cubicBezTo>
                  <a:pt x="15311" y="43844"/>
                  <a:pt x="14942" y="44266"/>
                  <a:pt x="14061" y="45263"/>
                </a:cubicBezTo>
                <a:cubicBezTo>
                  <a:pt x="14099" y="45188"/>
                  <a:pt x="14149" y="45100"/>
                  <a:pt x="14162" y="45075"/>
                </a:cubicBezTo>
                <a:cubicBezTo>
                  <a:pt x="14858" y="44314"/>
                  <a:pt x="15290" y="43844"/>
                  <a:pt x="15301" y="43844"/>
                </a:cubicBezTo>
                <a:close/>
                <a:moveTo>
                  <a:pt x="14866" y="43894"/>
                </a:moveTo>
                <a:lnTo>
                  <a:pt x="14953" y="43982"/>
                </a:lnTo>
                <a:lnTo>
                  <a:pt x="13458" y="45615"/>
                </a:lnTo>
                <a:lnTo>
                  <a:pt x="13508" y="45515"/>
                </a:lnTo>
                <a:cubicBezTo>
                  <a:pt x="13500" y="45513"/>
                  <a:pt x="13491" y="45511"/>
                  <a:pt x="13482" y="45511"/>
                </a:cubicBezTo>
                <a:cubicBezTo>
                  <a:pt x="13441" y="45511"/>
                  <a:pt x="13397" y="45536"/>
                  <a:pt x="13345" y="45577"/>
                </a:cubicBezTo>
                <a:cubicBezTo>
                  <a:pt x="13848" y="44999"/>
                  <a:pt x="14363" y="44447"/>
                  <a:pt x="14866" y="43894"/>
                </a:cubicBezTo>
                <a:close/>
                <a:moveTo>
                  <a:pt x="12820" y="46305"/>
                </a:moveTo>
                <a:lnTo>
                  <a:pt x="12761" y="46373"/>
                </a:lnTo>
                <a:lnTo>
                  <a:pt x="12761" y="46373"/>
                </a:lnTo>
                <a:cubicBezTo>
                  <a:pt x="12775" y="46354"/>
                  <a:pt x="12787" y="46333"/>
                  <a:pt x="12805" y="46306"/>
                </a:cubicBezTo>
                <a:cubicBezTo>
                  <a:pt x="12810" y="46306"/>
                  <a:pt x="12815" y="46306"/>
                  <a:pt x="12820" y="46305"/>
                </a:cubicBezTo>
                <a:close/>
                <a:moveTo>
                  <a:pt x="13885" y="45364"/>
                </a:moveTo>
                <a:lnTo>
                  <a:pt x="13885" y="45364"/>
                </a:lnTo>
                <a:cubicBezTo>
                  <a:pt x="13848" y="45452"/>
                  <a:pt x="13797" y="45540"/>
                  <a:pt x="13772" y="45603"/>
                </a:cubicBezTo>
                <a:cubicBezTo>
                  <a:pt x="13508" y="45904"/>
                  <a:pt x="13219" y="46243"/>
                  <a:pt x="12880" y="46620"/>
                </a:cubicBezTo>
                <a:cubicBezTo>
                  <a:pt x="12893" y="46558"/>
                  <a:pt x="12918" y="46482"/>
                  <a:pt x="12968" y="46382"/>
                </a:cubicBezTo>
                <a:cubicBezTo>
                  <a:pt x="13307" y="46017"/>
                  <a:pt x="13609" y="45678"/>
                  <a:pt x="13885" y="45364"/>
                </a:cubicBezTo>
                <a:close/>
                <a:moveTo>
                  <a:pt x="13006" y="45942"/>
                </a:moveTo>
                <a:cubicBezTo>
                  <a:pt x="12918" y="46068"/>
                  <a:pt x="12842" y="46193"/>
                  <a:pt x="12754" y="46331"/>
                </a:cubicBezTo>
                <a:cubicBezTo>
                  <a:pt x="12729" y="46382"/>
                  <a:pt x="12692" y="46445"/>
                  <a:pt x="12654" y="46495"/>
                </a:cubicBezTo>
                <a:lnTo>
                  <a:pt x="12503" y="46658"/>
                </a:lnTo>
                <a:cubicBezTo>
                  <a:pt x="12491" y="46646"/>
                  <a:pt x="12491" y="46633"/>
                  <a:pt x="12478" y="46620"/>
                </a:cubicBezTo>
                <a:cubicBezTo>
                  <a:pt x="12465" y="46608"/>
                  <a:pt x="12465" y="46583"/>
                  <a:pt x="12465" y="46558"/>
                </a:cubicBezTo>
                <a:cubicBezTo>
                  <a:pt x="12654" y="46357"/>
                  <a:pt x="12830" y="46156"/>
                  <a:pt x="13006" y="45942"/>
                </a:cubicBezTo>
                <a:close/>
                <a:moveTo>
                  <a:pt x="11272" y="47839"/>
                </a:moveTo>
                <a:cubicBezTo>
                  <a:pt x="10731" y="48430"/>
                  <a:pt x="10317" y="48907"/>
                  <a:pt x="10116" y="49109"/>
                </a:cubicBezTo>
                <a:lnTo>
                  <a:pt x="10832" y="48267"/>
                </a:lnTo>
                <a:cubicBezTo>
                  <a:pt x="10983" y="48116"/>
                  <a:pt x="11121" y="47978"/>
                  <a:pt x="11272" y="47839"/>
                </a:cubicBezTo>
                <a:close/>
                <a:moveTo>
                  <a:pt x="12352" y="46834"/>
                </a:moveTo>
                <a:cubicBezTo>
                  <a:pt x="11397" y="47902"/>
                  <a:pt x="10442" y="48970"/>
                  <a:pt x="9500" y="50064"/>
                </a:cubicBezTo>
                <a:cubicBezTo>
                  <a:pt x="9500" y="50026"/>
                  <a:pt x="9500" y="50001"/>
                  <a:pt x="9512" y="49976"/>
                </a:cubicBezTo>
                <a:cubicBezTo>
                  <a:pt x="10405" y="48907"/>
                  <a:pt x="11259" y="47927"/>
                  <a:pt x="12088" y="46985"/>
                </a:cubicBezTo>
                <a:cubicBezTo>
                  <a:pt x="12114" y="46972"/>
                  <a:pt x="12139" y="46960"/>
                  <a:pt x="12164" y="46947"/>
                </a:cubicBezTo>
                <a:cubicBezTo>
                  <a:pt x="12227" y="46909"/>
                  <a:pt x="12290" y="46872"/>
                  <a:pt x="12352" y="46834"/>
                </a:cubicBezTo>
                <a:close/>
                <a:moveTo>
                  <a:pt x="8092" y="51685"/>
                </a:moveTo>
                <a:cubicBezTo>
                  <a:pt x="8092" y="51685"/>
                  <a:pt x="8092" y="51685"/>
                  <a:pt x="8092" y="51697"/>
                </a:cubicBezTo>
                <a:lnTo>
                  <a:pt x="7778" y="52062"/>
                </a:lnTo>
                <a:cubicBezTo>
                  <a:pt x="7879" y="51936"/>
                  <a:pt x="7979" y="51810"/>
                  <a:pt x="8092" y="51685"/>
                </a:cubicBezTo>
                <a:close/>
                <a:moveTo>
                  <a:pt x="8435" y="51777"/>
                </a:moveTo>
                <a:cubicBezTo>
                  <a:pt x="8479" y="51777"/>
                  <a:pt x="8495" y="51814"/>
                  <a:pt x="8534" y="51814"/>
                </a:cubicBezTo>
                <a:cubicBezTo>
                  <a:pt x="8541" y="51814"/>
                  <a:pt x="8549" y="51813"/>
                  <a:pt x="8557" y="51810"/>
                </a:cubicBezTo>
                <a:lnTo>
                  <a:pt x="8557" y="51810"/>
                </a:lnTo>
                <a:cubicBezTo>
                  <a:pt x="8457" y="51923"/>
                  <a:pt x="8369" y="52036"/>
                  <a:pt x="8268" y="52162"/>
                </a:cubicBezTo>
                <a:cubicBezTo>
                  <a:pt x="8256" y="52087"/>
                  <a:pt x="8294" y="51936"/>
                  <a:pt x="8331" y="51848"/>
                </a:cubicBezTo>
                <a:cubicBezTo>
                  <a:pt x="8344" y="51835"/>
                  <a:pt x="8356" y="51810"/>
                  <a:pt x="8369" y="51798"/>
                </a:cubicBezTo>
                <a:cubicBezTo>
                  <a:pt x="8397" y="51782"/>
                  <a:pt x="8418" y="51777"/>
                  <a:pt x="8435" y="51777"/>
                </a:cubicBezTo>
                <a:close/>
                <a:moveTo>
                  <a:pt x="6308" y="43102"/>
                </a:moveTo>
                <a:cubicBezTo>
                  <a:pt x="4951" y="45012"/>
                  <a:pt x="3782" y="46671"/>
                  <a:pt x="2853" y="47990"/>
                </a:cubicBezTo>
                <a:cubicBezTo>
                  <a:pt x="2614" y="48329"/>
                  <a:pt x="2388" y="48644"/>
                  <a:pt x="2174" y="48970"/>
                </a:cubicBezTo>
                <a:cubicBezTo>
                  <a:pt x="2124" y="49058"/>
                  <a:pt x="2061" y="49134"/>
                  <a:pt x="2011" y="49222"/>
                </a:cubicBezTo>
                <a:cubicBezTo>
                  <a:pt x="1948" y="49310"/>
                  <a:pt x="1897" y="49398"/>
                  <a:pt x="1810" y="49548"/>
                </a:cubicBezTo>
                <a:lnTo>
                  <a:pt x="1722" y="49687"/>
                </a:lnTo>
                <a:lnTo>
                  <a:pt x="1659" y="49812"/>
                </a:lnTo>
                <a:lnTo>
                  <a:pt x="1608" y="49900"/>
                </a:lnTo>
                <a:cubicBezTo>
                  <a:pt x="1583" y="49950"/>
                  <a:pt x="1571" y="50013"/>
                  <a:pt x="1546" y="50064"/>
                </a:cubicBezTo>
                <a:lnTo>
                  <a:pt x="1495" y="50202"/>
                </a:lnTo>
                <a:cubicBezTo>
                  <a:pt x="1458" y="50277"/>
                  <a:pt x="1433" y="50353"/>
                  <a:pt x="1420" y="50428"/>
                </a:cubicBezTo>
                <a:lnTo>
                  <a:pt x="1382" y="50541"/>
                </a:lnTo>
                <a:cubicBezTo>
                  <a:pt x="1382" y="50541"/>
                  <a:pt x="1370" y="50629"/>
                  <a:pt x="1345" y="50717"/>
                </a:cubicBezTo>
                <a:cubicBezTo>
                  <a:pt x="1332" y="50805"/>
                  <a:pt x="1319" y="50893"/>
                  <a:pt x="1307" y="50981"/>
                </a:cubicBezTo>
                <a:cubicBezTo>
                  <a:pt x="1294" y="51157"/>
                  <a:pt x="1294" y="51333"/>
                  <a:pt x="1294" y="51509"/>
                </a:cubicBezTo>
                <a:cubicBezTo>
                  <a:pt x="1307" y="51597"/>
                  <a:pt x="1319" y="51685"/>
                  <a:pt x="1332" y="51773"/>
                </a:cubicBezTo>
                <a:cubicBezTo>
                  <a:pt x="1332" y="51771"/>
                  <a:pt x="1331" y="51771"/>
                  <a:pt x="1331" y="51771"/>
                </a:cubicBezTo>
                <a:lnTo>
                  <a:pt x="1331" y="51771"/>
                </a:lnTo>
                <a:cubicBezTo>
                  <a:pt x="1324" y="51771"/>
                  <a:pt x="1389" y="52252"/>
                  <a:pt x="1571" y="52640"/>
                </a:cubicBezTo>
                <a:cubicBezTo>
                  <a:pt x="1759" y="53054"/>
                  <a:pt x="2073" y="53494"/>
                  <a:pt x="2463" y="53808"/>
                </a:cubicBezTo>
                <a:cubicBezTo>
                  <a:pt x="2840" y="54122"/>
                  <a:pt x="3267" y="54323"/>
                  <a:pt x="3606" y="54424"/>
                </a:cubicBezTo>
                <a:cubicBezTo>
                  <a:pt x="3833" y="54487"/>
                  <a:pt x="3983" y="54512"/>
                  <a:pt x="4184" y="54537"/>
                </a:cubicBezTo>
                <a:cubicBezTo>
                  <a:pt x="4295" y="54552"/>
                  <a:pt x="4410" y="54558"/>
                  <a:pt x="4526" y="54558"/>
                </a:cubicBezTo>
                <a:cubicBezTo>
                  <a:pt x="4609" y="54558"/>
                  <a:pt x="4692" y="54555"/>
                  <a:pt x="4775" y="54550"/>
                </a:cubicBezTo>
                <a:cubicBezTo>
                  <a:pt x="4964" y="54537"/>
                  <a:pt x="5165" y="54499"/>
                  <a:pt x="5353" y="54449"/>
                </a:cubicBezTo>
                <a:cubicBezTo>
                  <a:pt x="5504" y="54411"/>
                  <a:pt x="5755" y="54323"/>
                  <a:pt x="5818" y="54298"/>
                </a:cubicBezTo>
                <a:cubicBezTo>
                  <a:pt x="5868" y="54261"/>
                  <a:pt x="5931" y="54235"/>
                  <a:pt x="5994" y="54210"/>
                </a:cubicBezTo>
                <a:cubicBezTo>
                  <a:pt x="6120" y="54147"/>
                  <a:pt x="6233" y="54085"/>
                  <a:pt x="6346" y="54009"/>
                </a:cubicBezTo>
                <a:lnTo>
                  <a:pt x="6434" y="53946"/>
                </a:lnTo>
                <a:lnTo>
                  <a:pt x="6484" y="53909"/>
                </a:lnTo>
                <a:lnTo>
                  <a:pt x="6585" y="53833"/>
                </a:lnTo>
                <a:lnTo>
                  <a:pt x="6660" y="53758"/>
                </a:lnTo>
                <a:lnTo>
                  <a:pt x="6748" y="53695"/>
                </a:lnTo>
                <a:lnTo>
                  <a:pt x="6861" y="53582"/>
                </a:lnTo>
                <a:cubicBezTo>
                  <a:pt x="6962" y="53481"/>
                  <a:pt x="7012" y="53431"/>
                  <a:pt x="7050" y="53381"/>
                </a:cubicBezTo>
                <a:cubicBezTo>
                  <a:pt x="7100" y="53331"/>
                  <a:pt x="7137" y="53293"/>
                  <a:pt x="7175" y="53255"/>
                </a:cubicBezTo>
                <a:cubicBezTo>
                  <a:pt x="7665" y="52690"/>
                  <a:pt x="7891" y="52388"/>
                  <a:pt x="8118" y="52124"/>
                </a:cubicBezTo>
                <a:cubicBezTo>
                  <a:pt x="8128" y="52166"/>
                  <a:pt x="8156" y="52190"/>
                  <a:pt x="8208" y="52190"/>
                </a:cubicBezTo>
                <a:cubicBezTo>
                  <a:pt x="8219" y="52190"/>
                  <a:pt x="8230" y="52189"/>
                  <a:pt x="8243" y="52187"/>
                </a:cubicBezTo>
                <a:lnTo>
                  <a:pt x="8243" y="52187"/>
                </a:lnTo>
                <a:cubicBezTo>
                  <a:pt x="8030" y="52439"/>
                  <a:pt x="7829" y="52677"/>
                  <a:pt x="7628" y="52916"/>
                </a:cubicBezTo>
                <a:cubicBezTo>
                  <a:pt x="7514" y="53054"/>
                  <a:pt x="7414" y="53180"/>
                  <a:pt x="7263" y="53343"/>
                </a:cubicBezTo>
                <a:lnTo>
                  <a:pt x="7137" y="53481"/>
                </a:lnTo>
                <a:cubicBezTo>
                  <a:pt x="7087" y="53532"/>
                  <a:pt x="7050" y="53582"/>
                  <a:pt x="6924" y="53708"/>
                </a:cubicBezTo>
                <a:lnTo>
                  <a:pt x="6874" y="53745"/>
                </a:lnTo>
                <a:lnTo>
                  <a:pt x="6786" y="53821"/>
                </a:lnTo>
                <a:lnTo>
                  <a:pt x="6748" y="53858"/>
                </a:lnTo>
                <a:lnTo>
                  <a:pt x="6660" y="53934"/>
                </a:lnTo>
                <a:lnTo>
                  <a:pt x="6559" y="54009"/>
                </a:lnTo>
                <a:lnTo>
                  <a:pt x="6509" y="54047"/>
                </a:lnTo>
                <a:lnTo>
                  <a:pt x="6434" y="54097"/>
                </a:lnTo>
                <a:cubicBezTo>
                  <a:pt x="6321" y="54173"/>
                  <a:pt x="6208" y="54248"/>
                  <a:pt x="6082" y="54311"/>
                </a:cubicBezTo>
                <a:cubicBezTo>
                  <a:pt x="6019" y="54336"/>
                  <a:pt x="5956" y="54374"/>
                  <a:pt x="5906" y="54399"/>
                </a:cubicBezTo>
                <a:cubicBezTo>
                  <a:pt x="5910" y="54398"/>
                  <a:pt x="5912" y="54397"/>
                  <a:pt x="5912" y="54397"/>
                </a:cubicBezTo>
                <a:cubicBezTo>
                  <a:pt x="5924" y="54397"/>
                  <a:pt x="5350" y="54626"/>
                  <a:pt x="5039" y="54650"/>
                </a:cubicBezTo>
                <a:cubicBezTo>
                  <a:pt x="4871" y="54677"/>
                  <a:pt x="4698" y="54690"/>
                  <a:pt x="4525" y="54690"/>
                </a:cubicBezTo>
                <a:cubicBezTo>
                  <a:pt x="4298" y="54690"/>
                  <a:pt x="4072" y="54668"/>
                  <a:pt x="3858" y="54625"/>
                </a:cubicBezTo>
                <a:cubicBezTo>
                  <a:pt x="3694" y="54625"/>
                  <a:pt x="2425" y="54210"/>
                  <a:pt x="1872" y="53381"/>
                </a:cubicBezTo>
                <a:cubicBezTo>
                  <a:pt x="1221" y="52525"/>
                  <a:pt x="1183" y="51680"/>
                  <a:pt x="1181" y="51680"/>
                </a:cubicBezTo>
                <a:cubicBezTo>
                  <a:pt x="1181" y="51680"/>
                  <a:pt x="1181" y="51682"/>
                  <a:pt x="1181" y="51685"/>
                </a:cubicBezTo>
                <a:cubicBezTo>
                  <a:pt x="1169" y="51509"/>
                  <a:pt x="1156" y="51320"/>
                  <a:pt x="1169" y="51144"/>
                </a:cubicBezTo>
                <a:cubicBezTo>
                  <a:pt x="1181" y="50968"/>
                  <a:pt x="1206" y="50780"/>
                  <a:pt x="1232" y="50616"/>
                </a:cubicBezTo>
                <a:cubicBezTo>
                  <a:pt x="1269" y="50466"/>
                  <a:pt x="1257" y="50503"/>
                  <a:pt x="1282" y="50441"/>
                </a:cubicBezTo>
                <a:cubicBezTo>
                  <a:pt x="1294" y="50365"/>
                  <a:pt x="1319" y="50290"/>
                  <a:pt x="1345" y="50214"/>
                </a:cubicBezTo>
                <a:cubicBezTo>
                  <a:pt x="1420" y="50013"/>
                  <a:pt x="1420" y="50026"/>
                  <a:pt x="1445" y="49950"/>
                </a:cubicBezTo>
                <a:lnTo>
                  <a:pt x="1508" y="49812"/>
                </a:lnTo>
                <a:lnTo>
                  <a:pt x="1558" y="49737"/>
                </a:lnTo>
                <a:lnTo>
                  <a:pt x="1608" y="49624"/>
                </a:lnTo>
                <a:lnTo>
                  <a:pt x="1696" y="49473"/>
                </a:lnTo>
                <a:cubicBezTo>
                  <a:pt x="1772" y="49335"/>
                  <a:pt x="1835" y="49259"/>
                  <a:pt x="1885" y="49171"/>
                </a:cubicBezTo>
                <a:lnTo>
                  <a:pt x="2036" y="48945"/>
                </a:lnTo>
                <a:cubicBezTo>
                  <a:pt x="2124" y="48820"/>
                  <a:pt x="2212" y="48681"/>
                  <a:pt x="2312" y="48556"/>
                </a:cubicBezTo>
                <a:cubicBezTo>
                  <a:pt x="2476" y="48304"/>
                  <a:pt x="2651" y="48066"/>
                  <a:pt x="2815" y="47827"/>
                </a:cubicBezTo>
                <a:cubicBezTo>
                  <a:pt x="3468" y="46909"/>
                  <a:pt x="4059" y="46093"/>
                  <a:pt x="4561" y="45414"/>
                </a:cubicBezTo>
                <a:cubicBezTo>
                  <a:pt x="5567" y="44032"/>
                  <a:pt x="6220" y="43165"/>
                  <a:pt x="6308" y="43102"/>
                </a:cubicBezTo>
                <a:close/>
                <a:moveTo>
                  <a:pt x="33187" y="1"/>
                </a:moveTo>
                <a:lnTo>
                  <a:pt x="33199" y="13"/>
                </a:lnTo>
                <a:cubicBezTo>
                  <a:pt x="33199" y="26"/>
                  <a:pt x="33199" y="26"/>
                  <a:pt x="33199" y="51"/>
                </a:cubicBezTo>
                <a:cubicBezTo>
                  <a:pt x="33187" y="76"/>
                  <a:pt x="33174" y="126"/>
                  <a:pt x="33136" y="202"/>
                </a:cubicBezTo>
                <a:cubicBezTo>
                  <a:pt x="33086" y="315"/>
                  <a:pt x="33023" y="428"/>
                  <a:pt x="32986" y="478"/>
                </a:cubicBezTo>
                <a:cubicBezTo>
                  <a:pt x="32970" y="504"/>
                  <a:pt x="32959" y="517"/>
                  <a:pt x="32953" y="517"/>
                </a:cubicBezTo>
                <a:cubicBezTo>
                  <a:pt x="32944" y="517"/>
                  <a:pt x="32945" y="488"/>
                  <a:pt x="32960" y="428"/>
                </a:cubicBezTo>
                <a:lnTo>
                  <a:pt x="32960" y="428"/>
                </a:lnTo>
                <a:cubicBezTo>
                  <a:pt x="32898" y="642"/>
                  <a:pt x="32810" y="880"/>
                  <a:pt x="32709" y="1132"/>
                </a:cubicBezTo>
                <a:cubicBezTo>
                  <a:pt x="32657" y="1223"/>
                  <a:pt x="32625" y="1264"/>
                  <a:pt x="32615" y="1264"/>
                </a:cubicBezTo>
                <a:cubicBezTo>
                  <a:pt x="32608" y="1264"/>
                  <a:pt x="32614" y="1239"/>
                  <a:pt x="32634" y="1195"/>
                </a:cubicBezTo>
                <a:lnTo>
                  <a:pt x="32634" y="1195"/>
                </a:lnTo>
                <a:cubicBezTo>
                  <a:pt x="32474" y="1527"/>
                  <a:pt x="32302" y="1882"/>
                  <a:pt x="32119" y="2237"/>
                </a:cubicBezTo>
                <a:lnTo>
                  <a:pt x="32106" y="2225"/>
                </a:lnTo>
                <a:cubicBezTo>
                  <a:pt x="32056" y="2413"/>
                  <a:pt x="31892" y="2841"/>
                  <a:pt x="31792" y="3054"/>
                </a:cubicBezTo>
                <a:cubicBezTo>
                  <a:pt x="31743" y="3124"/>
                  <a:pt x="31723" y="3150"/>
                  <a:pt x="31718" y="3150"/>
                </a:cubicBezTo>
                <a:cubicBezTo>
                  <a:pt x="31705" y="3150"/>
                  <a:pt x="31825" y="2935"/>
                  <a:pt x="31802" y="2935"/>
                </a:cubicBezTo>
                <a:lnTo>
                  <a:pt x="31802" y="2935"/>
                </a:lnTo>
                <a:cubicBezTo>
                  <a:pt x="31800" y="2935"/>
                  <a:pt x="31797" y="2937"/>
                  <a:pt x="31792" y="2941"/>
                </a:cubicBezTo>
                <a:lnTo>
                  <a:pt x="31453" y="3657"/>
                </a:lnTo>
                <a:cubicBezTo>
                  <a:pt x="31418" y="3698"/>
                  <a:pt x="31396" y="3717"/>
                  <a:pt x="31385" y="3717"/>
                </a:cubicBezTo>
                <a:cubicBezTo>
                  <a:pt x="31329" y="3717"/>
                  <a:pt x="31560" y="3230"/>
                  <a:pt x="31792" y="2841"/>
                </a:cubicBezTo>
                <a:lnTo>
                  <a:pt x="31792" y="2841"/>
                </a:lnTo>
                <a:cubicBezTo>
                  <a:pt x="31226" y="3368"/>
                  <a:pt x="31528" y="3431"/>
                  <a:pt x="30598" y="4751"/>
                </a:cubicBezTo>
                <a:lnTo>
                  <a:pt x="30962" y="4085"/>
                </a:lnTo>
                <a:lnTo>
                  <a:pt x="30962" y="4085"/>
                </a:lnTo>
                <a:cubicBezTo>
                  <a:pt x="30598" y="4449"/>
                  <a:pt x="30347" y="4977"/>
                  <a:pt x="29819" y="5668"/>
                </a:cubicBezTo>
                <a:cubicBezTo>
                  <a:pt x="29934" y="5553"/>
                  <a:pt x="30493" y="4819"/>
                  <a:pt x="30576" y="4819"/>
                </a:cubicBezTo>
                <a:cubicBezTo>
                  <a:pt x="30602" y="4819"/>
                  <a:pt x="30581" y="4891"/>
                  <a:pt x="30485" y="5077"/>
                </a:cubicBezTo>
                <a:cubicBezTo>
                  <a:pt x="30347" y="5278"/>
                  <a:pt x="30171" y="5555"/>
                  <a:pt x="29957" y="5982"/>
                </a:cubicBezTo>
                <a:cubicBezTo>
                  <a:pt x="29955" y="5981"/>
                  <a:pt x="29953" y="5981"/>
                  <a:pt x="29950" y="5981"/>
                </a:cubicBezTo>
                <a:cubicBezTo>
                  <a:pt x="29868" y="5981"/>
                  <a:pt x="29647" y="6374"/>
                  <a:pt x="29354" y="6849"/>
                </a:cubicBezTo>
                <a:lnTo>
                  <a:pt x="29291" y="6761"/>
                </a:lnTo>
                <a:cubicBezTo>
                  <a:pt x="29183" y="6952"/>
                  <a:pt x="29121" y="7075"/>
                  <a:pt x="29080" y="7169"/>
                </a:cubicBezTo>
                <a:lnTo>
                  <a:pt x="29080" y="7169"/>
                </a:lnTo>
                <a:cubicBezTo>
                  <a:pt x="28494" y="7754"/>
                  <a:pt x="27958" y="8390"/>
                  <a:pt x="27494" y="8797"/>
                </a:cubicBezTo>
                <a:cubicBezTo>
                  <a:pt x="27513" y="8774"/>
                  <a:pt x="27518" y="8764"/>
                  <a:pt x="27512" y="8764"/>
                </a:cubicBezTo>
                <a:cubicBezTo>
                  <a:pt x="27476" y="8764"/>
                  <a:pt x="27104" y="9068"/>
                  <a:pt x="27029" y="9111"/>
                </a:cubicBezTo>
                <a:lnTo>
                  <a:pt x="26037" y="10204"/>
                </a:lnTo>
                <a:cubicBezTo>
                  <a:pt x="26275" y="9940"/>
                  <a:pt x="26363" y="9802"/>
                  <a:pt x="26401" y="9727"/>
                </a:cubicBezTo>
                <a:lnTo>
                  <a:pt x="26401" y="9727"/>
                </a:lnTo>
                <a:cubicBezTo>
                  <a:pt x="25861" y="10267"/>
                  <a:pt x="25358" y="10770"/>
                  <a:pt x="24881" y="11247"/>
                </a:cubicBezTo>
                <a:cubicBezTo>
                  <a:pt x="24541" y="11599"/>
                  <a:pt x="24215" y="11926"/>
                  <a:pt x="23900" y="12253"/>
                </a:cubicBezTo>
                <a:cubicBezTo>
                  <a:pt x="22154" y="14037"/>
                  <a:pt x="20872" y="15407"/>
                  <a:pt x="19930" y="16412"/>
                </a:cubicBezTo>
                <a:cubicBezTo>
                  <a:pt x="19879" y="16462"/>
                  <a:pt x="19804" y="16550"/>
                  <a:pt x="19716" y="16651"/>
                </a:cubicBezTo>
                <a:lnTo>
                  <a:pt x="19653" y="16713"/>
                </a:lnTo>
                <a:cubicBezTo>
                  <a:pt x="18337" y="18148"/>
                  <a:pt x="17842" y="18707"/>
                  <a:pt x="17875" y="18707"/>
                </a:cubicBezTo>
                <a:cubicBezTo>
                  <a:pt x="17951" y="18707"/>
                  <a:pt x="20804" y="15770"/>
                  <a:pt x="22895" y="13723"/>
                </a:cubicBezTo>
                <a:cubicBezTo>
                  <a:pt x="24044" y="12593"/>
                  <a:pt x="24949" y="11723"/>
                  <a:pt x="24986" y="11723"/>
                </a:cubicBezTo>
                <a:lnTo>
                  <a:pt x="24986" y="11723"/>
                </a:lnTo>
                <a:cubicBezTo>
                  <a:pt x="24998" y="11723"/>
                  <a:pt x="24930" y="11802"/>
                  <a:pt x="24767" y="11976"/>
                </a:cubicBezTo>
                <a:cubicBezTo>
                  <a:pt x="24416" y="12353"/>
                  <a:pt x="23624" y="13182"/>
                  <a:pt x="22229" y="14640"/>
                </a:cubicBezTo>
                <a:cubicBezTo>
                  <a:pt x="20834" y="16098"/>
                  <a:pt x="18836" y="18196"/>
                  <a:pt x="16122" y="21149"/>
                </a:cubicBezTo>
                <a:lnTo>
                  <a:pt x="17655" y="19842"/>
                </a:lnTo>
                <a:lnTo>
                  <a:pt x="15054" y="22670"/>
                </a:lnTo>
                <a:cubicBezTo>
                  <a:pt x="14868" y="22906"/>
                  <a:pt x="14792" y="23016"/>
                  <a:pt x="14814" y="23016"/>
                </a:cubicBezTo>
                <a:cubicBezTo>
                  <a:pt x="14973" y="23016"/>
                  <a:pt x="20337" y="17143"/>
                  <a:pt x="25974" y="11561"/>
                </a:cubicBezTo>
                <a:lnTo>
                  <a:pt x="25974" y="11561"/>
                </a:lnTo>
                <a:cubicBezTo>
                  <a:pt x="24189" y="13396"/>
                  <a:pt x="21727" y="15909"/>
                  <a:pt x="20382" y="17342"/>
                </a:cubicBezTo>
                <a:cubicBezTo>
                  <a:pt x="18552" y="19399"/>
                  <a:pt x="17554" y="20568"/>
                  <a:pt x="17613" y="20568"/>
                </a:cubicBezTo>
                <a:cubicBezTo>
                  <a:pt x="17616" y="20568"/>
                  <a:pt x="17622" y="20565"/>
                  <a:pt x="17630" y="20559"/>
                </a:cubicBezTo>
                <a:cubicBezTo>
                  <a:pt x="17782" y="20450"/>
                  <a:pt x="18826" y="19365"/>
                  <a:pt x="20997" y="17141"/>
                </a:cubicBezTo>
                <a:lnTo>
                  <a:pt x="20997" y="17141"/>
                </a:lnTo>
                <a:cubicBezTo>
                  <a:pt x="20231" y="18234"/>
                  <a:pt x="18886" y="19189"/>
                  <a:pt x="17819" y="20446"/>
                </a:cubicBezTo>
                <a:cubicBezTo>
                  <a:pt x="17856" y="20496"/>
                  <a:pt x="18120" y="20370"/>
                  <a:pt x="17957" y="20697"/>
                </a:cubicBezTo>
                <a:lnTo>
                  <a:pt x="17115" y="21112"/>
                </a:lnTo>
                <a:cubicBezTo>
                  <a:pt x="16914" y="21375"/>
                  <a:pt x="17203" y="21589"/>
                  <a:pt x="16625" y="21866"/>
                </a:cubicBezTo>
                <a:cubicBezTo>
                  <a:pt x="16656" y="21861"/>
                  <a:pt x="16696" y="21853"/>
                  <a:pt x="16728" y="21853"/>
                </a:cubicBezTo>
                <a:cubicBezTo>
                  <a:pt x="16785" y="21853"/>
                  <a:pt x="16819" y="21878"/>
                  <a:pt x="16738" y="21991"/>
                </a:cubicBezTo>
                <a:cubicBezTo>
                  <a:pt x="14300" y="24153"/>
                  <a:pt x="12491" y="27055"/>
                  <a:pt x="9902" y="29116"/>
                </a:cubicBezTo>
                <a:cubicBezTo>
                  <a:pt x="10021" y="29039"/>
                  <a:pt x="10086" y="29007"/>
                  <a:pt x="10113" y="29007"/>
                </a:cubicBezTo>
                <a:cubicBezTo>
                  <a:pt x="10174" y="29007"/>
                  <a:pt x="10038" y="29172"/>
                  <a:pt x="9889" y="29355"/>
                </a:cubicBezTo>
                <a:cubicBezTo>
                  <a:pt x="9925" y="29322"/>
                  <a:pt x="9952" y="29309"/>
                  <a:pt x="9972" y="29309"/>
                </a:cubicBezTo>
                <a:cubicBezTo>
                  <a:pt x="10043" y="29309"/>
                  <a:pt x="10037" y="29473"/>
                  <a:pt x="10116" y="29493"/>
                </a:cubicBezTo>
                <a:lnTo>
                  <a:pt x="9035" y="30360"/>
                </a:lnTo>
                <a:cubicBezTo>
                  <a:pt x="9073" y="30712"/>
                  <a:pt x="8143" y="31478"/>
                  <a:pt x="8268" y="31717"/>
                </a:cubicBezTo>
                <a:lnTo>
                  <a:pt x="8482" y="31378"/>
                </a:lnTo>
                <a:lnTo>
                  <a:pt x="8482" y="31378"/>
                </a:lnTo>
                <a:cubicBezTo>
                  <a:pt x="8445" y="31548"/>
                  <a:pt x="8513" y="31605"/>
                  <a:pt x="8634" y="31605"/>
                </a:cubicBezTo>
                <a:cubicBezTo>
                  <a:pt x="8718" y="31605"/>
                  <a:pt x="8828" y="31577"/>
                  <a:pt x="8947" y="31541"/>
                </a:cubicBezTo>
                <a:cubicBezTo>
                  <a:pt x="9138" y="31483"/>
                  <a:pt x="9352" y="31408"/>
                  <a:pt x="9507" y="31408"/>
                </a:cubicBezTo>
                <a:cubicBezTo>
                  <a:pt x="9586" y="31408"/>
                  <a:pt x="9650" y="31428"/>
                  <a:pt x="9688" y="31478"/>
                </a:cubicBezTo>
                <a:cubicBezTo>
                  <a:pt x="9839" y="30787"/>
                  <a:pt x="11121" y="30511"/>
                  <a:pt x="11460" y="29418"/>
                </a:cubicBezTo>
                <a:cubicBezTo>
                  <a:pt x="11488" y="29402"/>
                  <a:pt x="11507" y="29395"/>
                  <a:pt x="11520" y="29395"/>
                </a:cubicBezTo>
                <a:cubicBezTo>
                  <a:pt x="11594" y="29395"/>
                  <a:pt x="11450" y="29622"/>
                  <a:pt x="11541" y="29622"/>
                </a:cubicBezTo>
                <a:cubicBezTo>
                  <a:pt x="11546" y="29622"/>
                  <a:pt x="11553" y="29621"/>
                  <a:pt x="11561" y="29619"/>
                </a:cubicBezTo>
                <a:cubicBezTo>
                  <a:pt x="11624" y="29305"/>
                  <a:pt x="11799" y="29041"/>
                  <a:pt x="12252" y="28639"/>
                </a:cubicBezTo>
                <a:lnTo>
                  <a:pt x="12252" y="28639"/>
                </a:lnTo>
                <a:lnTo>
                  <a:pt x="12239" y="28714"/>
                </a:lnTo>
                <a:cubicBezTo>
                  <a:pt x="13320" y="27432"/>
                  <a:pt x="13911" y="26992"/>
                  <a:pt x="15255" y="25660"/>
                </a:cubicBezTo>
                <a:lnTo>
                  <a:pt x="15029" y="25635"/>
                </a:lnTo>
                <a:cubicBezTo>
                  <a:pt x="15318" y="25346"/>
                  <a:pt x="15418" y="25321"/>
                  <a:pt x="15582" y="25221"/>
                </a:cubicBezTo>
                <a:cubicBezTo>
                  <a:pt x="15599" y="25129"/>
                  <a:pt x="15587" y="25092"/>
                  <a:pt x="15556" y="25092"/>
                </a:cubicBezTo>
                <a:cubicBezTo>
                  <a:pt x="15436" y="25092"/>
                  <a:pt x="15023" y="25653"/>
                  <a:pt x="14898" y="25653"/>
                </a:cubicBezTo>
                <a:cubicBezTo>
                  <a:pt x="14867" y="25653"/>
                  <a:pt x="14853" y="25619"/>
                  <a:pt x="14866" y="25535"/>
                </a:cubicBezTo>
                <a:cubicBezTo>
                  <a:pt x="15492" y="25384"/>
                  <a:pt x="16780" y="23424"/>
                  <a:pt x="17348" y="23424"/>
                </a:cubicBezTo>
                <a:cubicBezTo>
                  <a:pt x="17350" y="23424"/>
                  <a:pt x="17352" y="23424"/>
                  <a:pt x="17354" y="23424"/>
                </a:cubicBezTo>
                <a:cubicBezTo>
                  <a:pt x="17768" y="22971"/>
                  <a:pt x="17077" y="23424"/>
                  <a:pt x="17492" y="22959"/>
                </a:cubicBezTo>
                <a:lnTo>
                  <a:pt x="17693" y="22908"/>
                </a:lnTo>
                <a:lnTo>
                  <a:pt x="17693" y="22695"/>
                </a:lnTo>
                <a:cubicBezTo>
                  <a:pt x="17915" y="22482"/>
                  <a:pt x="18115" y="22396"/>
                  <a:pt x="18230" y="22396"/>
                </a:cubicBezTo>
                <a:cubicBezTo>
                  <a:pt x="18264" y="22396"/>
                  <a:pt x="18291" y="22404"/>
                  <a:pt x="18309" y="22418"/>
                </a:cubicBezTo>
                <a:cubicBezTo>
                  <a:pt x="18233" y="22481"/>
                  <a:pt x="18145" y="22632"/>
                  <a:pt x="18070" y="22720"/>
                </a:cubicBezTo>
                <a:cubicBezTo>
                  <a:pt x="18485" y="22456"/>
                  <a:pt x="18949" y="21752"/>
                  <a:pt x="19151" y="21539"/>
                </a:cubicBezTo>
                <a:lnTo>
                  <a:pt x="19151" y="21539"/>
                </a:lnTo>
                <a:lnTo>
                  <a:pt x="18748" y="21878"/>
                </a:lnTo>
                <a:cubicBezTo>
                  <a:pt x="19842" y="20546"/>
                  <a:pt x="21375" y="19126"/>
                  <a:pt x="22342" y="17769"/>
                </a:cubicBezTo>
                <a:lnTo>
                  <a:pt x="22342" y="17769"/>
                </a:lnTo>
                <a:lnTo>
                  <a:pt x="22191" y="17807"/>
                </a:lnTo>
                <a:cubicBezTo>
                  <a:pt x="22533" y="17353"/>
                  <a:pt x="22723" y="17171"/>
                  <a:pt x="22908" y="17016"/>
                </a:cubicBezTo>
                <a:lnTo>
                  <a:pt x="22908" y="17016"/>
                </a:lnTo>
                <a:lnTo>
                  <a:pt x="22556" y="17467"/>
                </a:lnTo>
                <a:cubicBezTo>
                  <a:pt x="22660" y="17346"/>
                  <a:pt x="22718" y="17294"/>
                  <a:pt x="22742" y="17294"/>
                </a:cubicBezTo>
                <a:cubicBezTo>
                  <a:pt x="22819" y="17294"/>
                  <a:pt x="22507" y="17875"/>
                  <a:pt x="22217" y="18397"/>
                </a:cubicBezTo>
                <a:lnTo>
                  <a:pt x="22129" y="18498"/>
                </a:lnTo>
                <a:cubicBezTo>
                  <a:pt x="22239" y="18215"/>
                  <a:pt x="22338" y="17957"/>
                  <a:pt x="22260" y="17957"/>
                </a:cubicBezTo>
                <a:cubicBezTo>
                  <a:pt x="22258" y="17957"/>
                  <a:pt x="22256" y="17957"/>
                  <a:pt x="22254" y="17958"/>
                </a:cubicBezTo>
                <a:cubicBezTo>
                  <a:pt x="22229" y="18020"/>
                  <a:pt x="22141" y="18159"/>
                  <a:pt x="22053" y="18297"/>
                </a:cubicBezTo>
                <a:cubicBezTo>
                  <a:pt x="22075" y="18231"/>
                  <a:pt x="22088" y="18194"/>
                  <a:pt x="22074" y="18194"/>
                </a:cubicBezTo>
                <a:cubicBezTo>
                  <a:pt x="22072" y="18194"/>
                  <a:pt x="22069" y="18195"/>
                  <a:pt x="22066" y="18196"/>
                </a:cubicBezTo>
                <a:cubicBezTo>
                  <a:pt x="22028" y="18234"/>
                  <a:pt x="21978" y="18347"/>
                  <a:pt x="21890" y="18523"/>
                </a:cubicBezTo>
                <a:lnTo>
                  <a:pt x="21639" y="18686"/>
                </a:lnTo>
                <a:lnTo>
                  <a:pt x="21639" y="18774"/>
                </a:lnTo>
                <a:lnTo>
                  <a:pt x="20658" y="20069"/>
                </a:lnTo>
                <a:cubicBezTo>
                  <a:pt x="20215" y="20884"/>
                  <a:pt x="19853" y="21643"/>
                  <a:pt x="19210" y="22695"/>
                </a:cubicBezTo>
                <a:lnTo>
                  <a:pt x="19210" y="22695"/>
                </a:lnTo>
                <a:cubicBezTo>
                  <a:pt x="19047" y="22894"/>
                  <a:pt x="18884" y="23095"/>
                  <a:pt x="18721" y="23296"/>
                </a:cubicBezTo>
                <a:lnTo>
                  <a:pt x="18721" y="23296"/>
                </a:lnTo>
                <a:cubicBezTo>
                  <a:pt x="18718" y="23295"/>
                  <a:pt x="18714" y="23295"/>
                  <a:pt x="18709" y="23295"/>
                </a:cubicBezTo>
                <a:cubicBezTo>
                  <a:pt x="18678" y="23295"/>
                  <a:pt x="18629" y="23317"/>
                  <a:pt x="18591" y="23317"/>
                </a:cubicBezTo>
                <a:cubicBezTo>
                  <a:pt x="18573" y="23317"/>
                  <a:pt x="18558" y="23313"/>
                  <a:pt x="18547" y="23298"/>
                </a:cubicBezTo>
                <a:cubicBezTo>
                  <a:pt x="18910" y="22960"/>
                  <a:pt x="19310" y="22112"/>
                  <a:pt x="19860" y="21348"/>
                </a:cubicBezTo>
                <a:lnTo>
                  <a:pt x="19860" y="21348"/>
                </a:lnTo>
                <a:cubicBezTo>
                  <a:pt x="19713" y="21551"/>
                  <a:pt x="19649" y="21615"/>
                  <a:pt x="19629" y="21615"/>
                </a:cubicBezTo>
                <a:cubicBezTo>
                  <a:pt x="19611" y="21615"/>
                  <a:pt x="19629" y="21561"/>
                  <a:pt x="19653" y="21514"/>
                </a:cubicBezTo>
                <a:lnTo>
                  <a:pt x="19653" y="21514"/>
                </a:lnTo>
                <a:lnTo>
                  <a:pt x="18774" y="22959"/>
                </a:lnTo>
                <a:cubicBezTo>
                  <a:pt x="18769" y="22951"/>
                  <a:pt x="18762" y="22948"/>
                  <a:pt x="18754" y="22948"/>
                </a:cubicBezTo>
                <a:cubicBezTo>
                  <a:pt x="18683" y="22948"/>
                  <a:pt x="18494" y="23245"/>
                  <a:pt x="18233" y="23562"/>
                </a:cubicBezTo>
                <a:cubicBezTo>
                  <a:pt x="18255" y="23549"/>
                  <a:pt x="18271" y="23543"/>
                  <a:pt x="18282" y="23543"/>
                </a:cubicBezTo>
                <a:cubicBezTo>
                  <a:pt x="18385" y="23543"/>
                  <a:pt x="18030" y="24067"/>
                  <a:pt x="17688" y="24577"/>
                </a:cubicBezTo>
                <a:lnTo>
                  <a:pt x="17688" y="24577"/>
                </a:lnTo>
                <a:cubicBezTo>
                  <a:pt x="17643" y="24633"/>
                  <a:pt x="17599" y="24688"/>
                  <a:pt x="17555" y="24743"/>
                </a:cubicBezTo>
                <a:cubicBezTo>
                  <a:pt x="17555" y="24756"/>
                  <a:pt x="17542" y="24768"/>
                  <a:pt x="17542" y="24768"/>
                </a:cubicBezTo>
                <a:lnTo>
                  <a:pt x="17341" y="25032"/>
                </a:lnTo>
                <a:lnTo>
                  <a:pt x="17254" y="25129"/>
                </a:lnTo>
                <a:lnTo>
                  <a:pt x="17254" y="25129"/>
                </a:lnTo>
                <a:cubicBezTo>
                  <a:pt x="17308" y="25011"/>
                  <a:pt x="17444" y="24790"/>
                  <a:pt x="17718" y="24404"/>
                </a:cubicBezTo>
                <a:lnTo>
                  <a:pt x="17718" y="24404"/>
                </a:lnTo>
                <a:cubicBezTo>
                  <a:pt x="17328" y="24833"/>
                  <a:pt x="17219" y="25156"/>
                  <a:pt x="17047" y="25502"/>
                </a:cubicBezTo>
                <a:lnTo>
                  <a:pt x="17047" y="25502"/>
                </a:lnTo>
                <a:cubicBezTo>
                  <a:pt x="16862" y="25716"/>
                  <a:pt x="16688" y="25928"/>
                  <a:pt x="16562" y="26113"/>
                </a:cubicBezTo>
                <a:cubicBezTo>
                  <a:pt x="16623" y="26059"/>
                  <a:pt x="16699" y="25978"/>
                  <a:pt x="16780" y="25885"/>
                </a:cubicBezTo>
                <a:lnTo>
                  <a:pt x="16780" y="25885"/>
                </a:lnTo>
                <a:cubicBezTo>
                  <a:pt x="16554" y="26265"/>
                  <a:pt x="16012" y="26997"/>
                  <a:pt x="15963" y="26997"/>
                </a:cubicBezTo>
                <a:cubicBezTo>
                  <a:pt x="15956" y="26997"/>
                  <a:pt x="15958" y="26984"/>
                  <a:pt x="15971" y="26955"/>
                </a:cubicBezTo>
                <a:lnTo>
                  <a:pt x="16084" y="26791"/>
                </a:lnTo>
                <a:lnTo>
                  <a:pt x="16084" y="26791"/>
                </a:lnTo>
                <a:cubicBezTo>
                  <a:pt x="15293" y="27885"/>
                  <a:pt x="13709" y="30159"/>
                  <a:pt x="13684" y="30423"/>
                </a:cubicBezTo>
                <a:cubicBezTo>
                  <a:pt x="13672" y="30410"/>
                  <a:pt x="13647" y="30184"/>
                  <a:pt x="13672" y="30109"/>
                </a:cubicBezTo>
                <a:lnTo>
                  <a:pt x="13672" y="30109"/>
                </a:lnTo>
                <a:lnTo>
                  <a:pt x="12654" y="32371"/>
                </a:lnTo>
                <a:cubicBezTo>
                  <a:pt x="12661" y="32296"/>
                  <a:pt x="12604" y="32288"/>
                  <a:pt x="12535" y="32288"/>
                </a:cubicBezTo>
                <a:cubicBezTo>
                  <a:pt x="12515" y="32288"/>
                  <a:pt x="12494" y="32289"/>
                  <a:pt x="12473" y="32289"/>
                </a:cubicBezTo>
                <a:cubicBezTo>
                  <a:pt x="12324" y="32289"/>
                  <a:pt x="12194" y="32252"/>
                  <a:pt x="12566" y="31654"/>
                </a:cubicBezTo>
                <a:lnTo>
                  <a:pt x="12566" y="31654"/>
                </a:lnTo>
                <a:cubicBezTo>
                  <a:pt x="12365" y="31918"/>
                  <a:pt x="12114" y="32232"/>
                  <a:pt x="11749" y="32810"/>
                </a:cubicBezTo>
                <a:cubicBezTo>
                  <a:pt x="11837" y="32706"/>
                  <a:pt x="12003" y="32597"/>
                  <a:pt x="12068" y="32597"/>
                </a:cubicBezTo>
                <a:cubicBezTo>
                  <a:pt x="12105" y="32597"/>
                  <a:pt x="12110" y="32632"/>
                  <a:pt x="12051" y="32723"/>
                </a:cubicBezTo>
                <a:cubicBezTo>
                  <a:pt x="11467" y="33306"/>
                  <a:pt x="11644" y="33154"/>
                  <a:pt x="10982" y="33889"/>
                </a:cubicBezTo>
                <a:lnTo>
                  <a:pt x="10982" y="33889"/>
                </a:lnTo>
                <a:cubicBezTo>
                  <a:pt x="11016" y="33854"/>
                  <a:pt x="11041" y="33839"/>
                  <a:pt x="11059" y="33839"/>
                </a:cubicBezTo>
                <a:cubicBezTo>
                  <a:pt x="11137" y="33839"/>
                  <a:pt x="11054" y="34159"/>
                  <a:pt x="10807" y="34494"/>
                </a:cubicBezTo>
                <a:cubicBezTo>
                  <a:pt x="10831" y="34421"/>
                  <a:pt x="10640" y="34419"/>
                  <a:pt x="10713" y="34266"/>
                </a:cubicBezTo>
                <a:lnTo>
                  <a:pt x="10713" y="34266"/>
                </a:lnTo>
                <a:lnTo>
                  <a:pt x="10147" y="35375"/>
                </a:lnTo>
                <a:lnTo>
                  <a:pt x="10147" y="35375"/>
                </a:lnTo>
                <a:cubicBezTo>
                  <a:pt x="10178" y="35305"/>
                  <a:pt x="10170" y="35276"/>
                  <a:pt x="10137" y="35276"/>
                </a:cubicBezTo>
                <a:cubicBezTo>
                  <a:pt x="10076" y="35276"/>
                  <a:pt x="9930" y="35379"/>
                  <a:pt x="9801" y="35500"/>
                </a:cubicBezTo>
                <a:cubicBezTo>
                  <a:pt x="9806" y="35496"/>
                  <a:pt x="9809" y="35494"/>
                  <a:pt x="9811" y="35494"/>
                </a:cubicBezTo>
                <a:cubicBezTo>
                  <a:pt x="9851" y="35494"/>
                  <a:pt x="9128" y="36441"/>
                  <a:pt x="8960" y="36718"/>
                </a:cubicBezTo>
                <a:lnTo>
                  <a:pt x="9311" y="36291"/>
                </a:lnTo>
                <a:lnTo>
                  <a:pt x="9311" y="36291"/>
                </a:lnTo>
                <a:cubicBezTo>
                  <a:pt x="8432" y="37472"/>
                  <a:pt x="8683" y="37636"/>
                  <a:pt x="7816" y="38817"/>
                </a:cubicBezTo>
                <a:cubicBezTo>
                  <a:pt x="7859" y="38724"/>
                  <a:pt x="7873" y="38579"/>
                  <a:pt x="7795" y="38579"/>
                </a:cubicBezTo>
                <a:cubicBezTo>
                  <a:pt x="7735" y="38579"/>
                  <a:pt x="7622" y="38663"/>
                  <a:pt x="7427" y="38918"/>
                </a:cubicBezTo>
                <a:cubicBezTo>
                  <a:pt x="7301" y="39257"/>
                  <a:pt x="6924" y="40425"/>
                  <a:pt x="6220" y="41519"/>
                </a:cubicBezTo>
                <a:lnTo>
                  <a:pt x="6032" y="41695"/>
                </a:lnTo>
                <a:lnTo>
                  <a:pt x="5491" y="42549"/>
                </a:lnTo>
                <a:cubicBezTo>
                  <a:pt x="5743" y="41946"/>
                  <a:pt x="6509" y="40350"/>
                  <a:pt x="6962" y="39508"/>
                </a:cubicBezTo>
                <a:lnTo>
                  <a:pt x="6962" y="39508"/>
                </a:lnTo>
                <a:cubicBezTo>
                  <a:pt x="6610" y="39935"/>
                  <a:pt x="6823" y="39609"/>
                  <a:pt x="6346" y="40275"/>
                </a:cubicBezTo>
                <a:cubicBezTo>
                  <a:pt x="6317" y="40302"/>
                  <a:pt x="6299" y="40314"/>
                  <a:pt x="6291" y="40314"/>
                </a:cubicBezTo>
                <a:cubicBezTo>
                  <a:pt x="6241" y="40314"/>
                  <a:pt x="6566" y="39832"/>
                  <a:pt x="6685" y="39659"/>
                </a:cubicBezTo>
                <a:lnTo>
                  <a:pt x="6685" y="39659"/>
                </a:lnTo>
                <a:lnTo>
                  <a:pt x="5529" y="41217"/>
                </a:lnTo>
                <a:cubicBezTo>
                  <a:pt x="5667" y="41217"/>
                  <a:pt x="4771" y="42474"/>
                  <a:pt x="4874" y="42474"/>
                </a:cubicBezTo>
                <a:cubicBezTo>
                  <a:pt x="4875" y="42474"/>
                  <a:pt x="4875" y="42474"/>
                  <a:pt x="4876" y="42474"/>
                </a:cubicBezTo>
                <a:lnTo>
                  <a:pt x="6019" y="40702"/>
                </a:lnTo>
                <a:cubicBezTo>
                  <a:pt x="6157" y="40702"/>
                  <a:pt x="5567" y="41871"/>
                  <a:pt x="4750" y="42976"/>
                </a:cubicBezTo>
                <a:cubicBezTo>
                  <a:pt x="4706" y="43025"/>
                  <a:pt x="4678" y="43044"/>
                  <a:pt x="4661" y="43044"/>
                </a:cubicBezTo>
                <a:cubicBezTo>
                  <a:pt x="4586" y="43044"/>
                  <a:pt x="4725" y="42662"/>
                  <a:pt x="4689" y="42662"/>
                </a:cubicBezTo>
                <a:cubicBezTo>
                  <a:pt x="4688" y="42662"/>
                  <a:pt x="4688" y="42662"/>
                  <a:pt x="4687" y="42662"/>
                </a:cubicBezTo>
                <a:cubicBezTo>
                  <a:pt x="4624" y="42813"/>
                  <a:pt x="3996" y="43755"/>
                  <a:pt x="3895" y="43843"/>
                </a:cubicBezTo>
                <a:lnTo>
                  <a:pt x="4184" y="43341"/>
                </a:lnTo>
                <a:lnTo>
                  <a:pt x="4184" y="43341"/>
                </a:lnTo>
                <a:cubicBezTo>
                  <a:pt x="3707" y="43931"/>
                  <a:pt x="3581" y="44434"/>
                  <a:pt x="2953" y="45125"/>
                </a:cubicBezTo>
                <a:cubicBezTo>
                  <a:pt x="2765" y="45376"/>
                  <a:pt x="2287" y="45829"/>
                  <a:pt x="2300" y="45904"/>
                </a:cubicBezTo>
                <a:cubicBezTo>
                  <a:pt x="2465" y="45763"/>
                  <a:pt x="2625" y="45703"/>
                  <a:pt x="2750" y="45703"/>
                </a:cubicBezTo>
                <a:cubicBezTo>
                  <a:pt x="2937" y="45703"/>
                  <a:pt x="3046" y="45839"/>
                  <a:pt x="2978" y="46042"/>
                </a:cubicBezTo>
                <a:cubicBezTo>
                  <a:pt x="2903" y="46118"/>
                  <a:pt x="1897" y="47337"/>
                  <a:pt x="1634" y="47626"/>
                </a:cubicBezTo>
                <a:cubicBezTo>
                  <a:pt x="1579" y="47680"/>
                  <a:pt x="1542" y="47703"/>
                  <a:pt x="1521" y="47703"/>
                </a:cubicBezTo>
                <a:cubicBezTo>
                  <a:pt x="1499" y="47703"/>
                  <a:pt x="1495" y="47677"/>
                  <a:pt x="1508" y="47638"/>
                </a:cubicBezTo>
                <a:lnTo>
                  <a:pt x="1508" y="47638"/>
                </a:lnTo>
                <a:cubicBezTo>
                  <a:pt x="1382" y="47827"/>
                  <a:pt x="1244" y="48028"/>
                  <a:pt x="1106" y="48229"/>
                </a:cubicBezTo>
                <a:cubicBezTo>
                  <a:pt x="1018" y="48355"/>
                  <a:pt x="942" y="48493"/>
                  <a:pt x="855" y="48618"/>
                </a:cubicBezTo>
                <a:cubicBezTo>
                  <a:pt x="804" y="48706"/>
                  <a:pt x="754" y="48782"/>
                  <a:pt x="653" y="48958"/>
                </a:cubicBezTo>
                <a:lnTo>
                  <a:pt x="553" y="49121"/>
                </a:lnTo>
                <a:cubicBezTo>
                  <a:pt x="515" y="49222"/>
                  <a:pt x="465" y="49284"/>
                  <a:pt x="352" y="49573"/>
                </a:cubicBezTo>
                <a:lnTo>
                  <a:pt x="302" y="49699"/>
                </a:lnTo>
                <a:cubicBezTo>
                  <a:pt x="264" y="49775"/>
                  <a:pt x="239" y="49862"/>
                  <a:pt x="214" y="49950"/>
                </a:cubicBezTo>
                <a:cubicBezTo>
                  <a:pt x="189" y="50038"/>
                  <a:pt x="163" y="50114"/>
                  <a:pt x="138" y="50202"/>
                </a:cubicBezTo>
                <a:lnTo>
                  <a:pt x="126" y="50265"/>
                </a:lnTo>
                <a:lnTo>
                  <a:pt x="101" y="50390"/>
                </a:lnTo>
                <a:lnTo>
                  <a:pt x="75" y="50528"/>
                </a:lnTo>
                <a:cubicBezTo>
                  <a:pt x="38" y="50730"/>
                  <a:pt x="13" y="50918"/>
                  <a:pt x="0" y="51119"/>
                </a:cubicBezTo>
                <a:cubicBezTo>
                  <a:pt x="0" y="51320"/>
                  <a:pt x="0" y="51521"/>
                  <a:pt x="25" y="51722"/>
                </a:cubicBezTo>
                <a:cubicBezTo>
                  <a:pt x="25" y="51823"/>
                  <a:pt x="38" y="51923"/>
                  <a:pt x="50" y="52011"/>
                </a:cubicBezTo>
                <a:cubicBezTo>
                  <a:pt x="50" y="52011"/>
                  <a:pt x="75" y="52162"/>
                  <a:pt x="138" y="52413"/>
                </a:cubicBezTo>
                <a:cubicBezTo>
                  <a:pt x="189" y="52640"/>
                  <a:pt x="264" y="52866"/>
                  <a:pt x="364" y="53092"/>
                </a:cubicBezTo>
                <a:cubicBezTo>
                  <a:pt x="566" y="53569"/>
                  <a:pt x="880" y="54060"/>
                  <a:pt x="1269" y="54462"/>
                </a:cubicBezTo>
                <a:cubicBezTo>
                  <a:pt x="1671" y="54876"/>
                  <a:pt x="2136" y="55190"/>
                  <a:pt x="2576" y="55404"/>
                </a:cubicBezTo>
                <a:cubicBezTo>
                  <a:pt x="2790" y="55505"/>
                  <a:pt x="3003" y="55593"/>
                  <a:pt x="3204" y="55655"/>
                </a:cubicBezTo>
                <a:cubicBezTo>
                  <a:pt x="3405" y="55706"/>
                  <a:pt x="3431" y="55718"/>
                  <a:pt x="3556" y="55743"/>
                </a:cubicBezTo>
                <a:cubicBezTo>
                  <a:pt x="3757" y="55781"/>
                  <a:pt x="3971" y="55819"/>
                  <a:pt x="4184" y="55831"/>
                </a:cubicBezTo>
                <a:cubicBezTo>
                  <a:pt x="4299" y="55841"/>
                  <a:pt x="4416" y="55846"/>
                  <a:pt x="4533" y="55846"/>
                </a:cubicBezTo>
                <a:cubicBezTo>
                  <a:pt x="4865" y="55846"/>
                  <a:pt x="5201" y="55808"/>
                  <a:pt x="5516" y="55743"/>
                </a:cubicBezTo>
                <a:cubicBezTo>
                  <a:pt x="5730" y="55693"/>
                  <a:pt x="5931" y="55630"/>
                  <a:pt x="6120" y="55555"/>
                </a:cubicBezTo>
                <a:cubicBezTo>
                  <a:pt x="6208" y="55530"/>
                  <a:pt x="6333" y="55479"/>
                  <a:pt x="6321" y="55479"/>
                </a:cubicBezTo>
                <a:lnTo>
                  <a:pt x="6371" y="55454"/>
                </a:lnTo>
                <a:cubicBezTo>
                  <a:pt x="6509" y="55392"/>
                  <a:pt x="6647" y="55329"/>
                  <a:pt x="6786" y="55253"/>
                </a:cubicBezTo>
                <a:cubicBezTo>
                  <a:pt x="6848" y="55216"/>
                  <a:pt x="6911" y="55178"/>
                  <a:pt x="6974" y="55140"/>
                </a:cubicBezTo>
                <a:lnTo>
                  <a:pt x="7075" y="55077"/>
                </a:lnTo>
                <a:lnTo>
                  <a:pt x="7150" y="55015"/>
                </a:lnTo>
                <a:lnTo>
                  <a:pt x="7263" y="54939"/>
                </a:lnTo>
                <a:cubicBezTo>
                  <a:pt x="7339" y="54889"/>
                  <a:pt x="7401" y="54826"/>
                  <a:pt x="7477" y="54763"/>
                </a:cubicBezTo>
                <a:cubicBezTo>
                  <a:pt x="7552" y="54700"/>
                  <a:pt x="7602" y="54663"/>
                  <a:pt x="7665" y="54600"/>
                </a:cubicBezTo>
                <a:lnTo>
                  <a:pt x="7766" y="54499"/>
                </a:lnTo>
                <a:lnTo>
                  <a:pt x="7841" y="54424"/>
                </a:lnTo>
                <a:lnTo>
                  <a:pt x="7942" y="54323"/>
                </a:lnTo>
                <a:lnTo>
                  <a:pt x="8080" y="54173"/>
                </a:lnTo>
                <a:cubicBezTo>
                  <a:pt x="8143" y="54097"/>
                  <a:pt x="8206" y="54022"/>
                  <a:pt x="8268" y="53959"/>
                </a:cubicBezTo>
                <a:cubicBezTo>
                  <a:pt x="8369" y="53833"/>
                  <a:pt x="8469" y="53708"/>
                  <a:pt x="8570" y="53582"/>
                </a:cubicBezTo>
                <a:cubicBezTo>
                  <a:pt x="8746" y="53368"/>
                  <a:pt x="8922" y="53155"/>
                  <a:pt x="9110" y="52929"/>
                </a:cubicBezTo>
                <a:cubicBezTo>
                  <a:pt x="9450" y="52514"/>
                  <a:pt x="9827" y="52062"/>
                  <a:pt x="10216" y="51597"/>
                </a:cubicBezTo>
                <a:cubicBezTo>
                  <a:pt x="10995" y="50654"/>
                  <a:pt x="11850" y="49636"/>
                  <a:pt x="12754" y="48593"/>
                </a:cubicBezTo>
                <a:cubicBezTo>
                  <a:pt x="13596" y="47613"/>
                  <a:pt x="14476" y="46620"/>
                  <a:pt x="15343" y="45628"/>
                </a:cubicBezTo>
                <a:lnTo>
                  <a:pt x="15356" y="45615"/>
                </a:lnTo>
                <a:cubicBezTo>
                  <a:pt x="15532" y="45414"/>
                  <a:pt x="15720" y="45213"/>
                  <a:pt x="15896" y="45012"/>
                </a:cubicBezTo>
                <a:cubicBezTo>
                  <a:pt x="16147" y="44723"/>
                  <a:pt x="16411" y="44447"/>
                  <a:pt x="16662" y="44158"/>
                </a:cubicBezTo>
                <a:cubicBezTo>
                  <a:pt x="16700" y="44120"/>
                  <a:pt x="16738" y="44082"/>
                  <a:pt x="16776" y="44032"/>
                </a:cubicBezTo>
                <a:cubicBezTo>
                  <a:pt x="16788" y="44019"/>
                  <a:pt x="16813" y="43994"/>
                  <a:pt x="16826" y="43982"/>
                </a:cubicBezTo>
                <a:cubicBezTo>
                  <a:pt x="17467" y="43265"/>
                  <a:pt x="18108" y="42562"/>
                  <a:pt x="18723" y="41896"/>
                </a:cubicBezTo>
                <a:cubicBezTo>
                  <a:pt x="19012" y="41594"/>
                  <a:pt x="19289" y="41292"/>
                  <a:pt x="19553" y="41003"/>
                </a:cubicBezTo>
                <a:lnTo>
                  <a:pt x="19565" y="40991"/>
                </a:lnTo>
                <a:cubicBezTo>
                  <a:pt x="19729" y="40802"/>
                  <a:pt x="19904" y="40627"/>
                  <a:pt x="20068" y="40451"/>
                </a:cubicBezTo>
                <a:lnTo>
                  <a:pt x="20068" y="40438"/>
                </a:lnTo>
                <a:cubicBezTo>
                  <a:pt x="20118" y="40388"/>
                  <a:pt x="20168" y="40350"/>
                  <a:pt x="20206" y="40300"/>
                </a:cubicBezTo>
                <a:lnTo>
                  <a:pt x="20319" y="40174"/>
                </a:lnTo>
                <a:lnTo>
                  <a:pt x="20332" y="40162"/>
                </a:lnTo>
                <a:cubicBezTo>
                  <a:pt x="21576" y="38842"/>
                  <a:pt x="22656" y="37711"/>
                  <a:pt x="23423" y="36907"/>
                </a:cubicBezTo>
                <a:cubicBezTo>
                  <a:pt x="23624" y="36706"/>
                  <a:pt x="23787" y="36530"/>
                  <a:pt x="23938" y="36367"/>
                </a:cubicBezTo>
                <a:lnTo>
                  <a:pt x="23951" y="36367"/>
                </a:lnTo>
                <a:cubicBezTo>
                  <a:pt x="24152" y="36140"/>
                  <a:pt x="24315" y="35965"/>
                  <a:pt x="24428" y="35839"/>
                </a:cubicBezTo>
                <a:cubicBezTo>
                  <a:pt x="24504" y="35751"/>
                  <a:pt x="24554" y="35701"/>
                  <a:pt x="24579" y="35676"/>
                </a:cubicBezTo>
                <a:cubicBezTo>
                  <a:pt x="24608" y="35635"/>
                  <a:pt x="24618" y="35615"/>
                  <a:pt x="24608" y="35615"/>
                </a:cubicBezTo>
                <a:cubicBezTo>
                  <a:pt x="24597" y="35615"/>
                  <a:pt x="24558" y="35641"/>
                  <a:pt x="24491" y="35688"/>
                </a:cubicBezTo>
                <a:cubicBezTo>
                  <a:pt x="24466" y="35713"/>
                  <a:pt x="24428" y="35738"/>
                  <a:pt x="24391" y="35776"/>
                </a:cubicBezTo>
                <a:cubicBezTo>
                  <a:pt x="24391" y="35789"/>
                  <a:pt x="24340" y="35851"/>
                  <a:pt x="24227" y="35965"/>
                </a:cubicBezTo>
                <a:cubicBezTo>
                  <a:pt x="24089" y="36115"/>
                  <a:pt x="23850" y="36354"/>
                  <a:pt x="23536" y="36681"/>
                </a:cubicBezTo>
                <a:lnTo>
                  <a:pt x="23536" y="36693"/>
                </a:lnTo>
                <a:cubicBezTo>
                  <a:pt x="23523" y="36706"/>
                  <a:pt x="23523" y="36706"/>
                  <a:pt x="23511" y="36718"/>
                </a:cubicBezTo>
                <a:cubicBezTo>
                  <a:pt x="22958" y="37284"/>
                  <a:pt x="22217" y="38063"/>
                  <a:pt x="21362" y="38955"/>
                </a:cubicBezTo>
                <a:cubicBezTo>
                  <a:pt x="21148" y="39194"/>
                  <a:pt x="20922" y="39433"/>
                  <a:pt x="20684" y="39671"/>
                </a:cubicBezTo>
                <a:lnTo>
                  <a:pt x="20671" y="39684"/>
                </a:lnTo>
                <a:lnTo>
                  <a:pt x="20558" y="39810"/>
                </a:lnTo>
                <a:cubicBezTo>
                  <a:pt x="20382" y="39986"/>
                  <a:pt x="20206" y="40187"/>
                  <a:pt x="20018" y="40388"/>
                </a:cubicBezTo>
                <a:cubicBezTo>
                  <a:pt x="19691" y="40727"/>
                  <a:pt x="19352" y="41079"/>
                  <a:pt x="19025" y="41443"/>
                </a:cubicBezTo>
                <a:cubicBezTo>
                  <a:pt x="18334" y="42185"/>
                  <a:pt x="17630" y="42939"/>
                  <a:pt x="16964" y="43655"/>
                </a:cubicBezTo>
                <a:cubicBezTo>
                  <a:pt x="16574" y="44070"/>
                  <a:pt x="16210" y="44472"/>
                  <a:pt x="15858" y="44849"/>
                </a:cubicBezTo>
                <a:cubicBezTo>
                  <a:pt x="16160" y="44497"/>
                  <a:pt x="16524" y="44070"/>
                  <a:pt x="16951" y="43592"/>
                </a:cubicBezTo>
                <a:cubicBezTo>
                  <a:pt x="18032" y="42373"/>
                  <a:pt x="19465" y="40777"/>
                  <a:pt x="21249" y="38880"/>
                </a:cubicBezTo>
                <a:cubicBezTo>
                  <a:pt x="22053" y="38038"/>
                  <a:pt x="22920" y="37133"/>
                  <a:pt x="23875" y="36178"/>
                </a:cubicBezTo>
                <a:cubicBezTo>
                  <a:pt x="23988" y="36065"/>
                  <a:pt x="24089" y="35952"/>
                  <a:pt x="24215" y="35826"/>
                </a:cubicBezTo>
                <a:lnTo>
                  <a:pt x="24227" y="35814"/>
                </a:lnTo>
                <a:cubicBezTo>
                  <a:pt x="24353" y="35688"/>
                  <a:pt x="24478" y="35562"/>
                  <a:pt x="24604" y="35437"/>
                </a:cubicBezTo>
                <a:lnTo>
                  <a:pt x="24604" y="35437"/>
                </a:lnTo>
                <a:cubicBezTo>
                  <a:pt x="24466" y="35562"/>
                  <a:pt x="24277" y="35713"/>
                  <a:pt x="24076" y="35914"/>
                </a:cubicBezTo>
                <a:cubicBezTo>
                  <a:pt x="24051" y="35927"/>
                  <a:pt x="24026" y="35952"/>
                  <a:pt x="24014" y="35965"/>
                </a:cubicBezTo>
                <a:cubicBezTo>
                  <a:pt x="23536" y="36404"/>
                  <a:pt x="22908" y="37008"/>
                  <a:pt x="22204" y="37736"/>
                </a:cubicBezTo>
                <a:lnTo>
                  <a:pt x="22154" y="37787"/>
                </a:lnTo>
                <a:cubicBezTo>
                  <a:pt x="22041" y="37900"/>
                  <a:pt x="21928" y="38013"/>
                  <a:pt x="21802" y="38138"/>
                </a:cubicBezTo>
                <a:cubicBezTo>
                  <a:pt x="21387" y="38578"/>
                  <a:pt x="20935" y="39031"/>
                  <a:pt x="20470" y="39533"/>
                </a:cubicBezTo>
                <a:lnTo>
                  <a:pt x="20445" y="39546"/>
                </a:lnTo>
                <a:cubicBezTo>
                  <a:pt x="20093" y="39923"/>
                  <a:pt x="19716" y="40325"/>
                  <a:pt x="19339" y="40727"/>
                </a:cubicBezTo>
                <a:cubicBezTo>
                  <a:pt x="18723" y="41393"/>
                  <a:pt x="18095" y="42084"/>
                  <a:pt x="17429" y="42800"/>
                </a:cubicBezTo>
                <a:cubicBezTo>
                  <a:pt x="17416" y="42813"/>
                  <a:pt x="17404" y="42826"/>
                  <a:pt x="17379" y="42851"/>
                </a:cubicBezTo>
                <a:cubicBezTo>
                  <a:pt x="17366" y="42876"/>
                  <a:pt x="17354" y="42888"/>
                  <a:pt x="17328" y="42901"/>
                </a:cubicBezTo>
                <a:cubicBezTo>
                  <a:pt x="15871" y="44509"/>
                  <a:pt x="14363" y="46206"/>
                  <a:pt x="12943" y="47814"/>
                </a:cubicBezTo>
                <a:cubicBezTo>
                  <a:pt x="12704" y="48091"/>
                  <a:pt x="12478" y="48355"/>
                  <a:pt x="12239" y="48618"/>
                </a:cubicBezTo>
                <a:cubicBezTo>
                  <a:pt x="12214" y="48656"/>
                  <a:pt x="12176" y="48681"/>
                  <a:pt x="12139" y="48732"/>
                </a:cubicBezTo>
                <a:cubicBezTo>
                  <a:pt x="12022" y="48866"/>
                  <a:pt x="11899" y="49001"/>
                  <a:pt x="11784" y="49135"/>
                </a:cubicBezTo>
                <a:lnTo>
                  <a:pt x="11784" y="49135"/>
                </a:lnTo>
                <a:cubicBezTo>
                  <a:pt x="11863" y="49039"/>
                  <a:pt x="11941" y="48946"/>
                  <a:pt x="12013" y="48857"/>
                </a:cubicBezTo>
                <a:cubicBezTo>
                  <a:pt x="12214" y="48631"/>
                  <a:pt x="12403" y="48405"/>
                  <a:pt x="12579" y="48204"/>
                </a:cubicBezTo>
                <a:lnTo>
                  <a:pt x="12591" y="48191"/>
                </a:lnTo>
                <a:cubicBezTo>
                  <a:pt x="12692" y="48078"/>
                  <a:pt x="12792" y="47940"/>
                  <a:pt x="12893" y="47839"/>
                </a:cubicBezTo>
                <a:lnTo>
                  <a:pt x="12905" y="47827"/>
                </a:lnTo>
                <a:cubicBezTo>
                  <a:pt x="13358" y="47299"/>
                  <a:pt x="13722" y="46884"/>
                  <a:pt x="14011" y="46545"/>
                </a:cubicBezTo>
                <a:cubicBezTo>
                  <a:pt x="14174" y="46357"/>
                  <a:pt x="14350" y="46156"/>
                  <a:pt x="14526" y="45967"/>
                </a:cubicBezTo>
                <a:cubicBezTo>
                  <a:pt x="14791" y="45661"/>
                  <a:pt x="14904" y="45523"/>
                  <a:pt x="14895" y="45523"/>
                </a:cubicBezTo>
                <a:lnTo>
                  <a:pt x="14895" y="45523"/>
                </a:lnTo>
                <a:cubicBezTo>
                  <a:pt x="14846" y="45523"/>
                  <a:pt x="11614" y="49097"/>
                  <a:pt x="8821" y="52426"/>
                </a:cubicBezTo>
                <a:cubicBezTo>
                  <a:pt x="8482" y="52828"/>
                  <a:pt x="8155" y="53218"/>
                  <a:pt x="7829" y="53595"/>
                </a:cubicBezTo>
                <a:lnTo>
                  <a:pt x="7665" y="53783"/>
                </a:lnTo>
                <a:lnTo>
                  <a:pt x="7552" y="53909"/>
                </a:lnTo>
                <a:cubicBezTo>
                  <a:pt x="7502" y="53959"/>
                  <a:pt x="7464" y="54009"/>
                  <a:pt x="7364" y="54110"/>
                </a:cubicBezTo>
                <a:lnTo>
                  <a:pt x="7276" y="54185"/>
                </a:lnTo>
                <a:lnTo>
                  <a:pt x="7125" y="54323"/>
                </a:lnTo>
                <a:cubicBezTo>
                  <a:pt x="7075" y="54361"/>
                  <a:pt x="7012" y="54411"/>
                  <a:pt x="6949" y="54449"/>
                </a:cubicBezTo>
                <a:lnTo>
                  <a:pt x="6861" y="54524"/>
                </a:lnTo>
                <a:lnTo>
                  <a:pt x="6823" y="54550"/>
                </a:lnTo>
                <a:cubicBezTo>
                  <a:pt x="6786" y="54575"/>
                  <a:pt x="6723" y="54625"/>
                  <a:pt x="6673" y="54650"/>
                </a:cubicBezTo>
                <a:cubicBezTo>
                  <a:pt x="6572" y="54713"/>
                  <a:pt x="6459" y="54776"/>
                  <a:pt x="6346" y="54839"/>
                </a:cubicBezTo>
                <a:cubicBezTo>
                  <a:pt x="6296" y="54864"/>
                  <a:pt x="6233" y="54889"/>
                  <a:pt x="6182" y="54914"/>
                </a:cubicBezTo>
                <a:lnTo>
                  <a:pt x="6095" y="54952"/>
                </a:lnTo>
                <a:lnTo>
                  <a:pt x="5931" y="55027"/>
                </a:lnTo>
                <a:cubicBezTo>
                  <a:pt x="5856" y="55052"/>
                  <a:pt x="5780" y="55077"/>
                  <a:pt x="5692" y="55102"/>
                </a:cubicBezTo>
                <a:cubicBezTo>
                  <a:pt x="5326" y="55220"/>
                  <a:pt x="4918" y="55277"/>
                  <a:pt x="4518" y="55277"/>
                </a:cubicBezTo>
                <a:cubicBezTo>
                  <a:pt x="4191" y="55277"/>
                  <a:pt x="3870" y="55239"/>
                  <a:pt x="3581" y="55165"/>
                </a:cubicBezTo>
                <a:cubicBezTo>
                  <a:pt x="3531" y="55153"/>
                  <a:pt x="3405" y="55115"/>
                  <a:pt x="3217" y="55052"/>
                </a:cubicBezTo>
                <a:cubicBezTo>
                  <a:pt x="3041" y="54989"/>
                  <a:pt x="2865" y="54914"/>
                  <a:pt x="2689" y="54826"/>
                </a:cubicBezTo>
                <a:cubicBezTo>
                  <a:pt x="2325" y="54625"/>
                  <a:pt x="1948" y="54349"/>
                  <a:pt x="1634" y="54009"/>
                </a:cubicBezTo>
                <a:cubicBezTo>
                  <a:pt x="1319" y="53670"/>
                  <a:pt x="1068" y="53268"/>
                  <a:pt x="892" y="52891"/>
                </a:cubicBezTo>
                <a:cubicBezTo>
                  <a:pt x="817" y="52702"/>
                  <a:pt x="754" y="52514"/>
                  <a:pt x="704" y="52338"/>
                </a:cubicBezTo>
                <a:cubicBezTo>
                  <a:pt x="656" y="52182"/>
                  <a:pt x="619" y="51947"/>
                  <a:pt x="627" y="51947"/>
                </a:cubicBezTo>
                <a:lnTo>
                  <a:pt x="627" y="51947"/>
                </a:lnTo>
                <a:cubicBezTo>
                  <a:pt x="627" y="51947"/>
                  <a:pt x="628" y="51947"/>
                  <a:pt x="628" y="51948"/>
                </a:cubicBezTo>
                <a:cubicBezTo>
                  <a:pt x="578" y="51634"/>
                  <a:pt x="553" y="51295"/>
                  <a:pt x="591" y="50981"/>
                </a:cubicBezTo>
                <a:cubicBezTo>
                  <a:pt x="603" y="50817"/>
                  <a:pt x="628" y="50654"/>
                  <a:pt x="653" y="50491"/>
                </a:cubicBezTo>
                <a:lnTo>
                  <a:pt x="691" y="50378"/>
                </a:lnTo>
                <a:lnTo>
                  <a:pt x="704" y="50315"/>
                </a:lnTo>
                <a:cubicBezTo>
                  <a:pt x="741" y="50177"/>
                  <a:pt x="779" y="50038"/>
                  <a:pt x="829" y="49900"/>
                </a:cubicBezTo>
                <a:lnTo>
                  <a:pt x="867" y="49800"/>
                </a:lnTo>
                <a:lnTo>
                  <a:pt x="905" y="49724"/>
                </a:lnTo>
                <a:lnTo>
                  <a:pt x="968" y="49573"/>
                </a:lnTo>
                <a:lnTo>
                  <a:pt x="1043" y="49435"/>
                </a:lnTo>
                <a:lnTo>
                  <a:pt x="1093" y="49347"/>
                </a:lnTo>
                <a:lnTo>
                  <a:pt x="1169" y="49209"/>
                </a:lnTo>
                <a:lnTo>
                  <a:pt x="1219" y="49121"/>
                </a:lnTo>
                <a:lnTo>
                  <a:pt x="1307" y="48983"/>
                </a:lnTo>
                <a:cubicBezTo>
                  <a:pt x="1407" y="48832"/>
                  <a:pt x="1483" y="48719"/>
                  <a:pt x="1546" y="48606"/>
                </a:cubicBezTo>
                <a:cubicBezTo>
                  <a:pt x="1621" y="48505"/>
                  <a:pt x="1696" y="48405"/>
                  <a:pt x="1759" y="48304"/>
                </a:cubicBezTo>
                <a:lnTo>
                  <a:pt x="1797" y="48254"/>
                </a:lnTo>
                <a:cubicBezTo>
                  <a:pt x="2212" y="47663"/>
                  <a:pt x="2576" y="47161"/>
                  <a:pt x="2903" y="46708"/>
                </a:cubicBezTo>
                <a:cubicBezTo>
                  <a:pt x="3217" y="46269"/>
                  <a:pt x="3506" y="45892"/>
                  <a:pt x="3720" y="45590"/>
                </a:cubicBezTo>
                <a:lnTo>
                  <a:pt x="3720" y="45590"/>
                </a:lnTo>
                <a:cubicBezTo>
                  <a:pt x="3142" y="46407"/>
                  <a:pt x="2563" y="47224"/>
                  <a:pt x="1960" y="48078"/>
                </a:cubicBezTo>
                <a:cubicBezTo>
                  <a:pt x="1810" y="48292"/>
                  <a:pt x="1671" y="48505"/>
                  <a:pt x="1495" y="48769"/>
                </a:cubicBezTo>
                <a:lnTo>
                  <a:pt x="1357" y="48983"/>
                </a:lnTo>
                <a:lnTo>
                  <a:pt x="1269" y="49109"/>
                </a:lnTo>
                <a:lnTo>
                  <a:pt x="1219" y="49196"/>
                </a:lnTo>
                <a:lnTo>
                  <a:pt x="1156" y="49322"/>
                </a:lnTo>
                <a:lnTo>
                  <a:pt x="1106" y="49410"/>
                </a:lnTo>
                <a:lnTo>
                  <a:pt x="1030" y="49548"/>
                </a:lnTo>
                <a:lnTo>
                  <a:pt x="980" y="49661"/>
                </a:lnTo>
                <a:lnTo>
                  <a:pt x="917" y="49812"/>
                </a:lnTo>
                <a:lnTo>
                  <a:pt x="867" y="49925"/>
                </a:lnTo>
                <a:cubicBezTo>
                  <a:pt x="842" y="50001"/>
                  <a:pt x="817" y="50076"/>
                  <a:pt x="792" y="50152"/>
                </a:cubicBezTo>
                <a:cubicBezTo>
                  <a:pt x="767" y="50214"/>
                  <a:pt x="754" y="50290"/>
                  <a:pt x="729" y="50365"/>
                </a:cubicBezTo>
                <a:cubicBezTo>
                  <a:pt x="729" y="50365"/>
                  <a:pt x="730" y="50364"/>
                  <a:pt x="730" y="50364"/>
                </a:cubicBezTo>
                <a:lnTo>
                  <a:pt x="730" y="50364"/>
                </a:lnTo>
                <a:cubicBezTo>
                  <a:pt x="738" y="50364"/>
                  <a:pt x="690" y="50523"/>
                  <a:pt x="666" y="50704"/>
                </a:cubicBezTo>
                <a:cubicBezTo>
                  <a:pt x="641" y="50868"/>
                  <a:pt x="628" y="51044"/>
                  <a:pt x="616" y="51220"/>
                </a:cubicBezTo>
                <a:cubicBezTo>
                  <a:pt x="616" y="51383"/>
                  <a:pt x="616" y="51559"/>
                  <a:pt x="641" y="51735"/>
                </a:cubicBezTo>
                <a:cubicBezTo>
                  <a:pt x="641" y="51747"/>
                  <a:pt x="603" y="52137"/>
                  <a:pt x="1068" y="53155"/>
                </a:cubicBezTo>
                <a:cubicBezTo>
                  <a:pt x="1483" y="53984"/>
                  <a:pt x="2375" y="54700"/>
                  <a:pt x="3104" y="54964"/>
                </a:cubicBezTo>
                <a:cubicBezTo>
                  <a:pt x="3820" y="55216"/>
                  <a:pt x="3895" y="55178"/>
                  <a:pt x="4360" y="55228"/>
                </a:cubicBezTo>
                <a:cubicBezTo>
                  <a:pt x="4409" y="55230"/>
                  <a:pt x="4458" y="55231"/>
                  <a:pt x="4506" y="55231"/>
                </a:cubicBezTo>
                <a:cubicBezTo>
                  <a:pt x="4847" y="55231"/>
                  <a:pt x="5185" y="55192"/>
                  <a:pt x="5504" y="55115"/>
                </a:cubicBezTo>
                <a:cubicBezTo>
                  <a:pt x="5885" y="55011"/>
                  <a:pt x="6139" y="54886"/>
                  <a:pt x="6148" y="54886"/>
                </a:cubicBezTo>
                <a:cubicBezTo>
                  <a:pt x="6149" y="54886"/>
                  <a:pt x="6148" y="54887"/>
                  <a:pt x="6145" y="54889"/>
                </a:cubicBezTo>
                <a:cubicBezTo>
                  <a:pt x="6258" y="54839"/>
                  <a:pt x="6384" y="54776"/>
                  <a:pt x="6497" y="54713"/>
                </a:cubicBezTo>
                <a:cubicBezTo>
                  <a:pt x="6547" y="54675"/>
                  <a:pt x="6610" y="54638"/>
                  <a:pt x="6660" y="54600"/>
                </a:cubicBezTo>
                <a:lnTo>
                  <a:pt x="6798" y="54512"/>
                </a:lnTo>
                <a:lnTo>
                  <a:pt x="6899" y="54436"/>
                </a:lnTo>
                <a:cubicBezTo>
                  <a:pt x="6962" y="54399"/>
                  <a:pt x="7024" y="54349"/>
                  <a:pt x="7087" y="54298"/>
                </a:cubicBezTo>
                <a:cubicBezTo>
                  <a:pt x="7137" y="54248"/>
                  <a:pt x="7188" y="54198"/>
                  <a:pt x="7238" y="54147"/>
                </a:cubicBezTo>
                <a:lnTo>
                  <a:pt x="7326" y="54060"/>
                </a:lnTo>
                <a:lnTo>
                  <a:pt x="7452" y="53946"/>
                </a:lnTo>
                <a:lnTo>
                  <a:pt x="7527" y="53858"/>
                </a:lnTo>
                <a:lnTo>
                  <a:pt x="7640" y="53733"/>
                </a:lnTo>
                <a:cubicBezTo>
                  <a:pt x="7766" y="53595"/>
                  <a:pt x="7866" y="53481"/>
                  <a:pt x="7954" y="53368"/>
                </a:cubicBezTo>
                <a:lnTo>
                  <a:pt x="8218" y="53054"/>
                </a:lnTo>
                <a:lnTo>
                  <a:pt x="8683" y="52489"/>
                </a:lnTo>
                <a:cubicBezTo>
                  <a:pt x="9940" y="50993"/>
                  <a:pt x="11209" y="49498"/>
                  <a:pt x="12491" y="48015"/>
                </a:cubicBezTo>
                <a:cubicBezTo>
                  <a:pt x="13019" y="47382"/>
                  <a:pt x="13236" y="47104"/>
                  <a:pt x="13214" y="47104"/>
                </a:cubicBezTo>
                <a:cubicBezTo>
                  <a:pt x="13166" y="47104"/>
                  <a:pt x="11944" y="48466"/>
                  <a:pt x="10317" y="50353"/>
                </a:cubicBezTo>
                <a:cubicBezTo>
                  <a:pt x="9739" y="51031"/>
                  <a:pt x="9098" y="51785"/>
                  <a:pt x="8444" y="52564"/>
                </a:cubicBezTo>
                <a:cubicBezTo>
                  <a:pt x="8281" y="52765"/>
                  <a:pt x="8105" y="52966"/>
                  <a:pt x="7942" y="53180"/>
                </a:cubicBezTo>
                <a:lnTo>
                  <a:pt x="7628" y="53532"/>
                </a:lnTo>
                <a:lnTo>
                  <a:pt x="7414" y="53770"/>
                </a:lnTo>
                <a:lnTo>
                  <a:pt x="7326" y="53871"/>
                </a:lnTo>
                <a:lnTo>
                  <a:pt x="7200" y="53997"/>
                </a:lnTo>
                <a:lnTo>
                  <a:pt x="7062" y="54122"/>
                </a:lnTo>
                <a:lnTo>
                  <a:pt x="6974" y="54198"/>
                </a:lnTo>
                <a:cubicBezTo>
                  <a:pt x="6911" y="54261"/>
                  <a:pt x="6848" y="54298"/>
                  <a:pt x="6773" y="54349"/>
                </a:cubicBezTo>
                <a:cubicBezTo>
                  <a:pt x="6723" y="54386"/>
                  <a:pt x="6761" y="54374"/>
                  <a:pt x="6610" y="54474"/>
                </a:cubicBezTo>
                <a:cubicBezTo>
                  <a:pt x="6497" y="54537"/>
                  <a:pt x="6384" y="54612"/>
                  <a:pt x="6270" y="54675"/>
                </a:cubicBezTo>
                <a:cubicBezTo>
                  <a:pt x="6007" y="54763"/>
                  <a:pt x="6384" y="54688"/>
                  <a:pt x="5403" y="54989"/>
                </a:cubicBezTo>
                <a:cubicBezTo>
                  <a:pt x="4985" y="55034"/>
                  <a:pt x="4702" y="55096"/>
                  <a:pt x="4391" y="55096"/>
                </a:cubicBezTo>
                <a:cubicBezTo>
                  <a:pt x="4002" y="55096"/>
                  <a:pt x="3567" y="54999"/>
                  <a:pt x="2765" y="54650"/>
                </a:cubicBezTo>
                <a:cubicBezTo>
                  <a:pt x="941" y="53674"/>
                  <a:pt x="693" y="51541"/>
                  <a:pt x="751" y="51541"/>
                </a:cubicBezTo>
                <a:cubicBezTo>
                  <a:pt x="755" y="51541"/>
                  <a:pt x="760" y="51551"/>
                  <a:pt x="767" y="51571"/>
                </a:cubicBezTo>
                <a:cubicBezTo>
                  <a:pt x="741" y="51220"/>
                  <a:pt x="767" y="50855"/>
                  <a:pt x="842" y="50516"/>
                </a:cubicBezTo>
                <a:cubicBezTo>
                  <a:pt x="892" y="50327"/>
                  <a:pt x="892" y="50340"/>
                  <a:pt x="917" y="50239"/>
                </a:cubicBezTo>
                <a:cubicBezTo>
                  <a:pt x="942" y="50164"/>
                  <a:pt x="968" y="50089"/>
                  <a:pt x="993" y="50013"/>
                </a:cubicBezTo>
                <a:lnTo>
                  <a:pt x="1043" y="49875"/>
                </a:lnTo>
                <a:lnTo>
                  <a:pt x="1081" y="49800"/>
                </a:lnTo>
                <a:lnTo>
                  <a:pt x="1144" y="49649"/>
                </a:lnTo>
                <a:lnTo>
                  <a:pt x="1219" y="49498"/>
                </a:lnTo>
                <a:lnTo>
                  <a:pt x="1307" y="49335"/>
                </a:lnTo>
                <a:lnTo>
                  <a:pt x="1420" y="49146"/>
                </a:lnTo>
                <a:lnTo>
                  <a:pt x="1583" y="48895"/>
                </a:lnTo>
                <a:lnTo>
                  <a:pt x="1835" y="48518"/>
                </a:lnTo>
                <a:cubicBezTo>
                  <a:pt x="1998" y="48279"/>
                  <a:pt x="2149" y="48053"/>
                  <a:pt x="2312" y="47827"/>
                </a:cubicBezTo>
                <a:cubicBezTo>
                  <a:pt x="3544" y="46068"/>
                  <a:pt x="4712" y="44459"/>
                  <a:pt x="5579" y="43265"/>
                </a:cubicBezTo>
                <a:cubicBezTo>
                  <a:pt x="5579" y="43328"/>
                  <a:pt x="5604" y="43353"/>
                  <a:pt x="5604" y="43404"/>
                </a:cubicBezTo>
                <a:lnTo>
                  <a:pt x="3292" y="46608"/>
                </a:lnTo>
                <a:lnTo>
                  <a:pt x="2124" y="48254"/>
                </a:lnTo>
                <a:lnTo>
                  <a:pt x="1822" y="48694"/>
                </a:lnTo>
                <a:lnTo>
                  <a:pt x="1659" y="48933"/>
                </a:lnTo>
                <a:cubicBezTo>
                  <a:pt x="1596" y="49033"/>
                  <a:pt x="1546" y="49109"/>
                  <a:pt x="1458" y="49247"/>
                </a:cubicBezTo>
                <a:lnTo>
                  <a:pt x="1382" y="49385"/>
                </a:lnTo>
                <a:lnTo>
                  <a:pt x="1332" y="49473"/>
                </a:lnTo>
                <a:lnTo>
                  <a:pt x="1257" y="49611"/>
                </a:lnTo>
                <a:lnTo>
                  <a:pt x="1194" y="49724"/>
                </a:lnTo>
                <a:cubicBezTo>
                  <a:pt x="1169" y="49787"/>
                  <a:pt x="1144" y="49850"/>
                  <a:pt x="1118" y="49913"/>
                </a:cubicBezTo>
                <a:cubicBezTo>
                  <a:pt x="1118" y="49925"/>
                  <a:pt x="1068" y="50051"/>
                  <a:pt x="1043" y="50139"/>
                </a:cubicBezTo>
                <a:cubicBezTo>
                  <a:pt x="1005" y="50227"/>
                  <a:pt x="980" y="50315"/>
                  <a:pt x="955" y="50403"/>
                </a:cubicBezTo>
                <a:cubicBezTo>
                  <a:pt x="955" y="50402"/>
                  <a:pt x="955" y="50402"/>
                  <a:pt x="955" y="50402"/>
                </a:cubicBezTo>
                <a:cubicBezTo>
                  <a:pt x="952" y="50402"/>
                  <a:pt x="904" y="50586"/>
                  <a:pt x="880" y="50817"/>
                </a:cubicBezTo>
                <a:cubicBezTo>
                  <a:pt x="855" y="51031"/>
                  <a:pt x="842" y="51245"/>
                  <a:pt x="842" y="51458"/>
                </a:cubicBezTo>
                <a:cubicBezTo>
                  <a:pt x="917" y="51898"/>
                  <a:pt x="729" y="51370"/>
                  <a:pt x="1068" y="52589"/>
                </a:cubicBezTo>
                <a:cubicBezTo>
                  <a:pt x="1382" y="53632"/>
                  <a:pt x="2563" y="54638"/>
                  <a:pt x="3431" y="54839"/>
                </a:cubicBezTo>
                <a:cubicBezTo>
                  <a:pt x="3824" y="54954"/>
                  <a:pt x="4152" y="55003"/>
                  <a:pt x="4509" y="55003"/>
                </a:cubicBezTo>
                <a:cubicBezTo>
                  <a:pt x="4619" y="55003"/>
                  <a:pt x="4732" y="54998"/>
                  <a:pt x="4850" y="54989"/>
                </a:cubicBezTo>
                <a:cubicBezTo>
                  <a:pt x="5265" y="54977"/>
                  <a:pt x="5931" y="54751"/>
                  <a:pt x="6007" y="54700"/>
                </a:cubicBezTo>
                <a:cubicBezTo>
                  <a:pt x="6157" y="54638"/>
                  <a:pt x="6308" y="54562"/>
                  <a:pt x="6446" y="54474"/>
                </a:cubicBezTo>
                <a:cubicBezTo>
                  <a:pt x="6509" y="54436"/>
                  <a:pt x="6585" y="54386"/>
                  <a:pt x="6647" y="54349"/>
                </a:cubicBezTo>
                <a:lnTo>
                  <a:pt x="6710" y="54298"/>
                </a:lnTo>
                <a:lnTo>
                  <a:pt x="6836" y="54198"/>
                </a:lnTo>
                <a:lnTo>
                  <a:pt x="6949" y="54110"/>
                </a:lnTo>
                <a:lnTo>
                  <a:pt x="6999" y="54072"/>
                </a:lnTo>
                <a:lnTo>
                  <a:pt x="7087" y="53984"/>
                </a:lnTo>
                <a:lnTo>
                  <a:pt x="7200" y="53871"/>
                </a:lnTo>
                <a:lnTo>
                  <a:pt x="7276" y="53808"/>
                </a:lnTo>
                <a:lnTo>
                  <a:pt x="7376" y="53695"/>
                </a:lnTo>
                <a:lnTo>
                  <a:pt x="7514" y="53544"/>
                </a:lnTo>
                <a:cubicBezTo>
                  <a:pt x="7665" y="53368"/>
                  <a:pt x="7778" y="53230"/>
                  <a:pt x="7904" y="53092"/>
                </a:cubicBezTo>
                <a:lnTo>
                  <a:pt x="9161" y="51597"/>
                </a:lnTo>
                <a:lnTo>
                  <a:pt x="10417" y="50126"/>
                </a:lnTo>
                <a:cubicBezTo>
                  <a:pt x="11259" y="49146"/>
                  <a:pt x="12114" y="48179"/>
                  <a:pt x="12968" y="47211"/>
                </a:cubicBezTo>
                <a:lnTo>
                  <a:pt x="12968" y="47211"/>
                </a:lnTo>
                <a:cubicBezTo>
                  <a:pt x="12013" y="48241"/>
                  <a:pt x="11071" y="49284"/>
                  <a:pt x="10128" y="50327"/>
                </a:cubicBezTo>
                <a:cubicBezTo>
                  <a:pt x="13018" y="46935"/>
                  <a:pt x="16009" y="43605"/>
                  <a:pt x="19075" y="40375"/>
                </a:cubicBezTo>
                <a:lnTo>
                  <a:pt x="19075" y="40375"/>
                </a:lnTo>
                <a:cubicBezTo>
                  <a:pt x="17354" y="42160"/>
                  <a:pt x="16185" y="43404"/>
                  <a:pt x="15431" y="44195"/>
                </a:cubicBezTo>
                <a:cubicBezTo>
                  <a:pt x="14690" y="44999"/>
                  <a:pt x="14338" y="45351"/>
                  <a:pt x="14288" y="45389"/>
                </a:cubicBezTo>
                <a:cubicBezTo>
                  <a:pt x="14284" y="45391"/>
                  <a:pt x="14281" y="45392"/>
                  <a:pt x="14279" y="45392"/>
                </a:cubicBezTo>
                <a:cubicBezTo>
                  <a:pt x="14223" y="45392"/>
                  <a:pt x="15229" y="44215"/>
                  <a:pt x="16424" y="42826"/>
                </a:cubicBezTo>
                <a:lnTo>
                  <a:pt x="16424" y="42826"/>
                </a:lnTo>
                <a:cubicBezTo>
                  <a:pt x="14086" y="45376"/>
                  <a:pt x="11259" y="48606"/>
                  <a:pt x="8771" y="51546"/>
                </a:cubicBezTo>
                <a:cubicBezTo>
                  <a:pt x="8726" y="51368"/>
                  <a:pt x="9119" y="51031"/>
                  <a:pt x="9089" y="51031"/>
                </a:cubicBezTo>
                <a:cubicBezTo>
                  <a:pt x="9077" y="51031"/>
                  <a:pt x="8995" y="51087"/>
                  <a:pt x="8784" y="51232"/>
                </a:cubicBezTo>
                <a:cubicBezTo>
                  <a:pt x="8834" y="51157"/>
                  <a:pt x="8884" y="51094"/>
                  <a:pt x="8922" y="51031"/>
                </a:cubicBezTo>
                <a:lnTo>
                  <a:pt x="9022" y="50918"/>
                </a:lnTo>
                <a:cubicBezTo>
                  <a:pt x="9186" y="50742"/>
                  <a:pt x="9324" y="50654"/>
                  <a:pt x="9613" y="50315"/>
                </a:cubicBezTo>
                <a:cubicBezTo>
                  <a:pt x="9588" y="50315"/>
                  <a:pt x="9575" y="50302"/>
                  <a:pt x="9550" y="50290"/>
                </a:cubicBezTo>
                <a:cubicBezTo>
                  <a:pt x="10663" y="49001"/>
                  <a:pt x="11777" y="47726"/>
                  <a:pt x="12729" y="46660"/>
                </a:cubicBezTo>
                <a:lnTo>
                  <a:pt x="12729" y="46660"/>
                </a:lnTo>
                <a:cubicBezTo>
                  <a:pt x="12720" y="46690"/>
                  <a:pt x="12735" y="46712"/>
                  <a:pt x="12775" y="46712"/>
                </a:cubicBezTo>
                <a:cubicBezTo>
                  <a:pt x="12784" y="46712"/>
                  <a:pt x="12794" y="46711"/>
                  <a:pt x="12805" y="46708"/>
                </a:cubicBezTo>
                <a:lnTo>
                  <a:pt x="12805" y="46708"/>
                </a:lnTo>
                <a:cubicBezTo>
                  <a:pt x="12566" y="46985"/>
                  <a:pt x="12327" y="47261"/>
                  <a:pt x="12051" y="47575"/>
                </a:cubicBezTo>
                <a:cubicBezTo>
                  <a:pt x="12315" y="47286"/>
                  <a:pt x="12566" y="46997"/>
                  <a:pt x="12817" y="46708"/>
                </a:cubicBezTo>
                <a:cubicBezTo>
                  <a:pt x="12842" y="46708"/>
                  <a:pt x="12842" y="46708"/>
                  <a:pt x="12880" y="46696"/>
                </a:cubicBezTo>
                <a:cubicBezTo>
                  <a:pt x="12868" y="46683"/>
                  <a:pt x="12880" y="46658"/>
                  <a:pt x="12880" y="46646"/>
                </a:cubicBezTo>
                <a:cubicBezTo>
                  <a:pt x="13169" y="46306"/>
                  <a:pt x="13471" y="45980"/>
                  <a:pt x="13760" y="45653"/>
                </a:cubicBezTo>
                <a:cubicBezTo>
                  <a:pt x="13761" y="45654"/>
                  <a:pt x="13763" y="45655"/>
                  <a:pt x="13765" y="45655"/>
                </a:cubicBezTo>
                <a:cubicBezTo>
                  <a:pt x="13785" y="45655"/>
                  <a:pt x="13852" y="45596"/>
                  <a:pt x="14011" y="45414"/>
                </a:cubicBezTo>
                <a:cubicBezTo>
                  <a:pt x="14011" y="45402"/>
                  <a:pt x="14024" y="45376"/>
                  <a:pt x="14024" y="45351"/>
                </a:cubicBezTo>
                <a:cubicBezTo>
                  <a:pt x="15858" y="43316"/>
                  <a:pt x="17680" y="41368"/>
                  <a:pt x="19615" y="39345"/>
                </a:cubicBezTo>
                <a:cubicBezTo>
                  <a:pt x="20985" y="37875"/>
                  <a:pt x="21752" y="37070"/>
                  <a:pt x="22116" y="36668"/>
                </a:cubicBezTo>
                <a:cubicBezTo>
                  <a:pt x="22333" y="36422"/>
                  <a:pt x="22412" y="36326"/>
                  <a:pt x="22395" y="36326"/>
                </a:cubicBezTo>
                <a:cubicBezTo>
                  <a:pt x="22384" y="36326"/>
                  <a:pt x="22328" y="36371"/>
                  <a:pt x="22242" y="36442"/>
                </a:cubicBezTo>
                <a:cubicBezTo>
                  <a:pt x="21814" y="36819"/>
                  <a:pt x="20684" y="37912"/>
                  <a:pt x="20621" y="37937"/>
                </a:cubicBezTo>
                <a:cubicBezTo>
                  <a:pt x="20332" y="38264"/>
                  <a:pt x="19904" y="38742"/>
                  <a:pt x="18774" y="39961"/>
                </a:cubicBezTo>
                <a:cubicBezTo>
                  <a:pt x="17542" y="41217"/>
                  <a:pt x="16336" y="42499"/>
                  <a:pt x="15129" y="43793"/>
                </a:cubicBezTo>
                <a:cubicBezTo>
                  <a:pt x="15029" y="43856"/>
                  <a:pt x="14966" y="43856"/>
                  <a:pt x="14878" y="43881"/>
                </a:cubicBezTo>
                <a:cubicBezTo>
                  <a:pt x="15029" y="43718"/>
                  <a:pt x="15180" y="43554"/>
                  <a:pt x="15318" y="43404"/>
                </a:cubicBezTo>
                <a:lnTo>
                  <a:pt x="15318" y="43404"/>
                </a:lnTo>
                <a:cubicBezTo>
                  <a:pt x="14853" y="43881"/>
                  <a:pt x="13609" y="45226"/>
                  <a:pt x="12453" y="46507"/>
                </a:cubicBezTo>
                <a:cubicBezTo>
                  <a:pt x="12453" y="46495"/>
                  <a:pt x="12453" y="46482"/>
                  <a:pt x="12453" y="46470"/>
                </a:cubicBezTo>
                <a:cubicBezTo>
                  <a:pt x="12453" y="46457"/>
                  <a:pt x="12453" y="46432"/>
                  <a:pt x="12453" y="46419"/>
                </a:cubicBezTo>
                <a:cubicBezTo>
                  <a:pt x="14551" y="44032"/>
                  <a:pt x="16662" y="41732"/>
                  <a:pt x="18648" y="39646"/>
                </a:cubicBezTo>
                <a:cubicBezTo>
                  <a:pt x="18912" y="39370"/>
                  <a:pt x="19163" y="39106"/>
                  <a:pt x="19427" y="38830"/>
                </a:cubicBezTo>
                <a:cubicBezTo>
                  <a:pt x="20005" y="38239"/>
                  <a:pt x="20558" y="37674"/>
                  <a:pt x="21098" y="37121"/>
                </a:cubicBezTo>
                <a:cubicBezTo>
                  <a:pt x="21111" y="37121"/>
                  <a:pt x="21123" y="37121"/>
                  <a:pt x="21161" y="37095"/>
                </a:cubicBezTo>
                <a:cubicBezTo>
                  <a:pt x="21161" y="37083"/>
                  <a:pt x="21161" y="37070"/>
                  <a:pt x="21161" y="37058"/>
                </a:cubicBezTo>
                <a:cubicBezTo>
                  <a:pt x="21249" y="36957"/>
                  <a:pt x="21337" y="36869"/>
                  <a:pt x="21425" y="36781"/>
                </a:cubicBezTo>
                <a:cubicBezTo>
                  <a:pt x="21639" y="36568"/>
                  <a:pt x="21840" y="36367"/>
                  <a:pt x="22041" y="36166"/>
                </a:cubicBezTo>
                <a:cubicBezTo>
                  <a:pt x="22229" y="35977"/>
                  <a:pt x="22418" y="35789"/>
                  <a:pt x="22594" y="35613"/>
                </a:cubicBezTo>
                <a:cubicBezTo>
                  <a:pt x="22795" y="35412"/>
                  <a:pt x="22983" y="35223"/>
                  <a:pt x="23172" y="35035"/>
                </a:cubicBezTo>
                <a:cubicBezTo>
                  <a:pt x="23373" y="34846"/>
                  <a:pt x="23574" y="34645"/>
                  <a:pt x="23775" y="34457"/>
                </a:cubicBezTo>
                <a:cubicBezTo>
                  <a:pt x="24315" y="33929"/>
                  <a:pt x="24818" y="33451"/>
                  <a:pt x="25295" y="33012"/>
                </a:cubicBezTo>
                <a:cubicBezTo>
                  <a:pt x="25408" y="32898"/>
                  <a:pt x="25534" y="32785"/>
                  <a:pt x="25647" y="32672"/>
                </a:cubicBezTo>
                <a:lnTo>
                  <a:pt x="25647" y="32672"/>
                </a:lnTo>
                <a:cubicBezTo>
                  <a:pt x="24139" y="34067"/>
                  <a:pt x="22644" y="35487"/>
                  <a:pt x="21174" y="36932"/>
                </a:cubicBezTo>
                <a:cubicBezTo>
                  <a:pt x="21199" y="36857"/>
                  <a:pt x="21249" y="36769"/>
                  <a:pt x="21324" y="36668"/>
                </a:cubicBezTo>
                <a:cubicBezTo>
                  <a:pt x="21438" y="36555"/>
                  <a:pt x="21551" y="36442"/>
                  <a:pt x="21664" y="36329"/>
                </a:cubicBezTo>
                <a:cubicBezTo>
                  <a:pt x="21739" y="36266"/>
                  <a:pt x="21814" y="36203"/>
                  <a:pt x="21902" y="36153"/>
                </a:cubicBezTo>
                <a:cubicBezTo>
                  <a:pt x="21940" y="36090"/>
                  <a:pt x="21965" y="36040"/>
                  <a:pt x="21978" y="36002"/>
                </a:cubicBezTo>
                <a:cubicBezTo>
                  <a:pt x="22129" y="35851"/>
                  <a:pt x="22267" y="35701"/>
                  <a:pt x="22418" y="35550"/>
                </a:cubicBezTo>
                <a:lnTo>
                  <a:pt x="22418" y="35550"/>
                </a:lnTo>
                <a:cubicBezTo>
                  <a:pt x="22399" y="35580"/>
                  <a:pt x="22396" y="35602"/>
                  <a:pt x="22413" y="35602"/>
                </a:cubicBezTo>
                <a:cubicBezTo>
                  <a:pt x="22431" y="35602"/>
                  <a:pt x="22472" y="35577"/>
                  <a:pt x="22543" y="35512"/>
                </a:cubicBezTo>
                <a:cubicBezTo>
                  <a:pt x="22594" y="35449"/>
                  <a:pt x="22656" y="35399"/>
                  <a:pt x="22694" y="35336"/>
                </a:cubicBezTo>
                <a:lnTo>
                  <a:pt x="22656" y="35299"/>
                </a:lnTo>
                <a:cubicBezTo>
                  <a:pt x="24101" y="33828"/>
                  <a:pt x="25635" y="32333"/>
                  <a:pt x="27017" y="31039"/>
                </a:cubicBezTo>
                <a:cubicBezTo>
                  <a:pt x="27017" y="31039"/>
                  <a:pt x="27017" y="31051"/>
                  <a:pt x="27017" y="31051"/>
                </a:cubicBezTo>
                <a:cubicBezTo>
                  <a:pt x="27017" y="31039"/>
                  <a:pt x="27029" y="31039"/>
                  <a:pt x="27029" y="31026"/>
                </a:cubicBezTo>
                <a:cubicBezTo>
                  <a:pt x="28022" y="30096"/>
                  <a:pt x="28927" y="29279"/>
                  <a:pt x="29631" y="28664"/>
                </a:cubicBezTo>
                <a:cubicBezTo>
                  <a:pt x="30081" y="28262"/>
                  <a:pt x="30268" y="28086"/>
                  <a:pt x="30249" y="28086"/>
                </a:cubicBezTo>
                <a:cubicBezTo>
                  <a:pt x="30234" y="28086"/>
                  <a:pt x="30094" y="28194"/>
                  <a:pt x="29857" y="28387"/>
                </a:cubicBezTo>
                <a:cubicBezTo>
                  <a:pt x="29316" y="28827"/>
                  <a:pt x="28273" y="29707"/>
                  <a:pt x="27080" y="30775"/>
                </a:cubicBezTo>
                <a:cubicBezTo>
                  <a:pt x="27042" y="30787"/>
                  <a:pt x="27004" y="30812"/>
                  <a:pt x="26929" y="30863"/>
                </a:cubicBezTo>
                <a:lnTo>
                  <a:pt x="26879" y="30926"/>
                </a:lnTo>
                <a:cubicBezTo>
                  <a:pt x="26602" y="31127"/>
                  <a:pt x="26225" y="31303"/>
                  <a:pt x="26087" y="31340"/>
                </a:cubicBezTo>
                <a:cubicBezTo>
                  <a:pt x="26117" y="31344"/>
                  <a:pt x="26149" y="31345"/>
                  <a:pt x="26183" y="31345"/>
                </a:cubicBezTo>
                <a:cubicBezTo>
                  <a:pt x="26275" y="31345"/>
                  <a:pt x="26379" y="31334"/>
                  <a:pt x="26489" y="31315"/>
                </a:cubicBezTo>
                <a:lnTo>
                  <a:pt x="26489" y="31315"/>
                </a:lnTo>
                <a:cubicBezTo>
                  <a:pt x="25823" y="31906"/>
                  <a:pt x="25144" y="32534"/>
                  <a:pt x="24478" y="33162"/>
                </a:cubicBezTo>
                <a:lnTo>
                  <a:pt x="24453" y="33150"/>
                </a:lnTo>
                <a:cubicBezTo>
                  <a:pt x="24830" y="32823"/>
                  <a:pt x="24680" y="32823"/>
                  <a:pt x="24680" y="32735"/>
                </a:cubicBezTo>
                <a:lnTo>
                  <a:pt x="24680" y="32735"/>
                </a:lnTo>
                <a:lnTo>
                  <a:pt x="24101" y="33401"/>
                </a:lnTo>
                <a:lnTo>
                  <a:pt x="24353" y="33275"/>
                </a:lnTo>
                <a:lnTo>
                  <a:pt x="24353" y="33275"/>
                </a:lnTo>
                <a:cubicBezTo>
                  <a:pt x="23398" y="34180"/>
                  <a:pt x="22506" y="35035"/>
                  <a:pt x="21789" y="35726"/>
                </a:cubicBezTo>
                <a:cubicBezTo>
                  <a:pt x="21706" y="35692"/>
                  <a:pt x="21599" y="35676"/>
                  <a:pt x="21486" y="35676"/>
                </a:cubicBezTo>
                <a:cubicBezTo>
                  <a:pt x="21429" y="35676"/>
                  <a:pt x="21370" y="35680"/>
                  <a:pt x="21312" y="35688"/>
                </a:cubicBezTo>
                <a:cubicBezTo>
                  <a:pt x="21973" y="34977"/>
                  <a:pt x="22451" y="34449"/>
                  <a:pt x="22407" y="34449"/>
                </a:cubicBezTo>
                <a:cubicBezTo>
                  <a:pt x="22396" y="34449"/>
                  <a:pt x="22351" y="34483"/>
                  <a:pt x="22267" y="34557"/>
                </a:cubicBezTo>
                <a:cubicBezTo>
                  <a:pt x="22380" y="34444"/>
                  <a:pt x="22506" y="34306"/>
                  <a:pt x="22669" y="34130"/>
                </a:cubicBezTo>
                <a:lnTo>
                  <a:pt x="22669" y="34130"/>
                </a:lnTo>
                <a:cubicBezTo>
                  <a:pt x="22595" y="34189"/>
                  <a:pt x="22560" y="34211"/>
                  <a:pt x="22551" y="34211"/>
                </a:cubicBezTo>
                <a:cubicBezTo>
                  <a:pt x="22529" y="34211"/>
                  <a:pt x="22626" y="34103"/>
                  <a:pt x="22669" y="34042"/>
                </a:cubicBezTo>
                <a:cubicBezTo>
                  <a:pt x="22656" y="34042"/>
                  <a:pt x="22656" y="34029"/>
                  <a:pt x="22656" y="34029"/>
                </a:cubicBezTo>
                <a:cubicBezTo>
                  <a:pt x="22682" y="34017"/>
                  <a:pt x="22697" y="34011"/>
                  <a:pt x="22702" y="34011"/>
                </a:cubicBezTo>
                <a:cubicBezTo>
                  <a:pt x="22707" y="34011"/>
                  <a:pt x="22700" y="34017"/>
                  <a:pt x="22682" y="34029"/>
                </a:cubicBezTo>
                <a:cubicBezTo>
                  <a:pt x="22682" y="34029"/>
                  <a:pt x="22669" y="34042"/>
                  <a:pt x="22669" y="34042"/>
                </a:cubicBezTo>
                <a:cubicBezTo>
                  <a:pt x="22682" y="34067"/>
                  <a:pt x="22682" y="34092"/>
                  <a:pt x="22669" y="34130"/>
                </a:cubicBezTo>
                <a:cubicBezTo>
                  <a:pt x="22669" y="34130"/>
                  <a:pt x="22669" y="34130"/>
                  <a:pt x="22669" y="34130"/>
                </a:cubicBezTo>
                <a:lnTo>
                  <a:pt x="22669" y="34130"/>
                </a:lnTo>
                <a:cubicBezTo>
                  <a:pt x="22669" y="34130"/>
                  <a:pt x="22669" y="34130"/>
                  <a:pt x="22669" y="34130"/>
                </a:cubicBezTo>
                <a:lnTo>
                  <a:pt x="22669" y="34130"/>
                </a:lnTo>
                <a:cubicBezTo>
                  <a:pt x="22669" y="34331"/>
                  <a:pt x="22411" y="34701"/>
                  <a:pt x="22601" y="34701"/>
                </a:cubicBezTo>
                <a:cubicBezTo>
                  <a:pt x="22624" y="34701"/>
                  <a:pt x="22655" y="34695"/>
                  <a:pt x="22694" y="34683"/>
                </a:cubicBezTo>
                <a:cubicBezTo>
                  <a:pt x="23146" y="34218"/>
                  <a:pt x="22920" y="34268"/>
                  <a:pt x="23159" y="33941"/>
                </a:cubicBezTo>
                <a:lnTo>
                  <a:pt x="23159" y="33941"/>
                </a:lnTo>
                <a:cubicBezTo>
                  <a:pt x="22949" y="34162"/>
                  <a:pt x="22873" y="34233"/>
                  <a:pt x="22855" y="34233"/>
                </a:cubicBezTo>
                <a:cubicBezTo>
                  <a:pt x="22824" y="34233"/>
                  <a:pt x="22984" y="34005"/>
                  <a:pt x="22908" y="34005"/>
                </a:cubicBezTo>
                <a:cubicBezTo>
                  <a:pt x="22879" y="34005"/>
                  <a:pt x="22815" y="34038"/>
                  <a:pt x="22694" y="34130"/>
                </a:cubicBezTo>
                <a:cubicBezTo>
                  <a:pt x="22820" y="33967"/>
                  <a:pt x="22958" y="33828"/>
                  <a:pt x="23071" y="33703"/>
                </a:cubicBezTo>
                <a:lnTo>
                  <a:pt x="23071" y="33703"/>
                </a:lnTo>
                <a:cubicBezTo>
                  <a:pt x="22920" y="33816"/>
                  <a:pt x="22782" y="33929"/>
                  <a:pt x="22631" y="34029"/>
                </a:cubicBezTo>
                <a:cubicBezTo>
                  <a:pt x="22644" y="34029"/>
                  <a:pt x="22644" y="34029"/>
                  <a:pt x="22656" y="34017"/>
                </a:cubicBezTo>
                <a:lnTo>
                  <a:pt x="22656" y="34017"/>
                </a:lnTo>
                <a:lnTo>
                  <a:pt x="22003" y="34796"/>
                </a:lnTo>
                <a:cubicBezTo>
                  <a:pt x="21965" y="34821"/>
                  <a:pt x="21940" y="34846"/>
                  <a:pt x="21902" y="34884"/>
                </a:cubicBezTo>
                <a:cubicBezTo>
                  <a:pt x="21777" y="34972"/>
                  <a:pt x="21639" y="35060"/>
                  <a:pt x="21463" y="35148"/>
                </a:cubicBezTo>
                <a:lnTo>
                  <a:pt x="22430" y="34155"/>
                </a:lnTo>
                <a:cubicBezTo>
                  <a:pt x="22506" y="34117"/>
                  <a:pt x="22568" y="34080"/>
                  <a:pt x="22631" y="34029"/>
                </a:cubicBezTo>
                <a:lnTo>
                  <a:pt x="22631" y="34029"/>
                </a:lnTo>
                <a:cubicBezTo>
                  <a:pt x="22594" y="34042"/>
                  <a:pt x="22543" y="34067"/>
                  <a:pt x="22506" y="34092"/>
                </a:cubicBezTo>
                <a:cubicBezTo>
                  <a:pt x="23373" y="33213"/>
                  <a:pt x="24265" y="32346"/>
                  <a:pt x="25157" y="31478"/>
                </a:cubicBezTo>
                <a:lnTo>
                  <a:pt x="25333" y="31466"/>
                </a:lnTo>
                <a:cubicBezTo>
                  <a:pt x="25383" y="31428"/>
                  <a:pt x="25433" y="31378"/>
                  <a:pt x="25496" y="31328"/>
                </a:cubicBezTo>
                <a:cubicBezTo>
                  <a:pt x="25459" y="31328"/>
                  <a:pt x="25383" y="31328"/>
                  <a:pt x="25258" y="31391"/>
                </a:cubicBezTo>
                <a:cubicBezTo>
                  <a:pt x="25635" y="31026"/>
                  <a:pt x="26012" y="30662"/>
                  <a:pt x="26388" y="30310"/>
                </a:cubicBezTo>
                <a:cubicBezTo>
                  <a:pt x="26414" y="30310"/>
                  <a:pt x="26439" y="30310"/>
                  <a:pt x="26464" y="30322"/>
                </a:cubicBezTo>
                <a:lnTo>
                  <a:pt x="26652" y="30071"/>
                </a:lnTo>
                <a:cubicBezTo>
                  <a:pt x="27092" y="29656"/>
                  <a:pt x="27545" y="29242"/>
                  <a:pt x="27984" y="28840"/>
                </a:cubicBezTo>
                <a:cubicBezTo>
                  <a:pt x="28437" y="28425"/>
                  <a:pt x="28889" y="28023"/>
                  <a:pt x="29354" y="27621"/>
                </a:cubicBezTo>
                <a:cubicBezTo>
                  <a:pt x="29681" y="27332"/>
                  <a:pt x="30007" y="27043"/>
                  <a:pt x="30334" y="26766"/>
                </a:cubicBezTo>
                <a:lnTo>
                  <a:pt x="30334" y="26766"/>
                </a:lnTo>
                <a:cubicBezTo>
                  <a:pt x="30121" y="26942"/>
                  <a:pt x="29844" y="27156"/>
                  <a:pt x="29530" y="27420"/>
                </a:cubicBezTo>
                <a:cubicBezTo>
                  <a:pt x="29568" y="27382"/>
                  <a:pt x="29618" y="27344"/>
                  <a:pt x="29668" y="27281"/>
                </a:cubicBezTo>
                <a:lnTo>
                  <a:pt x="29668" y="27281"/>
                </a:lnTo>
                <a:cubicBezTo>
                  <a:pt x="29631" y="27294"/>
                  <a:pt x="29631" y="27294"/>
                  <a:pt x="29593" y="27307"/>
                </a:cubicBezTo>
                <a:cubicBezTo>
                  <a:pt x="29543" y="27357"/>
                  <a:pt x="29467" y="27432"/>
                  <a:pt x="29329" y="27533"/>
                </a:cubicBezTo>
                <a:cubicBezTo>
                  <a:pt x="29367" y="27533"/>
                  <a:pt x="29367" y="27545"/>
                  <a:pt x="29367" y="27558"/>
                </a:cubicBezTo>
                <a:cubicBezTo>
                  <a:pt x="29115" y="27784"/>
                  <a:pt x="28814" y="28035"/>
                  <a:pt x="28500" y="28312"/>
                </a:cubicBezTo>
                <a:lnTo>
                  <a:pt x="28701" y="28048"/>
                </a:lnTo>
                <a:lnTo>
                  <a:pt x="28701" y="28048"/>
                </a:lnTo>
                <a:cubicBezTo>
                  <a:pt x="28625" y="28061"/>
                  <a:pt x="28437" y="28199"/>
                  <a:pt x="28361" y="28224"/>
                </a:cubicBezTo>
                <a:cubicBezTo>
                  <a:pt x="28355" y="28230"/>
                  <a:pt x="28346" y="28233"/>
                  <a:pt x="28339" y="28233"/>
                </a:cubicBezTo>
                <a:cubicBezTo>
                  <a:pt x="28333" y="28233"/>
                  <a:pt x="28330" y="28230"/>
                  <a:pt x="28336" y="28224"/>
                </a:cubicBezTo>
                <a:lnTo>
                  <a:pt x="28336" y="28224"/>
                </a:lnTo>
                <a:cubicBezTo>
                  <a:pt x="28261" y="28299"/>
                  <a:pt x="28211" y="28362"/>
                  <a:pt x="28185" y="28400"/>
                </a:cubicBezTo>
                <a:cubicBezTo>
                  <a:pt x="28140" y="28468"/>
                  <a:pt x="28149" y="28495"/>
                  <a:pt x="28196" y="28495"/>
                </a:cubicBezTo>
                <a:cubicBezTo>
                  <a:pt x="28228" y="28495"/>
                  <a:pt x="28276" y="28483"/>
                  <a:pt x="28336" y="28463"/>
                </a:cubicBezTo>
                <a:lnTo>
                  <a:pt x="28336" y="28463"/>
                </a:lnTo>
                <a:cubicBezTo>
                  <a:pt x="27758" y="28965"/>
                  <a:pt x="27117" y="29543"/>
                  <a:pt x="26426" y="30184"/>
                </a:cubicBezTo>
                <a:cubicBezTo>
                  <a:pt x="26388" y="30209"/>
                  <a:pt x="26351" y="30234"/>
                  <a:pt x="26313" y="30260"/>
                </a:cubicBezTo>
                <a:cubicBezTo>
                  <a:pt x="26269" y="30277"/>
                  <a:pt x="26224" y="30295"/>
                  <a:pt x="26193" y="30295"/>
                </a:cubicBezTo>
                <a:cubicBezTo>
                  <a:pt x="26180" y="30295"/>
                  <a:pt x="26170" y="30292"/>
                  <a:pt x="26162" y="30285"/>
                </a:cubicBezTo>
                <a:lnTo>
                  <a:pt x="26162" y="30285"/>
                </a:lnTo>
                <a:cubicBezTo>
                  <a:pt x="26172" y="30303"/>
                  <a:pt x="26187" y="30315"/>
                  <a:pt x="26215" y="30315"/>
                </a:cubicBezTo>
                <a:cubicBezTo>
                  <a:pt x="26225" y="30315"/>
                  <a:pt x="26237" y="30313"/>
                  <a:pt x="26250" y="30310"/>
                </a:cubicBezTo>
                <a:lnTo>
                  <a:pt x="26288" y="30310"/>
                </a:lnTo>
                <a:cubicBezTo>
                  <a:pt x="24667" y="31830"/>
                  <a:pt x="22782" y="33678"/>
                  <a:pt x="20872" y="35625"/>
                </a:cubicBezTo>
                <a:lnTo>
                  <a:pt x="20859" y="35550"/>
                </a:lnTo>
                <a:lnTo>
                  <a:pt x="20822" y="35676"/>
                </a:lnTo>
                <a:cubicBezTo>
                  <a:pt x="20558" y="35939"/>
                  <a:pt x="20307" y="36216"/>
                  <a:pt x="20043" y="36480"/>
                </a:cubicBezTo>
                <a:lnTo>
                  <a:pt x="20030" y="36455"/>
                </a:lnTo>
                <a:lnTo>
                  <a:pt x="19992" y="36530"/>
                </a:lnTo>
                <a:cubicBezTo>
                  <a:pt x="19502" y="37045"/>
                  <a:pt x="19000" y="37560"/>
                  <a:pt x="18510" y="38076"/>
                </a:cubicBezTo>
                <a:cubicBezTo>
                  <a:pt x="18510" y="38063"/>
                  <a:pt x="18497" y="38063"/>
                  <a:pt x="18497" y="38050"/>
                </a:cubicBezTo>
                <a:lnTo>
                  <a:pt x="18321" y="38277"/>
                </a:lnTo>
                <a:cubicBezTo>
                  <a:pt x="18057" y="38553"/>
                  <a:pt x="17793" y="38842"/>
                  <a:pt x="17517" y="39119"/>
                </a:cubicBezTo>
                <a:cubicBezTo>
                  <a:pt x="17479" y="39144"/>
                  <a:pt x="17442" y="39169"/>
                  <a:pt x="17391" y="39181"/>
                </a:cubicBezTo>
                <a:cubicBezTo>
                  <a:pt x="17404" y="39194"/>
                  <a:pt x="17429" y="39194"/>
                  <a:pt x="17442" y="39194"/>
                </a:cubicBezTo>
                <a:cubicBezTo>
                  <a:pt x="17102" y="39558"/>
                  <a:pt x="16776" y="39923"/>
                  <a:pt x="16436" y="40275"/>
                </a:cubicBezTo>
                <a:cubicBezTo>
                  <a:pt x="16411" y="40275"/>
                  <a:pt x="16373" y="40325"/>
                  <a:pt x="16336" y="40388"/>
                </a:cubicBezTo>
                <a:cubicBezTo>
                  <a:pt x="13973" y="42926"/>
                  <a:pt x="11862" y="45276"/>
                  <a:pt x="10480" y="46771"/>
                </a:cubicBezTo>
                <a:cubicBezTo>
                  <a:pt x="10047" y="47242"/>
                  <a:pt x="9845" y="47453"/>
                  <a:pt x="9830" y="47453"/>
                </a:cubicBezTo>
                <a:cubicBezTo>
                  <a:pt x="9815" y="47453"/>
                  <a:pt x="9998" y="47229"/>
                  <a:pt x="10329" y="46834"/>
                </a:cubicBezTo>
                <a:cubicBezTo>
                  <a:pt x="10983" y="46068"/>
                  <a:pt x="12227" y="44635"/>
                  <a:pt x="13735" y="42951"/>
                </a:cubicBezTo>
                <a:cubicBezTo>
                  <a:pt x="15255" y="41280"/>
                  <a:pt x="17027" y="39370"/>
                  <a:pt x="18698" y="37611"/>
                </a:cubicBezTo>
                <a:cubicBezTo>
                  <a:pt x="20382" y="35864"/>
                  <a:pt x="21965" y="34281"/>
                  <a:pt x="23059" y="33200"/>
                </a:cubicBezTo>
                <a:lnTo>
                  <a:pt x="23059" y="33200"/>
                </a:lnTo>
                <a:lnTo>
                  <a:pt x="23046" y="33225"/>
                </a:lnTo>
                <a:cubicBezTo>
                  <a:pt x="23059" y="33200"/>
                  <a:pt x="23071" y="33187"/>
                  <a:pt x="23084" y="33175"/>
                </a:cubicBezTo>
                <a:cubicBezTo>
                  <a:pt x="23222" y="33037"/>
                  <a:pt x="23348" y="32898"/>
                  <a:pt x="23473" y="32785"/>
                </a:cubicBezTo>
                <a:cubicBezTo>
                  <a:pt x="23574" y="32710"/>
                  <a:pt x="23674" y="32635"/>
                  <a:pt x="23800" y="32559"/>
                </a:cubicBezTo>
                <a:cubicBezTo>
                  <a:pt x="23812" y="32509"/>
                  <a:pt x="23800" y="32484"/>
                  <a:pt x="23775" y="32484"/>
                </a:cubicBezTo>
                <a:cubicBezTo>
                  <a:pt x="23767" y="32480"/>
                  <a:pt x="23756" y="32479"/>
                  <a:pt x="23742" y="32479"/>
                </a:cubicBezTo>
                <a:cubicBezTo>
                  <a:pt x="23708" y="32479"/>
                  <a:pt x="23660" y="32487"/>
                  <a:pt x="23624" y="32496"/>
                </a:cubicBezTo>
                <a:cubicBezTo>
                  <a:pt x="23607" y="32500"/>
                  <a:pt x="23590" y="32502"/>
                  <a:pt x="23577" y="32502"/>
                </a:cubicBezTo>
                <a:cubicBezTo>
                  <a:pt x="23541" y="32502"/>
                  <a:pt x="23525" y="32485"/>
                  <a:pt x="23561" y="32421"/>
                </a:cubicBezTo>
                <a:lnTo>
                  <a:pt x="23561" y="32421"/>
                </a:lnTo>
                <a:cubicBezTo>
                  <a:pt x="23423" y="32572"/>
                  <a:pt x="23322" y="32735"/>
                  <a:pt x="23222" y="32886"/>
                </a:cubicBezTo>
                <a:cubicBezTo>
                  <a:pt x="23172" y="32986"/>
                  <a:pt x="23121" y="33062"/>
                  <a:pt x="23071" y="33150"/>
                </a:cubicBezTo>
                <a:cubicBezTo>
                  <a:pt x="21463" y="34708"/>
                  <a:pt x="19565" y="36605"/>
                  <a:pt x="17806" y="38427"/>
                </a:cubicBezTo>
                <a:cubicBezTo>
                  <a:pt x="16034" y="40262"/>
                  <a:pt x="14375" y="42021"/>
                  <a:pt x="13219" y="43278"/>
                </a:cubicBezTo>
                <a:cubicBezTo>
                  <a:pt x="12191" y="44383"/>
                  <a:pt x="11533" y="45090"/>
                  <a:pt x="11500" y="45090"/>
                </a:cubicBezTo>
                <a:cubicBezTo>
                  <a:pt x="11496" y="45090"/>
                  <a:pt x="11503" y="45077"/>
                  <a:pt x="11523" y="45050"/>
                </a:cubicBezTo>
                <a:cubicBezTo>
                  <a:pt x="11674" y="44824"/>
                  <a:pt x="12666" y="43630"/>
                  <a:pt x="14928" y="41104"/>
                </a:cubicBezTo>
                <a:cubicBezTo>
                  <a:pt x="15896" y="40087"/>
                  <a:pt x="16131" y="39862"/>
                  <a:pt x="16157" y="39862"/>
                </a:cubicBezTo>
                <a:cubicBezTo>
                  <a:pt x="16177" y="39862"/>
                  <a:pt x="16065" y="40005"/>
                  <a:pt x="16085" y="40005"/>
                </a:cubicBezTo>
                <a:cubicBezTo>
                  <a:pt x="16097" y="40005"/>
                  <a:pt x="16168" y="39942"/>
                  <a:pt x="16373" y="39734"/>
                </a:cubicBezTo>
                <a:cubicBezTo>
                  <a:pt x="18535" y="37372"/>
                  <a:pt x="20734" y="35047"/>
                  <a:pt x="22996" y="32785"/>
                </a:cubicBezTo>
                <a:cubicBezTo>
                  <a:pt x="25848" y="30059"/>
                  <a:pt x="27808" y="28337"/>
                  <a:pt x="29266" y="27106"/>
                </a:cubicBezTo>
                <a:cubicBezTo>
                  <a:pt x="30736" y="25874"/>
                  <a:pt x="31679" y="25120"/>
                  <a:pt x="32583" y="24429"/>
                </a:cubicBezTo>
                <a:cubicBezTo>
                  <a:pt x="33476" y="23738"/>
                  <a:pt x="34330" y="23110"/>
                  <a:pt x="35637" y="22180"/>
                </a:cubicBezTo>
                <a:cubicBezTo>
                  <a:pt x="36290" y="21727"/>
                  <a:pt x="37070" y="21187"/>
                  <a:pt x="38037" y="20609"/>
                </a:cubicBezTo>
                <a:cubicBezTo>
                  <a:pt x="39005" y="20006"/>
                  <a:pt x="40173" y="19340"/>
                  <a:pt x="41631" y="18749"/>
                </a:cubicBezTo>
                <a:lnTo>
                  <a:pt x="41631" y="18749"/>
                </a:lnTo>
                <a:cubicBezTo>
                  <a:pt x="39821" y="19478"/>
                  <a:pt x="38263" y="20395"/>
                  <a:pt x="36931" y="21250"/>
                </a:cubicBezTo>
                <a:cubicBezTo>
                  <a:pt x="36592" y="21463"/>
                  <a:pt x="36278" y="21677"/>
                  <a:pt x="35976" y="21891"/>
                </a:cubicBezTo>
                <a:cubicBezTo>
                  <a:pt x="35662" y="22092"/>
                  <a:pt x="35373" y="22293"/>
                  <a:pt x="35084" y="22506"/>
                </a:cubicBezTo>
                <a:cubicBezTo>
                  <a:pt x="34808" y="22707"/>
                  <a:pt x="34531" y="22896"/>
                  <a:pt x="34267" y="23084"/>
                </a:cubicBezTo>
                <a:cubicBezTo>
                  <a:pt x="34003" y="23285"/>
                  <a:pt x="33752" y="23474"/>
                  <a:pt x="33513" y="23650"/>
                </a:cubicBezTo>
                <a:cubicBezTo>
                  <a:pt x="31591" y="25108"/>
                  <a:pt x="30296" y="26201"/>
                  <a:pt x="29379" y="26967"/>
                </a:cubicBezTo>
                <a:cubicBezTo>
                  <a:pt x="28914" y="27344"/>
                  <a:pt x="28550" y="27658"/>
                  <a:pt x="28261" y="27897"/>
                </a:cubicBezTo>
                <a:cubicBezTo>
                  <a:pt x="27959" y="28149"/>
                  <a:pt x="27746" y="28337"/>
                  <a:pt x="27557" y="28475"/>
                </a:cubicBezTo>
                <a:cubicBezTo>
                  <a:pt x="27205" y="28764"/>
                  <a:pt x="27029" y="28890"/>
                  <a:pt x="26853" y="29016"/>
                </a:cubicBezTo>
                <a:cubicBezTo>
                  <a:pt x="26514" y="29267"/>
                  <a:pt x="26150" y="29506"/>
                  <a:pt x="24378" y="31127"/>
                </a:cubicBezTo>
                <a:cubicBezTo>
                  <a:pt x="22631" y="32773"/>
                  <a:pt x="19414" y="35776"/>
                  <a:pt x="13772" y="41958"/>
                </a:cubicBezTo>
                <a:cubicBezTo>
                  <a:pt x="15330" y="40199"/>
                  <a:pt x="16926" y="38478"/>
                  <a:pt x="18535" y="36769"/>
                </a:cubicBezTo>
                <a:lnTo>
                  <a:pt x="18535" y="36769"/>
                </a:lnTo>
                <a:cubicBezTo>
                  <a:pt x="18518" y="36788"/>
                  <a:pt x="18511" y="36796"/>
                  <a:pt x="18512" y="36796"/>
                </a:cubicBezTo>
                <a:cubicBezTo>
                  <a:pt x="18526" y="36796"/>
                  <a:pt x="19487" y="35811"/>
                  <a:pt x="19510" y="35811"/>
                </a:cubicBezTo>
                <a:lnTo>
                  <a:pt x="19510" y="35811"/>
                </a:lnTo>
                <a:cubicBezTo>
                  <a:pt x="19512" y="35811"/>
                  <a:pt x="19506" y="35820"/>
                  <a:pt x="19490" y="35839"/>
                </a:cubicBezTo>
                <a:cubicBezTo>
                  <a:pt x="21365" y="33896"/>
                  <a:pt x="22134" y="33110"/>
                  <a:pt x="22115" y="33110"/>
                </a:cubicBezTo>
                <a:lnTo>
                  <a:pt x="22115" y="33110"/>
                </a:lnTo>
                <a:cubicBezTo>
                  <a:pt x="22106" y="33110"/>
                  <a:pt x="21915" y="33292"/>
                  <a:pt x="21576" y="33615"/>
                </a:cubicBezTo>
                <a:cubicBezTo>
                  <a:pt x="20533" y="34620"/>
                  <a:pt x="18158" y="37020"/>
                  <a:pt x="15607" y="39747"/>
                </a:cubicBezTo>
                <a:cubicBezTo>
                  <a:pt x="13043" y="42461"/>
                  <a:pt x="10329" y="45515"/>
                  <a:pt x="8457" y="47676"/>
                </a:cubicBezTo>
                <a:cubicBezTo>
                  <a:pt x="7017" y="49338"/>
                  <a:pt x="6060" y="50458"/>
                  <a:pt x="6027" y="50458"/>
                </a:cubicBezTo>
                <a:cubicBezTo>
                  <a:pt x="6016" y="50458"/>
                  <a:pt x="6090" y="50357"/>
                  <a:pt x="6258" y="50139"/>
                </a:cubicBezTo>
                <a:cubicBezTo>
                  <a:pt x="7062" y="49109"/>
                  <a:pt x="8281" y="47638"/>
                  <a:pt x="9626" y="46055"/>
                </a:cubicBezTo>
                <a:lnTo>
                  <a:pt x="9940" y="45703"/>
                </a:lnTo>
                <a:cubicBezTo>
                  <a:pt x="10342" y="45251"/>
                  <a:pt x="10744" y="44773"/>
                  <a:pt x="11146" y="44308"/>
                </a:cubicBezTo>
                <a:lnTo>
                  <a:pt x="11397" y="44032"/>
                </a:lnTo>
                <a:cubicBezTo>
                  <a:pt x="12176" y="43152"/>
                  <a:pt x="12956" y="42298"/>
                  <a:pt x="13709" y="41481"/>
                </a:cubicBezTo>
                <a:lnTo>
                  <a:pt x="13709" y="41481"/>
                </a:lnTo>
                <a:lnTo>
                  <a:pt x="12629" y="42650"/>
                </a:lnTo>
                <a:lnTo>
                  <a:pt x="12528" y="42750"/>
                </a:lnTo>
                <a:cubicBezTo>
                  <a:pt x="11900" y="43429"/>
                  <a:pt x="11272" y="44120"/>
                  <a:pt x="10643" y="44811"/>
                </a:cubicBezTo>
                <a:lnTo>
                  <a:pt x="9789" y="45753"/>
                </a:lnTo>
                <a:lnTo>
                  <a:pt x="9437" y="46130"/>
                </a:lnTo>
                <a:lnTo>
                  <a:pt x="9060" y="46558"/>
                </a:lnTo>
                <a:lnTo>
                  <a:pt x="8155" y="47571"/>
                </a:lnTo>
                <a:lnTo>
                  <a:pt x="8155" y="47571"/>
                </a:lnTo>
                <a:cubicBezTo>
                  <a:pt x="8181" y="47540"/>
                  <a:pt x="8216" y="47497"/>
                  <a:pt x="8256" y="47450"/>
                </a:cubicBezTo>
                <a:cubicBezTo>
                  <a:pt x="8482" y="47161"/>
                  <a:pt x="8947" y="46608"/>
                  <a:pt x="9475" y="46005"/>
                </a:cubicBezTo>
                <a:cubicBezTo>
                  <a:pt x="10342" y="44999"/>
                  <a:pt x="11385" y="43843"/>
                  <a:pt x="11799" y="43391"/>
                </a:cubicBezTo>
                <a:lnTo>
                  <a:pt x="11799" y="43391"/>
                </a:lnTo>
                <a:lnTo>
                  <a:pt x="10882" y="44271"/>
                </a:lnTo>
                <a:lnTo>
                  <a:pt x="10882" y="44283"/>
                </a:lnTo>
                <a:lnTo>
                  <a:pt x="10631" y="44522"/>
                </a:lnTo>
                <a:lnTo>
                  <a:pt x="10065" y="45075"/>
                </a:lnTo>
                <a:lnTo>
                  <a:pt x="10053" y="45081"/>
                </a:lnTo>
                <a:lnTo>
                  <a:pt x="10053" y="45081"/>
                </a:lnTo>
                <a:cubicBezTo>
                  <a:pt x="10070" y="45062"/>
                  <a:pt x="10086" y="45043"/>
                  <a:pt x="10103" y="45025"/>
                </a:cubicBezTo>
                <a:cubicBezTo>
                  <a:pt x="10192" y="44925"/>
                  <a:pt x="10278" y="44825"/>
                  <a:pt x="10364" y="44727"/>
                </a:cubicBezTo>
                <a:lnTo>
                  <a:pt x="10364" y="44727"/>
                </a:lnTo>
                <a:lnTo>
                  <a:pt x="10040" y="45087"/>
                </a:lnTo>
                <a:lnTo>
                  <a:pt x="10053" y="45081"/>
                </a:lnTo>
                <a:lnTo>
                  <a:pt x="10053" y="45081"/>
                </a:lnTo>
                <a:cubicBezTo>
                  <a:pt x="8897" y="46387"/>
                  <a:pt x="7584" y="47886"/>
                  <a:pt x="6296" y="49410"/>
                </a:cubicBezTo>
                <a:cubicBezTo>
                  <a:pt x="5969" y="49800"/>
                  <a:pt x="5630" y="50189"/>
                  <a:pt x="5315" y="50566"/>
                </a:cubicBezTo>
                <a:cubicBezTo>
                  <a:pt x="5152" y="50767"/>
                  <a:pt x="4989" y="50956"/>
                  <a:pt x="4825" y="51144"/>
                </a:cubicBezTo>
                <a:lnTo>
                  <a:pt x="4687" y="51282"/>
                </a:lnTo>
                <a:cubicBezTo>
                  <a:pt x="4675" y="51308"/>
                  <a:pt x="4649" y="51333"/>
                  <a:pt x="4624" y="51358"/>
                </a:cubicBezTo>
                <a:cubicBezTo>
                  <a:pt x="4612" y="51358"/>
                  <a:pt x="4599" y="51370"/>
                  <a:pt x="4599" y="51370"/>
                </a:cubicBezTo>
                <a:cubicBezTo>
                  <a:pt x="4599" y="51370"/>
                  <a:pt x="4587" y="51383"/>
                  <a:pt x="4574" y="51383"/>
                </a:cubicBezTo>
                <a:lnTo>
                  <a:pt x="4561" y="51396"/>
                </a:lnTo>
                <a:lnTo>
                  <a:pt x="4524" y="51396"/>
                </a:lnTo>
                <a:cubicBezTo>
                  <a:pt x="4511" y="51396"/>
                  <a:pt x="4448" y="51358"/>
                  <a:pt x="4448" y="51333"/>
                </a:cubicBezTo>
                <a:cubicBezTo>
                  <a:pt x="4448" y="51320"/>
                  <a:pt x="4448" y="51320"/>
                  <a:pt x="4448" y="51308"/>
                </a:cubicBezTo>
                <a:cubicBezTo>
                  <a:pt x="4461" y="51282"/>
                  <a:pt x="4461" y="51282"/>
                  <a:pt x="4461" y="51282"/>
                </a:cubicBezTo>
                <a:cubicBezTo>
                  <a:pt x="4461" y="51270"/>
                  <a:pt x="4474" y="51257"/>
                  <a:pt x="4474" y="51245"/>
                </a:cubicBezTo>
                <a:cubicBezTo>
                  <a:pt x="4536" y="51132"/>
                  <a:pt x="4599" y="51031"/>
                  <a:pt x="4675" y="50918"/>
                </a:cubicBezTo>
                <a:cubicBezTo>
                  <a:pt x="5227" y="50101"/>
                  <a:pt x="5793" y="49335"/>
                  <a:pt x="6308" y="48606"/>
                </a:cubicBezTo>
                <a:cubicBezTo>
                  <a:pt x="6346" y="48556"/>
                  <a:pt x="6384" y="48505"/>
                  <a:pt x="6421" y="48455"/>
                </a:cubicBezTo>
                <a:cubicBezTo>
                  <a:pt x="6473" y="48269"/>
                  <a:pt x="6362" y="48145"/>
                  <a:pt x="6182" y="48145"/>
                </a:cubicBezTo>
                <a:cubicBezTo>
                  <a:pt x="6058" y="48145"/>
                  <a:pt x="5902" y="48204"/>
                  <a:pt x="5743" y="48342"/>
                </a:cubicBezTo>
                <a:cubicBezTo>
                  <a:pt x="5718" y="48267"/>
                  <a:pt x="6195" y="47827"/>
                  <a:pt x="6384" y="47575"/>
                </a:cubicBezTo>
                <a:cubicBezTo>
                  <a:pt x="7012" y="46884"/>
                  <a:pt x="7137" y="46382"/>
                  <a:pt x="7615" y="45791"/>
                </a:cubicBezTo>
                <a:lnTo>
                  <a:pt x="7615" y="45791"/>
                </a:lnTo>
                <a:lnTo>
                  <a:pt x="7326" y="46294"/>
                </a:lnTo>
                <a:cubicBezTo>
                  <a:pt x="7427" y="46206"/>
                  <a:pt x="8042" y="45276"/>
                  <a:pt x="8118" y="45113"/>
                </a:cubicBezTo>
                <a:cubicBezTo>
                  <a:pt x="8159" y="45113"/>
                  <a:pt x="8014" y="45503"/>
                  <a:pt x="8093" y="45503"/>
                </a:cubicBezTo>
                <a:cubicBezTo>
                  <a:pt x="8110" y="45503"/>
                  <a:pt x="8138" y="45484"/>
                  <a:pt x="8180" y="45439"/>
                </a:cubicBezTo>
                <a:cubicBezTo>
                  <a:pt x="8997" y="44333"/>
                  <a:pt x="9575" y="43165"/>
                  <a:pt x="9437" y="43152"/>
                </a:cubicBezTo>
                <a:lnTo>
                  <a:pt x="9437" y="43152"/>
                </a:lnTo>
                <a:lnTo>
                  <a:pt x="8306" y="44937"/>
                </a:lnTo>
                <a:cubicBezTo>
                  <a:pt x="8306" y="44937"/>
                  <a:pt x="8305" y="44937"/>
                  <a:pt x="8305" y="44937"/>
                </a:cubicBezTo>
                <a:cubicBezTo>
                  <a:pt x="8202" y="44937"/>
                  <a:pt x="9097" y="43667"/>
                  <a:pt x="8960" y="43667"/>
                </a:cubicBezTo>
                <a:lnTo>
                  <a:pt x="10116" y="42122"/>
                </a:lnTo>
                <a:lnTo>
                  <a:pt x="10116" y="42122"/>
                </a:lnTo>
                <a:cubicBezTo>
                  <a:pt x="9996" y="42295"/>
                  <a:pt x="9671" y="42777"/>
                  <a:pt x="9722" y="42777"/>
                </a:cubicBezTo>
                <a:cubicBezTo>
                  <a:pt x="9730" y="42777"/>
                  <a:pt x="9747" y="42765"/>
                  <a:pt x="9776" y="42738"/>
                </a:cubicBezTo>
                <a:cubicBezTo>
                  <a:pt x="10254" y="42059"/>
                  <a:pt x="10040" y="42398"/>
                  <a:pt x="10392" y="41971"/>
                </a:cubicBezTo>
                <a:lnTo>
                  <a:pt x="10392" y="41971"/>
                </a:lnTo>
                <a:cubicBezTo>
                  <a:pt x="9940" y="42813"/>
                  <a:pt x="9173" y="44409"/>
                  <a:pt x="8922" y="44999"/>
                </a:cubicBezTo>
                <a:lnTo>
                  <a:pt x="9462" y="44158"/>
                </a:lnTo>
                <a:lnTo>
                  <a:pt x="9651" y="43982"/>
                </a:lnTo>
                <a:cubicBezTo>
                  <a:pt x="10342" y="42876"/>
                  <a:pt x="10731" y="41707"/>
                  <a:pt x="10857" y="41368"/>
                </a:cubicBezTo>
                <a:cubicBezTo>
                  <a:pt x="11051" y="41114"/>
                  <a:pt x="11164" y="41030"/>
                  <a:pt x="11224" y="41030"/>
                </a:cubicBezTo>
                <a:cubicBezTo>
                  <a:pt x="11304" y="41030"/>
                  <a:pt x="11290" y="41180"/>
                  <a:pt x="11247" y="41280"/>
                </a:cubicBezTo>
                <a:cubicBezTo>
                  <a:pt x="12114" y="40086"/>
                  <a:pt x="11862" y="39935"/>
                  <a:pt x="12742" y="38742"/>
                </a:cubicBezTo>
                <a:lnTo>
                  <a:pt x="12742" y="38742"/>
                </a:lnTo>
                <a:lnTo>
                  <a:pt x="12390" y="39169"/>
                </a:lnTo>
                <a:cubicBezTo>
                  <a:pt x="12558" y="38893"/>
                  <a:pt x="13274" y="37956"/>
                  <a:pt x="13242" y="37956"/>
                </a:cubicBezTo>
                <a:cubicBezTo>
                  <a:pt x="13241" y="37956"/>
                  <a:pt x="13237" y="37958"/>
                  <a:pt x="13232" y="37963"/>
                </a:cubicBezTo>
                <a:cubicBezTo>
                  <a:pt x="13361" y="37833"/>
                  <a:pt x="13509" y="37727"/>
                  <a:pt x="13569" y="37727"/>
                </a:cubicBezTo>
                <a:cubicBezTo>
                  <a:pt x="13602" y="37727"/>
                  <a:pt x="13609" y="37759"/>
                  <a:pt x="13573" y="37835"/>
                </a:cubicBezTo>
                <a:lnTo>
                  <a:pt x="13573" y="37835"/>
                </a:lnTo>
                <a:lnTo>
                  <a:pt x="14144" y="36740"/>
                </a:lnTo>
                <a:lnTo>
                  <a:pt x="14144" y="36740"/>
                </a:lnTo>
                <a:cubicBezTo>
                  <a:pt x="14090" y="36870"/>
                  <a:pt x="14261" y="36875"/>
                  <a:pt x="14250" y="36945"/>
                </a:cubicBezTo>
                <a:cubicBezTo>
                  <a:pt x="14487" y="36609"/>
                  <a:pt x="14576" y="36289"/>
                  <a:pt x="14500" y="36289"/>
                </a:cubicBezTo>
                <a:cubicBezTo>
                  <a:pt x="14484" y="36289"/>
                  <a:pt x="14459" y="36304"/>
                  <a:pt x="14426" y="36338"/>
                </a:cubicBezTo>
                <a:lnTo>
                  <a:pt x="14426" y="36338"/>
                </a:lnTo>
                <a:cubicBezTo>
                  <a:pt x="15087" y="35604"/>
                  <a:pt x="14898" y="35756"/>
                  <a:pt x="15481" y="35160"/>
                </a:cubicBezTo>
                <a:cubicBezTo>
                  <a:pt x="15543" y="35072"/>
                  <a:pt x="15543" y="35038"/>
                  <a:pt x="15511" y="35038"/>
                </a:cubicBezTo>
                <a:cubicBezTo>
                  <a:pt x="15451" y="35038"/>
                  <a:pt x="15282" y="35155"/>
                  <a:pt x="15192" y="35261"/>
                </a:cubicBezTo>
                <a:cubicBezTo>
                  <a:pt x="15544" y="34670"/>
                  <a:pt x="15808" y="34356"/>
                  <a:pt x="16009" y="34105"/>
                </a:cubicBezTo>
                <a:lnTo>
                  <a:pt x="16009" y="34105"/>
                </a:lnTo>
                <a:cubicBezTo>
                  <a:pt x="15639" y="34691"/>
                  <a:pt x="15766" y="34733"/>
                  <a:pt x="15913" y="34733"/>
                </a:cubicBezTo>
                <a:cubicBezTo>
                  <a:pt x="15938" y="34733"/>
                  <a:pt x="15963" y="34732"/>
                  <a:pt x="15986" y="34732"/>
                </a:cubicBezTo>
                <a:cubicBezTo>
                  <a:pt x="16051" y="34732"/>
                  <a:pt x="16104" y="34741"/>
                  <a:pt x="16097" y="34808"/>
                </a:cubicBezTo>
                <a:lnTo>
                  <a:pt x="17115" y="32547"/>
                </a:lnTo>
                <a:lnTo>
                  <a:pt x="17115" y="32547"/>
                </a:lnTo>
                <a:cubicBezTo>
                  <a:pt x="17090" y="32622"/>
                  <a:pt x="17115" y="32848"/>
                  <a:pt x="17127" y="32873"/>
                </a:cubicBezTo>
                <a:cubicBezTo>
                  <a:pt x="17153" y="32597"/>
                  <a:pt x="18736" y="30310"/>
                  <a:pt x="19540" y="29217"/>
                </a:cubicBezTo>
                <a:lnTo>
                  <a:pt x="19540" y="29217"/>
                </a:lnTo>
                <a:lnTo>
                  <a:pt x="19427" y="29380"/>
                </a:lnTo>
                <a:cubicBezTo>
                  <a:pt x="19413" y="29409"/>
                  <a:pt x="19409" y="29422"/>
                  <a:pt x="19415" y="29422"/>
                </a:cubicBezTo>
                <a:cubicBezTo>
                  <a:pt x="19459" y="29422"/>
                  <a:pt x="20044" y="28640"/>
                  <a:pt x="20244" y="28262"/>
                </a:cubicBezTo>
                <a:lnTo>
                  <a:pt x="20244" y="28262"/>
                </a:lnTo>
                <a:cubicBezTo>
                  <a:pt x="20219" y="28362"/>
                  <a:pt x="20156" y="28450"/>
                  <a:pt x="20030" y="28613"/>
                </a:cubicBezTo>
                <a:cubicBezTo>
                  <a:pt x="20646" y="27922"/>
                  <a:pt x="20545" y="27508"/>
                  <a:pt x="21186" y="26817"/>
                </a:cubicBezTo>
                <a:lnTo>
                  <a:pt x="21186" y="26817"/>
                </a:lnTo>
                <a:cubicBezTo>
                  <a:pt x="20684" y="27508"/>
                  <a:pt x="20633" y="27671"/>
                  <a:pt x="20709" y="27671"/>
                </a:cubicBezTo>
                <a:cubicBezTo>
                  <a:pt x="21037" y="27120"/>
                  <a:pt x="21901" y="25956"/>
                  <a:pt x="21750" y="25956"/>
                </a:cubicBezTo>
                <a:cubicBezTo>
                  <a:pt x="21739" y="25956"/>
                  <a:pt x="21723" y="25962"/>
                  <a:pt x="21701" y="25975"/>
                </a:cubicBezTo>
                <a:cubicBezTo>
                  <a:pt x="21951" y="25656"/>
                  <a:pt x="22150" y="25348"/>
                  <a:pt x="22223" y="25348"/>
                </a:cubicBezTo>
                <a:cubicBezTo>
                  <a:pt x="22231" y="25348"/>
                  <a:pt x="22237" y="25352"/>
                  <a:pt x="22242" y="25359"/>
                </a:cubicBezTo>
                <a:lnTo>
                  <a:pt x="23121" y="23914"/>
                </a:lnTo>
                <a:lnTo>
                  <a:pt x="23121" y="23914"/>
                </a:lnTo>
                <a:cubicBezTo>
                  <a:pt x="23098" y="23961"/>
                  <a:pt x="23079" y="24015"/>
                  <a:pt x="23098" y="24015"/>
                </a:cubicBezTo>
                <a:cubicBezTo>
                  <a:pt x="23117" y="24015"/>
                  <a:pt x="23177" y="23955"/>
                  <a:pt x="23315" y="23765"/>
                </a:cubicBezTo>
                <a:lnTo>
                  <a:pt x="23315" y="23765"/>
                </a:lnTo>
                <a:cubicBezTo>
                  <a:pt x="22761" y="24536"/>
                  <a:pt x="22376" y="25363"/>
                  <a:pt x="22003" y="25711"/>
                </a:cubicBezTo>
                <a:cubicBezTo>
                  <a:pt x="22012" y="25721"/>
                  <a:pt x="22025" y="25725"/>
                  <a:pt x="22039" y="25725"/>
                </a:cubicBezTo>
                <a:cubicBezTo>
                  <a:pt x="22078" y="25725"/>
                  <a:pt x="22132" y="25698"/>
                  <a:pt x="22166" y="25698"/>
                </a:cubicBezTo>
                <a:cubicBezTo>
                  <a:pt x="22211" y="25698"/>
                  <a:pt x="22226" y="25743"/>
                  <a:pt x="22141" y="25949"/>
                </a:cubicBezTo>
                <a:cubicBezTo>
                  <a:pt x="23146" y="24416"/>
                  <a:pt x="23574" y="23487"/>
                  <a:pt x="24127" y="22456"/>
                </a:cubicBezTo>
                <a:lnTo>
                  <a:pt x="25119" y="21162"/>
                </a:lnTo>
                <a:lnTo>
                  <a:pt x="25119" y="21074"/>
                </a:lnTo>
                <a:lnTo>
                  <a:pt x="25371" y="20911"/>
                </a:lnTo>
                <a:cubicBezTo>
                  <a:pt x="25459" y="20722"/>
                  <a:pt x="25509" y="20609"/>
                  <a:pt x="25547" y="20584"/>
                </a:cubicBezTo>
                <a:cubicBezTo>
                  <a:pt x="25551" y="20579"/>
                  <a:pt x="25554" y="20577"/>
                  <a:pt x="25557" y="20577"/>
                </a:cubicBezTo>
                <a:cubicBezTo>
                  <a:pt x="25567" y="20577"/>
                  <a:pt x="25555" y="20622"/>
                  <a:pt x="25534" y="20684"/>
                </a:cubicBezTo>
                <a:cubicBezTo>
                  <a:pt x="25622" y="20534"/>
                  <a:pt x="25710" y="20408"/>
                  <a:pt x="25735" y="20332"/>
                </a:cubicBezTo>
                <a:cubicBezTo>
                  <a:pt x="25737" y="20332"/>
                  <a:pt x="25739" y="20332"/>
                  <a:pt x="25741" y="20332"/>
                </a:cubicBezTo>
                <a:cubicBezTo>
                  <a:pt x="25819" y="20332"/>
                  <a:pt x="25720" y="20602"/>
                  <a:pt x="25609" y="20873"/>
                </a:cubicBezTo>
                <a:cubicBezTo>
                  <a:pt x="25509" y="20986"/>
                  <a:pt x="25396" y="21099"/>
                  <a:pt x="25295" y="21212"/>
                </a:cubicBezTo>
                <a:cubicBezTo>
                  <a:pt x="25214" y="21398"/>
                  <a:pt x="25149" y="21564"/>
                  <a:pt x="25190" y="21564"/>
                </a:cubicBezTo>
                <a:cubicBezTo>
                  <a:pt x="25213" y="21564"/>
                  <a:pt x="25268" y="21513"/>
                  <a:pt x="25371" y="21388"/>
                </a:cubicBezTo>
                <a:cubicBezTo>
                  <a:pt x="25396" y="21338"/>
                  <a:pt x="25433" y="21262"/>
                  <a:pt x="25484" y="21187"/>
                </a:cubicBezTo>
                <a:lnTo>
                  <a:pt x="25484" y="21187"/>
                </a:lnTo>
                <a:cubicBezTo>
                  <a:pt x="25428" y="21326"/>
                  <a:pt x="25386" y="21431"/>
                  <a:pt x="25408" y="21431"/>
                </a:cubicBezTo>
                <a:cubicBezTo>
                  <a:pt x="25416" y="21431"/>
                  <a:pt x="25432" y="21418"/>
                  <a:pt x="25459" y="21388"/>
                </a:cubicBezTo>
                <a:lnTo>
                  <a:pt x="26112" y="20332"/>
                </a:lnTo>
                <a:lnTo>
                  <a:pt x="26112" y="20332"/>
                </a:lnTo>
                <a:cubicBezTo>
                  <a:pt x="26024" y="20446"/>
                  <a:pt x="25873" y="20596"/>
                  <a:pt x="25697" y="20785"/>
                </a:cubicBezTo>
                <a:cubicBezTo>
                  <a:pt x="25987" y="20254"/>
                  <a:pt x="26299" y="19664"/>
                  <a:pt x="26223" y="19664"/>
                </a:cubicBezTo>
                <a:cubicBezTo>
                  <a:pt x="26200" y="19664"/>
                  <a:pt x="26141" y="19717"/>
                  <a:pt x="26037" y="19842"/>
                </a:cubicBezTo>
                <a:lnTo>
                  <a:pt x="26627" y="19101"/>
                </a:lnTo>
                <a:cubicBezTo>
                  <a:pt x="27155" y="18108"/>
                  <a:pt x="27067" y="18284"/>
                  <a:pt x="27746" y="17116"/>
                </a:cubicBezTo>
                <a:cubicBezTo>
                  <a:pt x="27751" y="17112"/>
                  <a:pt x="27755" y="17110"/>
                  <a:pt x="27759" y="17110"/>
                </a:cubicBezTo>
                <a:cubicBezTo>
                  <a:pt x="27789" y="17110"/>
                  <a:pt x="27722" y="17263"/>
                  <a:pt x="27748" y="17263"/>
                </a:cubicBezTo>
                <a:cubicBezTo>
                  <a:pt x="27756" y="17263"/>
                  <a:pt x="27774" y="17247"/>
                  <a:pt x="27808" y="17204"/>
                </a:cubicBezTo>
                <a:cubicBezTo>
                  <a:pt x="28248" y="16311"/>
                  <a:pt x="29279" y="15294"/>
                  <a:pt x="29291" y="15055"/>
                </a:cubicBezTo>
                <a:cubicBezTo>
                  <a:pt x="29706" y="14376"/>
                  <a:pt x="29392" y="14728"/>
                  <a:pt x="29643" y="14288"/>
                </a:cubicBezTo>
                <a:lnTo>
                  <a:pt x="29643" y="14288"/>
                </a:lnTo>
                <a:cubicBezTo>
                  <a:pt x="29643" y="14301"/>
                  <a:pt x="29640" y="14320"/>
                  <a:pt x="29648" y="14320"/>
                </a:cubicBezTo>
                <a:cubicBezTo>
                  <a:pt x="29656" y="14320"/>
                  <a:pt x="29674" y="14301"/>
                  <a:pt x="29718" y="14238"/>
                </a:cubicBezTo>
                <a:lnTo>
                  <a:pt x="29970" y="13698"/>
                </a:lnTo>
                <a:cubicBezTo>
                  <a:pt x="29991" y="13673"/>
                  <a:pt x="30002" y="13664"/>
                  <a:pt x="30007" y="13664"/>
                </a:cubicBezTo>
                <a:cubicBezTo>
                  <a:pt x="30029" y="13664"/>
                  <a:pt x="29919" y="13861"/>
                  <a:pt x="29942" y="13861"/>
                </a:cubicBezTo>
                <a:cubicBezTo>
                  <a:pt x="29954" y="13861"/>
                  <a:pt x="30001" y="13808"/>
                  <a:pt x="30121" y="13647"/>
                </a:cubicBezTo>
                <a:cubicBezTo>
                  <a:pt x="30699" y="12642"/>
                  <a:pt x="31038" y="12039"/>
                  <a:pt x="31591" y="11247"/>
                </a:cubicBezTo>
                <a:cubicBezTo>
                  <a:pt x="31804" y="10903"/>
                  <a:pt x="31849" y="10801"/>
                  <a:pt x="31824" y="10801"/>
                </a:cubicBezTo>
                <a:cubicBezTo>
                  <a:pt x="31787" y="10801"/>
                  <a:pt x="31599" y="11022"/>
                  <a:pt x="31572" y="11022"/>
                </a:cubicBezTo>
                <a:cubicBezTo>
                  <a:pt x="31555" y="11022"/>
                  <a:pt x="31597" y="10941"/>
                  <a:pt x="31767" y="10682"/>
                </a:cubicBezTo>
                <a:cubicBezTo>
                  <a:pt x="31917" y="10581"/>
                  <a:pt x="32068" y="10506"/>
                  <a:pt x="32470" y="9890"/>
                </a:cubicBezTo>
                <a:cubicBezTo>
                  <a:pt x="32503" y="9814"/>
                  <a:pt x="32526" y="9754"/>
                  <a:pt x="32544" y="9703"/>
                </a:cubicBezTo>
                <a:lnTo>
                  <a:pt x="32544" y="9703"/>
                </a:lnTo>
                <a:cubicBezTo>
                  <a:pt x="32545" y="9702"/>
                  <a:pt x="32545" y="9702"/>
                  <a:pt x="32546" y="9702"/>
                </a:cubicBezTo>
                <a:cubicBezTo>
                  <a:pt x="32583" y="9664"/>
                  <a:pt x="32646" y="9576"/>
                  <a:pt x="32810" y="9413"/>
                </a:cubicBezTo>
                <a:cubicBezTo>
                  <a:pt x="33526" y="8759"/>
                  <a:pt x="34217" y="8244"/>
                  <a:pt x="35009" y="7440"/>
                </a:cubicBezTo>
                <a:lnTo>
                  <a:pt x="35562" y="7126"/>
                </a:lnTo>
                <a:cubicBezTo>
                  <a:pt x="35725" y="6978"/>
                  <a:pt x="35756" y="6934"/>
                  <a:pt x="35729" y="6934"/>
                </a:cubicBezTo>
                <a:cubicBezTo>
                  <a:pt x="35689" y="6934"/>
                  <a:pt x="35520" y="7032"/>
                  <a:pt x="35474" y="7032"/>
                </a:cubicBezTo>
                <a:cubicBezTo>
                  <a:pt x="35430" y="7032"/>
                  <a:pt x="35497" y="6944"/>
                  <a:pt x="35888" y="6598"/>
                </a:cubicBezTo>
                <a:cubicBezTo>
                  <a:pt x="36212" y="6307"/>
                  <a:pt x="36320" y="6239"/>
                  <a:pt x="36363" y="6239"/>
                </a:cubicBezTo>
                <a:cubicBezTo>
                  <a:pt x="36401" y="6239"/>
                  <a:pt x="36389" y="6291"/>
                  <a:pt x="36429" y="6291"/>
                </a:cubicBezTo>
                <a:cubicBezTo>
                  <a:pt x="36447" y="6291"/>
                  <a:pt x="36477" y="6280"/>
                  <a:pt x="36529" y="6246"/>
                </a:cubicBezTo>
                <a:cubicBezTo>
                  <a:pt x="36693" y="6070"/>
                  <a:pt x="36931" y="5831"/>
                  <a:pt x="37195" y="5593"/>
                </a:cubicBezTo>
                <a:cubicBezTo>
                  <a:pt x="37472" y="5366"/>
                  <a:pt x="37786" y="5128"/>
                  <a:pt x="38087" y="4989"/>
                </a:cubicBezTo>
                <a:lnTo>
                  <a:pt x="38087" y="4989"/>
                </a:lnTo>
                <a:cubicBezTo>
                  <a:pt x="37924" y="5128"/>
                  <a:pt x="37748" y="5228"/>
                  <a:pt x="37560" y="5379"/>
                </a:cubicBezTo>
                <a:cubicBezTo>
                  <a:pt x="37736" y="5278"/>
                  <a:pt x="37899" y="5178"/>
                  <a:pt x="38062" y="5103"/>
                </a:cubicBezTo>
                <a:lnTo>
                  <a:pt x="38062" y="5103"/>
                </a:lnTo>
                <a:cubicBezTo>
                  <a:pt x="37823" y="5329"/>
                  <a:pt x="37572" y="5530"/>
                  <a:pt x="37459" y="5630"/>
                </a:cubicBezTo>
                <a:cubicBezTo>
                  <a:pt x="37407" y="5682"/>
                  <a:pt x="37382" y="5708"/>
                  <a:pt x="37395" y="5708"/>
                </a:cubicBezTo>
                <a:cubicBezTo>
                  <a:pt x="37411" y="5708"/>
                  <a:pt x="37480" y="5673"/>
                  <a:pt x="37622" y="5605"/>
                </a:cubicBezTo>
                <a:cubicBezTo>
                  <a:pt x="37610" y="5542"/>
                  <a:pt x="37710" y="5429"/>
                  <a:pt x="37874" y="5304"/>
                </a:cubicBezTo>
                <a:cubicBezTo>
                  <a:pt x="38037" y="5165"/>
                  <a:pt x="38251" y="5027"/>
                  <a:pt x="38402" y="4939"/>
                </a:cubicBezTo>
                <a:cubicBezTo>
                  <a:pt x="38452" y="4914"/>
                  <a:pt x="38489" y="4889"/>
                  <a:pt x="38540" y="4864"/>
                </a:cubicBezTo>
                <a:cubicBezTo>
                  <a:pt x="38540" y="4857"/>
                  <a:pt x="38540" y="4857"/>
                  <a:pt x="38540" y="4857"/>
                </a:cubicBezTo>
                <a:cubicBezTo>
                  <a:pt x="38540" y="4857"/>
                  <a:pt x="38540" y="4857"/>
                  <a:pt x="38540" y="4851"/>
                </a:cubicBezTo>
                <a:lnTo>
                  <a:pt x="38515" y="4814"/>
                </a:lnTo>
                <a:cubicBezTo>
                  <a:pt x="38464" y="4700"/>
                  <a:pt x="38414" y="4587"/>
                  <a:pt x="38364" y="4487"/>
                </a:cubicBezTo>
                <a:cubicBezTo>
                  <a:pt x="38326" y="4374"/>
                  <a:pt x="38276" y="4261"/>
                  <a:pt x="38226" y="4160"/>
                </a:cubicBezTo>
                <a:cubicBezTo>
                  <a:pt x="38188" y="4047"/>
                  <a:pt x="38138" y="3934"/>
                  <a:pt x="38100" y="3846"/>
                </a:cubicBezTo>
                <a:cubicBezTo>
                  <a:pt x="38068" y="3767"/>
                  <a:pt x="38037" y="3689"/>
                  <a:pt x="38006" y="3610"/>
                </a:cubicBezTo>
                <a:lnTo>
                  <a:pt x="38006" y="3610"/>
                </a:lnTo>
                <a:cubicBezTo>
                  <a:pt x="37974" y="3624"/>
                  <a:pt x="37882" y="3660"/>
                  <a:pt x="37823" y="3695"/>
                </a:cubicBezTo>
                <a:cubicBezTo>
                  <a:pt x="37773" y="3720"/>
                  <a:pt x="37723" y="3745"/>
                  <a:pt x="37673" y="3771"/>
                </a:cubicBezTo>
                <a:lnTo>
                  <a:pt x="37660" y="3771"/>
                </a:lnTo>
                <a:cubicBezTo>
                  <a:pt x="37659" y="3771"/>
                  <a:pt x="37657" y="3771"/>
                  <a:pt x="37656" y="3771"/>
                </a:cubicBezTo>
                <a:lnTo>
                  <a:pt x="37656" y="3771"/>
                </a:lnTo>
                <a:lnTo>
                  <a:pt x="37723" y="3733"/>
                </a:lnTo>
                <a:cubicBezTo>
                  <a:pt x="37849" y="3657"/>
                  <a:pt x="37962" y="3607"/>
                  <a:pt x="37999" y="3595"/>
                </a:cubicBezTo>
                <a:cubicBezTo>
                  <a:pt x="37999" y="3594"/>
                  <a:pt x="37999" y="3593"/>
                  <a:pt x="37999" y="3592"/>
                </a:cubicBezTo>
                <a:lnTo>
                  <a:pt x="37999" y="3592"/>
                </a:lnTo>
                <a:cubicBezTo>
                  <a:pt x="38002" y="3598"/>
                  <a:pt x="38004" y="3604"/>
                  <a:pt x="38006" y="3610"/>
                </a:cubicBezTo>
                <a:lnTo>
                  <a:pt x="38006" y="3610"/>
                </a:lnTo>
                <a:cubicBezTo>
                  <a:pt x="38009" y="3609"/>
                  <a:pt x="38010" y="3608"/>
                  <a:pt x="38012" y="3607"/>
                </a:cubicBezTo>
                <a:cubicBezTo>
                  <a:pt x="38012" y="3607"/>
                  <a:pt x="37999" y="3595"/>
                  <a:pt x="37999" y="3582"/>
                </a:cubicBezTo>
                <a:cubicBezTo>
                  <a:pt x="37999" y="3582"/>
                  <a:pt x="37999" y="3582"/>
                  <a:pt x="37999" y="3592"/>
                </a:cubicBezTo>
                <a:lnTo>
                  <a:pt x="37999" y="3592"/>
                </a:lnTo>
                <a:cubicBezTo>
                  <a:pt x="37998" y="3589"/>
                  <a:pt x="37997" y="3585"/>
                  <a:pt x="37996" y="3582"/>
                </a:cubicBezTo>
                <a:lnTo>
                  <a:pt x="37987" y="3582"/>
                </a:lnTo>
                <a:cubicBezTo>
                  <a:pt x="37937" y="3607"/>
                  <a:pt x="37723" y="3708"/>
                  <a:pt x="37522" y="3833"/>
                </a:cubicBezTo>
                <a:cubicBezTo>
                  <a:pt x="37308" y="3959"/>
                  <a:pt x="37082" y="4110"/>
                  <a:pt x="36856" y="4273"/>
                </a:cubicBezTo>
                <a:lnTo>
                  <a:pt x="36730" y="4374"/>
                </a:lnTo>
                <a:cubicBezTo>
                  <a:pt x="36806" y="4286"/>
                  <a:pt x="36856" y="4160"/>
                  <a:pt x="36944" y="4022"/>
                </a:cubicBezTo>
                <a:lnTo>
                  <a:pt x="36944" y="4022"/>
                </a:lnTo>
                <a:cubicBezTo>
                  <a:pt x="36567" y="4248"/>
                  <a:pt x="36190" y="4487"/>
                  <a:pt x="35838" y="4726"/>
                </a:cubicBezTo>
                <a:cubicBezTo>
                  <a:pt x="36014" y="4462"/>
                  <a:pt x="36177" y="4223"/>
                  <a:pt x="36253" y="4072"/>
                </a:cubicBezTo>
                <a:lnTo>
                  <a:pt x="36253" y="4072"/>
                </a:lnTo>
                <a:lnTo>
                  <a:pt x="35863" y="4449"/>
                </a:lnTo>
                <a:lnTo>
                  <a:pt x="35731" y="4485"/>
                </a:lnTo>
                <a:lnTo>
                  <a:pt x="35731" y="4485"/>
                </a:lnTo>
                <a:cubicBezTo>
                  <a:pt x="35771" y="4382"/>
                  <a:pt x="35805" y="4289"/>
                  <a:pt x="35826" y="4223"/>
                </a:cubicBezTo>
                <a:lnTo>
                  <a:pt x="35826" y="4235"/>
                </a:lnTo>
                <a:cubicBezTo>
                  <a:pt x="35841" y="4206"/>
                  <a:pt x="35857" y="4176"/>
                  <a:pt x="35873" y="4146"/>
                </a:cubicBezTo>
                <a:lnTo>
                  <a:pt x="35873" y="4146"/>
                </a:lnTo>
                <a:cubicBezTo>
                  <a:pt x="36073" y="3981"/>
                  <a:pt x="36281" y="3835"/>
                  <a:pt x="36505" y="3736"/>
                </a:cubicBezTo>
                <a:lnTo>
                  <a:pt x="36505" y="3736"/>
                </a:lnTo>
                <a:cubicBezTo>
                  <a:pt x="36411" y="3781"/>
                  <a:pt x="36300" y="3864"/>
                  <a:pt x="36278" y="3909"/>
                </a:cubicBezTo>
                <a:cubicBezTo>
                  <a:pt x="36806" y="3507"/>
                  <a:pt x="37371" y="3293"/>
                  <a:pt x="37572" y="3117"/>
                </a:cubicBezTo>
                <a:lnTo>
                  <a:pt x="37522" y="3067"/>
                </a:lnTo>
                <a:cubicBezTo>
                  <a:pt x="37651" y="2985"/>
                  <a:pt x="37736" y="2924"/>
                  <a:pt x="37757" y="2917"/>
                </a:cubicBezTo>
                <a:lnTo>
                  <a:pt x="37757" y="2917"/>
                </a:lnTo>
                <a:cubicBezTo>
                  <a:pt x="37781" y="2983"/>
                  <a:pt x="37804" y="3048"/>
                  <a:pt x="37827" y="3112"/>
                </a:cubicBezTo>
                <a:lnTo>
                  <a:pt x="37827" y="3112"/>
                </a:lnTo>
                <a:cubicBezTo>
                  <a:pt x="37804" y="3044"/>
                  <a:pt x="37782" y="2977"/>
                  <a:pt x="37761" y="2911"/>
                </a:cubicBezTo>
                <a:lnTo>
                  <a:pt x="37761" y="2911"/>
                </a:lnTo>
                <a:cubicBezTo>
                  <a:pt x="37761" y="2910"/>
                  <a:pt x="37761" y="2910"/>
                  <a:pt x="37761" y="2910"/>
                </a:cubicBezTo>
                <a:cubicBezTo>
                  <a:pt x="37761" y="2910"/>
                  <a:pt x="37761" y="2910"/>
                  <a:pt x="37761" y="2903"/>
                </a:cubicBezTo>
                <a:lnTo>
                  <a:pt x="37754" y="2891"/>
                </a:lnTo>
                <a:lnTo>
                  <a:pt x="37754" y="2891"/>
                </a:lnTo>
                <a:cubicBezTo>
                  <a:pt x="37744" y="2858"/>
                  <a:pt x="37733" y="2824"/>
                  <a:pt x="37723" y="2790"/>
                </a:cubicBezTo>
                <a:lnTo>
                  <a:pt x="37678" y="2656"/>
                </a:lnTo>
                <a:lnTo>
                  <a:pt x="37678" y="2656"/>
                </a:lnTo>
                <a:cubicBezTo>
                  <a:pt x="37657" y="2588"/>
                  <a:pt x="37637" y="2519"/>
                  <a:pt x="37615" y="2451"/>
                </a:cubicBezTo>
                <a:lnTo>
                  <a:pt x="37615" y="2451"/>
                </a:lnTo>
                <a:cubicBezTo>
                  <a:pt x="37618" y="2463"/>
                  <a:pt x="37621" y="2474"/>
                  <a:pt x="37624" y="2486"/>
                </a:cubicBezTo>
                <a:lnTo>
                  <a:pt x="37624" y="2486"/>
                </a:lnTo>
                <a:cubicBezTo>
                  <a:pt x="37621" y="2474"/>
                  <a:pt x="37618" y="2463"/>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1" y="2439"/>
                  <a:pt x="37607" y="2426"/>
                  <a:pt x="37603" y="2414"/>
                </a:cubicBezTo>
                <a:lnTo>
                  <a:pt x="37603" y="2414"/>
                </a:lnTo>
                <a:cubicBezTo>
                  <a:pt x="37594" y="2383"/>
                  <a:pt x="37586" y="2353"/>
                  <a:pt x="37578" y="2323"/>
                </a:cubicBezTo>
                <a:lnTo>
                  <a:pt x="37578" y="2323"/>
                </a:lnTo>
                <a:cubicBezTo>
                  <a:pt x="37590" y="2366"/>
                  <a:pt x="37603" y="2409"/>
                  <a:pt x="37615" y="2451"/>
                </a:cubicBezTo>
                <a:lnTo>
                  <a:pt x="37615" y="2451"/>
                </a:lnTo>
                <a:cubicBezTo>
                  <a:pt x="37599" y="2393"/>
                  <a:pt x="37586" y="2336"/>
                  <a:pt x="37572" y="2275"/>
                </a:cubicBezTo>
                <a:cubicBezTo>
                  <a:pt x="37566" y="2259"/>
                  <a:pt x="37560" y="2242"/>
                  <a:pt x="37555" y="2225"/>
                </a:cubicBezTo>
                <a:lnTo>
                  <a:pt x="37555" y="2225"/>
                </a:lnTo>
                <a:cubicBezTo>
                  <a:pt x="37552" y="2212"/>
                  <a:pt x="37550" y="2200"/>
                  <a:pt x="37547" y="2187"/>
                </a:cubicBezTo>
                <a:cubicBezTo>
                  <a:pt x="37545" y="2182"/>
                  <a:pt x="37543" y="2177"/>
                  <a:pt x="37541" y="2171"/>
                </a:cubicBezTo>
                <a:lnTo>
                  <a:pt x="37541" y="2171"/>
                </a:lnTo>
                <a:lnTo>
                  <a:pt x="37546" y="2196"/>
                </a:lnTo>
                <a:lnTo>
                  <a:pt x="37546" y="2196"/>
                </a:lnTo>
                <a:cubicBezTo>
                  <a:pt x="37545" y="2190"/>
                  <a:pt x="37543" y="2185"/>
                  <a:pt x="37541" y="2179"/>
                </a:cubicBezTo>
                <a:lnTo>
                  <a:pt x="37541" y="2179"/>
                </a:lnTo>
                <a:cubicBezTo>
                  <a:pt x="37540" y="2171"/>
                  <a:pt x="37538" y="2164"/>
                  <a:pt x="37536" y="2156"/>
                </a:cubicBezTo>
                <a:lnTo>
                  <a:pt x="37536" y="2156"/>
                </a:lnTo>
                <a:cubicBezTo>
                  <a:pt x="37537" y="2161"/>
                  <a:pt x="37539" y="2166"/>
                  <a:pt x="37541" y="2171"/>
                </a:cubicBezTo>
                <a:lnTo>
                  <a:pt x="37541" y="2171"/>
                </a:lnTo>
                <a:lnTo>
                  <a:pt x="37509" y="2024"/>
                </a:lnTo>
                <a:lnTo>
                  <a:pt x="37503" y="2000"/>
                </a:lnTo>
                <a:lnTo>
                  <a:pt x="37503" y="2000"/>
                </a:lnTo>
                <a:cubicBezTo>
                  <a:pt x="37509" y="2041"/>
                  <a:pt x="37519" y="2087"/>
                  <a:pt x="37530" y="2134"/>
                </a:cubicBezTo>
                <a:lnTo>
                  <a:pt x="37530" y="2134"/>
                </a:lnTo>
                <a:cubicBezTo>
                  <a:pt x="37528" y="2128"/>
                  <a:pt x="37527" y="2123"/>
                  <a:pt x="37526" y="2118"/>
                </a:cubicBezTo>
                <a:lnTo>
                  <a:pt x="37526" y="2118"/>
                </a:lnTo>
                <a:cubicBezTo>
                  <a:pt x="37528" y="2128"/>
                  <a:pt x="37530" y="2137"/>
                  <a:pt x="37532" y="2147"/>
                </a:cubicBezTo>
                <a:lnTo>
                  <a:pt x="37532" y="2147"/>
                </a:lnTo>
                <a:cubicBezTo>
                  <a:pt x="37517" y="2097"/>
                  <a:pt x="37507" y="2048"/>
                  <a:pt x="37497" y="1999"/>
                </a:cubicBezTo>
                <a:lnTo>
                  <a:pt x="37497" y="1999"/>
                </a:lnTo>
                <a:cubicBezTo>
                  <a:pt x="37505" y="2037"/>
                  <a:pt x="37515" y="2077"/>
                  <a:pt x="37526" y="2118"/>
                </a:cubicBezTo>
                <a:lnTo>
                  <a:pt x="37526" y="2118"/>
                </a:lnTo>
                <a:cubicBezTo>
                  <a:pt x="37513" y="2061"/>
                  <a:pt x="37500" y="2005"/>
                  <a:pt x="37489" y="1949"/>
                </a:cubicBezTo>
                <a:lnTo>
                  <a:pt x="37489" y="1949"/>
                </a:lnTo>
                <a:lnTo>
                  <a:pt x="37503" y="2000"/>
                </a:lnTo>
                <a:lnTo>
                  <a:pt x="37503" y="2000"/>
                </a:lnTo>
                <a:cubicBezTo>
                  <a:pt x="37500" y="1986"/>
                  <a:pt x="37499" y="1973"/>
                  <a:pt x="37497" y="1961"/>
                </a:cubicBezTo>
                <a:cubicBezTo>
                  <a:pt x="37490" y="1936"/>
                  <a:pt x="37482" y="1910"/>
                  <a:pt x="37476" y="1884"/>
                </a:cubicBezTo>
                <a:lnTo>
                  <a:pt x="37476" y="1884"/>
                </a:lnTo>
                <a:cubicBezTo>
                  <a:pt x="37480" y="1905"/>
                  <a:pt x="37484" y="1927"/>
                  <a:pt x="37489" y="1949"/>
                </a:cubicBezTo>
                <a:lnTo>
                  <a:pt x="37489" y="1949"/>
                </a:lnTo>
                <a:lnTo>
                  <a:pt x="37474" y="1895"/>
                </a:lnTo>
                <a:lnTo>
                  <a:pt x="37474" y="1895"/>
                </a:lnTo>
                <a:cubicBezTo>
                  <a:pt x="37481" y="1929"/>
                  <a:pt x="37488" y="1963"/>
                  <a:pt x="37497" y="1998"/>
                </a:cubicBezTo>
                <a:lnTo>
                  <a:pt x="37497" y="1998"/>
                </a:lnTo>
                <a:cubicBezTo>
                  <a:pt x="37484" y="1948"/>
                  <a:pt x="37472" y="1885"/>
                  <a:pt x="37459" y="1835"/>
                </a:cubicBezTo>
                <a:cubicBezTo>
                  <a:pt x="37434" y="1735"/>
                  <a:pt x="37421" y="1622"/>
                  <a:pt x="37409" y="1534"/>
                </a:cubicBezTo>
                <a:cubicBezTo>
                  <a:pt x="37399" y="1467"/>
                  <a:pt x="37390" y="1401"/>
                  <a:pt x="37386" y="1335"/>
                </a:cubicBezTo>
                <a:lnTo>
                  <a:pt x="37386" y="1335"/>
                </a:lnTo>
                <a:cubicBezTo>
                  <a:pt x="37387" y="1340"/>
                  <a:pt x="37387" y="1345"/>
                  <a:pt x="37388" y="1351"/>
                </a:cubicBezTo>
                <a:lnTo>
                  <a:pt x="37388" y="1351"/>
                </a:lnTo>
                <a:cubicBezTo>
                  <a:pt x="37388" y="1346"/>
                  <a:pt x="37387" y="1341"/>
                  <a:pt x="37387" y="1335"/>
                </a:cubicBezTo>
                <a:lnTo>
                  <a:pt x="37387" y="1335"/>
                </a:lnTo>
                <a:cubicBezTo>
                  <a:pt x="37390" y="1358"/>
                  <a:pt x="37393" y="1381"/>
                  <a:pt x="37396" y="1404"/>
                </a:cubicBezTo>
                <a:lnTo>
                  <a:pt x="37396" y="1404"/>
                </a:lnTo>
                <a:cubicBezTo>
                  <a:pt x="37393" y="1386"/>
                  <a:pt x="37391" y="1368"/>
                  <a:pt x="37388" y="1351"/>
                </a:cubicBezTo>
                <a:lnTo>
                  <a:pt x="37388" y="1351"/>
                </a:lnTo>
                <a:cubicBezTo>
                  <a:pt x="37390" y="1375"/>
                  <a:pt x="37392" y="1398"/>
                  <a:pt x="37396" y="1421"/>
                </a:cubicBezTo>
                <a:lnTo>
                  <a:pt x="37410" y="1514"/>
                </a:lnTo>
                <a:lnTo>
                  <a:pt x="37410" y="1514"/>
                </a:lnTo>
                <a:cubicBezTo>
                  <a:pt x="37410" y="1529"/>
                  <a:pt x="37412" y="1544"/>
                  <a:pt x="37416" y="1556"/>
                </a:cubicBezTo>
                <a:lnTo>
                  <a:pt x="37416" y="1556"/>
                </a:lnTo>
                <a:lnTo>
                  <a:pt x="37428" y="1642"/>
                </a:lnTo>
                <a:lnTo>
                  <a:pt x="37428" y="1642"/>
                </a:lnTo>
                <a:cubicBezTo>
                  <a:pt x="37431" y="1663"/>
                  <a:pt x="37434" y="1685"/>
                  <a:pt x="37434" y="1710"/>
                </a:cubicBezTo>
                <a:cubicBezTo>
                  <a:pt x="37437" y="1722"/>
                  <a:pt x="37441" y="1734"/>
                  <a:pt x="37444" y="1747"/>
                </a:cubicBezTo>
                <a:lnTo>
                  <a:pt x="37444" y="1747"/>
                </a:lnTo>
                <a:cubicBezTo>
                  <a:pt x="37442" y="1738"/>
                  <a:pt x="37441" y="1728"/>
                  <a:pt x="37439" y="1719"/>
                </a:cubicBezTo>
                <a:lnTo>
                  <a:pt x="37439" y="1719"/>
                </a:lnTo>
                <a:cubicBezTo>
                  <a:pt x="37442" y="1735"/>
                  <a:pt x="37445" y="1751"/>
                  <a:pt x="37448" y="1767"/>
                </a:cubicBezTo>
                <a:lnTo>
                  <a:pt x="37448" y="1767"/>
                </a:lnTo>
                <a:cubicBezTo>
                  <a:pt x="37447" y="1760"/>
                  <a:pt x="37445" y="1753"/>
                  <a:pt x="37444" y="1747"/>
                </a:cubicBezTo>
                <a:lnTo>
                  <a:pt x="37444" y="1747"/>
                </a:lnTo>
                <a:cubicBezTo>
                  <a:pt x="37451" y="1793"/>
                  <a:pt x="37460" y="1839"/>
                  <a:pt x="37472" y="1886"/>
                </a:cubicBezTo>
                <a:lnTo>
                  <a:pt x="37474" y="1895"/>
                </a:lnTo>
                <a:lnTo>
                  <a:pt x="37474" y="1895"/>
                </a:lnTo>
                <a:cubicBezTo>
                  <a:pt x="37468" y="1864"/>
                  <a:pt x="37462" y="1834"/>
                  <a:pt x="37456" y="1804"/>
                </a:cubicBezTo>
                <a:lnTo>
                  <a:pt x="37456" y="1804"/>
                </a:lnTo>
                <a:cubicBezTo>
                  <a:pt x="37462" y="1831"/>
                  <a:pt x="37469" y="1857"/>
                  <a:pt x="37476" y="1884"/>
                </a:cubicBezTo>
                <a:lnTo>
                  <a:pt x="37476" y="1884"/>
                </a:lnTo>
                <a:cubicBezTo>
                  <a:pt x="37455" y="1778"/>
                  <a:pt x="37437" y="1676"/>
                  <a:pt x="37422" y="1581"/>
                </a:cubicBezTo>
                <a:lnTo>
                  <a:pt x="37422" y="1581"/>
                </a:lnTo>
                <a:cubicBezTo>
                  <a:pt x="37422" y="1583"/>
                  <a:pt x="37422" y="1585"/>
                  <a:pt x="37422" y="1587"/>
                </a:cubicBezTo>
                <a:lnTo>
                  <a:pt x="37422" y="1587"/>
                </a:lnTo>
                <a:cubicBezTo>
                  <a:pt x="37422" y="1586"/>
                  <a:pt x="37422" y="1585"/>
                  <a:pt x="37421" y="1584"/>
                </a:cubicBezTo>
                <a:cubicBezTo>
                  <a:pt x="37420" y="1578"/>
                  <a:pt x="37420" y="1572"/>
                  <a:pt x="37419" y="1566"/>
                </a:cubicBezTo>
                <a:lnTo>
                  <a:pt x="37419" y="1566"/>
                </a:lnTo>
                <a:cubicBezTo>
                  <a:pt x="37419" y="1566"/>
                  <a:pt x="37419" y="1566"/>
                  <a:pt x="37419" y="1567"/>
                </a:cubicBezTo>
                <a:lnTo>
                  <a:pt x="37419" y="1567"/>
                </a:lnTo>
                <a:cubicBezTo>
                  <a:pt x="37418" y="1557"/>
                  <a:pt x="37416" y="1547"/>
                  <a:pt x="37415" y="1536"/>
                </a:cubicBezTo>
                <a:lnTo>
                  <a:pt x="37415" y="1536"/>
                </a:lnTo>
                <a:cubicBezTo>
                  <a:pt x="37413" y="1523"/>
                  <a:pt x="37411" y="1510"/>
                  <a:pt x="37409" y="1497"/>
                </a:cubicBezTo>
                <a:lnTo>
                  <a:pt x="37409" y="1497"/>
                </a:lnTo>
                <a:cubicBezTo>
                  <a:pt x="37409" y="1498"/>
                  <a:pt x="37409" y="1499"/>
                  <a:pt x="37409" y="1499"/>
                </a:cubicBezTo>
                <a:lnTo>
                  <a:pt x="37409" y="1499"/>
                </a:lnTo>
                <a:cubicBezTo>
                  <a:pt x="37404" y="1467"/>
                  <a:pt x="37400" y="1435"/>
                  <a:pt x="37396" y="1404"/>
                </a:cubicBezTo>
                <a:lnTo>
                  <a:pt x="37396" y="1404"/>
                </a:lnTo>
                <a:cubicBezTo>
                  <a:pt x="37400" y="1435"/>
                  <a:pt x="37405" y="1466"/>
                  <a:pt x="37409" y="1497"/>
                </a:cubicBezTo>
                <a:lnTo>
                  <a:pt x="37409" y="1497"/>
                </a:lnTo>
                <a:cubicBezTo>
                  <a:pt x="37409" y="1489"/>
                  <a:pt x="37409" y="1480"/>
                  <a:pt x="37409" y="1471"/>
                </a:cubicBezTo>
                <a:cubicBezTo>
                  <a:pt x="37398" y="1389"/>
                  <a:pt x="37390" y="1320"/>
                  <a:pt x="37384" y="1263"/>
                </a:cubicBezTo>
                <a:lnTo>
                  <a:pt x="37384" y="1263"/>
                </a:lnTo>
                <a:cubicBezTo>
                  <a:pt x="37384" y="1235"/>
                  <a:pt x="37384" y="1208"/>
                  <a:pt x="37384" y="1182"/>
                </a:cubicBezTo>
                <a:cubicBezTo>
                  <a:pt x="37375" y="1139"/>
                  <a:pt x="37372" y="1096"/>
                  <a:pt x="37372" y="1054"/>
                </a:cubicBezTo>
                <a:lnTo>
                  <a:pt x="37372" y="1054"/>
                </a:lnTo>
                <a:cubicBezTo>
                  <a:pt x="37371" y="1057"/>
                  <a:pt x="37371" y="1059"/>
                  <a:pt x="37371" y="1062"/>
                </a:cubicBezTo>
                <a:lnTo>
                  <a:pt x="37371" y="1062"/>
                </a:lnTo>
                <a:cubicBezTo>
                  <a:pt x="37371" y="1060"/>
                  <a:pt x="37371" y="1059"/>
                  <a:pt x="37371" y="1057"/>
                </a:cubicBezTo>
                <a:lnTo>
                  <a:pt x="37371" y="1057"/>
                </a:lnTo>
                <a:cubicBezTo>
                  <a:pt x="37371" y="1054"/>
                  <a:pt x="37371" y="1051"/>
                  <a:pt x="37371" y="1048"/>
                </a:cubicBezTo>
                <a:lnTo>
                  <a:pt x="37371" y="1048"/>
                </a:lnTo>
                <a:cubicBezTo>
                  <a:pt x="37371" y="1050"/>
                  <a:pt x="37371" y="1052"/>
                  <a:pt x="37372" y="1054"/>
                </a:cubicBezTo>
                <a:lnTo>
                  <a:pt x="37372" y="1054"/>
                </a:lnTo>
                <a:cubicBezTo>
                  <a:pt x="37372" y="1044"/>
                  <a:pt x="37372" y="1033"/>
                  <a:pt x="37372" y="1024"/>
                </a:cubicBezTo>
                <a:lnTo>
                  <a:pt x="37372" y="1024"/>
                </a:lnTo>
                <a:lnTo>
                  <a:pt x="37372" y="1025"/>
                </a:lnTo>
                <a:lnTo>
                  <a:pt x="37372" y="1025"/>
                </a:lnTo>
                <a:cubicBezTo>
                  <a:pt x="37372" y="1020"/>
                  <a:pt x="37373" y="1015"/>
                  <a:pt x="37373" y="1011"/>
                </a:cubicBezTo>
                <a:lnTo>
                  <a:pt x="37373" y="1011"/>
                </a:lnTo>
                <a:cubicBezTo>
                  <a:pt x="37373" y="1015"/>
                  <a:pt x="37373" y="1019"/>
                  <a:pt x="37372" y="1024"/>
                </a:cubicBezTo>
                <a:lnTo>
                  <a:pt x="37372" y="1024"/>
                </a:lnTo>
                <a:lnTo>
                  <a:pt x="37384" y="956"/>
                </a:lnTo>
                <a:lnTo>
                  <a:pt x="37384" y="943"/>
                </a:lnTo>
                <a:cubicBezTo>
                  <a:pt x="37384" y="908"/>
                  <a:pt x="37385" y="874"/>
                  <a:pt x="37388" y="843"/>
                </a:cubicBezTo>
                <a:lnTo>
                  <a:pt x="37388" y="843"/>
                </a:lnTo>
                <a:cubicBezTo>
                  <a:pt x="37386" y="854"/>
                  <a:pt x="37385" y="865"/>
                  <a:pt x="37384" y="876"/>
                </a:cubicBezTo>
                <a:lnTo>
                  <a:pt x="37384" y="876"/>
                </a:lnTo>
                <a:cubicBezTo>
                  <a:pt x="37384" y="857"/>
                  <a:pt x="37384" y="839"/>
                  <a:pt x="37387" y="820"/>
                </a:cubicBezTo>
                <a:lnTo>
                  <a:pt x="37387" y="820"/>
                </a:lnTo>
                <a:lnTo>
                  <a:pt x="37392" y="806"/>
                </a:lnTo>
                <a:lnTo>
                  <a:pt x="37392" y="806"/>
                </a:lnTo>
                <a:cubicBezTo>
                  <a:pt x="37390" y="818"/>
                  <a:pt x="37389" y="830"/>
                  <a:pt x="37388" y="843"/>
                </a:cubicBezTo>
                <a:lnTo>
                  <a:pt x="37388" y="843"/>
                </a:lnTo>
                <a:cubicBezTo>
                  <a:pt x="37390" y="826"/>
                  <a:pt x="37393" y="810"/>
                  <a:pt x="37396" y="794"/>
                </a:cubicBezTo>
                <a:lnTo>
                  <a:pt x="37396" y="794"/>
                </a:lnTo>
                <a:lnTo>
                  <a:pt x="37392" y="806"/>
                </a:lnTo>
                <a:lnTo>
                  <a:pt x="37392" y="806"/>
                </a:lnTo>
                <a:cubicBezTo>
                  <a:pt x="37393" y="799"/>
                  <a:pt x="37394" y="792"/>
                  <a:pt x="37394" y="785"/>
                </a:cubicBezTo>
                <a:lnTo>
                  <a:pt x="37394" y="785"/>
                </a:lnTo>
                <a:cubicBezTo>
                  <a:pt x="37395" y="784"/>
                  <a:pt x="37396" y="782"/>
                  <a:pt x="37396" y="780"/>
                </a:cubicBezTo>
                <a:cubicBezTo>
                  <a:pt x="37397" y="777"/>
                  <a:pt x="37398" y="775"/>
                  <a:pt x="37399" y="772"/>
                </a:cubicBezTo>
                <a:lnTo>
                  <a:pt x="37399" y="772"/>
                </a:lnTo>
                <a:cubicBezTo>
                  <a:pt x="37398" y="777"/>
                  <a:pt x="37397" y="783"/>
                  <a:pt x="37397" y="788"/>
                </a:cubicBezTo>
                <a:lnTo>
                  <a:pt x="37397" y="788"/>
                </a:lnTo>
                <a:cubicBezTo>
                  <a:pt x="37398" y="779"/>
                  <a:pt x="37400" y="770"/>
                  <a:pt x="37402" y="761"/>
                </a:cubicBezTo>
                <a:lnTo>
                  <a:pt x="37402" y="761"/>
                </a:lnTo>
                <a:cubicBezTo>
                  <a:pt x="37401" y="765"/>
                  <a:pt x="37400" y="768"/>
                  <a:pt x="37399" y="772"/>
                </a:cubicBezTo>
                <a:lnTo>
                  <a:pt x="37399" y="772"/>
                </a:lnTo>
                <a:cubicBezTo>
                  <a:pt x="37401" y="758"/>
                  <a:pt x="37403" y="743"/>
                  <a:pt x="37407" y="729"/>
                </a:cubicBezTo>
                <a:lnTo>
                  <a:pt x="37407" y="729"/>
                </a:lnTo>
                <a:cubicBezTo>
                  <a:pt x="37407" y="729"/>
                  <a:pt x="37407" y="729"/>
                  <a:pt x="37407" y="730"/>
                </a:cubicBezTo>
                <a:lnTo>
                  <a:pt x="37407" y="730"/>
                </a:lnTo>
                <a:cubicBezTo>
                  <a:pt x="37407" y="733"/>
                  <a:pt x="37407" y="737"/>
                  <a:pt x="37406" y="741"/>
                </a:cubicBezTo>
                <a:lnTo>
                  <a:pt x="37406" y="741"/>
                </a:lnTo>
                <a:cubicBezTo>
                  <a:pt x="37407" y="737"/>
                  <a:pt x="37408" y="733"/>
                  <a:pt x="37408" y="730"/>
                </a:cubicBezTo>
                <a:lnTo>
                  <a:pt x="37408" y="730"/>
                </a:lnTo>
                <a:cubicBezTo>
                  <a:pt x="37409" y="730"/>
                  <a:pt x="37409" y="730"/>
                  <a:pt x="37409" y="730"/>
                </a:cubicBezTo>
                <a:cubicBezTo>
                  <a:pt x="37409" y="729"/>
                  <a:pt x="37409" y="728"/>
                  <a:pt x="37409" y="728"/>
                </a:cubicBezTo>
                <a:lnTo>
                  <a:pt x="37409" y="728"/>
                </a:lnTo>
                <a:cubicBezTo>
                  <a:pt x="37416" y="698"/>
                  <a:pt x="37423" y="672"/>
                  <a:pt x="37430" y="650"/>
                </a:cubicBezTo>
                <a:lnTo>
                  <a:pt x="37430" y="650"/>
                </a:lnTo>
                <a:cubicBezTo>
                  <a:pt x="37422" y="671"/>
                  <a:pt x="37415" y="695"/>
                  <a:pt x="37409" y="720"/>
                </a:cubicBezTo>
                <a:lnTo>
                  <a:pt x="37409" y="720"/>
                </a:lnTo>
                <a:cubicBezTo>
                  <a:pt x="37409" y="715"/>
                  <a:pt x="37409" y="711"/>
                  <a:pt x="37409" y="707"/>
                </a:cubicBezTo>
                <a:lnTo>
                  <a:pt x="37409" y="707"/>
                </a:lnTo>
                <a:cubicBezTo>
                  <a:pt x="37409" y="707"/>
                  <a:pt x="37409" y="707"/>
                  <a:pt x="37409" y="707"/>
                </a:cubicBezTo>
                <a:lnTo>
                  <a:pt x="37409" y="707"/>
                </a:lnTo>
                <a:cubicBezTo>
                  <a:pt x="37409" y="712"/>
                  <a:pt x="37408" y="718"/>
                  <a:pt x="37408" y="723"/>
                </a:cubicBezTo>
                <a:lnTo>
                  <a:pt x="37408" y="723"/>
                </a:lnTo>
                <a:cubicBezTo>
                  <a:pt x="37407" y="725"/>
                  <a:pt x="37407" y="727"/>
                  <a:pt x="37407" y="729"/>
                </a:cubicBezTo>
                <a:lnTo>
                  <a:pt x="37407" y="729"/>
                </a:lnTo>
                <a:cubicBezTo>
                  <a:pt x="37406" y="729"/>
                  <a:pt x="37405" y="729"/>
                  <a:pt x="37404" y="729"/>
                </a:cubicBezTo>
                <a:lnTo>
                  <a:pt x="37404" y="729"/>
                </a:lnTo>
                <a:cubicBezTo>
                  <a:pt x="37406" y="721"/>
                  <a:pt x="37407" y="714"/>
                  <a:pt x="37409" y="707"/>
                </a:cubicBezTo>
                <a:lnTo>
                  <a:pt x="37409" y="707"/>
                </a:lnTo>
                <a:cubicBezTo>
                  <a:pt x="37409" y="704"/>
                  <a:pt x="37409" y="700"/>
                  <a:pt x="37409" y="696"/>
                </a:cubicBezTo>
                <a:lnTo>
                  <a:pt x="37409" y="696"/>
                </a:lnTo>
                <a:cubicBezTo>
                  <a:pt x="37406" y="706"/>
                  <a:pt x="37404" y="717"/>
                  <a:pt x="37402" y="728"/>
                </a:cubicBezTo>
                <a:lnTo>
                  <a:pt x="37402" y="728"/>
                </a:lnTo>
                <a:cubicBezTo>
                  <a:pt x="37396" y="724"/>
                  <a:pt x="37393" y="717"/>
                  <a:pt x="37384" y="717"/>
                </a:cubicBezTo>
                <a:cubicBezTo>
                  <a:pt x="37375" y="759"/>
                  <a:pt x="37345" y="778"/>
                  <a:pt x="37267" y="812"/>
                </a:cubicBezTo>
                <a:lnTo>
                  <a:pt x="37267" y="812"/>
                </a:lnTo>
                <a:cubicBezTo>
                  <a:pt x="37265" y="787"/>
                  <a:pt x="37261" y="764"/>
                  <a:pt x="37258" y="742"/>
                </a:cubicBezTo>
                <a:cubicBezTo>
                  <a:pt x="37247" y="677"/>
                  <a:pt x="37227" y="621"/>
                  <a:pt x="37213" y="599"/>
                </a:cubicBezTo>
                <a:lnTo>
                  <a:pt x="37213" y="599"/>
                </a:lnTo>
                <a:cubicBezTo>
                  <a:pt x="37203" y="601"/>
                  <a:pt x="37193" y="602"/>
                  <a:pt x="37183" y="604"/>
                </a:cubicBezTo>
                <a:cubicBezTo>
                  <a:pt x="37084" y="617"/>
                  <a:pt x="36983" y="625"/>
                  <a:pt x="36878" y="628"/>
                </a:cubicBezTo>
                <a:lnTo>
                  <a:pt x="36878" y="628"/>
                </a:lnTo>
                <a:cubicBezTo>
                  <a:pt x="36818" y="631"/>
                  <a:pt x="36754" y="633"/>
                  <a:pt x="36687" y="633"/>
                </a:cubicBezTo>
                <a:cubicBezTo>
                  <a:pt x="36489" y="633"/>
                  <a:pt x="36263" y="620"/>
                  <a:pt x="36014" y="591"/>
                </a:cubicBezTo>
                <a:cubicBezTo>
                  <a:pt x="35888" y="579"/>
                  <a:pt x="35725" y="566"/>
                  <a:pt x="35587" y="541"/>
                </a:cubicBezTo>
                <a:lnTo>
                  <a:pt x="35394" y="509"/>
                </a:lnTo>
                <a:lnTo>
                  <a:pt x="35394" y="509"/>
                </a:lnTo>
                <a:cubicBezTo>
                  <a:pt x="35442" y="516"/>
                  <a:pt x="35489" y="521"/>
                  <a:pt x="35533" y="526"/>
                </a:cubicBezTo>
                <a:lnTo>
                  <a:pt x="35533" y="526"/>
                </a:lnTo>
                <a:cubicBezTo>
                  <a:pt x="35439" y="512"/>
                  <a:pt x="35340" y="496"/>
                  <a:pt x="35235" y="478"/>
                </a:cubicBezTo>
                <a:lnTo>
                  <a:pt x="35235" y="478"/>
                </a:lnTo>
                <a:lnTo>
                  <a:pt x="35185" y="466"/>
                </a:lnTo>
                <a:lnTo>
                  <a:pt x="35172" y="466"/>
                </a:lnTo>
                <a:cubicBezTo>
                  <a:pt x="35172" y="466"/>
                  <a:pt x="35172" y="466"/>
                  <a:pt x="35172" y="467"/>
                </a:cubicBezTo>
                <a:lnTo>
                  <a:pt x="35172" y="467"/>
                </a:lnTo>
                <a:cubicBezTo>
                  <a:pt x="35155" y="463"/>
                  <a:pt x="35138" y="458"/>
                  <a:pt x="35122" y="453"/>
                </a:cubicBezTo>
                <a:cubicBezTo>
                  <a:pt x="35041" y="443"/>
                  <a:pt x="34968" y="425"/>
                  <a:pt x="34910" y="418"/>
                </a:cubicBezTo>
                <a:lnTo>
                  <a:pt x="34910" y="418"/>
                </a:lnTo>
                <a:cubicBezTo>
                  <a:pt x="35002" y="436"/>
                  <a:pt x="35089" y="452"/>
                  <a:pt x="35172" y="467"/>
                </a:cubicBezTo>
                <a:lnTo>
                  <a:pt x="35172" y="467"/>
                </a:lnTo>
                <a:cubicBezTo>
                  <a:pt x="35172" y="467"/>
                  <a:pt x="35172" y="467"/>
                  <a:pt x="35172" y="467"/>
                </a:cubicBezTo>
                <a:lnTo>
                  <a:pt x="35172" y="467"/>
                </a:lnTo>
                <a:cubicBezTo>
                  <a:pt x="35174" y="467"/>
                  <a:pt x="35175" y="468"/>
                  <a:pt x="35176" y="468"/>
                </a:cubicBezTo>
                <a:lnTo>
                  <a:pt x="35176" y="468"/>
                </a:lnTo>
                <a:cubicBezTo>
                  <a:pt x="35175" y="468"/>
                  <a:pt x="35174" y="467"/>
                  <a:pt x="35172" y="467"/>
                </a:cubicBezTo>
                <a:lnTo>
                  <a:pt x="35172" y="467"/>
                </a:lnTo>
                <a:cubicBezTo>
                  <a:pt x="35172" y="471"/>
                  <a:pt x="35172" y="481"/>
                  <a:pt x="35172" y="491"/>
                </a:cubicBezTo>
                <a:cubicBezTo>
                  <a:pt x="35160" y="566"/>
                  <a:pt x="35109" y="704"/>
                  <a:pt x="35059" y="830"/>
                </a:cubicBezTo>
                <a:cubicBezTo>
                  <a:pt x="34996" y="956"/>
                  <a:pt x="34933" y="1056"/>
                  <a:pt x="34858" y="1107"/>
                </a:cubicBezTo>
                <a:cubicBezTo>
                  <a:pt x="34883" y="1245"/>
                  <a:pt x="34556" y="1773"/>
                  <a:pt x="34418" y="2087"/>
                </a:cubicBezTo>
                <a:lnTo>
                  <a:pt x="34330" y="2124"/>
                </a:lnTo>
                <a:cubicBezTo>
                  <a:pt x="34148" y="2445"/>
                  <a:pt x="34049" y="2675"/>
                  <a:pt x="33953" y="2891"/>
                </a:cubicBezTo>
                <a:lnTo>
                  <a:pt x="33953" y="2891"/>
                </a:lnTo>
                <a:cubicBezTo>
                  <a:pt x="33931" y="2913"/>
                  <a:pt x="33911" y="2934"/>
                  <a:pt x="33890" y="2954"/>
                </a:cubicBezTo>
                <a:cubicBezTo>
                  <a:pt x="33831" y="2994"/>
                  <a:pt x="33798" y="3008"/>
                  <a:pt x="33779" y="3008"/>
                </a:cubicBezTo>
                <a:cubicBezTo>
                  <a:pt x="33742" y="3008"/>
                  <a:pt x="33755" y="2956"/>
                  <a:pt x="33716" y="2956"/>
                </a:cubicBezTo>
                <a:cubicBezTo>
                  <a:pt x="33671" y="2956"/>
                  <a:pt x="33553" y="3028"/>
                  <a:pt x="33193" y="3338"/>
                </a:cubicBezTo>
                <a:lnTo>
                  <a:pt x="33193" y="3338"/>
                </a:lnTo>
                <a:cubicBezTo>
                  <a:pt x="33194" y="3266"/>
                  <a:pt x="33180" y="3220"/>
                  <a:pt x="33149" y="3205"/>
                </a:cubicBezTo>
                <a:lnTo>
                  <a:pt x="33149" y="3205"/>
                </a:lnTo>
                <a:cubicBezTo>
                  <a:pt x="33118" y="3282"/>
                  <a:pt x="33080" y="3378"/>
                  <a:pt x="33037" y="3480"/>
                </a:cubicBezTo>
                <a:lnTo>
                  <a:pt x="33037" y="3480"/>
                </a:lnTo>
                <a:cubicBezTo>
                  <a:pt x="32963" y="3549"/>
                  <a:pt x="32904" y="3605"/>
                  <a:pt x="32860" y="3650"/>
                </a:cubicBezTo>
                <a:lnTo>
                  <a:pt x="32860" y="3650"/>
                </a:lnTo>
                <a:cubicBezTo>
                  <a:pt x="32864" y="3639"/>
                  <a:pt x="32868" y="3630"/>
                  <a:pt x="32873" y="3620"/>
                </a:cubicBezTo>
                <a:lnTo>
                  <a:pt x="32873" y="3620"/>
                </a:lnTo>
                <a:cubicBezTo>
                  <a:pt x="32865" y="3633"/>
                  <a:pt x="32858" y="3646"/>
                  <a:pt x="32850" y="3659"/>
                </a:cubicBezTo>
                <a:lnTo>
                  <a:pt x="32850" y="3659"/>
                </a:lnTo>
                <a:cubicBezTo>
                  <a:pt x="32733" y="3778"/>
                  <a:pt x="32715" y="3815"/>
                  <a:pt x="32743" y="3815"/>
                </a:cubicBezTo>
                <a:cubicBezTo>
                  <a:pt x="32748" y="3815"/>
                  <a:pt x="32755" y="3814"/>
                  <a:pt x="32763" y="3812"/>
                </a:cubicBezTo>
                <a:lnTo>
                  <a:pt x="32763" y="3812"/>
                </a:lnTo>
                <a:cubicBezTo>
                  <a:pt x="32722" y="3883"/>
                  <a:pt x="32682" y="3954"/>
                  <a:pt x="32641" y="4024"/>
                </a:cubicBezTo>
                <a:lnTo>
                  <a:pt x="32641" y="4024"/>
                </a:lnTo>
                <a:lnTo>
                  <a:pt x="32442" y="4143"/>
                </a:lnTo>
                <a:lnTo>
                  <a:pt x="32442" y="4143"/>
                </a:lnTo>
                <a:cubicBezTo>
                  <a:pt x="32778" y="3520"/>
                  <a:pt x="33114" y="2911"/>
                  <a:pt x="33413" y="2325"/>
                </a:cubicBezTo>
                <a:cubicBezTo>
                  <a:pt x="33714" y="1735"/>
                  <a:pt x="33991" y="1169"/>
                  <a:pt x="34167" y="730"/>
                </a:cubicBezTo>
                <a:lnTo>
                  <a:pt x="34167" y="730"/>
                </a:lnTo>
                <a:lnTo>
                  <a:pt x="34154" y="780"/>
                </a:lnTo>
                <a:cubicBezTo>
                  <a:pt x="34230" y="616"/>
                  <a:pt x="34292" y="453"/>
                  <a:pt x="34330" y="365"/>
                </a:cubicBezTo>
                <a:cubicBezTo>
                  <a:pt x="34318" y="327"/>
                  <a:pt x="34330" y="315"/>
                  <a:pt x="34355" y="302"/>
                </a:cubicBezTo>
                <a:lnTo>
                  <a:pt x="34372" y="302"/>
                </a:lnTo>
                <a:cubicBezTo>
                  <a:pt x="34131" y="247"/>
                  <a:pt x="33864" y="181"/>
                  <a:pt x="33564" y="101"/>
                </a:cubicBezTo>
                <a:cubicBezTo>
                  <a:pt x="33438" y="76"/>
                  <a:pt x="33312" y="38"/>
                  <a:pt x="33187"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768" name="Google Shape;768;p89"/>
          <p:cNvGrpSpPr/>
          <p:nvPr/>
        </p:nvGrpSpPr>
        <p:grpSpPr>
          <a:xfrm>
            <a:off x="10377987" y="5116640"/>
            <a:ext cx="3230204" cy="2698568"/>
            <a:chOff x="7873300" y="3899100"/>
            <a:chExt cx="1603450" cy="1339550"/>
          </a:xfrm>
        </p:grpSpPr>
        <p:sp>
          <p:nvSpPr>
            <p:cNvPr id="769" name="Google Shape;769;p89"/>
            <p:cNvSpPr/>
            <p:nvPr/>
          </p:nvSpPr>
          <p:spPr>
            <a:xfrm>
              <a:off x="9142775" y="4077850"/>
              <a:ext cx="3800" cy="4425"/>
            </a:xfrm>
            <a:custGeom>
              <a:rect b="b" l="l" r="r" t="t"/>
              <a:pathLst>
                <a:path extrusionOk="0" h="177" w="152">
                  <a:moveTo>
                    <a:pt x="152" y="1"/>
                  </a:moveTo>
                  <a:lnTo>
                    <a:pt x="152" y="1"/>
                  </a:lnTo>
                  <a:cubicBezTo>
                    <a:pt x="101" y="51"/>
                    <a:pt x="51" y="114"/>
                    <a:pt x="1" y="177"/>
                  </a:cubicBezTo>
                  <a:cubicBezTo>
                    <a:pt x="76" y="89"/>
                    <a:pt x="127" y="38"/>
                    <a:pt x="1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0" name="Google Shape;770;p89"/>
            <p:cNvSpPr/>
            <p:nvPr/>
          </p:nvSpPr>
          <p:spPr>
            <a:xfrm>
              <a:off x="9136700" y="4064025"/>
              <a:ext cx="24500" cy="18350"/>
            </a:xfrm>
            <a:custGeom>
              <a:rect b="b" l="l" r="r" t="t"/>
              <a:pathLst>
                <a:path extrusionOk="0" h="734" w="980">
                  <a:moveTo>
                    <a:pt x="728" y="0"/>
                  </a:moveTo>
                  <a:cubicBezTo>
                    <a:pt x="719" y="0"/>
                    <a:pt x="708" y="0"/>
                    <a:pt x="696" y="1"/>
                  </a:cubicBezTo>
                  <a:cubicBezTo>
                    <a:pt x="5" y="503"/>
                    <a:pt x="646" y="265"/>
                    <a:pt x="18" y="692"/>
                  </a:cubicBezTo>
                  <a:cubicBezTo>
                    <a:pt x="0" y="721"/>
                    <a:pt x="0" y="733"/>
                    <a:pt x="13" y="733"/>
                  </a:cubicBezTo>
                  <a:cubicBezTo>
                    <a:pt x="71" y="733"/>
                    <a:pt x="384" y="484"/>
                    <a:pt x="428" y="484"/>
                  </a:cubicBezTo>
                  <a:cubicBezTo>
                    <a:pt x="437" y="484"/>
                    <a:pt x="435" y="494"/>
                    <a:pt x="420" y="516"/>
                  </a:cubicBezTo>
                  <a:cubicBezTo>
                    <a:pt x="746" y="153"/>
                    <a:pt x="979" y="0"/>
                    <a:pt x="72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1" name="Google Shape;771;p89"/>
            <p:cNvSpPr/>
            <p:nvPr/>
          </p:nvSpPr>
          <p:spPr>
            <a:xfrm>
              <a:off x="9358925" y="4151375"/>
              <a:ext cx="2125" cy="2225"/>
            </a:xfrm>
            <a:custGeom>
              <a:rect b="b" l="l" r="r" t="t"/>
              <a:pathLst>
                <a:path extrusionOk="0" h="89" w="85">
                  <a:moveTo>
                    <a:pt x="25" y="0"/>
                  </a:moveTo>
                  <a:cubicBezTo>
                    <a:pt x="25" y="25"/>
                    <a:pt x="13" y="50"/>
                    <a:pt x="0" y="88"/>
                  </a:cubicBezTo>
                  <a:cubicBezTo>
                    <a:pt x="84" y="12"/>
                    <a:pt x="85" y="0"/>
                    <a:pt x="67" y="0"/>
                  </a:cubicBezTo>
                  <a:cubicBezTo>
                    <a:pt x="59" y="0"/>
                    <a:pt x="48" y="2"/>
                    <a:pt x="38" y="2"/>
                  </a:cubicBezTo>
                  <a:cubicBezTo>
                    <a:pt x="33" y="2"/>
                    <a:pt x="29" y="2"/>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2" name="Google Shape;772;p89"/>
            <p:cNvSpPr/>
            <p:nvPr/>
          </p:nvSpPr>
          <p:spPr>
            <a:xfrm>
              <a:off x="9229500" y="4159525"/>
              <a:ext cx="13825" cy="8825"/>
            </a:xfrm>
            <a:custGeom>
              <a:rect b="b" l="l" r="r" t="t"/>
              <a:pathLst>
                <a:path extrusionOk="0" h="353" w="553">
                  <a:moveTo>
                    <a:pt x="553" y="1"/>
                  </a:moveTo>
                  <a:lnTo>
                    <a:pt x="553" y="1"/>
                  </a:lnTo>
                  <a:cubicBezTo>
                    <a:pt x="327" y="114"/>
                    <a:pt x="151" y="227"/>
                    <a:pt x="0" y="353"/>
                  </a:cubicBezTo>
                  <a:cubicBezTo>
                    <a:pt x="251" y="240"/>
                    <a:pt x="452" y="114"/>
                    <a:pt x="5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3" name="Google Shape;773;p89"/>
            <p:cNvSpPr/>
            <p:nvPr/>
          </p:nvSpPr>
          <p:spPr>
            <a:xfrm>
              <a:off x="9265625" y="3968525"/>
              <a:ext cx="325" cy="350"/>
            </a:xfrm>
            <a:custGeom>
              <a:rect b="b" l="l" r="r" t="t"/>
              <a:pathLst>
                <a:path extrusionOk="0" h="14" w="13">
                  <a:moveTo>
                    <a:pt x="0" y="1"/>
                  </a:moveTo>
                  <a:cubicBezTo>
                    <a:pt x="0" y="1"/>
                    <a:pt x="0" y="13"/>
                    <a:pt x="0" y="13"/>
                  </a:cubicBezTo>
                  <a:cubicBezTo>
                    <a:pt x="0" y="13"/>
                    <a:pt x="0" y="13"/>
                    <a:pt x="1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4" name="Google Shape;774;p89"/>
            <p:cNvSpPr/>
            <p:nvPr/>
          </p:nvSpPr>
          <p:spPr>
            <a:xfrm>
              <a:off x="9265925" y="3955975"/>
              <a:ext cx="10400" cy="14475"/>
            </a:xfrm>
            <a:custGeom>
              <a:rect b="b" l="l" r="r" t="t"/>
              <a:pathLst>
                <a:path extrusionOk="0" h="579" w="416">
                  <a:moveTo>
                    <a:pt x="327" y="0"/>
                  </a:moveTo>
                  <a:cubicBezTo>
                    <a:pt x="340" y="50"/>
                    <a:pt x="315" y="113"/>
                    <a:pt x="302" y="164"/>
                  </a:cubicBezTo>
                  <a:cubicBezTo>
                    <a:pt x="277" y="214"/>
                    <a:pt x="252" y="251"/>
                    <a:pt x="227" y="289"/>
                  </a:cubicBezTo>
                  <a:cubicBezTo>
                    <a:pt x="164" y="377"/>
                    <a:pt x="101" y="427"/>
                    <a:pt x="1" y="503"/>
                  </a:cubicBezTo>
                  <a:cubicBezTo>
                    <a:pt x="139" y="528"/>
                    <a:pt x="277" y="553"/>
                    <a:pt x="415" y="578"/>
                  </a:cubicBezTo>
                  <a:cubicBezTo>
                    <a:pt x="403" y="365"/>
                    <a:pt x="378" y="176"/>
                    <a:pt x="32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5" name="Google Shape;775;p89"/>
            <p:cNvSpPr/>
            <p:nvPr/>
          </p:nvSpPr>
          <p:spPr>
            <a:xfrm>
              <a:off x="7951850" y="3953775"/>
              <a:ext cx="1524900" cy="1284875"/>
            </a:xfrm>
            <a:custGeom>
              <a:rect b="b" l="l" r="r" t="t"/>
              <a:pathLst>
                <a:path extrusionOk="0" h="51395" w="60996">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6" name="Google Shape;776;p89"/>
            <p:cNvSpPr/>
            <p:nvPr/>
          </p:nvSpPr>
          <p:spPr>
            <a:xfrm>
              <a:off x="8988225" y="4094500"/>
              <a:ext cx="10075" cy="6950"/>
            </a:xfrm>
            <a:custGeom>
              <a:rect b="b" l="l" r="r" t="t"/>
              <a:pathLst>
                <a:path extrusionOk="0" h="278" w="403">
                  <a:moveTo>
                    <a:pt x="403" y="1"/>
                  </a:moveTo>
                  <a:lnTo>
                    <a:pt x="403" y="1"/>
                  </a:lnTo>
                  <a:cubicBezTo>
                    <a:pt x="214" y="76"/>
                    <a:pt x="63" y="164"/>
                    <a:pt x="0" y="277"/>
                  </a:cubicBezTo>
                  <a:cubicBezTo>
                    <a:pt x="164" y="189"/>
                    <a:pt x="289" y="101"/>
                    <a:pt x="40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7" name="Google Shape;777;p89"/>
            <p:cNvSpPr/>
            <p:nvPr/>
          </p:nvSpPr>
          <p:spPr>
            <a:xfrm>
              <a:off x="7873300" y="3899100"/>
              <a:ext cx="1269500" cy="1198500"/>
            </a:xfrm>
            <a:custGeom>
              <a:rect b="b" l="l" r="r" t="t"/>
              <a:pathLst>
                <a:path extrusionOk="0" h="47940" w="50780">
                  <a:moveTo>
                    <a:pt x="48367" y="4763"/>
                  </a:moveTo>
                  <a:cubicBezTo>
                    <a:pt x="48367" y="4763"/>
                    <a:pt x="48366" y="4763"/>
                    <a:pt x="48366" y="4763"/>
                  </a:cubicBezTo>
                  <a:lnTo>
                    <a:pt x="48366" y="4763"/>
                  </a:lnTo>
                  <a:cubicBezTo>
                    <a:pt x="48388" y="4776"/>
                    <a:pt x="48409" y="4789"/>
                    <a:pt x="48430" y="4801"/>
                  </a:cubicBezTo>
                  <a:lnTo>
                    <a:pt x="48367" y="4763"/>
                  </a:lnTo>
                  <a:close/>
                  <a:moveTo>
                    <a:pt x="48945" y="5442"/>
                  </a:moveTo>
                  <a:cubicBezTo>
                    <a:pt x="48936" y="5509"/>
                    <a:pt x="48941" y="5569"/>
                    <a:pt x="48944" y="5627"/>
                  </a:cubicBezTo>
                  <a:lnTo>
                    <a:pt x="48944" y="5627"/>
                  </a:lnTo>
                  <a:cubicBezTo>
                    <a:pt x="48941" y="5567"/>
                    <a:pt x="48941" y="5507"/>
                    <a:pt x="48945" y="5442"/>
                  </a:cubicBezTo>
                  <a:close/>
                  <a:moveTo>
                    <a:pt x="48944" y="5627"/>
                  </a:moveTo>
                  <a:cubicBezTo>
                    <a:pt x="48944" y="5633"/>
                    <a:pt x="48944" y="5639"/>
                    <a:pt x="48945" y="5645"/>
                  </a:cubicBezTo>
                  <a:lnTo>
                    <a:pt x="48945" y="5645"/>
                  </a:lnTo>
                  <a:cubicBezTo>
                    <a:pt x="48944" y="5639"/>
                    <a:pt x="48944" y="5633"/>
                    <a:pt x="48944" y="5627"/>
                  </a:cubicBezTo>
                  <a:close/>
                  <a:moveTo>
                    <a:pt x="36241" y="5505"/>
                  </a:moveTo>
                  <a:lnTo>
                    <a:pt x="36241" y="5505"/>
                  </a:lnTo>
                  <a:cubicBezTo>
                    <a:pt x="36199" y="5560"/>
                    <a:pt x="36135" y="5624"/>
                    <a:pt x="36061" y="5687"/>
                  </a:cubicBezTo>
                  <a:lnTo>
                    <a:pt x="36061" y="5687"/>
                  </a:lnTo>
                  <a:cubicBezTo>
                    <a:pt x="36157" y="5615"/>
                    <a:pt x="36229" y="5578"/>
                    <a:pt x="36241" y="5505"/>
                  </a:cubicBezTo>
                  <a:close/>
                  <a:moveTo>
                    <a:pt x="35575" y="5932"/>
                  </a:moveTo>
                  <a:lnTo>
                    <a:pt x="35462" y="6007"/>
                  </a:lnTo>
                  <a:cubicBezTo>
                    <a:pt x="35461" y="6010"/>
                    <a:pt x="35460" y="6012"/>
                    <a:pt x="35459" y="6014"/>
                  </a:cubicBezTo>
                  <a:lnTo>
                    <a:pt x="35459" y="6014"/>
                  </a:lnTo>
                  <a:cubicBezTo>
                    <a:pt x="35499" y="5985"/>
                    <a:pt x="35538" y="5958"/>
                    <a:pt x="35575" y="5932"/>
                  </a:cubicBezTo>
                  <a:close/>
                  <a:moveTo>
                    <a:pt x="45640" y="7126"/>
                  </a:moveTo>
                  <a:lnTo>
                    <a:pt x="45640" y="7126"/>
                  </a:lnTo>
                  <a:cubicBezTo>
                    <a:pt x="45689" y="7156"/>
                    <a:pt x="45697" y="7220"/>
                    <a:pt x="45679" y="7302"/>
                  </a:cubicBezTo>
                  <a:lnTo>
                    <a:pt x="45679" y="7302"/>
                  </a:lnTo>
                  <a:cubicBezTo>
                    <a:pt x="45651" y="7313"/>
                    <a:pt x="45621" y="7325"/>
                    <a:pt x="45590" y="7339"/>
                  </a:cubicBezTo>
                  <a:cubicBezTo>
                    <a:pt x="45430" y="7480"/>
                    <a:pt x="45445" y="7556"/>
                    <a:pt x="45266" y="7703"/>
                  </a:cubicBezTo>
                  <a:lnTo>
                    <a:pt x="45266" y="7703"/>
                  </a:lnTo>
                  <a:cubicBezTo>
                    <a:pt x="45265" y="7703"/>
                    <a:pt x="45264" y="7703"/>
                    <a:pt x="45263" y="7704"/>
                  </a:cubicBezTo>
                  <a:cubicBezTo>
                    <a:pt x="45263" y="7704"/>
                    <a:pt x="45263" y="7705"/>
                    <a:pt x="45262" y="7706"/>
                  </a:cubicBezTo>
                  <a:lnTo>
                    <a:pt x="45262" y="7706"/>
                  </a:lnTo>
                  <a:cubicBezTo>
                    <a:pt x="45218" y="7742"/>
                    <a:pt x="45161" y="7783"/>
                    <a:pt x="45088" y="7829"/>
                  </a:cubicBezTo>
                  <a:lnTo>
                    <a:pt x="45037" y="7653"/>
                  </a:lnTo>
                  <a:cubicBezTo>
                    <a:pt x="44763" y="7791"/>
                    <a:pt x="44527" y="7928"/>
                    <a:pt x="44406" y="7928"/>
                  </a:cubicBezTo>
                  <a:cubicBezTo>
                    <a:pt x="44389" y="7928"/>
                    <a:pt x="44374" y="7925"/>
                    <a:pt x="44362" y="7919"/>
                  </a:cubicBezTo>
                  <a:lnTo>
                    <a:pt x="44362" y="7919"/>
                  </a:lnTo>
                  <a:lnTo>
                    <a:pt x="45050" y="7503"/>
                  </a:lnTo>
                  <a:lnTo>
                    <a:pt x="45037" y="7402"/>
                  </a:lnTo>
                  <a:lnTo>
                    <a:pt x="45301" y="7440"/>
                  </a:lnTo>
                  <a:cubicBezTo>
                    <a:pt x="45389" y="7327"/>
                    <a:pt x="45427" y="7239"/>
                    <a:pt x="45465" y="7239"/>
                  </a:cubicBezTo>
                  <a:cubicBezTo>
                    <a:pt x="45490" y="7239"/>
                    <a:pt x="45477" y="7276"/>
                    <a:pt x="45465" y="7327"/>
                  </a:cubicBezTo>
                  <a:cubicBezTo>
                    <a:pt x="45540" y="7251"/>
                    <a:pt x="45615" y="7176"/>
                    <a:pt x="45640" y="7126"/>
                  </a:cubicBezTo>
                  <a:close/>
                  <a:moveTo>
                    <a:pt x="44422" y="8370"/>
                  </a:moveTo>
                  <a:cubicBezTo>
                    <a:pt x="44134" y="8436"/>
                    <a:pt x="43906" y="8530"/>
                    <a:pt x="43702" y="8607"/>
                  </a:cubicBezTo>
                  <a:lnTo>
                    <a:pt x="43702" y="8607"/>
                  </a:lnTo>
                  <a:cubicBezTo>
                    <a:pt x="43743" y="8552"/>
                    <a:pt x="43783" y="8497"/>
                    <a:pt x="43823" y="8442"/>
                  </a:cubicBezTo>
                  <a:lnTo>
                    <a:pt x="43823" y="8442"/>
                  </a:lnTo>
                  <a:cubicBezTo>
                    <a:pt x="44047" y="8426"/>
                    <a:pt x="44342" y="8370"/>
                    <a:pt x="44422" y="8370"/>
                  </a:cubicBezTo>
                  <a:close/>
                  <a:moveTo>
                    <a:pt x="30755" y="9413"/>
                  </a:moveTo>
                  <a:cubicBezTo>
                    <a:pt x="30746" y="9416"/>
                    <a:pt x="30735" y="9420"/>
                    <a:pt x="30725" y="9425"/>
                  </a:cubicBezTo>
                  <a:cubicBezTo>
                    <a:pt x="30735" y="9421"/>
                    <a:pt x="30745" y="9417"/>
                    <a:pt x="30755" y="9413"/>
                  </a:cubicBezTo>
                  <a:close/>
                  <a:moveTo>
                    <a:pt x="30498" y="9601"/>
                  </a:moveTo>
                  <a:lnTo>
                    <a:pt x="30498" y="9601"/>
                  </a:lnTo>
                  <a:cubicBezTo>
                    <a:pt x="30493" y="9607"/>
                    <a:pt x="30489" y="9614"/>
                    <a:pt x="30486" y="9620"/>
                  </a:cubicBezTo>
                  <a:lnTo>
                    <a:pt x="30486" y="9620"/>
                  </a:lnTo>
                  <a:lnTo>
                    <a:pt x="30498" y="9601"/>
                  </a:lnTo>
                  <a:close/>
                  <a:moveTo>
                    <a:pt x="49888" y="10026"/>
                  </a:moveTo>
                  <a:cubicBezTo>
                    <a:pt x="49892" y="10039"/>
                    <a:pt x="49896" y="10052"/>
                    <a:pt x="49900" y="10066"/>
                  </a:cubicBezTo>
                  <a:cubicBezTo>
                    <a:pt x="49896" y="10053"/>
                    <a:pt x="49892" y="10040"/>
                    <a:pt x="49888" y="10026"/>
                  </a:cubicBezTo>
                  <a:close/>
                  <a:moveTo>
                    <a:pt x="48115" y="10820"/>
                  </a:moveTo>
                  <a:lnTo>
                    <a:pt x="48128" y="10833"/>
                  </a:lnTo>
                  <a:cubicBezTo>
                    <a:pt x="48126" y="10827"/>
                    <a:pt x="48121" y="10823"/>
                    <a:pt x="48115" y="10820"/>
                  </a:cubicBezTo>
                  <a:close/>
                  <a:moveTo>
                    <a:pt x="27253" y="14314"/>
                  </a:moveTo>
                  <a:cubicBezTo>
                    <a:pt x="27298" y="14314"/>
                    <a:pt x="27049" y="14546"/>
                    <a:pt x="26402" y="15092"/>
                  </a:cubicBezTo>
                  <a:lnTo>
                    <a:pt x="26289" y="15180"/>
                  </a:lnTo>
                  <a:cubicBezTo>
                    <a:pt x="26251" y="15143"/>
                    <a:pt x="26214" y="15105"/>
                    <a:pt x="26151" y="15067"/>
                  </a:cubicBezTo>
                  <a:cubicBezTo>
                    <a:pt x="26787" y="14603"/>
                    <a:pt x="27203" y="14314"/>
                    <a:pt x="27253" y="14314"/>
                  </a:cubicBezTo>
                  <a:close/>
                  <a:moveTo>
                    <a:pt x="41280" y="15143"/>
                  </a:moveTo>
                  <a:lnTo>
                    <a:pt x="41280" y="15143"/>
                  </a:lnTo>
                  <a:cubicBezTo>
                    <a:pt x="41205" y="15180"/>
                    <a:pt x="41142" y="15206"/>
                    <a:pt x="41079" y="15243"/>
                  </a:cubicBezTo>
                  <a:lnTo>
                    <a:pt x="41066" y="15243"/>
                  </a:lnTo>
                  <a:lnTo>
                    <a:pt x="41029" y="15268"/>
                  </a:lnTo>
                  <a:cubicBezTo>
                    <a:pt x="40865" y="15356"/>
                    <a:pt x="40715" y="15432"/>
                    <a:pt x="40576" y="15495"/>
                  </a:cubicBezTo>
                  <a:cubicBezTo>
                    <a:pt x="40639" y="15419"/>
                    <a:pt x="40702" y="15369"/>
                    <a:pt x="40765" y="15331"/>
                  </a:cubicBezTo>
                  <a:lnTo>
                    <a:pt x="40840" y="15281"/>
                  </a:lnTo>
                  <a:cubicBezTo>
                    <a:pt x="40966" y="15231"/>
                    <a:pt x="41092" y="15193"/>
                    <a:pt x="41280" y="15143"/>
                  </a:cubicBezTo>
                  <a:close/>
                  <a:moveTo>
                    <a:pt x="40375" y="15545"/>
                  </a:moveTo>
                  <a:lnTo>
                    <a:pt x="40388" y="15595"/>
                  </a:lnTo>
                  <a:cubicBezTo>
                    <a:pt x="40250" y="15658"/>
                    <a:pt x="40124" y="15721"/>
                    <a:pt x="40023" y="15758"/>
                  </a:cubicBezTo>
                  <a:cubicBezTo>
                    <a:pt x="39961" y="15784"/>
                    <a:pt x="39910" y="15821"/>
                    <a:pt x="39860" y="15834"/>
                  </a:cubicBezTo>
                  <a:cubicBezTo>
                    <a:pt x="39848" y="15834"/>
                    <a:pt x="39848" y="15834"/>
                    <a:pt x="39848" y="15846"/>
                  </a:cubicBezTo>
                  <a:lnTo>
                    <a:pt x="39822" y="15846"/>
                  </a:lnTo>
                  <a:lnTo>
                    <a:pt x="39910" y="15809"/>
                  </a:lnTo>
                  <a:lnTo>
                    <a:pt x="40350" y="15557"/>
                  </a:lnTo>
                  <a:lnTo>
                    <a:pt x="40375" y="15545"/>
                  </a:lnTo>
                  <a:close/>
                  <a:moveTo>
                    <a:pt x="34182" y="15988"/>
                  </a:moveTo>
                  <a:cubicBezTo>
                    <a:pt x="34178" y="15995"/>
                    <a:pt x="34173" y="16002"/>
                    <a:pt x="34168" y="16010"/>
                  </a:cubicBezTo>
                  <a:lnTo>
                    <a:pt x="34182" y="15988"/>
                  </a:lnTo>
                  <a:close/>
                  <a:moveTo>
                    <a:pt x="36694" y="16286"/>
                  </a:moveTo>
                  <a:cubicBezTo>
                    <a:pt x="36690" y="16286"/>
                    <a:pt x="36687" y="16287"/>
                    <a:pt x="36683" y="16289"/>
                  </a:cubicBezTo>
                  <a:lnTo>
                    <a:pt x="36683" y="16289"/>
                  </a:lnTo>
                  <a:cubicBezTo>
                    <a:pt x="36687" y="16288"/>
                    <a:pt x="36690" y="16287"/>
                    <a:pt x="36694" y="16286"/>
                  </a:cubicBezTo>
                  <a:close/>
                  <a:moveTo>
                    <a:pt x="36769" y="16248"/>
                  </a:moveTo>
                  <a:cubicBezTo>
                    <a:pt x="36756" y="16248"/>
                    <a:pt x="36756" y="16261"/>
                    <a:pt x="36744" y="16261"/>
                  </a:cubicBezTo>
                  <a:cubicBezTo>
                    <a:pt x="36706" y="16286"/>
                    <a:pt x="36681" y="16299"/>
                    <a:pt x="36656" y="16311"/>
                  </a:cubicBezTo>
                  <a:cubicBezTo>
                    <a:pt x="36665" y="16302"/>
                    <a:pt x="36674" y="16293"/>
                    <a:pt x="36683" y="16289"/>
                  </a:cubicBezTo>
                  <a:lnTo>
                    <a:pt x="36683" y="16289"/>
                  </a:lnTo>
                  <a:cubicBezTo>
                    <a:pt x="36650" y="16297"/>
                    <a:pt x="36612" y="16304"/>
                    <a:pt x="36572" y="16304"/>
                  </a:cubicBezTo>
                  <a:cubicBezTo>
                    <a:pt x="36554" y="16304"/>
                    <a:pt x="36536" y="16302"/>
                    <a:pt x="36518" y="16299"/>
                  </a:cubicBezTo>
                  <a:cubicBezTo>
                    <a:pt x="36580" y="16299"/>
                    <a:pt x="36656" y="16286"/>
                    <a:pt x="36719" y="16274"/>
                  </a:cubicBezTo>
                  <a:cubicBezTo>
                    <a:pt x="36731" y="16261"/>
                    <a:pt x="36744" y="16248"/>
                    <a:pt x="36769" y="16248"/>
                  </a:cubicBezTo>
                  <a:close/>
                  <a:moveTo>
                    <a:pt x="38704" y="16286"/>
                  </a:moveTo>
                  <a:cubicBezTo>
                    <a:pt x="38761" y="16314"/>
                    <a:pt x="38803" y="16329"/>
                    <a:pt x="38837" y="16329"/>
                  </a:cubicBezTo>
                  <a:cubicBezTo>
                    <a:pt x="38848" y="16329"/>
                    <a:pt x="38858" y="16327"/>
                    <a:pt x="38867" y="16324"/>
                  </a:cubicBezTo>
                  <a:lnTo>
                    <a:pt x="38867" y="16324"/>
                  </a:lnTo>
                  <a:lnTo>
                    <a:pt x="38691" y="16424"/>
                  </a:lnTo>
                  <a:cubicBezTo>
                    <a:pt x="38666" y="16387"/>
                    <a:pt x="38666" y="16349"/>
                    <a:pt x="38704" y="16286"/>
                  </a:cubicBezTo>
                  <a:close/>
                  <a:moveTo>
                    <a:pt x="36216" y="16450"/>
                  </a:moveTo>
                  <a:lnTo>
                    <a:pt x="36279" y="16500"/>
                  </a:lnTo>
                  <a:cubicBezTo>
                    <a:pt x="36241" y="16512"/>
                    <a:pt x="36178" y="16550"/>
                    <a:pt x="36128" y="16575"/>
                  </a:cubicBezTo>
                  <a:cubicBezTo>
                    <a:pt x="36090" y="16525"/>
                    <a:pt x="36090" y="16487"/>
                    <a:pt x="36191" y="16462"/>
                  </a:cubicBezTo>
                  <a:cubicBezTo>
                    <a:pt x="36191" y="16462"/>
                    <a:pt x="36216" y="16450"/>
                    <a:pt x="36216" y="16450"/>
                  </a:cubicBezTo>
                  <a:close/>
                  <a:moveTo>
                    <a:pt x="48543" y="10041"/>
                  </a:moveTo>
                  <a:lnTo>
                    <a:pt x="48543" y="10041"/>
                  </a:lnTo>
                  <a:cubicBezTo>
                    <a:pt x="48617" y="10065"/>
                    <a:pt x="48662" y="10072"/>
                    <a:pt x="48691" y="10072"/>
                  </a:cubicBezTo>
                  <a:cubicBezTo>
                    <a:pt x="48738" y="10072"/>
                    <a:pt x="48745" y="10053"/>
                    <a:pt x="48774" y="10053"/>
                  </a:cubicBezTo>
                  <a:cubicBezTo>
                    <a:pt x="48793" y="10053"/>
                    <a:pt x="48823" y="10061"/>
                    <a:pt x="48882" y="10091"/>
                  </a:cubicBezTo>
                  <a:cubicBezTo>
                    <a:pt x="48581" y="10154"/>
                    <a:pt x="48367" y="10443"/>
                    <a:pt x="48179" y="10632"/>
                  </a:cubicBezTo>
                  <a:lnTo>
                    <a:pt x="48443" y="10644"/>
                  </a:lnTo>
                  <a:cubicBezTo>
                    <a:pt x="48393" y="10904"/>
                    <a:pt x="47916" y="10798"/>
                    <a:pt x="47806" y="10928"/>
                  </a:cubicBezTo>
                  <a:lnTo>
                    <a:pt x="47806" y="10928"/>
                  </a:lnTo>
                  <a:cubicBezTo>
                    <a:pt x="47864" y="10857"/>
                    <a:pt x="47995" y="10813"/>
                    <a:pt x="48072" y="10813"/>
                  </a:cubicBezTo>
                  <a:cubicBezTo>
                    <a:pt x="48090" y="10813"/>
                    <a:pt x="48105" y="10815"/>
                    <a:pt x="48115" y="10820"/>
                  </a:cubicBezTo>
                  <a:lnTo>
                    <a:pt x="48115" y="10820"/>
                  </a:lnTo>
                  <a:lnTo>
                    <a:pt x="47990" y="10707"/>
                  </a:lnTo>
                  <a:cubicBezTo>
                    <a:pt x="47638" y="10795"/>
                    <a:pt x="47425" y="11046"/>
                    <a:pt x="47224" y="11235"/>
                  </a:cubicBezTo>
                  <a:cubicBezTo>
                    <a:pt x="47248" y="11229"/>
                    <a:pt x="47266" y="11226"/>
                    <a:pt x="47278" y="11226"/>
                  </a:cubicBezTo>
                  <a:cubicBezTo>
                    <a:pt x="47388" y="11226"/>
                    <a:pt x="47018" y="11463"/>
                    <a:pt x="47211" y="11486"/>
                  </a:cubicBezTo>
                  <a:lnTo>
                    <a:pt x="47387" y="11385"/>
                  </a:lnTo>
                  <a:lnTo>
                    <a:pt x="47387" y="11385"/>
                  </a:lnTo>
                  <a:cubicBezTo>
                    <a:pt x="47488" y="11398"/>
                    <a:pt x="47337" y="11524"/>
                    <a:pt x="47261" y="11612"/>
                  </a:cubicBezTo>
                  <a:cubicBezTo>
                    <a:pt x="46652" y="11773"/>
                    <a:pt x="45673" y="12378"/>
                    <a:pt x="45397" y="12378"/>
                  </a:cubicBezTo>
                  <a:cubicBezTo>
                    <a:pt x="45395" y="12378"/>
                    <a:pt x="45392" y="12378"/>
                    <a:pt x="45389" y="12378"/>
                  </a:cubicBezTo>
                  <a:cubicBezTo>
                    <a:pt x="45515" y="12353"/>
                    <a:pt x="45716" y="12215"/>
                    <a:pt x="45804" y="12114"/>
                  </a:cubicBezTo>
                  <a:lnTo>
                    <a:pt x="45804" y="12114"/>
                  </a:lnTo>
                  <a:lnTo>
                    <a:pt x="45502" y="12190"/>
                  </a:lnTo>
                  <a:cubicBezTo>
                    <a:pt x="45716" y="12064"/>
                    <a:pt x="45955" y="12127"/>
                    <a:pt x="46244" y="11913"/>
                  </a:cubicBezTo>
                  <a:cubicBezTo>
                    <a:pt x="46143" y="11838"/>
                    <a:pt x="46319" y="11599"/>
                    <a:pt x="46005" y="11587"/>
                  </a:cubicBezTo>
                  <a:cubicBezTo>
                    <a:pt x="45314" y="11737"/>
                    <a:pt x="45615" y="12077"/>
                    <a:pt x="44861" y="12416"/>
                  </a:cubicBezTo>
                  <a:cubicBezTo>
                    <a:pt x="44855" y="12425"/>
                    <a:pt x="44852" y="12428"/>
                    <a:pt x="44850" y="12428"/>
                  </a:cubicBezTo>
                  <a:cubicBezTo>
                    <a:pt x="44839" y="12428"/>
                    <a:pt x="44861" y="12339"/>
                    <a:pt x="44784" y="12339"/>
                  </a:cubicBezTo>
                  <a:cubicBezTo>
                    <a:pt x="44743" y="12339"/>
                    <a:pt x="44675" y="12364"/>
                    <a:pt x="44560" y="12441"/>
                  </a:cubicBezTo>
                  <a:cubicBezTo>
                    <a:pt x="44120" y="12793"/>
                    <a:pt x="43869" y="13195"/>
                    <a:pt x="43969" y="13409"/>
                  </a:cubicBezTo>
                  <a:cubicBezTo>
                    <a:pt x="44129" y="13259"/>
                    <a:pt x="44407" y="12992"/>
                    <a:pt x="44572" y="12992"/>
                  </a:cubicBezTo>
                  <a:cubicBezTo>
                    <a:pt x="44601" y="12992"/>
                    <a:pt x="44627" y="13000"/>
                    <a:pt x="44648" y="13019"/>
                  </a:cubicBezTo>
                  <a:cubicBezTo>
                    <a:pt x="44560" y="13107"/>
                    <a:pt x="44422" y="13208"/>
                    <a:pt x="44308" y="13295"/>
                  </a:cubicBezTo>
                  <a:cubicBezTo>
                    <a:pt x="44522" y="13195"/>
                    <a:pt x="44723" y="13094"/>
                    <a:pt x="44912" y="12994"/>
                  </a:cubicBezTo>
                  <a:lnTo>
                    <a:pt x="45025" y="12944"/>
                  </a:lnTo>
                  <a:lnTo>
                    <a:pt x="45640" y="12642"/>
                  </a:lnTo>
                  <a:cubicBezTo>
                    <a:pt x="46872" y="12039"/>
                    <a:pt x="47990" y="11486"/>
                    <a:pt x="48895" y="11046"/>
                  </a:cubicBezTo>
                  <a:cubicBezTo>
                    <a:pt x="48977" y="11021"/>
                    <a:pt x="49028" y="11009"/>
                    <a:pt x="49050" y="11009"/>
                  </a:cubicBezTo>
                  <a:cubicBezTo>
                    <a:pt x="49170" y="11009"/>
                    <a:pt x="48438" y="11375"/>
                    <a:pt x="47249" y="12001"/>
                  </a:cubicBezTo>
                  <a:cubicBezTo>
                    <a:pt x="45804" y="12755"/>
                    <a:pt x="43844" y="13798"/>
                    <a:pt x="42285" y="14615"/>
                  </a:cubicBezTo>
                  <a:lnTo>
                    <a:pt x="42310" y="14565"/>
                  </a:lnTo>
                  <a:lnTo>
                    <a:pt x="42310" y="14565"/>
                  </a:lnTo>
                  <a:cubicBezTo>
                    <a:pt x="42147" y="14640"/>
                    <a:pt x="41996" y="14715"/>
                    <a:pt x="41833" y="14791"/>
                  </a:cubicBezTo>
                  <a:cubicBezTo>
                    <a:pt x="41808" y="14829"/>
                    <a:pt x="41758" y="14854"/>
                    <a:pt x="41695" y="14854"/>
                  </a:cubicBezTo>
                  <a:lnTo>
                    <a:pt x="41682" y="14854"/>
                  </a:lnTo>
                  <a:cubicBezTo>
                    <a:pt x="41644" y="14841"/>
                    <a:pt x="41594" y="14841"/>
                    <a:pt x="41544" y="14816"/>
                  </a:cubicBezTo>
                  <a:lnTo>
                    <a:pt x="41544" y="14816"/>
                  </a:lnTo>
                  <a:cubicBezTo>
                    <a:pt x="41544" y="14841"/>
                    <a:pt x="41557" y="14866"/>
                    <a:pt x="41557" y="14904"/>
                  </a:cubicBezTo>
                  <a:cubicBezTo>
                    <a:pt x="41557" y="14929"/>
                    <a:pt x="41544" y="14967"/>
                    <a:pt x="41544" y="15004"/>
                  </a:cubicBezTo>
                  <a:cubicBezTo>
                    <a:pt x="41456" y="15042"/>
                    <a:pt x="41381" y="15092"/>
                    <a:pt x="41305" y="15130"/>
                  </a:cubicBezTo>
                  <a:cubicBezTo>
                    <a:pt x="41267" y="15105"/>
                    <a:pt x="41242" y="15080"/>
                    <a:pt x="41230" y="15042"/>
                  </a:cubicBezTo>
                  <a:cubicBezTo>
                    <a:pt x="40916" y="15180"/>
                    <a:pt x="40627" y="15293"/>
                    <a:pt x="40350" y="15419"/>
                  </a:cubicBezTo>
                  <a:lnTo>
                    <a:pt x="40375" y="15532"/>
                  </a:lnTo>
                  <a:lnTo>
                    <a:pt x="40338" y="15545"/>
                  </a:lnTo>
                  <a:cubicBezTo>
                    <a:pt x="39898" y="15784"/>
                    <a:pt x="39471" y="16010"/>
                    <a:pt x="39081" y="16211"/>
                  </a:cubicBezTo>
                  <a:lnTo>
                    <a:pt x="38968" y="16274"/>
                  </a:lnTo>
                  <a:cubicBezTo>
                    <a:pt x="39031" y="16198"/>
                    <a:pt x="39056" y="16047"/>
                    <a:pt x="39106" y="15897"/>
                  </a:cubicBezTo>
                  <a:lnTo>
                    <a:pt x="39106" y="15897"/>
                  </a:lnTo>
                  <a:cubicBezTo>
                    <a:pt x="38767" y="16022"/>
                    <a:pt x="38453" y="16135"/>
                    <a:pt x="38151" y="16248"/>
                  </a:cubicBezTo>
                  <a:cubicBezTo>
                    <a:pt x="38264" y="15997"/>
                    <a:pt x="38377" y="15746"/>
                    <a:pt x="38415" y="15595"/>
                  </a:cubicBezTo>
                  <a:lnTo>
                    <a:pt x="38415" y="15595"/>
                  </a:lnTo>
                  <a:lnTo>
                    <a:pt x="38113" y="15884"/>
                  </a:lnTo>
                  <a:lnTo>
                    <a:pt x="37988" y="15846"/>
                  </a:lnTo>
                  <a:cubicBezTo>
                    <a:pt x="37812" y="15997"/>
                    <a:pt x="37699" y="16211"/>
                    <a:pt x="37611" y="16437"/>
                  </a:cubicBezTo>
                  <a:cubicBezTo>
                    <a:pt x="36706" y="16751"/>
                    <a:pt x="35902" y="17028"/>
                    <a:pt x="35060" y="17354"/>
                  </a:cubicBezTo>
                  <a:cubicBezTo>
                    <a:pt x="35173" y="17254"/>
                    <a:pt x="35299" y="17153"/>
                    <a:pt x="35399" y="17065"/>
                  </a:cubicBezTo>
                  <a:cubicBezTo>
                    <a:pt x="35462" y="17028"/>
                    <a:pt x="35525" y="17002"/>
                    <a:pt x="35588" y="16965"/>
                  </a:cubicBezTo>
                  <a:cubicBezTo>
                    <a:pt x="35592" y="16965"/>
                    <a:pt x="35596" y="16965"/>
                    <a:pt x="35600" y="16965"/>
                  </a:cubicBezTo>
                  <a:cubicBezTo>
                    <a:pt x="35761" y="16965"/>
                    <a:pt x="35866" y="16775"/>
                    <a:pt x="36003" y="16775"/>
                  </a:cubicBezTo>
                  <a:cubicBezTo>
                    <a:pt x="36030" y="16775"/>
                    <a:pt x="36059" y="16783"/>
                    <a:pt x="36090" y="16801"/>
                  </a:cubicBezTo>
                  <a:cubicBezTo>
                    <a:pt x="36115" y="16751"/>
                    <a:pt x="36178" y="16688"/>
                    <a:pt x="36229" y="16625"/>
                  </a:cubicBezTo>
                  <a:cubicBezTo>
                    <a:pt x="36216" y="16625"/>
                    <a:pt x="36203" y="16613"/>
                    <a:pt x="36191" y="16613"/>
                  </a:cubicBezTo>
                  <a:lnTo>
                    <a:pt x="36329" y="16525"/>
                  </a:lnTo>
                  <a:lnTo>
                    <a:pt x="36342" y="16538"/>
                  </a:lnTo>
                  <a:cubicBezTo>
                    <a:pt x="36379" y="16500"/>
                    <a:pt x="36404" y="16487"/>
                    <a:pt x="36442" y="16450"/>
                  </a:cubicBezTo>
                  <a:cubicBezTo>
                    <a:pt x="36555" y="16387"/>
                    <a:pt x="36656" y="16324"/>
                    <a:pt x="36781" y="16261"/>
                  </a:cubicBezTo>
                  <a:cubicBezTo>
                    <a:pt x="36857" y="16236"/>
                    <a:pt x="36945" y="16198"/>
                    <a:pt x="37033" y="16110"/>
                  </a:cubicBezTo>
                  <a:cubicBezTo>
                    <a:pt x="37598" y="16035"/>
                    <a:pt x="37963" y="15293"/>
                    <a:pt x="38616" y="15256"/>
                  </a:cubicBezTo>
                  <a:lnTo>
                    <a:pt x="38616" y="15256"/>
                  </a:lnTo>
                  <a:cubicBezTo>
                    <a:pt x="38528" y="15268"/>
                    <a:pt x="38415" y="15319"/>
                    <a:pt x="38402" y="15381"/>
                  </a:cubicBezTo>
                  <a:cubicBezTo>
                    <a:pt x="38842" y="15130"/>
                    <a:pt x="39370" y="15055"/>
                    <a:pt x="39596" y="14816"/>
                  </a:cubicBezTo>
                  <a:lnTo>
                    <a:pt x="39521" y="14715"/>
                  </a:lnTo>
                  <a:cubicBezTo>
                    <a:pt x="39822" y="14502"/>
                    <a:pt x="40049" y="14326"/>
                    <a:pt x="40312" y="14200"/>
                  </a:cubicBezTo>
                  <a:lnTo>
                    <a:pt x="40262" y="14062"/>
                  </a:lnTo>
                  <a:cubicBezTo>
                    <a:pt x="40628" y="13925"/>
                    <a:pt x="41254" y="13392"/>
                    <a:pt x="41639" y="13392"/>
                  </a:cubicBezTo>
                  <a:cubicBezTo>
                    <a:pt x="41677" y="13392"/>
                    <a:pt x="41712" y="13397"/>
                    <a:pt x="41745" y="13409"/>
                  </a:cubicBezTo>
                  <a:cubicBezTo>
                    <a:pt x="41795" y="13270"/>
                    <a:pt x="42298" y="13170"/>
                    <a:pt x="42486" y="13019"/>
                  </a:cubicBezTo>
                  <a:lnTo>
                    <a:pt x="42587" y="13094"/>
                  </a:lnTo>
                  <a:cubicBezTo>
                    <a:pt x="42889" y="12969"/>
                    <a:pt x="43052" y="12856"/>
                    <a:pt x="43203" y="12730"/>
                  </a:cubicBezTo>
                  <a:cubicBezTo>
                    <a:pt x="43881" y="12642"/>
                    <a:pt x="44296" y="12177"/>
                    <a:pt x="44799" y="11938"/>
                  </a:cubicBezTo>
                  <a:lnTo>
                    <a:pt x="44824" y="11964"/>
                  </a:lnTo>
                  <a:lnTo>
                    <a:pt x="45289" y="11637"/>
                  </a:lnTo>
                  <a:lnTo>
                    <a:pt x="45289" y="11637"/>
                  </a:lnTo>
                  <a:cubicBezTo>
                    <a:pt x="45289" y="11662"/>
                    <a:pt x="45276" y="11674"/>
                    <a:pt x="45276" y="11674"/>
                  </a:cubicBezTo>
                  <a:cubicBezTo>
                    <a:pt x="45314" y="11637"/>
                    <a:pt x="45414" y="11511"/>
                    <a:pt x="45527" y="11473"/>
                  </a:cubicBezTo>
                  <a:cubicBezTo>
                    <a:pt x="45666" y="11348"/>
                    <a:pt x="45929" y="11247"/>
                    <a:pt x="46156" y="11222"/>
                  </a:cubicBezTo>
                  <a:lnTo>
                    <a:pt x="46470" y="11071"/>
                  </a:lnTo>
                  <a:lnTo>
                    <a:pt x="46470" y="11071"/>
                  </a:lnTo>
                  <a:cubicBezTo>
                    <a:pt x="46156" y="11310"/>
                    <a:pt x="46570" y="11197"/>
                    <a:pt x="46646" y="11298"/>
                  </a:cubicBezTo>
                  <a:lnTo>
                    <a:pt x="46797" y="11122"/>
                  </a:lnTo>
                  <a:cubicBezTo>
                    <a:pt x="46896" y="11122"/>
                    <a:pt x="46752" y="11229"/>
                    <a:pt x="46828" y="11229"/>
                  </a:cubicBezTo>
                  <a:cubicBezTo>
                    <a:pt x="46838" y="11229"/>
                    <a:pt x="46852" y="11227"/>
                    <a:pt x="46872" y="11222"/>
                  </a:cubicBezTo>
                  <a:cubicBezTo>
                    <a:pt x="46985" y="11096"/>
                    <a:pt x="47375" y="10908"/>
                    <a:pt x="47450" y="10732"/>
                  </a:cubicBezTo>
                  <a:cubicBezTo>
                    <a:pt x="47428" y="10717"/>
                    <a:pt x="47397" y="10711"/>
                    <a:pt x="47360" y="10711"/>
                  </a:cubicBezTo>
                  <a:cubicBezTo>
                    <a:pt x="47334" y="10711"/>
                    <a:pt x="47305" y="10714"/>
                    <a:pt x="47274" y="10719"/>
                  </a:cubicBezTo>
                  <a:lnTo>
                    <a:pt x="47274" y="10707"/>
                  </a:lnTo>
                  <a:cubicBezTo>
                    <a:pt x="47287" y="10694"/>
                    <a:pt x="47312" y="10657"/>
                    <a:pt x="47312" y="10644"/>
                  </a:cubicBezTo>
                  <a:cubicBezTo>
                    <a:pt x="47576" y="10544"/>
                    <a:pt x="47463" y="10544"/>
                    <a:pt x="47425" y="10493"/>
                  </a:cubicBezTo>
                  <a:lnTo>
                    <a:pt x="47425" y="10493"/>
                  </a:lnTo>
                  <a:cubicBezTo>
                    <a:pt x="47471" y="10500"/>
                    <a:pt x="47513" y="10503"/>
                    <a:pt x="47552" y="10503"/>
                  </a:cubicBezTo>
                  <a:cubicBezTo>
                    <a:pt x="47751" y="10503"/>
                    <a:pt x="47863" y="10428"/>
                    <a:pt x="48013" y="10428"/>
                  </a:cubicBezTo>
                  <a:cubicBezTo>
                    <a:pt x="48049" y="10428"/>
                    <a:pt x="48087" y="10433"/>
                    <a:pt x="48128" y="10443"/>
                  </a:cubicBezTo>
                  <a:cubicBezTo>
                    <a:pt x="47940" y="10330"/>
                    <a:pt x="48807" y="10167"/>
                    <a:pt x="48543" y="10041"/>
                  </a:cubicBezTo>
                  <a:close/>
                  <a:moveTo>
                    <a:pt x="37083" y="16952"/>
                  </a:moveTo>
                  <a:cubicBezTo>
                    <a:pt x="37221" y="16965"/>
                    <a:pt x="37347" y="17028"/>
                    <a:pt x="37485" y="17078"/>
                  </a:cubicBezTo>
                  <a:lnTo>
                    <a:pt x="37284" y="17191"/>
                  </a:lnTo>
                  <a:cubicBezTo>
                    <a:pt x="37108" y="17291"/>
                    <a:pt x="36945" y="17379"/>
                    <a:pt x="36794" y="17467"/>
                  </a:cubicBezTo>
                  <a:cubicBezTo>
                    <a:pt x="36756" y="17367"/>
                    <a:pt x="36719" y="17266"/>
                    <a:pt x="36555" y="17266"/>
                  </a:cubicBezTo>
                  <a:cubicBezTo>
                    <a:pt x="36681" y="17128"/>
                    <a:pt x="36794" y="17040"/>
                    <a:pt x="36895" y="17002"/>
                  </a:cubicBezTo>
                  <a:lnTo>
                    <a:pt x="36895" y="17002"/>
                  </a:lnTo>
                  <a:cubicBezTo>
                    <a:pt x="36807" y="17078"/>
                    <a:pt x="36756" y="17166"/>
                    <a:pt x="36719" y="17254"/>
                  </a:cubicBezTo>
                  <a:lnTo>
                    <a:pt x="37108" y="17040"/>
                  </a:lnTo>
                  <a:cubicBezTo>
                    <a:pt x="37096" y="17015"/>
                    <a:pt x="37096" y="16977"/>
                    <a:pt x="37083" y="16952"/>
                  </a:cubicBezTo>
                  <a:close/>
                  <a:moveTo>
                    <a:pt x="36241" y="17530"/>
                  </a:moveTo>
                  <a:lnTo>
                    <a:pt x="36216" y="17794"/>
                  </a:lnTo>
                  <a:cubicBezTo>
                    <a:pt x="36078" y="17870"/>
                    <a:pt x="35940" y="17945"/>
                    <a:pt x="35814" y="18008"/>
                  </a:cubicBezTo>
                  <a:cubicBezTo>
                    <a:pt x="35701" y="18071"/>
                    <a:pt x="35575" y="18146"/>
                    <a:pt x="35475" y="18196"/>
                  </a:cubicBezTo>
                  <a:lnTo>
                    <a:pt x="35412" y="18234"/>
                  </a:lnTo>
                  <a:cubicBezTo>
                    <a:pt x="35324" y="18284"/>
                    <a:pt x="35248" y="18322"/>
                    <a:pt x="35186" y="18372"/>
                  </a:cubicBezTo>
                  <a:lnTo>
                    <a:pt x="35085" y="18422"/>
                  </a:lnTo>
                  <a:cubicBezTo>
                    <a:pt x="35022" y="18460"/>
                    <a:pt x="34972" y="18485"/>
                    <a:pt x="34909" y="18523"/>
                  </a:cubicBezTo>
                  <a:cubicBezTo>
                    <a:pt x="34934" y="17920"/>
                    <a:pt x="35638" y="18297"/>
                    <a:pt x="35852" y="17606"/>
                  </a:cubicBezTo>
                  <a:lnTo>
                    <a:pt x="35965" y="17895"/>
                  </a:lnTo>
                  <a:cubicBezTo>
                    <a:pt x="36015" y="17807"/>
                    <a:pt x="36103" y="17606"/>
                    <a:pt x="36241" y="17530"/>
                  </a:cubicBezTo>
                  <a:close/>
                  <a:moveTo>
                    <a:pt x="30602" y="18034"/>
                  </a:moveTo>
                  <a:cubicBezTo>
                    <a:pt x="30561" y="18078"/>
                    <a:pt x="30528" y="18118"/>
                    <a:pt x="30516" y="18147"/>
                  </a:cubicBezTo>
                  <a:lnTo>
                    <a:pt x="30516" y="18147"/>
                  </a:lnTo>
                  <a:cubicBezTo>
                    <a:pt x="30272" y="18265"/>
                    <a:pt x="30026" y="18408"/>
                    <a:pt x="29801" y="18541"/>
                  </a:cubicBezTo>
                  <a:lnTo>
                    <a:pt x="29801" y="18541"/>
                  </a:lnTo>
                  <a:cubicBezTo>
                    <a:pt x="29799" y="18539"/>
                    <a:pt x="29797" y="18537"/>
                    <a:pt x="29795" y="18535"/>
                  </a:cubicBezTo>
                  <a:lnTo>
                    <a:pt x="30248" y="18219"/>
                  </a:lnTo>
                  <a:lnTo>
                    <a:pt x="30248" y="18219"/>
                  </a:lnTo>
                  <a:cubicBezTo>
                    <a:pt x="30365" y="18158"/>
                    <a:pt x="30483" y="18096"/>
                    <a:pt x="30602" y="18034"/>
                  </a:cubicBezTo>
                  <a:close/>
                  <a:moveTo>
                    <a:pt x="26704" y="15670"/>
                  </a:moveTo>
                  <a:lnTo>
                    <a:pt x="26704" y="15670"/>
                  </a:lnTo>
                  <a:cubicBezTo>
                    <a:pt x="24203" y="17643"/>
                    <a:pt x="22306" y="19026"/>
                    <a:pt x="21602" y="19604"/>
                  </a:cubicBezTo>
                  <a:cubicBezTo>
                    <a:pt x="21577" y="19516"/>
                    <a:pt x="21514" y="19465"/>
                    <a:pt x="21451" y="19428"/>
                  </a:cubicBezTo>
                  <a:cubicBezTo>
                    <a:pt x="24228" y="17329"/>
                    <a:pt x="26528" y="15683"/>
                    <a:pt x="26704" y="15670"/>
                  </a:cubicBezTo>
                  <a:close/>
                  <a:moveTo>
                    <a:pt x="21426" y="19440"/>
                  </a:moveTo>
                  <a:lnTo>
                    <a:pt x="21426" y="19440"/>
                  </a:lnTo>
                  <a:cubicBezTo>
                    <a:pt x="21451" y="19541"/>
                    <a:pt x="21438" y="19679"/>
                    <a:pt x="21413" y="19754"/>
                  </a:cubicBezTo>
                  <a:cubicBezTo>
                    <a:pt x="21413" y="19767"/>
                    <a:pt x="21401" y="19780"/>
                    <a:pt x="21388" y="19792"/>
                  </a:cubicBezTo>
                  <a:cubicBezTo>
                    <a:pt x="21275" y="19792"/>
                    <a:pt x="21250" y="19666"/>
                    <a:pt x="21162" y="19641"/>
                  </a:cubicBezTo>
                  <a:cubicBezTo>
                    <a:pt x="21250" y="19578"/>
                    <a:pt x="21338" y="19503"/>
                    <a:pt x="21426" y="19440"/>
                  </a:cubicBezTo>
                  <a:close/>
                  <a:moveTo>
                    <a:pt x="30235" y="19981"/>
                  </a:moveTo>
                  <a:lnTo>
                    <a:pt x="30235" y="19981"/>
                  </a:lnTo>
                  <a:cubicBezTo>
                    <a:pt x="30222" y="20006"/>
                    <a:pt x="30222" y="20006"/>
                    <a:pt x="30222" y="20031"/>
                  </a:cubicBezTo>
                  <a:cubicBezTo>
                    <a:pt x="30222" y="20018"/>
                    <a:pt x="30209" y="20018"/>
                    <a:pt x="30209" y="20018"/>
                  </a:cubicBezTo>
                  <a:cubicBezTo>
                    <a:pt x="30222" y="20006"/>
                    <a:pt x="30222" y="19993"/>
                    <a:pt x="30235" y="19981"/>
                  </a:cubicBezTo>
                  <a:close/>
                  <a:moveTo>
                    <a:pt x="22004" y="19918"/>
                  </a:moveTo>
                  <a:cubicBezTo>
                    <a:pt x="21916" y="19993"/>
                    <a:pt x="21828" y="20069"/>
                    <a:pt x="21727" y="20131"/>
                  </a:cubicBezTo>
                  <a:cubicBezTo>
                    <a:pt x="21727" y="20131"/>
                    <a:pt x="21727" y="20131"/>
                    <a:pt x="21727" y="20119"/>
                  </a:cubicBezTo>
                  <a:lnTo>
                    <a:pt x="22004" y="19918"/>
                  </a:lnTo>
                  <a:close/>
                  <a:moveTo>
                    <a:pt x="32875" y="22248"/>
                  </a:moveTo>
                  <a:lnTo>
                    <a:pt x="32848" y="22268"/>
                  </a:lnTo>
                  <a:cubicBezTo>
                    <a:pt x="32858" y="22261"/>
                    <a:pt x="32867" y="22254"/>
                    <a:pt x="32875" y="22248"/>
                  </a:cubicBezTo>
                  <a:close/>
                  <a:moveTo>
                    <a:pt x="20044" y="21677"/>
                  </a:moveTo>
                  <a:lnTo>
                    <a:pt x="19440" y="22142"/>
                  </a:lnTo>
                  <a:cubicBezTo>
                    <a:pt x="19315" y="22217"/>
                    <a:pt x="19189" y="22280"/>
                    <a:pt x="19064" y="22343"/>
                  </a:cubicBezTo>
                  <a:cubicBezTo>
                    <a:pt x="19503" y="22029"/>
                    <a:pt x="19868" y="21778"/>
                    <a:pt x="20044" y="21677"/>
                  </a:cubicBezTo>
                  <a:close/>
                  <a:moveTo>
                    <a:pt x="20509" y="20998"/>
                  </a:moveTo>
                  <a:cubicBezTo>
                    <a:pt x="20521" y="21024"/>
                    <a:pt x="20521" y="21061"/>
                    <a:pt x="20521" y="21099"/>
                  </a:cubicBezTo>
                  <a:cubicBezTo>
                    <a:pt x="19755" y="21677"/>
                    <a:pt x="19038" y="22242"/>
                    <a:pt x="18347" y="22770"/>
                  </a:cubicBezTo>
                  <a:lnTo>
                    <a:pt x="18096" y="22770"/>
                  </a:lnTo>
                  <a:lnTo>
                    <a:pt x="20509" y="20998"/>
                  </a:lnTo>
                  <a:close/>
                  <a:moveTo>
                    <a:pt x="17769" y="23009"/>
                  </a:moveTo>
                  <a:cubicBezTo>
                    <a:pt x="17744" y="23034"/>
                    <a:pt x="17732" y="23047"/>
                    <a:pt x="17719" y="23072"/>
                  </a:cubicBezTo>
                  <a:lnTo>
                    <a:pt x="17694" y="23072"/>
                  </a:lnTo>
                  <a:lnTo>
                    <a:pt x="17769" y="23009"/>
                  </a:lnTo>
                  <a:close/>
                  <a:moveTo>
                    <a:pt x="17970" y="22858"/>
                  </a:moveTo>
                  <a:cubicBezTo>
                    <a:pt x="17983" y="22883"/>
                    <a:pt x="17995" y="22908"/>
                    <a:pt x="18008" y="22934"/>
                  </a:cubicBezTo>
                  <a:cubicBezTo>
                    <a:pt x="18021" y="22959"/>
                    <a:pt x="18033" y="22984"/>
                    <a:pt x="18033" y="23022"/>
                  </a:cubicBezTo>
                  <a:cubicBezTo>
                    <a:pt x="17882" y="23135"/>
                    <a:pt x="17732" y="23248"/>
                    <a:pt x="17593" y="23361"/>
                  </a:cubicBezTo>
                  <a:cubicBezTo>
                    <a:pt x="17656" y="23285"/>
                    <a:pt x="17719" y="23185"/>
                    <a:pt x="17769" y="23084"/>
                  </a:cubicBezTo>
                  <a:cubicBezTo>
                    <a:pt x="17794" y="23047"/>
                    <a:pt x="17819" y="22996"/>
                    <a:pt x="17845" y="22959"/>
                  </a:cubicBezTo>
                  <a:lnTo>
                    <a:pt x="17970" y="22858"/>
                  </a:lnTo>
                  <a:close/>
                  <a:moveTo>
                    <a:pt x="17556" y="22657"/>
                  </a:moveTo>
                  <a:cubicBezTo>
                    <a:pt x="17556" y="22720"/>
                    <a:pt x="17543" y="22795"/>
                    <a:pt x="17518" y="22871"/>
                  </a:cubicBezTo>
                  <a:cubicBezTo>
                    <a:pt x="17241" y="23084"/>
                    <a:pt x="16978" y="23273"/>
                    <a:pt x="16751" y="23449"/>
                  </a:cubicBezTo>
                  <a:cubicBezTo>
                    <a:pt x="16777" y="23373"/>
                    <a:pt x="16814" y="23298"/>
                    <a:pt x="16814" y="23248"/>
                  </a:cubicBezTo>
                  <a:cubicBezTo>
                    <a:pt x="17028" y="23072"/>
                    <a:pt x="17279" y="22871"/>
                    <a:pt x="17556" y="22657"/>
                  </a:cubicBezTo>
                  <a:close/>
                  <a:moveTo>
                    <a:pt x="16575" y="23449"/>
                  </a:moveTo>
                  <a:lnTo>
                    <a:pt x="16575" y="23449"/>
                  </a:lnTo>
                  <a:cubicBezTo>
                    <a:pt x="16550" y="23512"/>
                    <a:pt x="16525" y="23587"/>
                    <a:pt x="16525" y="23625"/>
                  </a:cubicBezTo>
                  <a:cubicBezTo>
                    <a:pt x="15964" y="24053"/>
                    <a:pt x="15609" y="24314"/>
                    <a:pt x="15579" y="24314"/>
                  </a:cubicBezTo>
                  <a:cubicBezTo>
                    <a:pt x="15550" y="24314"/>
                    <a:pt x="15843" y="24056"/>
                    <a:pt x="16575" y="23449"/>
                  </a:cubicBezTo>
                  <a:close/>
                  <a:moveTo>
                    <a:pt x="17166" y="23449"/>
                  </a:moveTo>
                  <a:cubicBezTo>
                    <a:pt x="17153" y="23474"/>
                    <a:pt x="17141" y="23512"/>
                    <a:pt x="17128" y="23524"/>
                  </a:cubicBezTo>
                  <a:cubicBezTo>
                    <a:pt x="17176" y="23563"/>
                    <a:pt x="17224" y="23579"/>
                    <a:pt x="17272" y="23579"/>
                  </a:cubicBezTo>
                  <a:cubicBezTo>
                    <a:pt x="17287" y="23579"/>
                    <a:pt x="17302" y="23577"/>
                    <a:pt x="17317" y="23574"/>
                  </a:cubicBezTo>
                  <a:lnTo>
                    <a:pt x="17317" y="23574"/>
                  </a:lnTo>
                  <a:cubicBezTo>
                    <a:pt x="16890" y="23901"/>
                    <a:pt x="16475" y="24228"/>
                    <a:pt x="16060" y="24542"/>
                  </a:cubicBezTo>
                  <a:lnTo>
                    <a:pt x="15935" y="24379"/>
                  </a:lnTo>
                  <a:lnTo>
                    <a:pt x="17166" y="23449"/>
                  </a:lnTo>
                  <a:close/>
                  <a:moveTo>
                    <a:pt x="21931" y="25478"/>
                  </a:moveTo>
                  <a:cubicBezTo>
                    <a:pt x="21812" y="25571"/>
                    <a:pt x="21685" y="25671"/>
                    <a:pt x="21552" y="25773"/>
                  </a:cubicBezTo>
                  <a:cubicBezTo>
                    <a:pt x="21385" y="25907"/>
                    <a:pt x="21211" y="26046"/>
                    <a:pt x="21037" y="26183"/>
                  </a:cubicBezTo>
                  <a:lnTo>
                    <a:pt x="21037" y="26183"/>
                  </a:lnTo>
                  <a:cubicBezTo>
                    <a:pt x="21040" y="26117"/>
                    <a:pt x="21031" y="26074"/>
                    <a:pt x="21013" y="26049"/>
                  </a:cubicBezTo>
                  <a:lnTo>
                    <a:pt x="21013" y="26049"/>
                  </a:lnTo>
                  <a:lnTo>
                    <a:pt x="21275" y="25861"/>
                  </a:lnTo>
                  <a:lnTo>
                    <a:pt x="21508" y="25689"/>
                  </a:lnTo>
                  <a:lnTo>
                    <a:pt x="21508" y="25689"/>
                  </a:lnTo>
                  <a:cubicBezTo>
                    <a:pt x="21651" y="25610"/>
                    <a:pt x="21794" y="25533"/>
                    <a:pt x="21931" y="25478"/>
                  </a:cubicBezTo>
                  <a:close/>
                  <a:moveTo>
                    <a:pt x="20883" y="25999"/>
                  </a:moveTo>
                  <a:lnTo>
                    <a:pt x="20883" y="25999"/>
                  </a:lnTo>
                  <a:cubicBezTo>
                    <a:pt x="20855" y="26021"/>
                    <a:pt x="20827" y="26042"/>
                    <a:pt x="20799" y="26064"/>
                  </a:cubicBezTo>
                  <a:lnTo>
                    <a:pt x="20799" y="26064"/>
                  </a:lnTo>
                  <a:cubicBezTo>
                    <a:pt x="20690" y="26118"/>
                    <a:pt x="20564" y="26197"/>
                    <a:pt x="20475" y="26197"/>
                  </a:cubicBezTo>
                  <a:cubicBezTo>
                    <a:pt x="20405" y="26197"/>
                    <a:pt x="20358" y="26148"/>
                    <a:pt x="20358" y="26000"/>
                  </a:cubicBezTo>
                  <a:lnTo>
                    <a:pt x="20358" y="26000"/>
                  </a:lnTo>
                  <a:cubicBezTo>
                    <a:pt x="20358" y="26000"/>
                    <a:pt x="20358" y="26000"/>
                    <a:pt x="20358" y="26000"/>
                  </a:cubicBezTo>
                  <a:lnTo>
                    <a:pt x="20358" y="26000"/>
                  </a:lnTo>
                  <a:cubicBezTo>
                    <a:pt x="20430" y="26039"/>
                    <a:pt x="20507" y="26056"/>
                    <a:pt x="20589" y="26056"/>
                  </a:cubicBezTo>
                  <a:cubicBezTo>
                    <a:pt x="20682" y="26056"/>
                    <a:pt x="20781" y="26034"/>
                    <a:pt x="20883" y="25999"/>
                  </a:cubicBezTo>
                  <a:close/>
                  <a:moveTo>
                    <a:pt x="20564" y="26251"/>
                  </a:moveTo>
                  <a:cubicBezTo>
                    <a:pt x="20556" y="26257"/>
                    <a:pt x="20548" y="26263"/>
                    <a:pt x="20540" y="26269"/>
                  </a:cubicBezTo>
                  <a:lnTo>
                    <a:pt x="20540" y="26269"/>
                  </a:lnTo>
                  <a:lnTo>
                    <a:pt x="20534" y="26264"/>
                  </a:lnTo>
                  <a:cubicBezTo>
                    <a:pt x="20544" y="26259"/>
                    <a:pt x="20554" y="26255"/>
                    <a:pt x="20564" y="26251"/>
                  </a:cubicBezTo>
                  <a:close/>
                  <a:moveTo>
                    <a:pt x="20836" y="26190"/>
                  </a:moveTo>
                  <a:cubicBezTo>
                    <a:pt x="20899" y="26190"/>
                    <a:pt x="20953" y="26199"/>
                    <a:pt x="21015" y="26200"/>
                  </a:cubicBezTo>
                  <a:lnTo>
                    <a:pt x="21015" y="26200"/>
                  </a:lnTo>
                  <a:cubicBezTo>
                    <a:pt x="20916" y="26278"/>
                    <a:pt x="20818" y="26356"/>
                    <a:pt x="20721" y="26431"/>
                  </a:cubicBezTo>
                  <a:lnTo>
                    <a:pt x="20721" y="26431"/>
                  </a:lnTo>
                  <a:lnTo>
                    <a:pt x="20613" y="26334"/>
                  </a:lnTo>
                  <a:lnTo>
                    <a:pt x="20613" y="26334"/>
                  </a:lnTo>
                  <a:lnTo>
                    <a:pt x="20815" y="26190"/>
                  </a:lnTo>
                  <a:lnTo>
                    <a:pt x="20815" y="26190"/>
                  </a:lnTo>
                  <a:cubicBezTo>
                    <a:pt x="20822" y="26190"/>
                    <a:pt x="20829" y="26190"/>
                    <a:pt x="20836" y="26190"/>
                  </a:cubicBezTo>
                  <a:close/>
                  <a:moveTo>
                    <a:pt x="17496" y="27882"/>
                  </a:moveTo>
                  <a:cubicBezTo>
                    <a:pt x="17497" y="27886"/>
                    <a:pt x="17498" y="27890"/>
                    <a:pt x="17499" y="27894"/>
                  </a:cubicBezTo>
                  <a:lnTo>
                    <a:pt x="17499" y="27894"/>
                  </a:lnTo>
                  <a:cubicBezTo>
                    <a:pt x="17448" y="27936"/>
                    <a:pt x="17398" y="27979"/>
                    <a:pt x="17348" y="28021"/>
                  </a:cubicBezTo>
                  <a:lnTo>
                    <a:pt x="17348" y="28021"/>
                  </a:lnTo>
                  <a:cubicBezTo>
                    <a:pt x="17352" y="28012"/>
                    <a:pt x="17356" y="28002"/>
                    <a:pt x="17360" y="27992"/>
                  </a:cubicBezTo>
                  <a:lnTo>
                    <a:pt x="17360" y="27992"/>
                  </a:lnTo>
                  <a:cubicBezTo>
                    <a:pt x="17405" y="27956"/>
                    <a:pt x="17450" y="27919"/>
                    <a:pt x="17496" y="27882"/>
                  </a:cubicBezTo>
                  <a:close/>
                  <a:moveTo>
                    <a:pt x="12868" y="27608"/>
                  </a:moveTo>
                  <a:cubicBezTo>
                    <a:pt x="12693" y="27759"/>
                    <a:pt x="12504" y="27910"/>
                    <a:pt x="12316" y="28073"/>
                  </a:cubicBezTo>
                  <a:lnTo>
                    <a:pt x="12152" y="28161"/>
                  </a:lnTo>
                  <a:lnTo>
                    <a:pt x="12190" y="28186"/>
                  </a:lnTo>
                  <a:cubicBezTo>
                    <a:pt x="11989" y="28350"/>
                    <a:pt x="11788" y="28525"/>
                    <a:pt x="11574" y="28701"/>
                  </a:cubicBezTo>
                  <a:cubicBezTo>
                    <a:pt x="11574" y="28676"/>
                    <a:pt x="11549" y="28639"/>
                    <a:pt x="11537" y="28613"/>
                  </a:cubicBezTo>
                  <a:lnTo>
                    <a:pt x="12868" y="27608"/>
                  </a:lnTo>
                  <a:close/>
                  <a:moveTo>
                    <a:pt x="11335" y="28764"/>
                  </a:moveTo>
                  <a:lnTo>
                    <a:pt x="11235" y="28940"/>
                  </a:lnTo>
                  <a:cubicBezTo>
                    <a:pt x="11210" y="28928"/>
                    <a:pt x="11210" y="28902"/>
                    <a:pt x="11197" y="28865"/>
                  </a:cubicBezTo>
                  <a:lnTo>
                    <a:pt x="11335" y="28764"/>
                  </a:lnTo>
                  <a:close/>
                  <a:moveTo>
                    <a:pt x="14100" y="28676"/>
                  </a:moveTo>
                  <a:lnTo>
                    <a:pt x="13120" y="29518"/>
                  </a:lnTo>
                  <a:cubicBezTo>
                    <a:pt x="13095" y="29506"/>
                    <a:pt x="13095" y="29480"/>
                    <a:pt x="13082" y="29468"/>
                  </a:cubicBezTo>
                  <a:cubicBezTo>
                    <a:pt x="13396" y="29229"/>
                    <a:pt x="13723" y="28978"/>
                    <a:pt x="14100" y="28676"/>
                  </a:cubicBezTo>
                  <a:close/>
                  <a:moveTo>
                    <a:pt x="14087" y="27784"/>
                  </a:moveTo>
                  <a:lnTo>
                    <a:pt x="14087" y="27784"/>
                  </a:lnTo>
                  <a:cubicBezTo>
                    <a:pt x="13685" y="28224"/>
                    <a:pt x="12504" y="29305"/>
                    <a:pt x="11650" y="30146"/>
                  </a:cubicBezTo>
                  <a:cubicBezTo>
                    <a:pt x="11675" y="30084"/>
                    <a:pt x="11700" y="30008"/>
                    <a:pt x="11750" y="29920"/>
                  </a:cubicBezTo>
                  <a:cubicBezTo>
                    <a:pt x="11742" y="29919"/>
                    <a:pt x="11733" y="29918"/>
                    <a:pt x="11724" y="29918"/>
                  </a:cubicBezTo>
                  <a:cubicBezTo>
                    <a:pt x="11594" y="29918"/>
                    <a:pt x="11322" y="30024"/>
                    <a:pt x="11148" y="30024"/>
                  </a:cubicBezTo>
                  <a:cubicBezTo>
                    <a:pt x="11072" y="30024"/>
                    <a:pt x="11014" y="30004"/>
                    <a:pt x="10996" y="29945"/>
                  </a:cubicBezTo>
                  <a:cubicBezTo>
                    <a:pt x="11185" y="29807"/>
                    <a:pt x="11348" y="29682"/>
                    <a:pt x="11486" y="29581"/>
                  </a:cubicBezTo>
                  <a:cubicBezTo>
                    <a:pt x="11511" y="29581"/>
                    <a:pt x="11548" y="29587"/>
                    <a:pt x="11584" y="29587"/>
                  </a:cubicBezTo>
                  <a:cubicBezTo>
                    <a:pt x="11602" y="29587"/>
                    <a:pt x="11620" y="29585"/>
                    <a:pt x="11637" y="29581"/>
                  </a:cubicBezTo>
                  <a:cubicBezTo>
                    <a:pt x="11599" y="29568"/>
                    <a:pt x="11587" y="29543"/>
                    <a:pt x="11562" y="29518"/>
                  </a:cubicBezTo>
                  <a:cubicBezTo>
                    <a:pt x="11822" y="29336"/>
                    <a:pt x="11989" y="29229"/>
                    <a:pt x="12029" y="29229"/>
                  </a:cubicBezTo>
                  <a:cubicBezTo>
                    <a:pt x="12086" y="29229"/>
                    <a:pt x="11888" y="29443"/>
                    <a:pt x="11335" y="29958"/>
                  </a:cubicBezTo>
                  <a:cubicBezTo>
                    <a:pt x="11738" y="29619"/>
                    <a:pt x="12127" y="29305"/>
                    <a:pt x="12504" y="29003"/>
                  </a:cubicBezTo>
                  <a:cubicBezTo>
                    <a:pt x="12526" y="29017"/>
                    <a:pt x="12546" y="29024"/>
                    <a:pt x="12566" y="29024"/>
                  </a:cubicBezTo>
                  <a:cubicBezTo>
                    <a:pt x="12651" y="29024"/>
                    <a:pt x="12722" y="28906"/>
                    <a:pt x="12793" y="28764"/>
                  </a:cubicBezTo>
                  <a:cubicBezTo>
                    <a:pt x="13271" y="28400"/>
                    <a:pt x="13710" y="28060"/>
                    <a:pt x="14087" y="27784"/>
                  </a:cubicBezTo>
                  <a:close/>
                  <a:moveTo>
                    <a:pt x="12982" y="29543"/>
                  </a:moveTo>
                  <a:cubicBezTo>
                    <a:pt x="13007" y="29543"/>
                    <a:pt x="13032" y="29556"/>
                    <a:pt x="13070" y="29556"/>
                  </a:cubicBezTo>
                  <a:lnTo>
                    <a:pt x="12617" y="29945"/>
                  </a:lnTo>
                  <a:lnTo>
                    <a:pt x="12466" y="29971"/>
                  </a:lnTo>
                  <a:lnTo>
                    <a:pt x="12504" y="30033"/>
                  </a:lnTo>
                  <a:lnTo>
                    <a:pt x="12001" y="30473"/>
                  </a:lnTo>
                  <a:lnTo>
                    <a:pt x="12001" y="30473"/>
                  </a:lnTo>
                  <a:lnTo>
                    <a:pt x="12014" y="30297"/>
                  </a:lnTo>
                  <a:cubicBezTo>
                    <a:pt x="12278" y="30084"/>
                    <a:pt x="12605" y="29832"/>
                    <a:pt x="12982" y="29543"/>
                  </a:cubicBezTo>
                  <a:close/>
                  <a:moveTo>
                    <a:pt x="11976" y="30322"/>
                  </a:moveTo>
                  <a:lnTo>
                    <a:pt x="11876" y="30511"/>
                  </a:lnTo>
                  <a:lnTo>
                    <a:pt x="11901" y="30561"/>
                  </a:lnTo>
                  <a:lnTo>
                    <a:pt x="11725" y="30712"/>
                  </a:lnTo>
                  <a:cubicBezTo>
                    <a:pt x="11738" y="30624"/>
                    <a:pt x="11738" y="30561"/>
                    <a:pt x="11712" y="30511"/>
                  </a:cubicBezTo>
                  <a:cubicBezTo>
                    <a:pt x="11800" y="30448"/>
                    <a:pt x="11876" y="30385"/>
                    <a:pt x="11976" y="30322"/>
                  </a:cubicBezTo>
                  <a:close/>
                  <a:moveTo>
                    <a:pt x="10355" y="32484"/>
                  </a:moveTo>
                  <a:cubicBezTo>
                    <a:pt x="10318" y="32534"/>
                    <a:pt x="10255" y="32584"/>
                    <a:pt x="10179" y="32635"/>
                  </a:cubicBezTo>
                  <a:cubicBezTo>
                    <a:pt x="10242" y="32584"/>
                    <a:pt x="10292" y="32534"/>
                    <a:pt x="10355" y="32484"/>
                  </a:cubicBezTo>
                  <a:close/>
                  <a:moveTo>
                    <a:pt x="43064" y="1"/>
                  </a:moveTo>
                  <a:cubicBezTo>
                    <a:pt x="43052" y="13"/>
                    <a:pt x="43052" y="13"/>
                    <a:pt x="43039" y="26"/>
                  </a:cubicBezTo>
                  <a:cubicBezTo>
                    <a:pt x="43027" y="26"/>
                    <a:pt x="43002" y="51"/>
                    <a:pt x="42989" y="76"/>
                  </a:cubicBezTo>
                  <a:cubicBezTo>
                    <a:pt x="42964" y="114"/>
                    <a:pt x="42926" y="164"/>
                    <a:pt x="42901" y="227"/>
                  </a:cubicBezTo>
                  <a:cubicBezTo>
                    <a:pt x="42892" y="229"/>
                    <a:pt x="42885" y="230"/>
                    <a:pt x="42878" y="230"/>
                  </a:cubicBezTo>
                  <a:cubicBezTo>
                    <a:pt x="42800" y="230"/>
                    <a:pt x="42870" y="99"/>
                    <a:pt x="42801" y="76"/>
                  </a:cubicBezTo>
                  <a:lnTo>
                    <a:pt x="42801" y="76"/>
                  </a:lnTo>
                  <a:cubicBezTo>
                    <a:pt x="42625" y="327"/>
                    <a:pt x="42499" y="466"/>
                    <a:pt x="42411" y="579"/>
                  </a:cubicBezTo>
                  <a:cubicBezTo>
                    <a:pt x="42323" y="704"/>
                    <a:pt x="42248" y="817"/>
                    <a:pt x="42059" y="1094"/>
                  </a:cubicBezTo>
                  <a:lnTo>
                    <a:pt x="41531" y="1370"/>
                  </a:lnTo>
                  <a:cubicBezTo>
                    <a:pt x="41592" y="1347"/>
                    <a:pt x="41637" y="1337"/>
                    <a:pt x="41669" y="1337"/>
                  </a:cubicBezTo>
                  <a:cubicBezTo>
                    <a:pt x="41867" y="1337"/>
                    <a:pt x="41588" y="1729"/>
                    <a:pt x="41318" y="2074"/>
                  </a:cubicBezTo>
                  <a:lnTo>
                    <a:pt x="41230" y="2099"/>
                  </a:lnTo>
                  <a:cubicBezTo>
                    <a:pt x="41318" y="1898"/>
                    <a:pt x="41381" y="1697"/>
                    <a:pt x="41293" y="1634"/>
                  </a:cubicBezTo>
                  <a:lnTo>
                    <a:pt x="41293" y="1634"/>
                  </a:lnTo>
                  <a:cubicBezTo>
                    <a:pt x="41267" y="1685"/>
                    <a:pt x="41192" y="1760"/>
                    <a:pt x="41117" y="1823"/>
                  </a:cubicBezTo>
                  <a:cubicBezTo>
                    <a:pt x="41142" y="1773"/>
                    <a:pt x="41142" y="1735"/>
                    <a:pt x="41117" y="1735"/>
                  </a:cubicBezTo>
                  <a:cubicBezTo>
                    <a:pt x="41079" y="1735"/>
                    <a:pt x="41041" y="1823"/>
                    <a:pt x="40966" y="1936"/>
                  </a:cubicBezTo>
                  <a:lnTo>
                    <a:pt x="40715" y="1886"/>
                  </a:lnTo>
                  <a:lnTo>
                    <a:pt x="40727" y="1974"/>
                  </a:lnTo>
                  <a:lnTo>
                    <a:pt x="39810" y="2526"/>
                  </a:lnTo>
                  <a:cubicBezTo>
                    <a:pt x="39345" y="3142"/>
                    <a:pt x="38980" y="3783"/>
                    <a:pt x="38063" y="4587"/>
                  </a:cubicBezTo>
                  <a:cubicBezTo>
                    <a:pt x="38214" y="4298"/>
                    <a:pt x="37963" y="4361"/>
                    <a:pt x="37875" y="4210"/>
                  </a:cubicBezTo>
                  <a:cubicBezTo>
                    <a:pt x="38252" y="4160"/>
                    <a:pt x="38578" y="3582"/>
                    <a:pt x="39106" y="3230"/>
                  </a:cubicBezTo>
                  <a:lnTo>
                    <a:pt x="39106" y="3230"/>
                  </a:lnTo>
                  <a:cubicBezTo>
                    <a:pt x="38993" y="3302"/>
                    <a:pt x="38928" y="3328"/>
                    <a:pt x="38895" y="3328"/>
                  </a:cubicBezTo>
                  <a:cubicBezTo>
                    <a:pt x="38846" y="3328"/>
                    <a:pt x="38863" y="3275"/>
                    <a:pt x="38893" y="3230"/>
                  </a:cubicBezTo>
                  <a:lnTo>
                    <a:pt x="38893" y="3230"/>
                  </a:lnTo>
                  <a:lnTo>
                    <a:pt x="38101" y="4047"/>
                  </a:lnTo>
                  <a:cubicBezTo>
                    <a:pt x="38083" y="4017"/>
                    <a:pt x="38058" y="4004"/>
                    <a:pt x="38027" y="4004"/>
                  </a:cubicBezTo>
                  <a:cubicBezTo>
                    <a:pt x="37930" y="4004"/>
                    <a:pt x="37773" y="4131"/>
                    <a:pt x="37573" y="4235"/>
                  </a:cubicBezTo>
                  <a:cubicBezTo>
                    <a:pt x="37912" y="4323"/>
                    <a:pt x="37008" y="4901"/>
                    <a:pt x="36681" y="5241"/>
                  </a:cubicBezTo>
                  <a:cubicBezTo>
                    <a:pt x="36606" y="5190"/>
                    <a:pt x="36631" y="5052"/>
                    <a:pt x="37096" y="4713"/>
                  </a:cubicBezTo>
                  <a:lnTo>
                    <a:pt x="37096" y="4713"/>
                  </a:lnTo>
                  <a:cubicBezTo>
                    <a:pt x="36481" y="4926"/>
                    <a:pt x="36643" y="5466"/>
                    <a:pt x="36055" y="5692"/>
                  </a:cubicBezTo>
                  <a:lnTo>
                    <a:pt x="36055" y="5692"/>
                  </a:lnTo>
                  <a:cubicBezTo>
                    <a:pt x="36057" y="5690"/>
                    <a:pt x="36059" y="5688"/>
                    <a:pt x="36061" y="5687"/>
                  </a:cubicBezTo>
                  <a:lnTo>
                    <a:pt x="36061" y="5687"/>
                  </a:lnTo>
                  <a:cubicBezTo>
                    <a:pt x="36058" y="5689"/>
                    <a:pt x="36056" y="5691"/>
                    <a:pt x="36053" y="5693"/>
                  </a:cubicBezTo>
                  <a:cubicBezTo>
                    <a:pt x="36053" y="5693"/>
                    <a:pt x="36054" y="5693"/>
                    <a:pt x="36055" y="5692"/>
                  </a:cubicBezTo>
                  <a:lnTo>
                    <a:pt x="36055" y="5692"/>
                  </a:lnTo>
                  <a:cubicBezTo>
                    <a:pt x="35841" y="5874"/>
                    <a:pt x="35552" y="6054"/>
                    <a:pt x="35473" y="6054"/>
                  </a:cubicBezTo>
                  <a:cubicBezTo>
                    <a:pt x="35452" y="6054"/>
                    <a:pt x="35446" y="6042"/>
                    <a:pt x="35459" y="6014"/>
                  </a:cubicBezTo>
                  <a:lnTo>
                    <a:pt x="35459" y="6014"/>
                  </a:lnTo>
                  <a:cubicBezTo>
                    <a:pt x="34677" y="6570"/>
                    <a:pt x="33326" y="7617"/>
                    <a:pt x="33338" y="7892"/>
                  </a:cubicBezTo>
                  <a:cubicBezTo>
                    <a:pt x="33313" y="7854"/>
                    <a:pt x="33263" y="7591"/>
                    <a:pt x="33276" y="7515"/>
                  </a:cubicBezTo>
                  <a:lnTo>
                    <a:pt x="33276" y="7515"/>
                  </a:lnTo>
                  <a:lnTo>
                    <a:pt x="32421" y="9149"/>
                  </a:lnTo>
                  <a:cubicBezTo>
                    <a:pt x="32421" y="8897"/>
                    <a:pt x="31680" y="8847"/>
                    <a:pt x="32233" y="8294"/>
                  </a:cubicBezTo>
                  <a:lnTo>
                    <a:pt x="32233" y="8294"/>
                  </a:lnTo>
                  <a:cubicBezTo>
                    <a:pt x="32044" y="8395"/>
                    <a:pt x="31793" y="8533"/>
                    <a:pt x="31466" y="8872"/>
                  </a:cubicBezTo>
                  <a:cubicBezTo>
                    <a:pt x="31500" y="8857"/>
                    <a:pt x="31545" y="8850"/>
                    <a:pt x="31593" y="8850"/>
                  </a:cubicBezTo>
                  <a:cubicBezTo>
                    <a:pt x="31740" y="8850"/>
                    <a:pt x="31907" y="8918"/>
                    <a:pt x="31793" y="9023"/>
                  </a:cubicBezTo>
                  <a:cubicBezTo>
                    <a:pt x="31211" y="9172"/>
                    <a:pt x="31397" y="9162"/>
                    <a:pt x="30755" y="9413"/>
                  </a:cubicBezTo>
                  <a:lnTo>
                    <a:pt x="30755" y="9413"/>
                  </a:lnTo>
                  <a:cubicBezTo>
                    <a:pt x="30765" y="9411"/>
                    <a:pt x="30774" y="9409"/>
                    <a:pt x="30783" y="9409"/>
                  </a:cubicBezTo>
                  <a:cubicBezTo>
                    <a:pt x="30922" y="9409"/>
                    <a:pt x="30893" y="9750"/>
                    <a:pt x="30624" y="9940"/>
                  </a:cubicBezTo>
                  <a:cubicBezTo>
                    <a:pt x="30636" y="9870"/>
                    <a:pt x="30437" y="9721"/>
                    <a:pt x="30486" y="9620"/>
                  </a:cubicBezTo>
                  <a:lnTo>
                    <a:pt x="30486" y="9620"/>
                  </a:lnTo>
                  <a:lnTo>
                    <a:pt x="29986" y="10370"/>
                  </a:lnTo>
                  <a:lnTo>
                    <a:pt x="29986" y="10370"/>
                  </a:lnTo>
                  <a:cubicBezTo>
                    <a:pt x="30062" y="10243"/>
                    <a:pt x="29940" y="10186"/>
                    <a:pt x="29787" y="10186"/>
                  </a:cubicBezTo>
                  <a:cubicBezTo>
                    <a:pt x="29737" y="10186"/>
                    <a:pt x="29683" y="10192"/>
                    <a:pt x="29631" y="10204"/>
                  </a:cubicBezTo>
                  <a:cubicBezTo>
                    <a:pt x="29633" y="10204"/>
                    <a:pt x="29634" y="10204"/>
                    <a:pt x="29635" y="10204"/>
                  </a:cubicBezTo>
                  <a:cubicBezTo>
                    <a:pt x="29713" y="10204"/>
                    <a:pt x="29001" y="10659"/>
                    <a:pt x="28827" y="10833"/>
                  </a:cubicBezTo>
                  <a:lnTo>
                    <a:pt x="29179" y="10657"/>
                  </a:lnTo>
                  <a:lnTo>
                    <a:pt x="29179" y="10657"/>
                  </a:lnTo>
                  <a:cubicBezTo>
                    <a:pt x="28337" y="11222"/>
                    <a:pt x="28639" y="11612"/>
                    <a:pt x="27822" y="12202"/>
                  </a:cubicBezTo>
                  <a:cubicBezTo>
                    <a:pt x="27869" y="12109"/>
                    <a:pt x="27846" y="11877"/>
                    <a:pt x="27656" y="11877"/>
                  </a:cubicBezTo>
                  <a:cubicBezTo>
                    <a:pt x="27591" y="11877"/>
                    <a:pt x="27505" y="11905"/>
                    <a:pt x="27395" y="11976"/>
                  </a:cubicBezTo>
                  <a:cubicBezTo>
                    <a:pt x="27307" y="12240"/>
                    <a:pt x="27030" y="13220"/>
                    <a:pt x="26389" y="13848"/>
                  </a:cubicBezTo>
                  <a:lnTo>
                    <a:pt x="26201" y="13874"/>
                  </a:lnTo>
                  <a:lnTo>
                    <a:pt x="25711" y="14376"/>
                  </a:lnTo>
                  <a:cubicBezTo>
                    <a:pt x="25912" y="13924"/>
                    <a:pt x="26565" y="12793"/>
                    <a:pt x="26955" y="12253"/>
                  </a:cubicBezTo>
                  <a:lnTo>
                    <a:pt x="26955" y="12253"/>
                  </a:lnTo>
                  <a:cubicBezTo>
                    <a:pt x="26616" y="12416"/>
                    <a:pt x="26817" y="12227"/>
                    <a:pt x="26364" y="12579"/>
                  </a:cubicBezTo>
                  <a:cubicBezTo>
                    <a:pt x="26350" y="12583"/>
                    <a:pt x="26339" y="12584"/>
                    <a:pt x="26330" y="12584"/>
                  </a:cubicBezTo>
                  <a:cubicBezTo>
                    <a:pt x="26201" y="12584"/>
                    <a:pt x="26549" y="12271"/>
                    <a:pt x="26666" y="12177"/>
                  </a:cubicBezTo>
                  <a:lnTo>
                    <a:pt x="26666" y="12177"/>
                  </a:lnTo>
                  <a:lnTo>
                    <a:pt x="25573" y="12931"/>
                  </a:lnTo>
                  <a:cubicBezTo>
                    <a:pt x="25736" y="13044"/>
                    <a:pt x="24869" y="13698"/>
                    <a:pt x="25007" y="13786"/>
                  </a:cubicBezTo>
                  <a:lnTo>
                    <a:pt x="26050" y="12768"/>
                  </a:lnTo>
                  <a:lnTo>
                    <a:pt x="26050" y="12768"/>
                  </a:lnTo>
                  <a:cubicBezTo>
                    <a:pt x="26201" y="12881"/>
                    <a:pt x="25698" y="13685"/>
                    <a:pt x="24932" y="14225"/>
                  </a:cubicBezTo>
                  <a:cubicBezTo>
                    <a:pt x="24911" y="14233"/>
                    <a:pt x="24893" y="14237"/>
                    <a:pt x="24878" y="14237"/>
                  </a:cubicBezTo>
                  <a:cubicBezTo>
                    <a:pt x="24722" y="14237"/>
                    <a:pt x="24865" y="13858"/>
                    <a:pt x="24819" y="13823"/>
                  </a:cubicBezTo>
                  <a:lnTo>
                    <a:pt x="24819" y="13823"/>
                  </a:lnTo>
                  <a:cubicBezTo>
                    <a:pt x="24756" y="13936"/>
                    <a:pt x="24178" y="14452"/>
                    <a:pt x="24077" y="14464"/>
                  </a:cubicBezTo>
                  <a:lnTo>
                    <a:pt x="24341" y="14150"/>
                  </a:lnTo>
                  <a:lnTo>
                    <a:pt x="24341" y="14150"/>
                  </a:lnTo>
                  <a:cubicBezTo>
                    <a:pt x="23876" y="14414"/>
                    <a:pt x="23813" y="14866"/>
                    <a:pt x="23198" y="15105"/>
                  </a:cubicBezTo>
                  <a:cubicBezTo>
                    <a:pt x="23022" y="15231"/>
                    <a:pt x="22532" y="15306"/>
                    <a:pt x="22569" y="15419"/>
                  </a:cubicBezTo>
                  <a:cubicBezTo>
                    <a:pt x="22589" y="15417"/>
                    <a:pt x="22609" y="15416"/>
                    <a:pt x="22630" y="15416"/>
                  </a:cubicBezTo>
                  <a:cubicBezTo>
                    <a:pt x="23026" y="15416"/>
                    <a:pt x="23432" y="15872"/>
                    <a:pt x="23348" y="16123"/>
                  </a:cubicBezTo>
                  <a:cubicBezTo>
                    <a:pt x="23273" y="16161"/>
                    <a:pt x="22318" y="16651"/>
                    <a:pt x="22054" y="16713"/>
                  </a:cubicBezTo>
                  <a:cubicBezTo>
                    <a:pt x="22031" y="16719"/>
                    <a:pt x="22010" y="16721"/>
                    <a:pt x="21993" y="16721"/>
                  </a:cubicBezTo>
                  <a:cubicBezTo>
                    <a:pt x="21928" y="16721"/>
                    <a:pt x="21906" y="16685"/>
                    <a:pt x="21916" y="16625"/>
                  </a:cubicBezTo>
                  <a:lnTo>
                    <a:pt x="21916" y="16625"/>
                  </a:lnTo>
                  <a:cubicBezTo>
                    <a:pt x="21476" y="16977"/>
                    <a:pt x="20923" y="17417"/>
                    <a:pt x="20295" y="17920"/>
                  </a:cubicBezTo>
                  <a:cubicBezTo>
                    <a:pt x="19993" y="18159"/>
                    <a:pt x="19679" y="18410"/>
                    <a:pt x="19340" y="18674"/>
                  </a:cubicBezTo>
                  <a:cubicBezTo>
                    <a:pt x="18674" y="19214"/>
                    <a:pt x="17933" y="19805"/>
                    <a:pt x="17191" y="20408"/>
                  </a:cubicBezTo>
                  <a:cubicBezTo>
                    <a:pt x="16475" y="20973"/>
                    <a:pt x="15746" y="21564"/>
                    <a:pt x="15030" y="22142"/>
                  </a:cubicBezTo>
                  <a:lnTo>
                    <a:pt x="15017" y="22154"/>
                  </a:lnTo>
                  <a:cubicBezTo>
                    <a:pt x="14866" y="22280"/>
                    <a:pt x="14716" y="22393"/>
                    <a:pt x="14565" y="22519"/>
                  </a:cubicBezTo>
                  <a:cubicBezTo>
                    <a:pt x="14364" y="22682"/>
                    <a:pt x="14150" y="22858"/>
                    <a:pt x="13937" y="23022"/>
                  </a:cubicBezTo>
                  <a:cubicBezTo>
                    <a:pt x="13911" y="23047"/>
                    <a:pt x="13886" y="23072"/>
                    <a:pt x="13849" y="23110"/>
                  </a:cubicBezTo>
                  <a:cubicBezTo>
                    <a:pt x="13836" y="23110"/>
                    <a:pt x="13824" y="23122"/>
                    <a:pt x="13811" y="23135"/>
                  </a:cubicBezTo>
                  <a:cubicBezTo>
                    <a:pt x="13283" y="23574"/>
                    <a:pt x="12768" y="24002"/>
                    <a:pt x="12265" y="24416"/>
                  </a:cubicBezTo>
                  <a:cubicBezTo>
                    <a:pt x="12039" y="24605"/>
                    <a:pt x="11813" y="24793"/>
                    <a:pt x="11599" y="24982"/>
                  </a:cubicBezTo>
                  <a:cubicBezTo>
                    <a:pt x="11461" y="25107"/>
                    <a:pt x="11323" y="25221"/>
                    <a:pt x="11197" y="25334"/>
                  </a:cubicBezTo>
                  <a:lnTo>
                    <a:pt x="11185" y="25334"/>
                  </a:lnTo>
                  <a:cubicBezTo>
                    <a:pt x="11147" y="25359"/>
                    <a:pt x="11122" y="25397"/>
                    <a:pt x="11084" y="25422"/>
                  </a:cubicBezTo>
                  <a:lnTo>
                    <a:pt x="10996" y="25510"/>
                  </a:lnTo>
                  <a:lnTo>
                    <a:pt x="10984" y="25510"/>
                  </a:lnTo>
                  <a:cubicBezTo>
                    <a:pt x="9991" y="26352"/>
                    <a:pt x="9149" y="27105"/>
                    <a:pt x="8571" y="27646"/>
                  </a:cubicBezTo>
                  <a:cubicBezTo>
                    <a:pt x="8420" y="27797"/>
                    <a:pt x="8295" y="27910"/>
                    <a:pt x="8169" y="28023"/>
                  </a:cubicBezTo>
                  <a:cubicBezTo>
                    <a:pt x="8018" y="28174"/>
                    <a:pt x="7892" y="28299"/>
                    <a:pt x="7817" y="28400"/>
                  </a:cubicBezTo>
                  <a:lnTo>
                    <a:pt x="7804" y="28400"/>
                  </a:lnTo>
                  <a:cubicBezTo>
                    <a:pt x="7754" y="28463"/>
                    <a:pt x="7716" y="28500"/>
                    <a:pt x="7704" y="28525"/>
                  </a:cubicBezTo>
                  <a:cubicBezTo>
                    <a:pt x="7682" y="28562"/>
                    <a:pt x="7681" y="28582"/>
                    <a:pt x="7704" y="28582"/>
                  </a:cubicBezTo>
                  <a:cubicBezTo>
                    <a:pt x="7721" y="28582"/>
                    <a:pt x="7750" y="28572"/>
                    <a:pt x="7792" y="28551"/>
                  </a:cubicBezTo>
                  <a:cubicBezTo>
                    <a:pt x="7817" y="28538"/>
                    <a:pt x="7842" y="28513"/>
                    <a:pt x="7880" y="28500"/>
                  </a:cubicBezTo>
                  <a:cubicBezTo>
                    <a:pt x="7867" y="28488"/>
                    <a:pt x="7918" y="28437"/>
                    <a:pt x="7993" y="28362"/>
                  </a:cubicBezTo>
                  <a:cubicBezTo>
                    <a:pt x="8093" y="28249"/>
                    <a:pt x="8282" y="28086"/>
                    <a:pt x="8521" y="27859"/>
                  </a:cubicBezTo>
                  <a:cubicBezTo>
                    <a:pt x="8533" y="27847"/>
                    <a:pt x="8521" y="27847"/>
                    <a:pt x="8533" y="27834"/>
                  </a:cubicBezTo>
                  <a:cubicBezTo>
                    <a:pt x="8960" y="27457"/>
                    <a:pt x="9539" y="26930"/>
                    <a:pt x="10205" y="26352"/>
                  </a:cubicBezTo>
                  <a:cubicBezTo>
                    <a:pt x="10380" y="26201"/>
                    <a:pt x="10556" y="26050"/>
                    <a:pt x="10745" y="25887"/>
                  </a:cubicBezTo>
                  <a:lnTo>
                    <a:pt x="10845" y="25811"/>
                  </a:lnTo>
                  <a:cubicBezTo>
                    <a:pt x="10984" y="25686"/>
                    <a:pt x="11122" y="25560"/>
                    <a:pt x="11273" y="25434"/>
                  </a:cubicBezTo>
                  <a:cubicBezTo>
                    <a:pt x="11537" y="25221"/>
                    <a:pt x="11800" y="25007"/>
                    <a:pt x="12064" y="24781"/>
                  </a:cubicBezTo>
                  <a:cubicBezTo>
                    <a:pt x="12630" y="24316"/>
                    <a:pt x="13195" y="23863"/>
                    <a:pt x="13736" y="23436"/>
                  </a:cubicBezTo>
                  <a:cubicBezTo>
                    <a:pt x="14062" y="23185"/>
                    <a:pt x="14364" y="22946"/>
                    <a:pt x="14653" y="22733"/>
                  </a:cubicBezTo>
                  <a:lnTo>
                    <a:pt x="14653" y="22733"/>
                  </a:lnTo>
                  <a:cubicBezTo>
                    <a:pt x="14402" y="22959"/>
                    <a:pt x="14113" y="23210"/>
                    <a:pt x="13773" y="23524"/>
                  </a:cubicBezTo>
                  <a:cubicBezTo>
                    <a:pt x="12906" y="24278"/>
                    <a:pt x="11750" y="25283"/>
                    <a:pt x="10355" y="26515"/>
                  </a:cubicBezTo>
                  <a:cubicBezTo>
                    <a:pt x="9727" y="27055"/>
                    <a:pt x="9048" y="27658"/>
                    <a:pt x="8320" y="28299"/>
                  </a:cubicBezTo>
                  <a:cubicBezTo>
                    <a:pt x="8232" y="28375"/>
                    <a:pt x="8156" y="28450"/>
                    <a:pt x="8056" y="28538"/>
                  </a:cubicBezTo>
                  <a:cubicBezTo>
                    <a:pt x="7955" y="28626"/>
                    <a:pt x="7855" y="28714"/>
                    <a:pt x="7754" y="28802"/>
                  </a:cubicBezTo>
                  <a:cubicBezTo>
                    <a:pt x="7880" y="28726"/>
                    <a:pt x="8031" y="28626"/>
                    <a:pt x="8194" y="28513"/>
                  </a:cubicBezTo>
                  <a:cubicBezTo>
                    <a:pt x="8207" y="28500"/>
                    <a:pt x="8219" y="28488"/>
                    <a:pt x="8232" y="28475"/>
                  </a:cubicBezTo>
                  <a:cubicBezTo>
                    <a:pt x="8621" y="28199"/>
                    <a:pt x="9111" y="27809"/>
                    <a:pt x="9677" y="27344"/>
                  </a:cubicBezTo>
                  <a:lnTo>
                    <a:pt x="9714" y="27319"/>
                  </a:lnTo>
                  <a:cubicBezTo>
                    <a:pt x="9802" y="27244"/>
                    <a:pt x="9890" y="27168"/>
                    <a:pt x="9991" y="27093"/>
                  </a:cubicBezTo>
                  <a:cubicBezTo>
                    <a:pt x="10318" y="26804"/>
                    <a:pt x="10669" y="26515"/>
                    <a:pt x="11046" y="26201"/>
                  </a:cubicBezTo>
                  <a:cubicBezTo>
                    <a:pt x="11046" y="26188"/>
                    <a:pt x="11059" y="26188"/>
                    <a:pt x="11059" y="26188"/>
                  </a:cubicBezTo>
                  <a:cubicBezTo>
                    <a:pt x="11335" y="25949"/>
                    <a:pt x="11637" y="25698"/>
                    <a:pt x="11939" y="25447"/>
                  </a:cubicBezTo>
                  <a:cubicBezTo>
                    <a:pt x="12429" y="25032"/>
                    <a:pt x="12944" y="24605"/>
                    <a:pt x="13472" y="24165"/>
                  </a:cubicBezTo>
                  <a:cubicBezTo>
                    <a:pt x="13484" y="24152"/>
                    <a:pt x="13497" y="24140"/>
                    <a:pt x="13509" y="24127"/>
                  </a:cubicBezTo>
                  <a:cubicBezTo>
                    <a:pt x="13522" y="24115"/>
                    <a:pt x="13534" y="24102"/>
                    <a:pt x="13547" y="24090"/>
                  </a:cubicBezTo>
                  <a:cubicBezTo>
                    <a:pt x="14728" y="23110"/>
                    <a:pt x="15972" y="22104"/>
                    <a:pt x="17166" y="21187"/>
                  </a:cubicBezTo>
                  <a:cubicBezTo>
                    <a:pt x="17367" y="21036"/>
                    <a:pt x="17568" y="20885"/>
                    <a:pt x="17757" y="20735"/>
                  </a:cubicBezTo>
                  <a:cubicBezTo>
                    <a:pt x="17782" y="20709"/>
                    <a:pt x="17807" y="20697"/>
                    <a:pt x="17845" y="20672"/>
                  </a:cubicBezTo>
                  <a:cubicBezTo>
                    <a:pt x="17983" y="20571"/>
                    <a:pt x="18134" y="20458"/>
                    <a:pt x="18272" y="20358"/>
                  </a:cubicBezTo>
                  <a:lnTo>
                    <a:pt x="18272" y="20358"/>
                  </a:lnTo>
                  <a:cubicBezTo>
                    <a:pt x="18159" y="20446"/>
                    <a:pt x="18058" y="20533"/>
                    <a:pt x="17958" y="20609"/>
                  </a:cubicBezTo>
                  <a:cubicBezTo>
                    <a:pt x="17794" y="20747"/>
                    <a:pt x="17631" y="20873"/>
                    <a:pt x="17480" y="20986"/>
                  </a:cubicBezTo>
                  <a:lnTo>
                    <a:pt x="17468" y="20998"/>
                  </a:lnTo>
                  <a:cubicBezTo>
                    <a:pt x="17392" y="21061"/>
                    <a:pt x="17292" y="21137"/>
                    <a:pt x="17216" y="21199"/>
                  </a:cubicBezTo>
                  <a:lnTo>
                    <a:pt x="17216" y="21212"/>
                  </a:lnTo>
                  <a:cubicBezTo>
                    <a:pt x="16827" y="21514"/>
                    <a:pt x="16525" y="21765"/>
                    <a:pt x="16286" y="21953"/>
                  </a:cubicBezTo>
                  <a:cubicBezTo>
                    <a:pt x="16148" y="22079"/>
                    <a:pt x="16010" y="22205"/>
                    <a:pt x="15872" y="22305"/>
                  </a:cubicBezTo>
                  <a:cubicBezTo>
                    <a:pt x="15649" y="22494"/>
                    <a:pt x="15557" y="22578"/>
                    <a:pt x="15571" y="22578"/>
                  </a:cubicBezTo>
                  <a:cubicBezTo>
                    <a:pt x="15640" y="22578"/>
                    <a:pt x="18301" y="20521"/>
                    <a:pt x="20735" y="18724"/>
                  </a:cubicBezTo>
                  <a:cubicBezTo>
                    <a:pt x="21288" y="18309"/>
                    <a:pt x="21815" y="17920"/>
                    <a:pt x="22306" y="17568"/>
                  </a:cubicBezTo>
                  <a:lnTo>
                    <a:pt x="22343" y="17543"/>
                  </a:lnTo>
                  <a:cubicBezTo>
                    <a:pt x="23085" y="16990"/>
                    <a:pt x="23713" y="16538"/>
                    <a:pt x="24128" y="16261"/>
                  </a:cubicBezTo>
                  <a:lnTo>
                    <a:pt x="24128" y="16261"/>
                  </a:lnTo>
                  <a:cubicBezTo>
                    <a:pt x="21954" y="17907"/>
                    <a:pt x="19780" y="19566"/>
                    <a:pt x="17618" y="21262"/>
                  </a:cubicBezTo>
                  <a:cubicBezTo>
                    <a:pt x="17172" y="21672"/>
                    <a:pt x="17005" y="21849"/>
                    <a:pt x="17051" y="21849"/>
                  </a:cubicBezTo>
                  <a:cubicBezTo>
                    <a:pt x="17146" y="21849"/>
                    <a:pt x="18156" y="21090"/>
                    <a:pt x="19503" y="20056"/>
                  </a:cubicBezTo>
                  <a:cubicBezTo>
                    <a:pt x="21514" y="18535"/>
                    <a:pt x="24291" y="16437"/>
                    <a:pt x="25912" y="15243"/>
                  </a:cubicBezTo>
                  <a:cubicBezTo>
                    <a:pt x="25912" y="15306"/>
                    <a:pt x="25950" y="15369"/>
                    <a:pt x="25950" y="15419"/>
                  </a:cubicBezTo>
                  <a:cubicBezTo>
                    <a:pt x="23059" y="17543"/>
                    <a:pt x="20169" y="19692"/>
                    <a:pt x="17304" y="21891"/>
                  </a:cubicBezTo>
                  <a:lnTo>
                    <a:pt x="19729" y="20219"/>
                  </a:lnTo>
                  <a:lnTo>
                    <a:pt x="19729" y="20219"/>
                  </a:lnTo>
                  <a:cubicBezTo>
                    <a:pt x="17267" y="22117"/>
                    <a:pt x="14804" y="24052"/>
                    <a:pt x="12353" y="26037"/>
                  </a:cubicBezTo>
                  <a:cubicBezTo>
                    <a:pt x="15130" y="23901"/>
                    <a:pt x="16186" y="23160"/>
                    <a:pt x="16299" y="23147"/>
                  </a:cubicBezTo>
                  <a:cubicBezTo>
                    <a:pt x="16412" y="23147"/>
                    <a:pt x="15583" y="23876"/>
                    <a:pt x="14615" y="24781"/>
                  </a:cubicBezTo>
                  <a:cubicBezTo>
                    <a:pt x="16487" y="23248"/>
                    <a:pt x="18850" y="21401"/>
                    <a:pt x="20986" y="19780"/>
                  </a:cubicBezTo>
                  <a:lnTo>
                    <a:pt x="20986" y="19780"/>
                  </a:lnTo>
                  <a:cubicBezTo>
                    <a:pt x="21089" y="20057"/>
                    <a:pt x="20594" y="20158"/>
                    <a:pt x="20797" y="20158"/>
                  </a:cubicBezTo>
                  <a:cubicBezTo>
                    <a:pt x="20842" y="20158"/>
                    <a:pt x="20921" y="20153"/>
                    <a:pt x="21049" y="20144"/>
                  </a:cubicBezTo>
                  <a:lnTo>
                    <a:pt x="21049" y="20144"/>
                  </a:lnTo>
                  <a:cubicBezTo>
                    <a:pt x="21011" y="20194"/>
                    <a:pt x="20974" y="20244"/>
                    <a:pt x="20936" y="20270"/>
                  </a:cubicBezTo>
                  <a:lnTo>
                    <a:pt x="20848" y="20332"/>
                  </a:lnTo>
                  <a:cubicBezTo>
                    <a:pt x="20710" y="20420"/>
                    <a:pt x="20559" y="20420"/>
                    <a:pt x="20320" y="20621"/>
                  </a:cubicBezTo>
                  <a:cubicBezTo>
                    <a:pt x="20345" y="20634"/>
                    <a:pt x="20370" y="20659"/>
                    <a:pt x="20395" y="20684"/>
                  </a:cubicBezTo>
                  <a:cubicBezTo>
                    <a:pt x="19440" y="21401"/>
                    <a:pt x="18498" y="22117"/>
                    <a:pt x="17706" y="22720"/>
                  </a:cubicBezTo>
                  <a:cubicBezTo>
                    <a:pt x="17719" y="22670"/>
                    <a:pt x="17681" y="22632"/>
                    <a:pt x="17618" y="22594"/>
                  </a:cubicBezTo>
                  <a:cubicBezTo>
                    <a:pt x="17807" y="22444"/>
                    <a:pt x="18008" y="22280"/>
                    <a:pt x="18234" y="22104"/>
                  </a:cubicBezTo>
                  <a:lnTo>
                    <a:pt x="18234" y="22104"/>
                  </a:lnTo>
                  <a:cubicBezTo>
                    <a:pt x="18021" y="22268"/>
                    <a:pt x="17807" y="22431"/>
                    <a:pt x="17593" y="22594"/>
                  </a:cubicBezTo>
                  <a:cubicBezTo>
                    <a:pt x="17581" y="22582"/>
                    <a:pt x="17568" y="22569"/>
                    <a:pt x="17530" y="22557"/>
                  </a:cubicBezTo>
                  <a:lnTo>
                    <a:pt x="17530" y="22557"/>
                  </a:lnTo>
                  <a:cubicBezTo>
                    <a:pt x="17543" y="22582"/>
                    <a:pt x="17543" y="22607"/>
                    <a:pt x="17543" y="22632"/>
                  </a:cubicBezTo>
                  <a:cubicBezTo>
                    <a:pt x="17304" y="22820"/>
                    <a:pt x="17053" y="23009"/>
                    <a:pt x="16814" y="23197"/>
                  </a:cubicBezTo>
                  <a:cubicBezTo>
                    <a:pt x="16811" y="23192"/>
                    <a:pt x="16807" y="23189"/>
                    <a:pt x="16799" y="23189"/>
                  </a:cubicBezTo>
                  <a:cubicBezTo>
                    <a:pt x="16774" y="23189"/>
                    <a:pt x="16717" y="23226"/>
                    <a:pt x="16601" y="23323"/>
                  </a:cubicBezTo>
                  <a:cubicBezTo>
                    <a:pt x="16613" y="23336"/>
                    <a:pt x="16601" y="23348"/>
                    <a:pt x="16601" y="23373"/>
                  </a:cubicBezTo>
                  <a:cubicBezTo>
                    <a:pt x="15080" y="24555"/>
                    <a:pt x="13610" y="25698"/>
                    <a:pt x="12089" y="26955"/>
                  </a:cubicBezTo>
                  <a:cubicBezTo>
                    <a:pt x="10324" y="28482"/>
                    <a:pt x="9874" y="28950"/>
                    <a:pt x="9964" y="28950"/>
                  </a:cubicBezTo>
                  <a:cubicBezTo>
                    <a:pt x="9983" y="28950"/>
                    <a:pt x="10029" y="28928"/>
                    <a:pt x="10091" y="28890"/>
                  </a:cubicBezTo>
                  <a:cubicBezTo>
                    <a:pt x="10440" y="28691"/>
                    <a:pt x="11331" y="28035"/>
                    <a:pt x="11409" y="28035"/>
                  </a:cubicBezTo>
                  <a:cubicBezTo>
                    <a:pt x="11410" y="28035"/>
                    <a:pt x="11410" y="28035"/>
                    <a:pt x="11411" y="28035"/>
                  </a:cubicBezTo>
                  <a:cubicBezTo>
                    <a:pt x="11624" y="27809"/>
                    <a:pt x="11951" y="27482"/>
                    <a:pt x="12831" y="26729"/>
                  </a:cubicBezTo>
                  <a:cubicBezTo>
                    <a:pt x="13811" y="25975"/>
                    <a:pt x="14804" y="25221"/>
                    <a:pt x="15784" y="24479"/>
                  </a:cubicBezTo>
                  <a:cubicBezTo>
                    <a:pt x="15884" y="24479"/>
                    <a:pt x="15947" y="24517"/>
                    <a:pt x="16048" y="24542"/>
                  </a:cubicBezTo>
                  <a:lnTo>
                    <a:pt x="15683" y="24831"/>
                  </a:lnTo>
                  <a:cubicBezTo>
                    <a:pt x="16073" y="24555"/>
                    <a:pt x="17091" y="23788"/>
                    <a:pt x="18058" y="23072"/>
                  </a:cubicBezTo>
                  <a:cubicBezTo>
                    <a:pt x="18071" y="23097"/>
                    <a:pt x="18083" y="23122"/>
                    <a:pt x="18083" y="23147"/>
                  </a:cubicBezTo>
                  <a:cubicBezTo>
                    <a:pt x="18083" y="23160"/>
                    <a:pt x="18083" y="23172"/>
                    <a:pt x="18083" y="23197"/>
                  </a:cubicBezTo>
                  <a:cubicBezTo>
                    <a:pt x="16349" y="24555"/>
                    <a:pt x="14640" y="25912"/>
                    <a:pt x="13082" y="27181"/>
                  </a:cubicBezTo>
                  <a:cubicBezTo>
                    <a:pt x="12868" y="27357"/>
                    <a:pt x="12667" y="27520"/>
                    <a:pt x="12466" y="27684"/>
                  </a:cubicBezTo>
                  <a:cubicBezTo>
                    <a:pt x="12014" y="28048"/>
                    <a:pt x="11574" y="28400"/>
                    <a:pt x="11160" y="28752"/>
                  </a:cubicBezTo>
                  <a:cubicBezTo>
                    <a:pt x="11152" y="28737"/>
                    <a:pt x="11140" y="28731"/>
                    <a:pt x="11125" y="28731"/>
                  </a:cubicBezTo>
                  <a:cubicBezTo>
                    <a:pt x="11113" y="28731"/>
                    <a:pt x="11100" y="28734"/>
                    <a:pt x="11084" y="28739"/>
                  </a:cubicBezTo>
                  <a:cubicBezTo>
                    <a:pt x="11097" y="28752"/>
                    <a:pt x="11109" y="28764"/>
                    <a:pt x="11109" y="28789"/>
                  </a:cubicBezTo>
                  <a:cubicBezTo>
                    <a:pt x="11046" y="28840"/>
                    <a:pt x="10971" y="28902"/>
                    <a:pt x="10896" y="28965"/>
                  </a:cubicBezTo>
                  <a:cubicBezTo>
                    <a:pt x="10745" y="29091"/>
                    <a:pt x="10581" y="29229"/>
                    <a:pt x="10431" y="29355"/>
                  </a:cubicBezTo>
                  <a:cubicBezTo>
                    <a:pt x="10280" y="29468"/>
                    <a:pt x="10142" y="29594"/>
                    <a:pt x="10003" y="29707"/>
                  </a:cubicBezTo>
                  <a:cubicBezTo>
                    <a:pt x="9853" y="29832"/>
                    <a:pt x="9702" y="29958"/>
                    <a:pt x="9551" y="30071"/>
                  </a:cubicBezTo>
                  <a:cubicBezTo>
                    <a:pt x="9400" y="30197"/>
                    <a:pt x="9250" y="30335"/>
                    <a:pt x="9099" y="30448"/>
                  </a:cubicBezTo>
                  <a:cubicBezTo>
                    <a:pt x="8697" y="30800"/>
                    <a:pt x="8307" y="31127"/>
                    <a:pt x="7955" y="31416"/>
                  </a:cubicBezTo>
                  <a:cubicBezTo>
                    <a:pt x="7867" y="31491"/>
                    <a:pt x="7767" y="31566"/>
                    <a:pt x="7679" y="31642"/>
                  </a:cubicBezTo>
                  <a:cubicBezTo>
                    <a:pt x="8835" y="30712"/>
                    <a:pt x="9978" y="29807"/>
                    <a:pt x="11134" y="28928"/>
                  </a:cubicBezTo>
                  <a:lnTo>
                    <a:pt x="11134" y="28928"/>
                  </a:lnTo>
                  <a:cubicBezTo>
                    <a:pt x="11134" y="29003"/>
                    <a:pt x="11109" y="29078"/>
                    <a:pt x="11059" y="29154"/>
                  </a:cubicBezTo>
                  <a:cubicBezTo>
                    <a:pt x="10971" y="29229"/>
                    <a:pt x="10896" y="29305"/>
                    <a:pt x="10808" y="29380"/>
                  </a:cubicBezTo>
                  <a:cubicBezTo>
                    <a:pt x="10745" y="29405"/>
                    <a:pt x="10669" y="29430"/>
                    <a:pt x="10581" y="29443"/>
                  </a:cubicBezTo>
                  <a:cubicBezTo>
                    <a:pt x="10569" y="29493"/>
                    <a:pt x="10556" y="29543"/>
                    <a:pt x="10569" y="29594"/>
                  </a:cubicBezTo>
                  <a:cubicBezTo>
                    <a:pt x="10456" y="29694"/>
                    <a:pt x="10343" y="29782"/>
                    <a:pt x="10230" y="29883"/>
                  </a:cubicBezTo>
                  <a:cubicBezTo>
                    <a:pt x="10238" y="29842"/>
                    <a:pt x="10230" y="29813"/>
                    <a:pt x="10191" y="29813"/>
                  </a:cubicBezTo>
                  <a:cubicBezTo>
                    <a:pt x="10169" y="29813"/>
                    <a:pt x="10137" y="29822"/>
                    <a:pt x="10091" y="29845"/>
                  </a:cubicBezTo>
                  <a:cubicBezTo>
                    <a:pt x="10079" y="29908"/>
                    <a:pt x="10003" y="29920"/>
                    <a:pt x="9991" y="29983"/>
                  </a:cubicBezTo>
                  <a:lnTo>
                    <a:pt x="10054" y="30046"/>
                  </a:lnTo>
                  <a:cubicBezTo>
                    <a:pt x="8960" y="31014"/>
                    <a:pt x="7830" y="32044"/>
                    <a:pt x="6837" y="32974"/>
                  </a:cubicBezTo>
                  <a:cubicBezTo>
                    <a:pt x="6824" y="32961"/>
                    <a:pt x="6824" y="32961"/>
                    <a:pt x="6824" y="32961"/>
                  </a:cubicBezTo>
                  <a:cubicBezTo>
                    <a:pt x="6824" y="32961"/>
                    <a:pt x="6824" y="32974"/>
                    <a:pt x="6824" y="32986"/>
                  </a:cubicBezTo>
                  <a:cubicBezTo>
                    <a:pt x="6108" y="33652"/>
                    <a:pt x="5455" y="34256"/>
                    <a:pt x="4952" y="34720"/>
                  </a:cubicBezTo>
                  <a:cubicBezTo>
                    <a:pt x="4637" y="35057"/>
                    <a:pt x="4517" y="35202"/>
                    <a:pt x="4548" y="35202"/>
                  </a:cubicBezTo>
                  <a:cubicBezTo>
                    <a:pt x="4625" y="35202"/>
                    <a:pt x="5622" y="34318"/>
                    <a:pt x="6875" y="33263"/>
                  </a:cubicBezTo>
                  <a:cubicBezTo>
                    <a:pt x="6912" y="33263"/>
                    <a:pt x="6950" y="33263"/>
                    <a:pt x="7013" y="33238"/>
                  </a:cubicBezTo>
                  <a:lnTo>
                    <a:pt x="7038" y="33162"/>
                  </a:lnTo>
                  <a:cubicBezTo>
                    <a:pt x="7206" y="33087"/>
                    <a:pt x="7451" y="33047"/>
                    <a:pt x="7623" y="33047"/>
                  </a:cubicBezTo>
                  <a:cubicBezTo>
                    <a:pt x="7681" y="33047"/>
                    <a:pt x="7731" y="33052"/>
                    <a:pt x="7767" y="33062"/>
                  </a:cubicBezTo>
                  <a:cubicBezTo>
                    <a:pt x="7629" y="32986"/>
                    <a:pt x="7478" y="32936"/>
                    <a:pt x="7314" y="32898"/>
                  </a:cubicBezTo>
                  <a:cubicBezTo>
                    <a:pt x="7804" y="32484"/>
                    <a:pt x="8320" y="32056"/>
                    <a:pt x="8822" y="31654"/>
                  </a:cubicBezTo>
                  <a:lnTo>
                    <a:pt x="8860" y="31692"/>
                  </a:lnTo>
                  <a:cubicBezTo>
                    <a:pt x="8558" y="31881"/>
                    <a:pt x="8734" y="31969"/>
                    <a:pt x="8772" y="32069"/>
                  </a:cubicBezTo>
                  <a:lnTo>
                    <a:pt x="9149" y="31566"/>
                  </a:lnTo>
                  <a:lnTo>
                    <a:pt x="8910" y="31579"/>
                  </a:lnTo>
                  <a:cubicBezTo>
                    <a:pt x="9639" y="31001"/>
                    <a:pt x="10330" y="30448"/>
                    <a:pt x="10883" y="30033"/>
                  </a:cubicBezTo>
                  <a:cubicBezTo>
                    <a:pt x="11034" y="30159"/>
                    <a:pt x="11235" y="30272"/>
                    <a:pt x="11436" y="30348"/>
                  </a:cubicBezTo>
                  <a:cubicBezTo>
                    <a:pt x="10937" y="30856"/>
                    <a:pt x="10585" y="31228"/>
                    <a:pt x="10669" y="31228"/>
                  </a:cubicBezTo>
                  <a:cubicBezTo>
                    <a:pt x="10687" y="31228"/>
                    <a:pt x="10724" y="31212"/>
                    <a:pt x="10783" y="31177"/>
                  </a:cubicBezTo>
                  <a:lnTo>
                    <a:pt x="10783" y="31177"/>
                  </a:lnTo>
                  <a:cubicBezTo>
                    <a:pt x="10707" y="31252"/>
                    <a:pt x="10607" y="31340"/>
                    <a:pt x="10494" y="31466"/>
                  </a:cubicBezTo>
                  <a:cubicBezTo>
                    <a:pt x="10540" y="31444"/>
                    <a:pt x="10567" y="31436"/>
                    <a:pt x="10582" y="31436"/>
                  </a:cubicBezTo>
                  <a:cubicBezTo>
                    <a:pt x="10627" y="31436"/>
                    <a:pt x="10550" y="31519"/>
                    <a:pt x="10531" y="31566"/>
                  </a:cubicBezTo>
                  <a:cubicBezTo>
                    <a:pt x="10544" y="31579"/>
                    <a:pt x="10544" y="31592"/>
                    <a:pt x="10544" y="31604"/>
                  </a:cubicBezTo>
                  <a:cubicBezTo>
                    <a:pt x="10506" y="31604"/>
                    <a:pt x="10481" y="31592"/>
                    <a:pt x="10519" y="31579"/>
                  </a:cubicBezTo>
                  <a:cubicBezTo>
                    <a:pt x="10519" y="31579"/>
                    <a:pt x="10531" y="31566"/>
                    <a:pt x="10531" y="31566"/>
                  </a:cubicBezTo>
                  <a:cubicBezTo>
                    <a:pt x="10506" y="31541"/>
                    <a:pt x="10494" y="31504"/>
                    <a:pt x="10494" y="31466"/>
                  </a:cubicBezTo>
                  <a:cubicBezTo>
                    <a:pt x="10393" y="31177"/>
                    <a:pt x="10607" y="30850"/>
                    <a:pt x="10242" y="30775"/>
                  </a:cubicBezTo>
                  <a:cubicBezTo>
                    <a:pt x="9903" y="31089"/>
                    <a:pt x="10154" y="31164"/>
                    <a:pt x="10016" y="31428"/>
                  </a:cubicBezTo>
                  <a:cubicBezTo>
                    <a:pt x="10152" y="31285"/>
                    <a:pt x="10212" y="31236"/>
                    <a:pt x="10236" y="31236"/>
                  </a:cubicBezTo>
                  <a:cubicBezTo>
                    <a:pt x="10290" y="31236"/>
                    <a:pt x="10156" y="31495"/>
                    <a:pt x="10317" y="31495"/>
                  </a:cubicBezTo>
                  <a:cubicBezTo>
                    <a:pt x="10352" y="31495"/>
                    <a:pt x="10401" y="31483"/>
                    <a:pt x="10468" y="31453"/>
                  </a:cubicBezTo>
                  <a:lnTo>
                    <a:pt x="10468" y="31453"/>
                  </a:lnTo>
                  <a:cubicBezTo>
                    <a:pt x="10380" y="31579"/>
                    <a:pt x="10292" y="31680"/>
                    <a:pt x="10205" y="31767"/>
                  </a:cubicBezTo>
                  <a:cubicBezTo>
                    <a:pt x="10330" y="31705"/>
                    <a:pt x="10443" y="31654"/>
                    <a:pt x="10581" y="31617"/>
                  </a:cubicBezTo>
                  <a:cubicBezTo>
                    <a:pt x="10569" y="31604"/>
                    <a:pt x="10556" y="31604"/>
                    <a:pt x="10556" y="31604"/>
                  </a:cubicBezTo>
                  <a:lnTo>
                    <a:pt x="10996" y="31039"/>
                  </a:lnTo>
                  <a:cubicBezTo>
                    <a:pt x="11021" y="31026"/>
                    <a:pt x="11046" y="31014"/>
                    <a:pt x="11072" y="30988"/>
                  </a:cubicBezTo>
                  <a:cubicBezTo>
                    <a:pt x="11185" y="30951"/>
                    <a:pt x="11310" y="30926"/>
                    <a:pt x="11474" y="30926"/>
                  </a:cubicBezTo>
                  <a:lnTo>
                    <a:pt x="10745" y="31566"/>
                  </a:lnTo>
                  <a:cubicBezTo>
                    <a:pt x="10695" y="31579"/>
                    <a:pt x="10632" y="31592"/>
                    <a:pt x="10581" y="31617"/>
                  </a:cubicBezTo>
                  <a:lnTo>
                    <a:pt x="10695" y="31617"/>
                  </a:lnTo>
                  <a:cubicBezTo>
                    <a:pt x="10054" y="32182"/>
                    <a:pt x="9400" y="32760"/>
                    <a:pt x="8759" y="33351"/>
                  </a:cubicBezTo>
                  <a:lnTo>
                    <a:pt x="8558" y="33275"/>
                  </a:lnTo>
                  <a:cubicBezTo>
                    <a:pt x="8521" y="33301"/>
                    <a:pt x="8483" y="33338"/>
                    <a:pt x="8445" y="33363"/>
                  </a:cubicBezTo>
                  <a:cubicBezTo>
                    <a:pt x="8483" y="33388"/>
                    <a:pt x="8571" y="33426"/>
                    <a:pt x="8684" y="33426"/>
                  </a:cubicBezTo>
                  <a:lnTo>
                    <a:pt x="7880" y="34168"/>
                  </a:lnTo>
                  <a:cubicBezTo>
                    <a:pt x="7855" y="34155"/>
                    <a:pt x="7817" y="34142"/>
                    <a:pt x="7804" y="34117"/>
                  </a:cubicBezTo>
                  <a:lnTo>
                    <a:pt x="7704" y="34331"/>
                  </a:lnTo>
                  <a:cubicBezTo>
                    <a:pt x="7076" y="34922"/>
                    <a:pt x="6447" y="35525"/>
                    <a:pt x="5832" y="36140"/>
                  </a:cubicBezTo>
                  <a:lnTo>
                    <a:pt x="5178" y="36806"/>
                  </a:lnTo>
                  <a:cubicBezTo>
                    <a:pt x="5329" y="36668"/>
                    <a:pt x="5517" y="36505"/>
                    <a:pt x="5731" y="36304"/>
                  </a:cubicBezTo>
                  <a:lnTo>
                    <a:pt x="5731" y="36304"/>
                  </a:lnTo>
                  <a:cubicBezTo>
                    <a:pt x="5706" y="36341"/>
                    <a:pt x="5681" y="36367"/>
                    <a:pt x="5643" y="36417"/>
                  </a:cubicBezTo>
                  <a:lnTo>
                    <a:pt x="5718" y="36417"/>
                  </a:lnTo>
                  <a:cubicBezTo>
                    <a:pt x="5744" y="36379"/>
                    <a:pt x="5806" y="36316"/>
                    <a:pt x="5894" y="36254"/>
                  </a:cubicBezTo>
                  <a:cubicBezTo>
                    <a:pt x="5869" y="36241"/>
                    <a:pt x="5844" y="36216"/>
                    <a:pt x="5844" y="36203"/>
                  </a:cubicBezTo>
                  <a:cubicBezTo>
                    <a:pt x="6020" y="36027"/>
                    <a:pt x="6221" y="35851"/>
                    <a:pt x="6447" y="35638"/>
                  </a:cubicBezTo>
                  <a:lnTo>
                    <a:pt x="6447" y="35638"/>
                  </a:lnTo>
                  <a:lnTo>
                    <a:pt x="6359" y="35877"/>
                  </a:lnTo>
                  <a:cubicBezTo>
                    <a:pt x="6368" y="35879"/>
                    <a:pt x="6377" y="35881"/>
                    <a:pt x="6387" y="35881"/>
                  </a:cubicBezTo>
                  <a:cubicBezTo>
                    <a:pt x="6465" y="35881"/>
                    <a:pt x="6581" y="35801"/>
                    <a:pt x="6648" y="35801"/>
                  </a:cubicBezTo>
                  <a:cubicBezTo>
                    <a:pt x="6661" y="35801"/>
                    <a:pt x="6686" y="35801"/>
                    <a:pt x="6686" y="35826"/>
                  </a:cubicBezTo>
                  <a:cubicBezTo>
                    <a:pt x="6724" y="35763"/>
                    <a:pt x="6749" y="35713"/>
                    <a:pt x="6761" y="35663"/>
                  </a:cubicBezTo>
                  <a:cubicBezTo>
                    <a:pt x="6787" y="35562"/>
                    <a:pt x="6699" y="35537"/>
                    <a:pt x="6560" y="35537"/>
                  </a:cubicBezTo>
                  <a:cubicBezTo>
                    <a:pt x="6963" y="35173"/>
                    <a:pt x="7402" y="34758"/>
                    <a:pt x="7905" y="34306"/>
                  </a:cubicBezTo>
                  <a:cubicBezTo>
                    <a:pt x="7930" y="34293"/>
                    <a:pt x="7968" y="34281"/>
                    <a:pt x="7993" y="34268"/>
                  </a:cubicBezTo>
                  <a:cubicBezTo>
                    <a:pt x="8056" y="34268"/>
                    <a:pt x="8106" y="34268"/>
                    <a:pt x="8156" y="34306"/>
                  </a:cubicBezTo>
                  <a:cubicBezTo>
                    <a:pt x="8131" y="34281"/>
                    <a:pt x="8093" y="34256"/>
                    <a:pt x="8043" y="34230"/>
                  </a:cubicBezTo>
                  <a:cubicBezTo>
                    <a:pt x="8031" y="34230"/>
                    <a:pt x="8005" y="34218"/>
                    <a:pt x="7993" y="34218"/>
                  </a:cubicBezTo>
                  <a:cubicBezTo>
                    <a:pt x="9149" y="33150"/>
                    <a:pt x="10519" y="31931"/>
                    <a:pt x="11964" y="30687"/>
                  </a:cubicBezTo>
                  <a:lnTo>
                    <a:pt x="12001" y="30787"/>
                  </a:lnTo>
                  <a:lnTo>
                    <a:pt x="12001" y="30649"/>
                  </a:lnTo>
                  <a:cubicBezTo>
                    <a:pt x="12203" y="30486"/>
                    <a:pt x="12391" y="30322"/>
                    <a:pt x="12592" y="30146"/>
                  </a:cubicBezTo>
                  <a:lnTo>
                    <a:pt x="12617" y="30184"/>
                  </a:lnTo>
                  <a:lnTo>
                    <a:pt x="12630" y="30121"/>
                  </a:lnTo>
                  <a:cubicBezTo>
                    <a:pt x="13007" y="29795"/>
                    <a:pt x="13384" y="29480"/>
                    <a:pt x="13761" y="29166"/>
                  </a:cubicBezTo>
                  <a:cubicBezTo>
                    <a:pt x="13773" y="29166"/>
                    <a:pt x="13786" y="29179"/>
                    <a:pt x="13786" y="29191"/>
                  </a:cubicBezTo>
                  <a:lnTo>
                    <a:pt x="13911" y="29041"/>
                  </a:lnTo>
                  <a:cubicBezTo>
                    <a:pt x="14113" y="28865"/>
                    <a:pt x="14326" y="28701"/>
                    <a:pt x="14527" y="28525"/>
                  </a:cubicBezTo>
                  <a:lnTo>
                    <a:pt x="14653" y="28525"/>
                  </a:lnTo>
                  <a:cubicBezTo>
                    <a:pt x="14640" y="28513"/>
                    <a:pt x="14615" y="28488"/>
                    <a:pt x="14590" y="28475"/>
                  </a:cubicBezTo>
                  <a:cubicBezTo>
                    <a:pt x="14747" y="28348"/>
                    <a:pt x="14905" y="28220"/>
                    <a:pt x="15062" y="28093"/>
                  </a:cubicBezTo>
                  <a:lnTo>
                    <a:pt x="15062" y="28093"/>
                  </a:lnTo>
                  <a:cubicBezTo>
                    <a:pt x="15100" y="28116"/>
                    <a:pt x="15140" y="28139"/>
                    <a:pt x="15181" y="28161"/>
                  </a:cubicBezTo>
                  <a:cubicBezTo>
                    <a:pt x="15231" y="28190"/>
                    <a:pt x="15284" y="28219"/>
                    <a:pt x="15338" y="28248"/>
                  </a:cubicBezTo>
                  <a:lnTo>
                    <a:pt x="15338" y="28248"/>
                  </a:lnTo>
                  <a:cubicBezTo>
                    <a:pt x="13458" y="29776"/>
                    <a:pt x="11549" y="31371"/>
                    <a:pt x="10431" y="32383"/>
                  </a:cubicBezTo>
                  <a:lnTo>
                    <a:pt x="10431" y="32358"/>
                  </a:lnTo>
                  <a:cubicBezTo>
                    <a:pt x="10431" y="32383"/>
                    <a:pt x="10418" y="32383"/>
                    <a:pt x="10406" y="32408"/>
                  </a:cubicBezTo>
                  <a:cubicBezTo>
                    <a:pt x="10305" y="32496"/>
                    <a:pt x="10217" y="32584"/>
                    <a:pt x="10129" y="32660"/>
                  </a:cubicBezTo>
                  <a:cubicBezTo>
                    <a:pt x="10041" y="32697"/>
                    <a:pt x="9966" y="32735"/>
                    <a:pt x="9853" y="32760"/>
                  </a:cubicBezTo>
                  <a:cubicBezTo>
                    <a:pt x="9853" y="32810"/>
                    <a:pt x="9878" y="32836"/>
                    <a:pt x="9903" y="32861"/>
                  </a:cubicBezTo>
                  <a:cubicBezTo>
                    <a:pt x="9953" y="32898"/>
                    <a:pt x="10016" y="32911"/>
                    <a:pt x="10079" y="32924"/>
                  </a:cubicBezTo>
                  <a:cubicBezTo>
                    <a:pt x="10142" y="32949"/>
                    <a:pt x="10192" y="32961"/>
                    <a:pt x="10167" y="33049"/>
                  </a:cubicBezTo>
                  <a:cubicBezTo>
                    <a:pt x="10267" y="32936"/>
                    <a:pt x="10318" y="32798"/>
                    <a:pt x="10368" y="32660"/>
                  </a:cubicBezTo>
                  <a:cubicBezTo>
                    <a:pt x="10393" y="32584"/>
                    <a:pt x="10406" y="32509"/>
                    <a:pt x="10418" y="32421"/>
                  </a:cubicBezTo>
                  <a:cubicBezTo>
                    <a:pt x="11930" y="31162"/>
                    <a:pt x="13831" y="29644"/>
                    <a:pt x="15509" y="28347"/>
                  </a:cubicBezTo>
                  <a:lnTo>
                    <a:pt x="15509" y="28347"/>
                  </a:lnTo>
                  <a:cubicBezTo>
                    <a:pt x="15576" y="28388"/>
                    <a:pt x="15641" y="28432"/>
                    <a:pt x="15701" y="28479"/>
                  </a:cubicBezTo>
                  <a:lnTo>
                    <a:pt x="15701" y="28479"/>
                  </a:lnTo>
                  <a:cubicBezTo>
                    <a:pt x="15681" y="28493"/>
                    <a:pt x="15658" y="28508"/>
                    <a:pt x="15633" y="28525"/>
                  </a:cubicBezTo>
                  <a:cubicBezTo>
                    <a:pt x="13949" y="29958"/>
                    <a:pt x="12290" y="31416"/>
                    <a:pt x="10657" y="32911"/>
                  </a:cubicBezTo>
                  <a:cubicBezTo>
                    <a:pt x="8571" y="34670"/>
                    <a:pt x="7201" y="35889"/>
                    <a:pt x="6209" y="36794"/>
                  </a:cubicBezTo>
                  <a:cubicBezTo>
                    <a:pt x="5203" y="37711"/>
                    <a:pt x="4588" y="38314"/>
                    <a:pt x="4010" y="38905"/>
                  </a:cubicBezTo>
                  <a:cubicBezTo>
                    <a:pt x="3431" y="39496"/>
                    <a:pt x="2904" y="40061"/>
                    <a:pt x="2150" y="41041"/>
                  </a:cubicBezTo>
                  <a:cubicBezTo>
                    <a:pt x="1785" y="41531"/>
                    <a:pt x="1346" y="42109"/>
                    <a:pt x="881" y="42989"/>
                  </a:cubicBezTo>
                  <a:cubicBezTo>
                    <a:pt x="642" y="43429"/>
                    <a:pt x="391" y="43931"/>
                    <a:pt x="189" y="44660"/>
                  </a:cubicBezTo>
                  <a:cubicBezTo>
                    <a:pt x="89" y="45037"/>
                    <a:pt x="1" y="45477"/>
                    <a:pt x="26" y="46042"/>
                  </a:cubicBezTo>
                  <a:cubicBezTo>
                    <a:pt x="39" y="46595"/>
                    <a:pt x="215" y="47324"/>
                    <a:pt x="642" y="47940"/>
                  </a:cubicBezTo>
                  <a:cubicBezTo>
                    <a:pt x="378" y="47550"/>
                    <a:pt x="202" y="47123"/>
                    <a:pt x="114" y="46708"/>
                  </a:cubicBezTo>
                  <a:cubicBezTo>
                    <a:pt x="26" y="46294"/>
                    <a:pt x="26" y="45929"/>
                    <a:pt x="51" y="45603"/>
                  </a:cubicBezTo>
                  <a:cubicBezTo>
                    <a:pt x="102" y="44962"/>
                    <a:pt x="265" y="44472"/>
                    <a:pt x="416" y="44057"/>
                  </a:cubicBezTo>
                  <a:cubicBezTo>
                    <a:pt x="579" y="43642"/>
                    <a:pt x="768" y="43290"/>
                    <a:pt x="943" y="42976"/>
                  </a:cubicBezTo>
                  <a:cubicBezTo>
                    <a:pt x="1119" y="42650"/>
                    <a:pt x="1308" y="42361"/>
                    <a:pt x="1484" y="42097"/>
                  </a:cubicBezTo>
                  <a:cubicBezTo>
                    <a:pt x="2200" y="41041"/>
                    <a:pt x="2879" y="40275"/>
                    <a:pt x="3469" y="39609"/>
                  </a:cubicBezTo>
                  <a:cubicBezTo>
                    <a:pt x="4663" y="38314"/>
                    <a:pt x="5530" y="37498"/>
                    <a:pt x="6158" y="36920"/>
                  </a:cubicBezTo>
                  <a:cubicBezTo>
                    <a:pt x="7415" y="35801"/>
                    <a:pt x="7691" y="35675"/>
                    <a:pt x="7968" y="35525"/>
                  </a:cubicBezTo>
                  <a:cubicBezTo>
                    <a:pt x="8244" y="35399"/>
                    <a:pt x="8521" y="35248"/>
                    <a:pt x="9802" y="34193"/>
                  </a:cubicBezTo>
                  <a:cubicBezTo>
                    <a:pt x="10986" y="33218"/>
                    <a:pt x="13049" y="31461"/>
                    <a:pt x="16881" y="28377"/>
                  </a:cubicBezTo>
                  <a:lnTo>
                    <a:pt x="16881" y="28377"/>
                  </a:lnTo>
                  <a:cubicBezTo>
                    <a:pt x="16903" y="28372"/>
                    <a:pt x="16924" y="28367"/>
                    <a:pt x="16945" y="28361"/>
                  </a:cubicBezTo>
                  <a:lnTo>
                    <a:pt x="16945" y="28361"/>
                  </a:lnTo>
                  <a:cubicBezTo>
                    <a:pt x="16023" y="29142"/>
                    <a:pt x="15105" y="29933"/>
                    <a:pt x="14200" y="30724"/>
                  </a:cubicBezTo>
                  <a:cubicBezTo>
                    <a:pt x="14214" y="30710"/>
                    <a:pt x="14218" y="30704"/>
                    <a:pt x="14214" y="30704"/>
                  </a:cubicBezTo>
                  <a:cubicBezTo>
                    <a:pt x="14181" y="30704"/>
                    <a:pt x="13479" y="31273"/>
                    <a:pt x="13445" y="31273"/>
                  </a:cubicBezTo>
                  <a:cubicBezTo>
                    <a:pt x="13442" y="31273"/>
                    <a:pt x="13446" y="31267"/>
                    <a:pt x="13459" y="31252"/>
                  </a:cubicBezTo>
                  <a:lnTo>
                    <a:pt x="13459" y="31252"/>
                  </a:lnTo>
                  <a:cubicBezTo>
                    <a:pt x="12039" y="32500"/>
                    <a:pt x="11491" y="33017"/>
                    <a:pt x="11534" y="33017"/>
                  </a:cubicBezTo>
                  <a:cubicBezTo>
                    <a:pt x="11553" y="33017"/>
                    <a:pt x="11697" y="32908"/>
                    <a:pt x="11939" y="32710"/>
                  </a:cubicBezTo>
                  <a:cubicBezTo>
                    <a:pt x="12705" y="32082"/>
                    <a:pt x="14490" y="30599"/>
                    <a:pt x="16500" y="29016"/>
                  </a:cubicBezTo>
                  <a:cubicBezTo>
                    <a:pt x="17217" y="28443"/>
                    <a:pt x="17961" y="27857"/>
                    <a:pt x="18693" y="27286"/>
                  </a:cubicBezTo>
                  <a:lnTo>
                    <a:pt x="18693" y="27286"/>
                  </a:lnTo>
                  <a:cubicBezTo>
                    <a:pt x="19066" y="27097"/>
                    <a:pt x="19406" y="26983"/>
                    <a:pt x="19817" y="26840"/>
                  </a:cubicBezTo>
                  <a:lnTo>
                    <a:pt x="19817" y="26840"/>
                  </a:lnTo>
                  <a:cubicBezTo>
                    <a:pt x="19221" y="27308"/>
                    <a:pt x="18647" y="27764"/>
                    <a:pt x="18083" y="28186"/>
                  </a:cubicBezTo>
                  <a:lnTo>
                    <a:pt x="18950" y="27545"/>
                  </a:lnTo>
                  <a:lnTo>
                    <a:pt x="19026" y="27495"/>
                  </a:lnTo>
                  <a:lnTo>
                    <a:pt x="20018" y="26769"/>
                  </a:lnTo>
                  <a:lnTo>
                    <a:pt x="20018" y="26769"/>
                  </a:lnTo>
                  <a:cubicBezTo>
                    <a:pt x="20178" y="26712"/>
                    <a:pt x="20351" y="26648"/>
                    <a:pt x="20540" y="26573"/>
                  </a:cubicBezTo>
                  <a:lnTo>
                    <a:pt x="20540" y="26573"/>
                  </a:lnTo>
                  <a:cubicBezTo>
                    <a:pt x="20171" y="26859"/>
                    <a:pt x="19847" y="27104"/>
                    <a:pt x="19667" y="27231"/>
                  </a:cubicBezTo>
                  <a:lnTo>
                    <a:pt x="20446" y="26816"/>
                  </a:lnTo>
                  <a:lnTo>
                    <a:pt x="20458" y="26816"/>
                  </a:lnTo>
                  <a:lnTo>
                    <a:pt x="20659" y="26716"/>
                  </a:lnTo>
                  <a:lnTo>
                    <a:pt x="21149" y="26452"/>
                  </a:lnTo>
                  <a:lnTo>
                    <a:pt x="21162" y="26452"/>
                  </a:lnTo>
                  <a:lnTo>
                    <a:pt x="20647" y="26854"/>
                  </a:lnTo>
                  <a:cubicBezTo>
                    <a:pt x="20798" y="26741"/>
                    <a:pt x="20961" y="26615"/>
                    <a:pt x="21124" y="26490"/>
                  </a:cubicBezTo>
                  <a:cubicBezTo>
                    <a:pt x="21561" y="26157"/>
                    <a:pt x="22027" y="25804"/>
                    <a:pt x="22511" y="25441"/>
                  </a:cubicBezTo>
                  <a:lnTo>
                    <a:pt x="22511" y="25441"/>
                  </a:lnTo>
                  <a:cubicBezTo>
                    <a:pt x="22540" y="25456"/>
                    <a:pt x="22568" y="25474"/>
                    <a:pt x="22595" y="25497"/>
                  </a:cubicBezTo>
                  <a:cubicBezTo>
                    <a:pt x="22734" y="25415"/>
                    <a:pt x="22724" y="25361"/>
                    <a:pt x="22681" y="25314"/>
                  </a:cubicBezTo>
                  <a:lnTo>
                    <a:pt x="22681" y="25314"/>
                  </a:lnTo>
                  <a:cubicBezTo>
                    <a:pt x="22863" y="25176"/>
                    <a:pt x="23049" y="25038"/>
                    <a:pt x="23235" y="24898"/>
                  </a:cubicBezTo>
                  <a:lnTo>
                    <a:pt x="23235" y="24898"/>
                  </a:lnTo>
                  <a:cubicBezTo>
                    <a:pt x="23325" y="24936"/>
                    <a:pt x="23397" y="24995"/>
                    <a:pt x="23436" y="25057"/>
                  </a:cubicBezTo>
                  <a:cubicBezTo>
                    <a:pt x="23361" y="25082"/>
                    <a:pt x="23286" y="25183"/>
                    <a:pt x="23235" y="25246"/>
                  </a:cubicBezTo>
                  <a:cubicBezTo>
                    <a:pt x="23612" y="25246"/>
                    <a:pt x="23989" y="24781"/>
                    <a:pt x="24165" y="24680"/>
                  </a:cubicBezTo>
                  <a:lnTo>
                    <a:pt x="24165" y="24680"/>
                  </a:lnTo>
                  <a:lnTo>
                    <a:pt x="23801" y="24768"/>
                  </a:lnTo>
                  <a:cubicBezTo>
                    <a:pt x="24718" y="24039"/>
                    <a:pt x="26075" y="23549"/>
                    <a:pt x="26854" y="22657"/>
                  </a:cubicBezTo>
                  <a:lnTo>
                    <a:pt x="26716" y="22569"/>
                  </a:lnTo>
                  <a:cubicBezTo>
                    <a:pt x="27332" y="21928"/>
                    <a:pt x="27395" y="22368"/>
                    <a:pt x="28149" y="21803"/>
                  </a:cubicBezTo>
                  <a:lnTo>
                    <a:pt x="28149" y="21803"/>
                  </a:lnTo>
                  <a:lnTo>
                    <a:pt x="28136" y="21840"/>
                  </a:lnTo>
                  <a:cubicBezTo>
                    <a:pt x="28098" y="21891"/>
                    <a:pt x="28061" y="21953"/>
                    <a:pt x="28023" y="22004"/>
                  </a:cubicBezTo>
                  <a:lnTo>
                    <a:pt x="28237" y="21891"/>
                  </a:lnTo>
                  <a:lnTo>
                    <a:pt x="28488" y="21765"/>
                  </a:lnTo>
                  <a:lnTo>
                    <a:pt x="28274" y="21752"/>
                  </a:lnTo>
                  <a:cubicBezTo>
                    <a:pt x="28249" y="21752"/>
                    <a:pt x="28224" y="21752"/>
                    <a:pt x="28211" y="21740"/>
                  </a:cubicBezTo>
                  <a:cubicBezTo>
                    <a:pt x="28186" y="21765"/>
                    <a:pt x="28174" y="21790"/>
                    <a:pt x="28149" y="21828"/>
                  </a:cubicBezTo>
                  <a:cubicBezTo>
                    <a:pt x="28249" y="21614"/>
                    <a:pt x="28425" y="21438"/>
                    <a:pt x="28651" y="21338"/>
                  </a:cubicBezTo>
                  <a:lnTo>
                    <a:pt x="28651" y="21338"/>
                  </a:lnTo>
                  <a:cubicBezTo>
                    <a:pt x="28513" y="21589"/>
                    <a:pt x="29192" y="21401"/>
                    <a:pt x="29016" y="21702"/>
                  </a:cubicBezTo>
                  <a:cubicBezTo>
                    <a:pt x="29682" y="21011"/>
                    <a:pt x="29305" y="21287"/>
                    <a:pt x="29581" y="20533"/>
                  </a:cubicBezTo>
                  <a:lnTo>
                    <a:pt x="29581" y="20533"/>
                  </a:lnTo>
                  <a:lnTo>
                    <a:pt x="29820" y="20672"/>
                  </a:lnTo>
                  <a:cubicBezTo>
                    <a:pt x="29883" y="20433"/>
                    <a:pt x="29883" y="20307"/>
                    <a:pt x="30096" y="20106"/>
                  </a:cubicBezTo>
                  <a:cubicBezTo>
                    <a:pt x="30134" y="20106"/>
                    <a:pt x="30172" y="20094"/>
                    <a:pt x="30197" y="20081"/>
                  </a:cubicBezTo>
                  <a:lnTo>
                    <a:pt x="30197" y="20081"/>
                  </a:lnTo>
                  <a:cubicBezTo>
                    <a:pt x="30134" y="20320"/>
                    <a:pt x="30649" y="20194"/>
                    <a:pt x="30423" y="20596"/>
                  </a:cubicBezTo>
                  <a:cubicBezTo>
                    <a:pt x="31361" y="20575"/>
                    <a:pt x="31451" y="19767"/>
                    <a:pt x="31908" y="19767"/>
                  </a:cubicBezTo>
                  <a:cubicBezTo>
                    <a:pt x="31995" y="19767"/>
                    <a:pt x="32097" y="19797"/>
                    <a:pt x="32220" y="19867"/>
                  </a:cubicBezTo>
                  <a:cubicBezTo>
                    <a:pt x="32244" y="19612"/>
                    <a:pt x="32156" y="19532"/>
                    <a:pt x="32031" y="19532"/>
                  </a:cubicBezTo>
                  <a:cubicBezTo>
                    <a:pt x="31819" y="19532"/>
                    <a:pt x="31499" y="19763"/>
                    <a:pt x="31436" y="19763"/>
                  </a:cubicBezTo>
                  <a:cubicBezTo>
                    <a:pt x="31421" y="19763"/>
                    <a:pt x="31421" y="19750"/>
                    <a:pt x="31441" y="19717"/>
                  </a:cubicBezTo>
                  <a:cubicBezTo>
                    <a:pt x="31303" y="19679"/>
                    <a:pt x="31328" y="19528"/>
                    <a:pt x="31428" y="19377"/>
                  </a:cubicBezTo>
                  <a:cubicBezTo>
                    <a:pt x="31655" y="19252"/>
                    <a:pt x="31881" y="19126"/>
                    <a:pt x="32082" y="19026"/>
                  </a:cubicBezTo>
                  <a:cubicBezTo>
                    <a:pt x="32293" y="19085"/>
                    <a:pt x="32573" y="19229"/>
                    <a:pt x="32891" y="19229"/>
                  </a:cubicBezTo>
                  <a:cubicBezTo>
                    <a:pt x="33045" y="19229"/>
                    <a:pt x="33208" y="19195"/>
                    <a:pt x="33376" y="19101"/>
                  </a:cubicBezTo>
                  <a:lnTo>
                    <a:pt x="33376" y="19101"/>
                  </a:lnTo>
                  <a:cubicBezTo>
                    <a:pt x="33338" y="19139"/>
                    <a:pt x="33338" y="19176"/>
                    <a:pt x="33276" y="19214"/>
                  </a:cubicBezTo>
                  <a:cubicBezTo>
                    <a:pt x="33338" y="19214"/>
                    <a:pt x="33401" y="19189"/>
                    <a:pt x="33439" y="19164"/>
                  </a:cubicBezTo>
                  <a:lnTo>
                    <a:pt x="33439" y="19164"/>
                  </a:lnTo>
                  <a:cubicBezTo>
                    <a:pt x="33426" y="19176"/>
                    <a:pt x="33414" y="19201"/>
                    <a:pt x="33389" y="19227"/>
                  </a:cubicBezTo>
                  <a:cubicBezTo>
                    <a:pt x="33451" y="19176"/>
                    <a:pt x="33502" y="19139"/>
                    <a:pt x="33565" y="19101"/>
                  </a:cubicBezTo>
                  <a:cubicBezTo>
                    <a:pt x="33565" y="19088"/>
                    <a:pt x="33565" y="19088"/>
                    <a:pt x="33565" y="19076"/>
                  </a:cubicBezTo>
                  <a:cubicBezTo>
                    <a:pt x="33627" y="19000"/>
                    <a:pt x="33703" y="18925"/>
                    <a:pt x="33791" y="18875"/>
                  </a:cubicBezTo>
                  <a:lnTo>
                    <a:pt x="33791" y="18875"/>
                  </a:lnTo>
                  <a:lnTo>
                    <a:pt x="33741" y="18975"/>
                  </a:lnTo>
                  <a:cubicBezTo>
                    <a:pt x="33803" y="18938"/>
                    <a:pt x="33879" y="18900"/>
                    <a:pt x="33954" y="18850"/>
                  </a:cubicBezTo>
                  <a:cubicBezTo>
                    <a:pt x="33979" y="18825"/>
                    <a:pt x="34004" y="18812"/>
                    <a:pt x="34030" y="18799"/>
                  </a:cubicBezTo>
                  <a:cubicBezTo>
                    <a:pt x="34048" y="18793"/>
                    <a:pt x="34064" y="18790"/>
                    <a:pt x="34080" y="18790"/>
                  </a:cubicBezTo>
                  <a:cubicBezTo>
                    <a:pt x="34095" y="18790"/>
                    <a:pt x="34111" y="18793"/>
                    <a:pt x="34130" y="18799"/>
                  </a:cubicBezTo>
                  <a:cubicBezTo>
                    <a:pt x="34130" y="18774"/>
                    <a:pt x="34130" y="18749"/>
                    <a:pt x="34130" y="18737"/>
                  </a:cubicBezTo>
                  <a:cubicBezTo>
                    <a:pt x="34205" y="18686"/>
                    <a:pt x="34281" y="18636"/>
                    <a:pt x="34369" y="18586"/>
                  </a:cubicBezTo>
                  <a:cubicBezTo>
                    <a:pt x="34344" y="18548"/>
                    <a:pt x="34319" y="18510"/>
                    <a:pt x="34293" y="18473"/>
                  </a:cubicBezTo>
                  <a:cubicBezTo>
                    <a:pt x="34381" y="18410"/>
                    <a:pt x="34457" y="18360"/>
                    <a:pt x="34356" y="18121"/>
                  </a:cubicBezTo>
                  <a:lnTo>
                    <a:pt x="34356" y="18121"/>
                  </a:lnTo>
                  <a:lnTo>
                    <a:pt x="34143" y="18284"/>
                  </a:lnTo>
                  <a:cubicBezTo>
                    <a:pt x="34105" y="18234"/>
                    <a:pt x="34080" y="18196"/>
                    <a:pt x="34080" y="18146"/>
                  </a:cubicBezTo>
                  <a:lnTo>
                    <a:pt x="33967" y="18410"/>
                  </a:lnTo>
                  <a:lnTo>
                    <a:pt x="33778" y="18561"/>
                  </a:lnTo>
                  <a:cubicBezTo>
                    <a:pt x="33891" y="18448"/>
                    <a:pt x="33967" y="18284"/>
                    <a:pt x="34055" y="18108"/>
                  </a:cubicBezTo>
                  <a:lnTo>
                    <a:pt x="34105" y="18108"/>
                  </a:lnTo>
                  <a:lnTo>
                    <a:pt x="34319" y="17719"/>
                  </a:lnTo>
                  <a:lnTo>
                    <a:pt x="34469" y="17832"/>
                  </a:lnTo>
                  <a:cubicBezTo>
                    <a:pt x="34557" y="17719"/>
                    <a:pt x="34696" y="17656"/>
                    <a:pt x="34834" y="17606"/>
                  </a:cubicBezTo>
                  <a:lnTo>
                    <a:pt x="34834" y="17606"/>
                  </a:lnTo>
                  <a:cubicBezTo>
                    <a:pt x="34796" y="17719"/>
                    <a:pt x="34721" y="17844"/>
                    <a:pt x="34670" y="17932"/>
                  </a:cubicBezTo>
                  <a:cubicBezTo>
                    <a:pt x="34684" y="17935"/>
                    <a:pt x="34698" y="17936"/>
                    <a:pt x="34711" y="17936"/>
                  </a:cubicBezTo>
                  <a:cubicBezTo>
                    <a:pt x="34903" y="17936"/>
                    <a:pt x="34966" y="17703"/>
                    <a:pt x="35168" y="17703"/>
                  </a:cubicBezTo>
                  <a:cubicBezTo>
                    <a:pt x="35182" y="17703"/>
                    <a:pt x="35196" y="17704"/>
                    <a:pt x="35211" y="17706"/>
                  </a:cubicBezTo>
                  <a:cubicBezTo>
                    <a:pt x="35399" y="18171"/>
                    <a:pt x="34482" y="18221"/>
                    <a:pt x="34281" y="18774"/>
                  </a:cubicBezTo>
                  <a:cubicBezTo>
                    <a:pt x="34295" y="18778"/>
                    <a:pt x="34309" y="18780"/>
                    <a:pt x="34323" y="18780"/>
                  </a:cubicBezTo>
                  <a:cubicBezTo>
                    <a:pt x="34523" y="18780"/>
                    <a:pt x="34705" y="18417"/>
                    <a:pt x="34817" y="18417"/>
                  </a:cubicBezTo>
                  <a:cubicBezTo>
                    <a:pt x="34850" y="18417"/>
                    <a:pt x="34877" y="18450"/>
                    <a:pt x="34897" y="18535"/>
                  </a:cubicBezTo>
                  <a:cubicBezTo>
                    <a:pt x="34821" y="18573"/>
                    <a:pt x="34758" y="18611"/>
                    <a:pt x="34696" y="18649"/>
                  </a:cubicBezTo>
                  <a:cubicBezTo>
                    <a:pt x="34570" y="18711"/>
                    <a:pt x="34469" y="18774"/>
                    <a:pt x="34369" y="18837"/>
                  </a:cubicBezTo>
                  <a:cubicBezTo>
                    <a:pt x="34319" y="18875"/>
                    <a:pt x="34268" y="18900"/>
                    <a:pt x="34218" y="18925"/>
                  </a:cubicBezTo>
                  <a:cubicBezTo>
                    <a:pt x="34130" y="18988"/>
                    <a:pt x="34030" y="19038"/>
                    <a:pt x="33942" y="19101"/>
                  </a:cubicBezTo>
                  <a:cubicBezTo>
                    <a:pt x="33816" y="19164"/>
                    <a:pt x="33715" y="19227"/>
                    <a:pt x="33615" y="19289"/>
                  </a:cubicBezTo>
                  <a:cubicBezTo>
                    <a:pt x="33615" y="19289"/>
                    <a:pt x="33615" y="19289"/>
                    <a:pt x="33602" y="19302"/>
                  </a:cubicBezTo>
                  <a:cubicBezTo>
                    <a:pt x="32459" y="20018"/>
                    <a:pt x="32421" y="20131"/>
                    <a:pt x="31893" y="20508"/>
                  </a:cubicBezTo>
                  <a:cubicBezTo>
                    <a:pt x="31366" y="20898"/>
                    <a:pt x="30310" y="21539"/>
                    <a:pt x="27156" y="23336"/>
                  </a:cubicBezTo>
                  <a:cubicBezTo>
                    <a:pt x="27432" y="23386"/>
                    <a:pt x="27131" y="23776"/>
                    <a:pt x="26540" y="24316"/>
                  </a:cubicBezTo>
                  <a:cubicBezTo>
                    <a:pt x="25686" y="25120"/>
                    <a:pt x="24216" y="26264"/>
                    <a:pt x="22984" y="27294"/>
                  </a:cubicBezTo>
                  <a:lnTo>
                    <a:pt x="22972" y="27294"/>
                  </a:lnTo>
                  <a:lnTo>
                    <a:pt x="22796" y="27445"/>
                  </a:lnTo>
                  <a:lnTo>
                    <a:pt x="22708" y="27520"/>
                  </a:lnTo>
                  <a:cubicBezTo>
                    <a:pt x="22695" y="27533"/>
                    <a:pt x="22682" y="27533"/>
                    <a:pt x="22682" y="27533"/>
                  </a:cubicBezTo>
                  <a:cubicBezTo>
                    <a:pt x="22684" y="27534"/>
                    <a:pt x="22686" y="27535"/>
                    <a:pt x="22688" y="27535"/>
                  </a:cubicBezTo>
                  <a:cubicBezTo>
                    <a:pt x="22706" y="27535"/>
                    <a:pt x="22753" y="27488"/>
                    <a:pt x="22821" y="27432"/>
                  </a:cubicBezTo>
                  <a:cubicBezTo>
                    <a:pt x="23059" y="27369"/>
                    <a:pt x="23210" y="27156"/>
                    <a:pt x="23462" y="27093"/>
                  </a:cubicBezTo>
                  <a:lnTo>
                    <a:pt x="23462" y="27093"/>
                  </a:lnTo>
                  <a:cubicBezTo>
                    <a:pt x="23512" y="27319"/>
                    <a:pt x="22532" y="27684"/>
                    <a:pt x="22155" y="28111"/>
                  </a:cubicBezTo>
                  <a:cubicBezTo>
                    <a:pt x="22371" y="28062"/>
                    <a:pt x="22749" y="27681"/>
                    <a:pt x="22843" y="27681"/>
                  </a:cubicBezTo>
                  <a:cubicBezTo>
                    <a:pt x="22869" y="27681"/>
                    <a:pt x="22873" y="27710"/>
                    <a:pt x="22846" y="27784"/>
                  </a:cubicBezTo>
                  <a:cubicBezTo>
                    <a:pt x="23034" y="27332"/>
                    <a:pt x="23700" y="27332"/>
                    <a:pt x="24165" y="26791"/>
                  </a:cubicBezTo>
                  <a:lnTo>
                    <a:pt x="24190" y="26930"/>
                  </a:lnTo>
                  <a:cubicBezTo>
                    <a:pt x="24278" y="26867"/>
                    <a:pt x="24442" y="26691"/>
                    <a:pt x="24605" y="26603"/>
                  </a:cubicBezTo>
                  <a:lnTo>
                    <a:pt x="24605" y="26603"/>
                  </a:lnTo>
                  <a:lnTo>
                    <a:pt x="24391" y="26930"/>
                  </a:lnTo>
                  <a:cubicBezTo>
                    <a:pt x="24781" y="26527"/>
                    <a:pt x="25359" y="26515"/>
                    <a:pt x="25774" y="26188"/>
                  </a:cubicBezTo>
                  <a:lnTo>
                    <a:pt x="25774" y="26188"/>
                  </a:lnTo>
                  <a:cubicBezTo>
                    <a:pt x="25450" y="26374"/>
                    <a:pt x="25313" y="26430"/>
                    <a:pt x="25255" y="26430"/>
                  </a:cubicBezTo>
                  <a:cubicBezTo>
                    <a:pt x="25164" y="26430"/>
                    <a:pt x="25267" y="26291"/>
                    <a:pt x="25147" y="26291"/>
                  </a:cubicBezTo>
                  <a:cubicBezTo>
                    <a:pt x="25121" y="26291"/>
                    <a:pt x="25084" y="26298"/>
                    <a:pt x="25032" y="26314"/>
                  </a:cubicBezTo>
                  <a:cubicBezTo>
                    <a:pt x="26088" y="25510"/>
                    <a:pt x="25874" y="26213"/>
                    <a:pt x="27093" y="25459"/>
                  </a:cubicBezTo>
                  <a:lnTo>
                    <a:pt x="27093" y="25459"/>
                  </a:lnTo>
                  <a:cubicBezTo>
                    <a:pt x="26964" y="25532"/>
                    <a:pt x="26740" y="25621"/>
                    <a:pt x="26658" y="25621"/>
                  </a:cubicBezTo>
                  <a:cubicBezTo>
                    <a:pt x="26613" y="25621"/>
                    <a:pt x="26611" y="25594"/>
                    <a:pt x="26691" y="25522"/>
                  </a:cubicBezTo>
                  <a:cubicBezTo>
                    <a:pt x="26955" y="25409"/>
                    <a:pt x="27307" y="25271"/>
                    <a:pt x="27495" y="25233"/>
                  </a:cubicBezTo>
                  <a:cubicBezTo>
                    <a:pt x="27841" y="25025"/>
                    <a:pt x="27874" y="24979"/>
                    <a:pt x="27813" y="24979"/>
                  </a:cubicBezTo>
                  <a:cubicBezTo>
                    <a:pt x="27764" y="24979"/>
                    <a:pt x="27656" y="25008"/>
                    <a:pt x="27597" y="25008"/>
                  </a:cubicBezTo>
                  <a:cubicBezTo>
                    <a:pt x="27546" y="25008"/>
                    <a:pt x="27531" y="24986"/>
                    <a:pt x="27621" y="24906"/>
                  </a:cubicBezTo>
                  <a:cubicBezTo>
                    <a:pt x="27998" y="24881"/>
                    <a:pt x="28010" y="24617"/>
                    <a:pt x="28362" y="24354"/>
                  </a:cubicBezTo>
                  <a:lnTo>
                    <a:pt x="28438" y="24467"/>
                  </a:lnTo>
                  <a:cubicBezTo>
                    <a:pt x="29468" y="23977"/>
                    <a:pt x="28563" y="24077"/>
                    <a:pt x="29506" y="23662"/>
                  </a:cubicBezTo>
                  <a:lnTo>
                    <a:pt x="29506" y="23662"/>
                  </a:lnTo>
                  <a:lnTo>
                    <a:pt x="29217" y="24039"/>
                  </a:lnTo>
                  <a:lnTo>
                    <a:pt x="29217" y="24039"/>
                  </a:lnTo>
                  <a:lnTo>
                    <a:pt x="29657" y="23725"/>
                  </a:lnTo>
                  <a:lnTo>
                    <a:pt x="29644" y="23914"/>
                  </a:lnTo>
                  <a:cubicBezTo>
                    <a:pt x="30084" y="23537"/>
                    <a:pt x="30260" y="23474"/>
                    <a:pt x="30788" y="23223"/>
                  </a:cubicBezTo>
                  <a:cubicBezTo>
                    <a:pt x="30612" y="23210"/>
                    <a:pt x="30725" y="22971"/>
                    <a:pt x="31164" y="22733"/>
                  </a:cubicBezTo>
                  <a:cubicBezTo>
                    <a:pt x="31218" y="22717"/>
                    <a:pt x="31252" y="22711"/>
                    <a:pt x="31274" y="22711"/>
                  </a:cubicBezTo>
                  <a:cubicBezTo>
                    <a:pt x="31335" y="22711"/>
                    <a:pt x="31302" y="22755"/>
                    <a:pt x="31329" y="22755"/>
                  </a:cubicBezTo>
                  <a:cubicBezTo>
                    <a:pt x="31354" y="22755"/>
                    <a:pt x="31430" y="22717"/>
                    <a:pt x="31680" y="22569"/>
                  </a:cubicBezTo>
                  <a:lnTo>
                    <a:pt x="31680" y="22569"/>
                  </a:lnTo>
                  <a:cubicBezTo>
                    <a:pt x="31579" y="22720"/>
                    <a:pt x="31479" y="22896"/>
                    <a:pt x="31139" y="22946"/>
                  </a:cubicBezTo>
                  <a:cubicBezTo>
                    <a:pt x="31127" y="22996"/>
                    <a:pt x="31051" y="23097"/>
                    <a:pt x="31039" y="23147"/>
                  </a:cubicBezTo>
                  <a:cubicBezTo>
                    <a:pt x="31403" y="23047"/>
                    <a:pt x="31856" y="22707"/>
                    <a:pt x="32082" y="22582"/>
                  </a:cubicBezTo>
                  <a:lnTo>
                    <a:pt x="32082" y="22582"/>
                  </a:lnTo>
                  <a:cubicBezTo>
                    <a:pt x="31994" y="22619"/>
                    <a:pt x="31893" y="22670"/>
                    <a:pt x="31830" y="22682"/>
                  </a:cubicBezTo>
                  <a:lnTo>
                    <a:pt x="32635" y="22016"/>
                  </a:lnTo>
                  <a:cubicBezTo>
                    <a:pt x="32654" y="22013"/>
                    <a:pt x="32670" y="22012"/>
                    <a:pt x="32682" y="22012"/>
                  </a:cubicBezTo>
                  <a:cubicBezTo>
                    <a:pt x="32777" y="22012"/>
                    <a:pt x="32698" y="22091"/>
                    <a:pt x="32610" y="22180"/>
                  </a:cubicBezTo>
                  <a:cubicBezTo>
                    <a:pt x="32785" y="22067"/>
                    <a:pt x="32886" y="21941"/>
                    <a:pt x="33150" y="21778"/>
                  </a:cubicBezTo>
                  <a:lnTo>
                    <a:pt x="33150" y="21778"/>
                  </a:lnTo>
                  <a:cubicBezTo>
                    <a:pt x="33138" y="21912"/>
                    <a:pt x="33209" y="21999"/>
                    <a:pt x="32875" y="22248"/>
                  </a:cubicBezTo>
                  <a:lnTo>
                    <a:pt x="32875" y="22248"/>
                  </a:lnTo>
                  <a:lnTo>
                    <a:pt x="33653" y="21677"/>
                  </a:lnTo>
                  <a:cubicBezTo>
                    <a:pt x="33656" y="21678"/>
                    <a:pt x="33661" y="21678"/>
                    <a:pt x="33666" y="21678"/>
                  </a:cubicBezTo>
                  <a:cubicBezTo>
                    <a:pt x="33749" y="21678"/>
                    <a:pt x="33984" y="21610"/>
                    <a:pt x="34059" y="21610"/>
                  </a:cubicBezTo>
                  <a:cubicBezTo>
                    <a:pt x="34085" y="21610"/>
                    <a:pt x="34092" y="21618"/>
                    <a:pt x="34067" y="21639"/>
                  </a:cubicBezTo>
                  <a:cubicBezTo>
                    <a:pt x="34582" y="21426"/>
                    <a:pt x="35135" y="20797"/>
                    <a:pt x="35814" y="20533"/>
                  </a:cubicBezTo>
                  <a:cubicBezTo>
                    <a:pt x="35839" y="20496"/>
                    <a:pt x="35902" y="20446"/>
                    <a:pt x="36028" y="20345"/>
                  </a:cubicBezTo>
                  <a:cubicBezTo>
                    <a:pt x="36631" y="20043"/>
                    <a:pt x="37221" y="19867"/>
                    <a:pt x="37862" y="19352"/>
                  </a:cubicBezTo>
                  <a:lnTo>
                    <a:pt x="38352" y="19302"/>
                  </a:lnTo>
                  <a:cubicBezTo>
                    <a:pt x="38893" y="18963"/>
                    <a:pt x="37686" y="19390"/>
                    <a:pt x="38578" y="18825"/>
                  </a:cubicBezTo>
                  <a:cubicBezTo>
                    <a:pt x="38790" y="18685"/>
                    <a:pt x="38896" y="18641"/>
                    <a:pt x="38954" y="18641"/>
                  </a:cubicBezTo>
                  <a:cubicBezTo>
                    <a:pt x="39053" y="18641"/>
                    <a:pt x="39010" y="18771"/>
                    <a:pt x="39113" y="18771"/>
                  </a:cubicBezTo>
                  <a:cubicBezTo>
                    <a:pt x="39128" y="18771"/>
                    <a:pt x="39147" y="18768"/>
                    <a:pt x="39169" y="18762"/>
                  </a:cubicBezTo>
                  <a:cubicBezTo>
                    <a:pt x="39445" y="18498"/>
                    <a:pt x="39910" y="18020"/>
                    <a:pt x="40589" y="17832"/>
                  </a:cubicBezTo>
                  <a:lnTo>
                    <a:pt x="40589" y="17832"/>
                  </a:lnTo>
                  <a:cubicBezTo>
                    <a:pt x="40400" y="17970"/>
                    <a:pt x="40237" y="18033"/>
                    <a:pt x="40049" y="18146"/>
                  </a:cubicBezTo>
                  <a:lnTo>
                    <a:pt x="40564" y="17995"/>
                  </a:lnTo>
                  <a:lnTo>
                    <a:pt x="40564" y="17995"/>
                  </a:lnTo>
                  <a:cubicBezTo>
                    <a:pt x="40183" y="18366"/>
                    <a:pt x="39827" y="18534"/>
                    <a:pt x="39988" y="18534"/>
                  </a:cubicBezTo>
                  <a:cubicBezTo>
                    <a:pt x="40023" y="18534"/>
                    <a:pt x="40084" y="18526"/>
                    <a:pt x="40174" y="18510"/>
                  </a:cubicBezTo>
                  <a:cubicBezTo>
                    <a:pt x="40049" y="18146"/>
                    <a:pt x="41921" y="17530"/>
                    <a:pt x="41808" y="17166"/>
                  </a:cubicBezTo>
                  <a:lnTo>
                    <a:pt x="42147" y="17065"/>
                  </a:lnTo>
                  <a:lnTo>
                    <a:pt x="42147" y="17065"/>
                  </a:lnTo>
                  <a:cubicBezTo>
                    <a:pt x="42059" y="17116"/>
                    <a:pt x="42059" y="17141"/>
                    <a:pt x="41971" y="17178"/>
                  </a:cubicBezTo>
                  <a:cubicBezTo>
                    <a:pt x="42637" y="17028"/>
                    <a:pt x="42285" y="16701"/>
                    <a:pt x="43064" y="16362"/>
                  </a:cubicBezTo>
                  <a:cubicBezTo>
                    <a:pt x="43223" y="16297"/>
                    <a:pt x="43356" y="16253"/>
                    <a:pt x="43411" y="16253"/>
                  </a:cubicBezTo>
                  <a:cubicBezTo>
                    <a:pt x="43452" y="16253"/>
                    <a:pt x="43448" y="16277"/>
                    <a:pt x="43379" y="16336"/>
                  </a:cubicBezTo>
                  <a:lnTo>
                    <a:pt x="43919" y="15947"/>
                  </a:lnTo>
                  <a:cubicBezTo>
                    <a:pt x="43973" y="15924"/>
                    <a:pt x="44010" y="15915"/>
                    <a:pt x="44030" y="15915"/>
                  </a:cubicBezTo>
                  <a:cubicBezTo>
                    <a:pt x="44066" y="15915"/>
                    <a:pt x="44050" y="15944"/>
                    <a:pt x="43994" y="15985"/>
                  </a:cubicBezTo>
                  <a:lnTo>
                    <a:pt x="44786" y="15545"/>
                  </a:lnTo>
                  <a:lnTo>
                    <a:pt x="44786" y="15557"/>
                  </a:lnTo>
                  <a:cubicBezTo>
                    <a:pt x="44886" y="15432"/>
                    <a:pt x="45125" y="15206"/>
                    <a:pt x="45251" y="15092"/>
                  </a:cubicBezTo>
                  <a:cubicBezTo>
                    <a:pt x="45291" y="15082"/>
                    <a:pt x="45316" y="15078"/>
                    <a:pt x="45330" y="15078"/>
                  </a:cubicBezTo>
                  <a:cubicBezTo>
                    <a:pt x="45404" y="15078"/>
                    <a:pt x="45175" y="15195"/>
                    <a:pt x="45238" y="15206"/>
                  </a:cubicBezTo>
                  <a:lnTo>
                    <a:pt x="45691" y="14879"/>
                  </a:lnTo>
                  <a:cubicBezTo>
                    <a:pt x="45696" y="14879"/>
                    <a:pt x="45701" y="14878"/>
                    <a:pt x="45706" y="14878"/>
                  </a:cubicBezTo>
                  <a:cubicBezTo>
                    <a:pt x="45913" y="14878"/>
                    <a:pt x="45558" y="15146"/>
                    <a:pt x="45226" y="15306"/>
                  </a:cubicBezTo>
                  <a:cubicBezTo>
                    <a:pt x="45300" y="15319"/>
                    <a:pt x="45362" y="15326"/>
                    <a:pt x="45415" y="15326"/>
                  </a:cubicBezTo>
                  <a:cubicBezTo>
                    <a:pt x="45810" y="15326"/>
                    <a:pt x="45718" y="14981"/>
                    <a:pt x="46671" y="14715"/>
                  </a:cubicBezTo>
                  <a:lnTo>
                    <a:pt x="46671" y="14715"/>
                  </a:lnTo>
                  <a:lnTo>
                    <a:pt x="46231" y="14992"/>
                  </a:lnTo>
                  <a:cubicBezTo>
                    <a:pt x="46258" y="14994"/>
                    <a:pt x="46284" y="14996"/>
                    <a:pt x="46310" y="14996"/>
                  </a:cubicBezTo>
                  <a:cubicBezTo>
                    <a:pt x="46667" y="14996"/>
                    <a:pt x="46987" y="14770"/>
                    <a:pt x="47525" y="14653"/>
                  </a:cubicBezTo>
                  <a:cubicBezTo>
                    <a:pt x="47443" y="14653"/>
                    <a:pt x="47095" y="14717"/>
                    <a:pt x="46877" y="14717"/>
                  </a:cubicBezTo>
                  <a:cubicBezTo>
                    <a:pt x="46698" y="14717"/>
                    <a:pt x="46606" y="14673"/>
                    <a:pt x="46822" y="14514"/>
                  </a:cubicBezTo>
                  <a:cubicBezTo>
                    <a:pt x="46985" y="14464"/>
                    <a:pt x="47173" y="14389"/>
                    <a:pt x="47425" y="14175"/>
                  </a:cubicBezTo>
                  <a:cubicBezTo>
                    <a:pt x="47440" y="14205"/>
                    <a:pt x="47466" y="14218"/>
                    <a:pt x="47502" y="14218"/>
                  </a:cubicBezTo>
                  <a:cubicBezTo>
                    <a:pt x="47617" y="14218"/>
                    <a:pt x="47832" y="14086"/>
                    <a:pt x="48091" y="13961"/>
                  </a:cubicBezTo>
                  <a:lnTo>
                    <a:pt x="48141" y="14137"/>
                  </a:lnTo>
                  <a:cubicBezTo>
                    <a:pt x="48480" y="13911"/>
                    <a:pt x="48418" y="13848"/>
                    <a:pt x="48593" y="13672"/>
                  </a:cubicBezTo>
                  <a:cubicBezTo>
                    <a:pt x="48775" y="13595"/>
                    <a:pt x="48902" y="13569"/>
                    <a:pt x="48998" y="13569"/>
                  </a:cubicBezTo>
                  <a:cubicBezTo>
                    <a:pt x="49121" y="13569"/>
                    <a:pt x="49194" y="13612"/>
                    <a:pt x="49272" y="13647"/>
                  </a:cubicBezTo>
                  <a:cubicBezTo>
                    <a:pt x="49900" y="13396"/>
                    <a:pt x="48769" y="13647"/>
                    <a:pt x="49473" y="13283"/>
                  </a:cubicBezTo>
                  <a:cubicBezTo>
                    <a:pt x="49737" y="13195"/>
                    <a:pt x="49938" y="13107"/>
                    <a:pt x="50139" y="12994"/>
                  </a:cubicBezTo>
                  <a:cubicBezTo>
                    <a:pt x="50328" y="12893"/>
                    <a:pt x="50529" y="12768"/>
                    <a:pt x="50642" y="12667"/>
                  </a:cubicBezTo>
                  <a:cubicBezTo>
                    <a:pt x="50780" y="12680"/>
                    <a:pt x="50667" y="12768"/>
                    <a:pt x="50730" y="12805"/>
                  </a:cubicBezTo>
                  <a:cubicBezTo>
                    <a:pt x="50730" y="12780"/>
                    <a:pt x="50730" y="12755"/>
                    <a:pt x="50730" y="12730"/>
                  </a:cubicBezTo>
                  <a:lnTo>
                    <a:pt x="50730" y="12717"/>
                  </a:lnTo>
                  <a:lnTo>
                    <a:pt x="50642" y="12441"/>
                  </a:lnTo>
                  <a:lnTo>
                    <a:pt x="50441" y="11838"/>
                  </a:lnTo>
                  <a:lnTo>
                    <a:pt x="50076" y="10657"/>
                  </a:lnTo>
                  <a:cubicBezTo>
                    <a:pt x="49887" y="10055"/>
                    <a:pt x="49839" y="9889"/>
                    <a:pt x="49841" y="9889"/>
                  </a:cubicBezTo>
                  <a:lnTo>
                    <a:pt x="49841" y="9889"/>
                  </a:lnTo>
                  <a:cubicBezTo>
                    <a:pt x="49843" y="9889"/>
                    <a:pt x="49867" y="9960"/>
                    <a:pt x="49888" y="10026"/>
                  </a:cubicBezTo>
                  <a:lnTo>
                    <a:pt x="49888" y="10026"/>
                  </a:lnTo>
                  <a:cubicBezTo>
                    <a:pt x="49757" y="9605"/>
                    <a:pt x="49672" y="9279"/>
                    <a:pt x="49599" y="9023"/>
                  </a:cubicBezTo>
                  <a:cubicBezTo>
                    <a:pt x="49523" y="8772"/>
                    <a:pt x="49486" y="8596"/>
                    <a:pt x="49448" y="8458"/>
                  </a:cubicBezTo>
                  <a:cubicBezTo>
                    <a:pt x="49423" y="8345"/>
                    <a:pt x="49398" y="8244"/>
                    <a:pt x="49385" y="8169"/>
                  </a:cubicBezTo>
                  <a:cubicBezTo>
                    <a:pt x="49360" y="8106"/>
                    <a:pt x="49347" y="8043"/>
                    <a:pt x="49335" y="7980"/>
                  </a:cubicBezTo>
                  <a:cubicBezTo>
                    <a:pt x="49297" y="7854"/>
                    <a:pt x="49247" y="7666"/>
                    <a:pt x="49159" y="7214"/>
                  </a:cubicBezTo>
                  <a:cubicBezTo>
                    <a:pt x="49146" y="7088"/>
                    <a:pt x="49121" y="7000"/>
                    <a:pt x="49096" y="6862"/>
                  </a:cubicBezTo>
                  <a:cubicBezTo>
                    <a:pt x="49071" y="6736"/>
                    <a:pt x="49046" y="6598"/>
                    <a:pt x="49021" y="6422"/>
                  </a:cubicBezTo>
                  <a:cubicBezTo>
                    <a:pt x="49021" y="6384"/>
                    <a:pt x="49008" y="6347"/>
                    <a:pt x="49008" y="6296"/>
                  </a:cubicBezTo>
                  <a:cubicBezTo>
                    <a:pt x="48996" y="6271"/>
                    <a:pt x="48996" y="6233"/>
                    <a:pt x="48983" y="6196"/>
                  </a:cubicBezTo>
                  <a:cubicBezTo>
                    <a:pt x="48983" y="6108"/>
                    <a:pt x="48970" y="6032"/>
                    <a:pt x="48958" y="5944"/>
                  </a:cubicBezTo>
                  <a:cubicBezTo>
                    <a:pt x="48958" y="5833"/>
                    <a:pt x="48949" y="5740"/>
                    <a:pt x="48945" y="5645"/>
                  </a:cubicBezTo>
                  <a:lnTo>
                    <a:pt x="48945" y="5645"/>
                  </a:lnTo>
                  <a:cubicBezTo>
                    <a:pt x="48945" y="5657"/>
                    <a:pt x="48945" y="5669"/>
                    <a:pt x="48945" y="5681"/>
                  </a:cubicBezTo>
                  <a:cubicBezTo>
                    <a:pt x="48945" y="5706"/>
                    <a:pt x="48945" y="5731"/>
                    <a:pt x="48945" y="5731"/>
                  </a:cubicBezTo>
                  <a:lnTo>
                    <a:pt x="48945" y="5743"/>
                  </a:lnTo>
                  <a:cubicBezTo>
                    <a:pt x="48933" y="5743"/>
                    <a:pt x="48933" y="5743"/>
                    <a:pt x="48920" y="5756"/>
                  </a:cubicBezTo>
                  <a:cubicBezTo>
                    <a:pt x="48908" y="5768"/>
                    <a:pt x="48895" y="5768"/>
                    <a:pt x="48870" y="5794"/>
                  </a:cubicBezTo>
                  <a:cubicBezTo>
                    <a:pt x="48845" y="5819"/>
                    <a:pt x="48832" y="5844"/>
                    <a:pt x="48832" y="5856"/>
                  </a:cubicBezTo>
                  <a:cubicBezTo>
                    <a:pt x="48820" y="5907"/>
                    <a:pt x="48832" y="5957"/>
                    <a:pt x="48707" y="6020"/>
                  </a:cubicBezTo>
                  <a:cubicBezTo>
                    <a:pt x="48718" y="5997"/>
                    <a:pt x="48729" y="5955"/>
                    <a:pt x="48669" y="5955"/>
                  </a:cubicBezTo>
                  <a:cubicBezTo>
                    <a:pt x="48662" y="5955"/>
                    <a:pt x="48653" y="5956"/>
                    <a:pt x="48644" y="5957"/>
                  </a:cubicBezTo>
                  <a:lnTo>
                    <a:pt x="48355" y="6208"/>
                  </a:lnTo>
                  <a:cubicBezTo>
                    <a:pt x="48219" y="6208"/>
                    <a:pt x="48507" y="6061"/>
                    <a:pt x="48373" y="6061"/>
                  </a:cubicBezTo>
                  <a:cubicBezTo>
                    <a:pt x="48345" y="6061"/>
                    <a:pt x="48300" y="6068"/>
                    <a:pt x="48229" y="6083"/>
                  </a:cubicBezTo>
                  <a:cubicBezTo>
                    <a:pt x="47588" y="6447"/>
                    <a:pt x="47199" y="6698"/>
                    <a:pt x="46583" y="6899"/>
                  </a:cubicBezTo>
                  <a:cubicBezTo>
                    <a:pt x="45766" y="7302"/>
                    <a:pt x="47060" y="6987"/>
                    <a:pt x="46344" y="7289"/>
                  </a:cubicBezTo>
                  <a:cubicBezTo>
                    <a:pt x="46264" y="7255"/>
                    <a:pt x="46183" y="7215"/>
                    <a:pt x="46056" y="7215"/>
                  </a:cubicBezTo>
                  <a:cubicBezTo>
                    <a:pt x="46017" y="7215"/>
                    <a:pt x="45973" y="7219"/>
                    <a:pt x="45924" y="7228"/>
                  </a:cubicBezTo>
                  <a:lnTo>
                    <a:pt x="45924" y="7228"/>
                  </a:lnTo>
                  <a:cubicBezTo>
                    <a:pt x="46087" y="6993"/>
                    <a:pt x="46187" y="6803"/>
                    <a:pt x="46067" y="6803"/>
                  </a:cubicBezTo>
                  <a:cubicBezTo>
                    <a:pt x="46035" y="6803"/>
                    <a:pt x="45986" y="6818"/>
                    <a:pt x="45917" y="6849"/>
                  </a:cubicBezTo>
                  <a:lnTo>
                    <a:pt x="46482" y="6535"/>
                  </a:lnTo>
                  <a:cubicBezTo>
                    <a:pt x="46935" y="5907"/>
                    <a:pt x="46872" y="6020"/>
                    <a:pt x="47437" y="5329"/>
                  </a:cubicBezTo>
                  <a:lnTo>
                    <a:pt x="47437" y="5329"/>
                  </a:lnTo>
                  <a:cubicBezTo>
                    <a:pt x="47512" y="5350"/>
                    <a:pt x="47425" y="5496"/>
                    <a:pt x="47486" y="5496"/>
                  </a:cubicBezTo>
                  <a:cubicBezTo>
                    <a:pt x="47498" y="5496"/>
                    <a:pt x="47514" y="5491"/>
                    <a:pt x="47538" y="5479"/>
                  </a:cubicBezTo>
                  <a:cubicBezTo>
                    <a:pt x="47701" y="5190"/>
                    <a:pt x="48028" y="4977"/>
                    <a:pt x="48242" y="4826"/>
                  </a:cubicBezTo>
                  <a:cubicBezTo>
                    <a:pt x="48291" y="4801"/>
                    <a:pt x="48340" y="4765"/>
                    <a:pt x="48366" y="4763"/>
                  </a:cubicBezTo>
                  <a:lnTo>
                    <a:pt x="48366" y="4763"/>
                  </a:lnTo>
                  <a:cubicBezTo>
                    <a:pt x="48295" y="4721"/>
                    <a:pt x="48221" y="4673"/>
                    <a:pt x="48154" y="4625"/>
                  </a:cubicBezTo>
                  <a:cubicBezTo>
                    <a:pt x="48103" y="4600"/>
                    <a:pt x="48078" y="4562"/>
                    <a:pt x="48015" y="4524"/>
                  </a:cubicBezTo>
                  <a:cubicBezTo>
                    <a:pt x="47953" y="4487"/>
                    <a:pt x="47890" y="4449"/>
                    <a:pt x="47839" y="4411"/>
                  </a:cubicBezTo>
                  <a:cubicBezTo>
                    <a:pt x="47726" y="4336"/>
                    <a:pt x="47601" y="4248"/>
                    <a:pt x="47488" y="4147"/>
                  </a:cubicBezTo>
                  <a:cubicBezTo>
                    <a:pt x="47437" y="4110"/>
                    <a:pt x="47375" y="4047"/>
                    <a:pt x="47299" y="3997"/>
                  </a:cubicBezTo>
                  <a:cubicBezTo>
                    <a:pt x="47224" y="3946"/>
                    <a:pt x="47161" y="3884"/>
                    <a:pt x="47086" y="3833"/>
                  </a:cubicBezTo>
                  <a:cubicBezTo>
                    <a:pt x="46947" y="3720"/>
                    <a:pt x="46809" y="3595"/>
                    <a:pt x="46671" y="3481"/>
                  </a:cubicBezTo>
                  <a:cubicBezTo>
                    <a:pt x="46520" y="3343"/>
                    <a:pt x="46357" y="3205"/>
                    <a:pt x="46193" y="3054"/>
                  </a:cubicBezTo>
                  <a:cubicBezTo>
                    <a:pt x="46030" y="2916"/>
                    <a:pt x="45867" y="2765"/>
                    <a:pt x="45703" y="2614"/>
                  </a:cubicBezTo>
                  <a:cubicBezTo>
                    <a:pt x="45565" y="2464"/>
                    <a:pt x="45364" y="2288"/>
                    <a:pt x="45176" y="2112"/>
                  </a:cubicBezTo>
                  <a:cubicBezTo>
                    <a:pt x="44987" y="1923"/>
                    <a:pt x="44799" y="1747"/>
                    <a:pt x="44610" y="1559"/>
                  </a:cubicBezTo>
                  <a:cubicBezTo>
                    <a:pt x="44220" y="1169"/>
                    <a:pt x="43818" y="767"/>
                    <a:pt x="43416" y="353"/>
                  </a:cubicBezTo>
                  <a:lnTo>
                    <a:pt x="43102" y="38"/>
                  </a:lnTo>
                  <a:cubicBezTo>
                    <a:pt x="43064" y="1"/>
                    <a:pt x="43077" y="13"/>
                    <a:pt x="4307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778" name="Google Shape;778;p89"/>
          <p:cNvPicPr preferRelativeResize="0"/>
          <p:nvPr/>
        </p:nvPicPr>
        <p:blipFill rotWithShape="1">
          <a:blip r:embed="rId2">
            <a:alphaModFix/>
          </a:blip>
          <a:srcRect b="0" l="0" r="0" t="0"/>
          <a:stretch/>
        </p:blipFill>
        <p:spPr>
          <a:xfrm>
            <a:off x="-11266" y="436234"/>
            <a:ext cx="1055700" cy="1834300"/>
          </a:xfrm>
          <a:prstGeom prst="rect">
            <a:avLst/>
          </a:prstGeom>
          <a:noFill/>
          <a:ln>
            <a:noFill/>
          </a:ln>
        </p:spPr>
      </p:pic>
      <p:pic>
        <p:nvPicPr>
          <p:cNvPr id="779" name="Google Shape;779;p89"/>
          <p:cNvPicPr preferRelativeResize="0"/>
          <p:nvPr/>
        </p:nvPicPr>
        <p:blipFill rotWithShape="1">
          <a:blip r:embed="rId3">
            <a:alphaModFix/>
          </a:blip>
          <a:srcRect b="0" l="0" r="0" t="0"/>
          <a:stretch/>
        </p:blipFill>
        <p:spPr>
          <a:xfrm>
            <a:off x="10976934" y="5420967"/>
            <a:ext cx="1960697" cy="1109967"/>
          </a:xfrm>
          <a:prstGeom prst="rect">
            <a:avLst/>
          </a:prstGeom>
          <a:noFill/>
          <a:ln>
            <a:noFill/>
          </a:ln>
        </p:spPr>
      </p:pic>
      <p:sp>
        <p:nvSpPr>
          <p:cNvPr id="780" name="Google Shape;780;p89"/>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81" name="Google Shape;781;p89"/>
          <p:cNvSpPr txBox="1"/>
          <p:nvPr>
            <p:ph idx="1" type="subTitle"/>
          </p:nvPr>
        </p:nvSpPr>
        <p:spPr>
          <a:xfrm>
            <a:off x="15936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782" name="Google Shape;782;p89"/>
          <p:cNvSpPr txBox="1"/>
          <p:nvPr>
            <p:ph idx="2" type="subTitle"/>
          </p:nvPr>
        </p:nvSpPr>
        <p:spPr>
          <a:xfrm>
            <a:off x="70768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783" name="Google Shape;783;p89"/>
          <p:cNvSpPr txBox="1"/>
          <p:nvPr>
            <p:ph idx="3" type="title"/>
          </p:nvPr>
        </p:nvSpPr>
        <p:spPr>
          <a:xfrm>
            <a:off x="1593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
        <p:nvSpPr>
          <p:cNvPr id="784" name="Google Shape;784;p89"/>
          <p:cNvSpPr txBox="1"/>
          <p:nvPr>
            <p:ph idx="4" type="title"/>
          </p:nvPr>
        </p:nvSpPr>
        <p:spPr>
          <a:xfrm>
            <a:off x="7076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85" name="Shape 785"/>
        <p:cNvGrpSpPr/>
        <p:nvPr/>
      </p:nvGrpSpPr>
      <p:grpSpPr>
        <a:xfrm>
          <a:off x="0" y="0"/>
          <a:ext cx="0" cy="0"/>
          <a:chOff x="0" y="0"/>
          <a:chExt cx="0" cy="0"/>
        </a:xfrm>
      </p:grpSpPr>
      <p:sp>
        <p:nvSpPr>
          <p:cNvPr id="786" name="Google Shape;786;p90"/>
          <p:cNvSpPr/>
          <p:nvPr/>
        </p:nvSpPr>
        <p:spPr>
          <a:xfrm rot="4125156">
            <a:off x="-1350572" y="5250373"/>
            <a:ext cx="3104000" cy="6186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7" name="Google Shape;787;p90"/>
          <p:cNvSpPr/>
          <p:nvPr/>
        </p:nvSpPr>
        <p:spPr>
          <a:xfrm rot="2700000">
            <a:off x="9995675" y="-38477"/>
            <a:ext cx="3347029" cy="944801"/>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88" name="Google Shape;788;p90"/>
          <p:cNvPicPr preferRelativeResize="0"/>
          <p:nvPr/>
        </p:nvPicPr>
        <p:blipFill rotWithShape="1">
          <a:blip r:embed="rId2">
            <a:alphaModFix/>
          </a:blip>
          <a:srcRect b="0" l="0" r="0" t="0"/>
          <a:stretch/>
        </p:blipFill>
        <p:spPr>
          <a:xfrm rot="-2700029">
            <a:off x="10817108" y="735329"/>
            <a:ext cx="2198784" cy="879511"/>
          </a:xfrm>
          <a:prstGeom prst="rect">
            <a:avLst/>
          </a:prstGeom>
          <a:noFill/>
          <a:ln>
            <a:noFill/>
          </a:ln>
        </p:spPr>
      </p:pic>
      <p:pic>
        <p:nvPicPr>
          <p:cNvPr id="789" name="Google Shape;789;p90"/>
          <p:cNvPicPr preferRelativeResize="0"/>
          <p:nvPr/>
        </p:nvPicPr>
        <p:blipFill rotWithShape="1">
          <a:blip r:embed="rId3">
            <a:alphaModFix/>
          </a:blip>
          <a:srcRect b="0" l="0" r="0" t="0"/>
          <a:stretch/>
        </p:blipFill>
        <p:spPr>
          <a:xfrm rot="-9729559">
            <a:off x="-175789" y="4884976"/>
            <a:ext cx="984567" cy="1135600"/>
          </a:xfrm>
          <a:prstGeom prst="rect">
            <a:avLst/>
          </a:prstGeom>
          <a:noFill/>
          <a:ln>
            <a:noFill/>
          </a:ln>
        </p:spPr>
      </p:pic>
      <p:sp>
        <p:nvSpPr>
          <p:cNvPr id="790" name="Google Shape;790;p90"/>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91" name="Shape 791"/>
        <p:cNvGrpSpPr/>
        <p:nvPr/>
      </p:nvGrpSpPr>
      <p:grpSpPr>
        <a:xfrm>
          <a:off x="0" y="0"/>
          <a:ext cx="0" cy="0"/>
          <a:chOff x="0" y="0"/>
          <a:chExt cx="0" cy="0"/>
        </a:xfrm>
      </p:grpSpPr>
      <p:sp>
        <p:nvSpPr>
          <p:cNvPr id="792" name="Google Shape;792;p91"/>
          <p:cNvSpPr/>
          <p:nvPr/>
        </p:nvSpPr>
        <p:spPr>
          <a:xfrm flipH="1">
            <a:off x="6580951" y="1825801"/>
            <a:ext cx="5292183" cy="1299671"/>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93" name="Google Shape;793;p91"/>
          <p:cNvPicPr preferRelativeResize="0"/>
          <p:nvPr/>
        </p:nvPicPr>
        <p:blipFill rotWithShape="1">
          <a:blip r:embed="rId2">
            <a:alphaModFix/>
          </a:blip>
          <a:srcRect b="0" l="0" r="0" t="0"/>
          <a:stretch/>
        </p:blipFill>
        <p:spPr>
          <a:xfrm>
            <a:off x="10612700" y="2326033"/>
            <a:ext cx="1909000" cy="763600"/>
          </a:xfrm>
          <a:prstGeom prst="rect">
            <a:avLst/>
          </a:prstGeom>
          <a:noFill/>
          <a:ln>
            <a:noFill/>
          </a:ln>
        </p:spPr>
      </p:pic>
      <p:sp>
        <p:nvSpPr>
          <p:cNvPr id="794" name="Google Shape;794;p91"/>
          <p:cNvSpPr/>
          <p:nvPr/>
        </p:nvSpPr>
        <p:spPr>
          <a:xfrm flipH="1">
            <a:off x="5757296" y="-160729"/>
            <a:ext cx="1950289" cy="1299668"/>
          </a:xfrm>
          <a:custGeom>
            <a:rect b="b" l="l" r="r" t="t"/>
            <a:pathLst>
              <a:path extrusionOk="0" h="19001" w="28513">
                <a:moveTo>
                  <a:pt x="27143" y="6158"/>
                </a:moveTo>
                <a:cubicBezTo>
                  <a:pt x="27143" y="6196"/>
                  <a:pt x="27130" y="6234"/>
                  <a:pt x="27130" y="6271"/>
                </a:cubicBezTo>
                <a:cubicBezTo>
                  <a:pt x="27130" y="6234"/>
                  <a:pt x="27130" y="6196"/>
                  <a:pt x="27143" y="6158"/>
                </a:cubicBezTo>
                <a:close/>
                <a:moveTo>
                  <a:pt x="27156" y="5982"/>
                </a:moveTo>
                <a:cubicBezTo>
                  <a:pt x="27143" y="5995"/>
                  <a:pt x="27130" y="6007"/>
                  <a:pt x="27118" y="6020"/>
                </a:cubicBezTo>
                <a:cubicBezTo>
                  <a:pt x="27118" y="6034"/>
                  <a:pt x="27114" y="6044"/>
                  <a:pt x="27109" y="6044"/>
                </a:cubicBezTo>
                <a:cubicBezTo>
                  <a:pt x="27104" y="6044"/>
                  <a:pt x="27098" y="6037"/>
                  <a:pt x="27093" y="6020"/>
                </a:cubicBezTo>
                <a:lnTo>
                  <a:pt x="27093" y="6020"/>
                </a:lnTo>
                <a:cubicBezTo>
                  <a:pt x="27093" y="6083"/>
                  <a:pt x="27093" y="6146"/>
                  <a:pt x="27105" y="6208"/>
                </a:cubicBezTo>
                <a:cubicBezTo>
                  <a:pt x="27118" y="6246"/>
                  <a:pt x="27118" y="6271"/>
                  <a:pt x="27130" y="6309"/>
                </a:cubicBezTo>
                <a:cubicBezTo>
                  <a:pt x="27143" y="6246"/>
                  <a:pt x="27143" y="6183"/>
                  <a:pt x="27156" y="6133"/>
                </a:cubicBezTo>
                <a:cubicBezTo>
                  <a:pt x="27156" y="6095"/>
                  <a:pt x="27168" y="6045"/>
                  <a:pt x="27181" y="6007"/>
                </a:cubicBezTo>
                <a:cubicBezTo>
                  <a:pt x="27168" y="5982"/>
                  <a:pt x="27168" y="5982"/>
                  <a:pt x="27156" y="5982"/>
                </a:cubicBezTo>
                <a:close/>
                <a:moveTo>
                  <a:pt x="27188" y="6616"/>
                </a:moveTo>
                <a:cubicBezTo>
                  <a:pt x="27187" y="6617"/>
                  <a:pt x="27184" y="6620"/>
                  <a:pt x="27181" y="6623"/>
                </a:cubicBezTo>
                <a:cubicBezTo>
                  <a:pt x="27182" y="6623"/>
                  <a:pt x="27184" y="6623"/>
                  <a:pt x="27185" y="6624"/>
                </a:cubicBezTo>
                <a:lnTo>
                  <a:pt x="27185" y="6624"/>
                </a:lnTo>
                <a:cubicBezTo>
                  <a:pt x="27186" y="6621"/>
                  <a:pt x="27187" y="6618"/>
                  <a:pt x="27188" y="6616"/>
                </a:cubicBezTo>
                <a:close/>
                <a:moveTo>
                  <a:pt x="27244" y="6447"/>
                </a:moveTo>
                <a:cubicBezTo>
                  <a:pt x="27221" y="6514"/>
                  <a:pt x="27209" y="6562"/>
                  <a:pt x="27188" y="6616"/>
                </a:cubicBezTo>
                <a:lnTo>
                  <a:pt x="27188" y="6616"/>
                </a:lnTo>
                <a:cubicBezTo>
                  <a:pt x="27190" y="6614"/>
                  <a:pt x="27191" y="6614"/>
                  <a:pt x="27192" y="6614"/>
                </a:cubicBezTo>
                <a:cubicBezTo>
                  <a:pt x="27193" y="6614"/>
                  <a:pt x="27193" y="6617"/>
                  <a:pt x="27193" y="6623"/>
                </a:cubicBezTo>
                <a:cubicBezTo>
                  <a:pt x="27193" y="6623"/>
                  <a:pt x="27193" y="6636"/>
                  <a:pt x="27193" y="6636"/>
                </a:cubicBezTo>
                <a:cubicBezTo>
                  <a:pt x="27193" y="6636"/>
                  <a:pt x="27206" y="6648"/>
                  <a:pt x="27206" y="6648"/>
                </a:cubicBezTo>
                <a:cubicBezTo>
                  <a:pt x="27246" y="6708"/>
                  <a:pt x="27238" y="6840"/>
                  <a:pt x="27278" y="6840"/>
                </a:cubicBezTo>
                <a:cubicBezTo>
                  <a:pt x="27288" y="6840"/>
                  <a:pt x="27301" y="6832"/>
                  <a:pt x="27319" y="6812"/>
                </a:cubicBezTo>
                <a:cubicBezTo>
                  <a:pt x="27369" y="6585"/>
                  <a:pt x="27306" y="6648"/>
                  <a:pt x="27306" y="6510"/>
                </a:cubicBezTo>
                <a:cubicBezTo>
                  <a:pt x="27291" y="6620"/>
                  <a:pt x="27284" y="6653"/>
                  <a:pt x="27279" y="6653"/>
                </a:cubicBezTo>
                <a:cubicBezTo>
                  <a:pt x="27272" y="6653"/>
                  <a:pt x="27271" y="6571"/>
                  <a:pt x="27255" y="6571"/>
                </a:cubicBezTo>
                <a:cubicBezTo>
                  <a:pt x="27247" y="6571"/>
                  <a:pt x="27236" y="6591"/>
                  <a:pt x="27218" y="6648"/>
                </a:cubicBezTo>
                <a:cubicBezTo>
                  <a:pt x="27218" y="6573"/>
                  <a:pt x="27231" y="6510"/>
                  <a:pt x="27244" y="6447"/>
                </a:cubicBezTo>
                <a:close/>
                <a:moveTo>
                  <a:pt x="27179" y="6639"/>
                </a:moveTo>
                <a:cubicBezTo>
                  <a:pt x="27166" y="6747"/>
                  <a:pt x="27142" y="6855"/>
                  <a:pt x="27130" y="6975"/>
                </a:cubicBezTo>
                <a:cubicBezTo>
                  <a:pt x="27130" y="6987"/>
                  <a:pt x="27118" y="7000"/>
                  <a:pt x="27118" y="7013"/>
                </a:cubicBezTo>
                <a:cubicBezTo>
                  <a:pt x="27093" y="7063"/>
                  <a:pt x="27055" y="7113"/>
                  <a:pt x="27017" y="7163"/>
                </a:cubicBezTo>
                <a:cubicBezTo>
                  <a:pt x="27068" y="7013"/>
                  <a:pt x="27105" y="6862"/>
                  <a:pt x="27143" y="6711"/>
                </a:cubicBezTo>
                <a:cubicBezTo>
                  <a:pt x="27155" y="6687"/>
                  <a:pt x="27167" y="6663"/>
                  <a:pt x="27179" y="6639"/>
                </a:cubicBezTo>
                <a:close/>
                <a:moveTo>
                  <a:pt x="26967" y="7314"/>
                </a:moveTo>
                <a:cubicBezTo>
                  <a:pt x="26967" y="7352"/>
                  <a:pt x="26967" y="7377"/>
                  <a:pt x="26967" y="7377"/>
                </a:cubicBezTo>
                <a:cubicBezTo>
                  <a:pt x="26955" y="7427"/>
                  <a:pt x="26929" y="7478"/>
                  <a:pt x="26904" y="7528"/>
                </a:cubicBezTo>
                <a:lnTo>
                  <a:pt x="26929" y="7427"/>
                </a:lnTo>
                <a:lnTo>
                  <a:pt x="26917" y="7427"/>
                </a:lnTo>
                <a:lnTo>
                  <a:pt x="26967" y="7314"/>
                </a:lnTo>
                <a:close/>
                <a:moveTo>
                  <a:pt x="26892" y="7490"/>
                </a:moveTo>
                <a:lnTo>
                  <a:pt x="26892" y="7553"/>
                </a:lnTo>
                <a:cubicBezTo>
                  <a:pt x="26867" y="7628"/>
                  <a:pt x="26816" y="7704"/>
                  <a:pt x="26766" y="7792"/>
                </a:cubicBezTo>
                <a:lnTo>
                  <a:pt x="26753" y="7779"/>
                </a:lnTo>
                <a:cubicBezTo>
                  <a:pt x="26804" y="7679"/>
                  <a:pt x="26854" y="7578"/>
                  <a:pt x="26892" y="7490"/>
                </a:cubicBezTo>
                <a:close/>
                <a:moveTo>
                  <a:pt x="27118" y="7804"/>
                </a:moveTo>
                <a:cubicBezTo>
                  <a:pt x="27118" y="7804"/>
                  <a:pt x="27130" y="7817"/>
                  <a:pt x="27130" y="7829"/>
                </a:cubicBezTo>
                <a:lnTo>
                  <a:pt x="27080" y="7905"/>
                </a:lnTo>
                <a:lnTo>
                  <a:pt x="27118" y="7804"/>
                </a:lnTo>
                <a:close/>
                <a:moveTo>
                  <a:pt x="17101" y="7977"/>
                </a:moveTo>
                <a:cubicBezTo>
                  <a:pt x="17101" y="7979"/>
                  <a:pt x="17102" y="7979"/>
                  <a:pt x="17103" y="7980"/>
                </a:cubicBezTo>
                <a:cubicBezTo>
                  <a:pt x="17102" y="7979"/>
                  <a:pt x="17101" y="7978"/>
                  <a:pt x="17101" y="7977"/>
                </a:cubicBezTo>
                <a:close/>
                <a:moveTo>
                  <a:pt x="17107" y="7970"/>
                </a:moveTo>
                <a:cubicBezTo>
                  <a:pt x="17106" y="7974"/>
                  <a:pt x="17104" y="7977"/>
                  <a:pt x="17103" y="7980"/>
                </a:cubicBezTo>
                <a:cubicBezTo>
                  <a:pt x="17105" y="7978"/>
                  <a:pt x="17106" y="7975"/>
                  <a:pt x="17107" y="7970"/>
                </a:cubicBezTo>
                <a:close/>
                <a:moveTo>
                  <a:pt x="26766" y="7792"/>
                </a:moveTo>
                <a:cubicBezTo>
                  <a:pt x="26716" y="7880"/>
                  <a:pt x="26678" y="7968"/>
                  <a:pt x="26603" y="8068"/>
                </a:cubicBezTo>
                <a:cubicBezTo>
                  <a:pt x="26603" y="8068"/>
                  <a:pt x="26590" y="8081"/>
                  <a:pt x="26578" y="8081"/>
                </a:cubicBezTo>
                <a:cubicBezTo>
                  <a:pt x="26628" y="8005"/>
                  <a:pt x="26678" y="7917"/>
                  <a:pt x="26728" y="7829"/>
                </a:cubicBezTo>
                <a:lnTo>
                  <a:pt x="26766" y="7792"/>
                </a:lnTo>
                <a:close/>
                <a:moveTo>
                  <a:pt x="16977" y="8257"/>
                </a:moveTo>
                <a:cubicBezTo>
                  <a:pt x="16973" y="8271"/>
                  <a:pt x="16970" y="8285"/>
                  <a:pt x="16967" y="8299"/>
                </a:cubicBezTo>
                <a:lnTo>
                  <a:pt x="16967" y="8299"/>
                </a:lnTo>
                <a:cubicBezTo>
                  <a:pt x="16967" y="8310"/>
                  <a:pt x="16966" y="8321"/>
                  <a:pt x="16966" y="8332"/>
                </a:cubicBezTo>
                <a:lnTo>
                  <a:pt x="16966" y="8332"/>
                </a:lnTo>
                <a:cubicBezTo>
                  <a:pt x="16967" y="8311"/>
                  <a:pt x="16970" y="8286"/>
                  <a:pt x="16977" y="8257"/>
                </a:cubicBezTo>
                <a:close/>
                <a:moveTo>
                  <a:pt x="27005" y="7993"/>
                </a:moveTo>
                <a:cubicBezTo>
                  <a:pt x="27017" y="8005"/>
                  <a:pt x="27017" y="8005"/>
                  <a:pt x="27017" y="8018"/>
                </a:cubicBezTo>
                <a:cubicBezTo>
                  <a:pt x="26959" y="8134"/>
                  <a:pt x="26890" y="8240"/>
                  <a:pt x="26810" y="8345"/>
                </a:cubicBezTo>
                <a:lnTo>
                  <a:pt x="26804" y="8345"/>
                </a:lnTo>
                <a:cubicBezTo>
                  <a:pt x="26879" y="8232"/>
                  <a:pt x="26942" y="8118"/>
                  <a:pt x="27005" y="7993"/>
                </a:cubicBezTo>
                <a:close/>
                <a:moveTo>
                  <a:pt x="16966" y="8332"/>
                </a:moveTo>
                <a:lnTo>
                  <a:pt x="16966" y="8332"/>
                </a:lnTo>
                <a:cubicBezTo>
                  <a:pt x="16965" y="8346"/>
                  <a:pt x="16965" y="8359"/>
                  <a:pt x="16965" y="8370"/>
                </a:cubicBezTo>
                <a:cubicBezTo>
                  <a:pt x="16965" y="8358"/>
                  <a:pt x="16965" y="8345"/>
                  <a:pt x="16966" y="8332"/>
                </a:cubicBezTo>
                <a:close/>
                <a:moveTo>
                  <a:pt x="16965" y="8370"/>
                </a:moveTo>
                <a:cubicBezTo>
                  <a:pt x="16965" y="8370"/>
                  <a:pt x="16965" y="8370"/>
                  <a:pt x="16965" y="8370"/>
                </a:cubicBezTo>
                <a:cubicBezTo>
                  <a:pt x="16965" y="8370"/>
                  <a:pt x="16965" y="8370"/>
                  <a:pt x="16965" y="8370"/>
                </a:cubicBezTo>
                <a:close/>
                <a:moveTo>
                  <a:pt x="18005" y="8151"/>
                </a:moveTo>
                <a:cubicBezTo>
                  <a:pt x="18013" y="8151"/>
                  <a:pt x="18132" y="8233"/>
                  <a:pt x="18397" y="8420"/>
                </a:cubicBezTo>
                <a:lnTo>
                  <a:pt x="18460" y="8458"/>
                </a:lnTo>
                <a:cubicBezTo>
                  <a:pt x="18447" y="8470"/>
                  <a:pt x="18447" y="8483"/>
                  <a:pt x="18447" y="8495"/>
                </a:cubicBezTo>
                <a:cubicBezTo>
                  <a:pt x="18165" y="8284"/>
                  <a:pt x="17994" y="8151"/>
                  <a:pt x="18005" y="8151"/>
                </a:cubicBezTo>
                <a:close/>
                <a:moveTo>
                  <a:pt x="26565" y="8106"/>
                </a:moveTo>
                <a:cubicBezTo>
                  <a:pt x="26565" y="8106"/>
                  <a:pt x="26565" y="8118"/>
                  <a:pt x="26565" y="8118"/>
                </a:cubicBezTo>
                <a:cubicBezTo>
                  <a:pt x="26477" y="8282"/>
                  <a:pt x="26351" y="8433"/>
                  <a:pt x="26213" y="8609"/>
                </a:cubicBezTo>
                <a:cubicBezTo>
                  <a:pt x="26339" y="8445"/>
                  <a:pt x="26452" y="8282"/>
                  <a:pt x="26565" y="8106"/>
                </a:cubicBezTo>
                <a:close/>
                <a:moveTo>
                  <a:pt x="26791" y="8370"/>
                </a:moveTo>
                <a:cubicBezTo>
                  <a:pt x="26716" y="8495"/>
                  <a:pt x="26628" y="8596"/>
                  <a:pt x="26552" y="8709"/>
                </a:cubicBezTo>
                <a:cubicBezTo>
                  <a:pt x="26615" y="8609"/>
                  <a:pt x="26691" y="8521"/>
                  <a:pt x="26753" y="8407"/>
                </a:cubicBezTo>
                <a:lnTo>
                  <a:pt x="26791" y="8370"/>
                </a:lnTo>
                <a:close/>
                <a:moveTo>
                  <a:pt x="27171" y="7358"/>
                </a:moveTo>
                <a:cubicBezTo>
                  <a:pt x="27175" y="7358"/>
                  <a:pt x="27178" y="7360"/>
                  <a:pt x="27181" y="7364"/>
                </a:cubicBezTo>
                <a:cubicBezTo>
                  <a:pt x="27130" y="7478"/>
                  <a:pt x="27080" y="7566"/>
                  <a:pt x="27042" y="7653"/>
                </a:cubicBezTo>
                <a:cubicBezTo>
                  <a:pt x="27030" y="7653"/>
                  <a:pt x="27017" y="7679"/>
                  <a:pt x="27005" y="7691"/>
                </a:cubicBezTo>
                <a:lnTo>
                  <a:pt x="27030" y="7691"/>
                </a:lnTo>
                <a:cubicBezTo>
                  <a:pt x="26941" y="7847"/>
                  <a:pt x="26891" y="7934"/>
                  <a:pt x="26881" y="7934"/>
                </a:cubicBezTo>
                <a:cubicBezTo>
                  <a:pt x="26880" y="7934"/>
                  <a:pt x="26879" y="7933"/>
                  <a:pt x="26879" y="7930"/>
                </a:cubicBezTo>
                <a:cubicBezTo>
                  <a:pt x="26879" y="7905"/>
                  <a:pt x="26967" y="7767"/>
                  <a:pt x="27080" y="7465"/>
                </a:cubicBezTo>
                <a:lnTo>
                  <a:pt x="27080" y="7465"/>
                </a:lnTo>
                <a:cubicBezTo>
                  <a:pt x="26980" y="7716"/>
                  <a:pt x="26867" y="7930"/>
                  <a:pt x="26741" y="8131"/>
                </a:cubicBezTo>
                <a:cubicBezTo>
                  <a:pt x="26703" y="8131"/>
                  <a:pt x="26665" y="8206"/>
                  <a:pt x="26628" y="8294"/>
                </a:cubicBezTo>
                <a:cubicBezTo>
                  <a:pt x="26552" y="8420"/>
                  <a:pt x="26464" y="8521"/>
                  <a:pt x="26389" y="8621"/>
                </a:cubicBezTo>
                <a:cubicBezTo>
                  <a:pt x="26314" y="8734"/>
                  <a:pt x="26226" y="8822"/>
                  <a:pt x="26150" y="8898"/>
                </a:cubicBezTo>
                <a:cubicBezTo>
                  <a:pt x="26238" y="8797"/>
                  <a:pt x="26389" y="8583"/>
                  <a:pt x="26565" y="8332"/>
                </a:cubicBezTo>
                <a:cubicBezTo>
                  <a:pt x="26716" y="8081"/>
                  <a:pt x="26892" y="7779"/>
                  <a:pt x="26992" y="7490"/>
                </a:cubicBezTo>
                <a:lnTo>
                  <a:pt x="26992" y="7490"/>
                </a:lnTo>
                <a:cubicBezTo>
                  <a:pt x="26992" y="7515"/>
                  <a:pt x="26980" y="7553"/>
                  <a:pt x="26967" y="7603"/>
                </a:cubicBezTo>
                <a:cubicBezTo>
                  <a:pt x="27013" y="7569"/>
                  <a:pt x="27131" y="7358"/>
                  <a:pt x="27171" y="7358"/>
                </a:cubicBezTo>
                <a:close/>
                <a:moveTo>
                  <a:pt x="24793" y="9375"/>
                </a:moveTo>
                <a:lnTo>
                  <a:pt x="24793" y="9375"/>
                </a:lnTo>
                <a:cubicBezTo>
                  <a:pt x="24711" y="9428"/>
                  <a:pt x="24626" y="9478"/>
                  <a:pt x="24536" y="9522"/>
                </a:cubicBezTo>
                <a:lnTo>
                  <a:pt x="24536" y="9522"/>
                </a:lnTo>
                <a:cubicBezTo>
                  <a:pt x="24625" y="9481"/>
                  <a:pt x="24711" y="9435"/>
                  <a:pt x="24793" y="9375"/>
                </a:cubicBezTo>
                <a:close/>
                <a:moveTo>
                  <a:pt x="20935" y="9853"/>
                </a:moveTo>
                <a:cubicBezTo>
                  <a:pt x="20961" y="9865"/>
                  <a:pt x="20983" y="9878"/>
                  <a:pt x="21005" y="9890"/>
                </a:cubicBezTo>
                <a:lnTo>
                  <a:pt x="20935" y="9853"/>
                </a:lnTo>
                <a:close/>
                <a:moveTo>
                  <a:pt x="18523" y="8345"/>
                </a:moveTo>
                <a:cubicBezTo>
                  <a:pt x="19063" y="8747"/>
                  <a:pt x="19566" y="9111"/>
                  <a:pt x="19980" y="9400"/>
                </a:cubicBezTo>
                <a:cubicBezTo>
                  <a:pt x="20408" y="9677"/>
                  <a:pt x="20734" y="9865"/>
                  <a:pt x="20935" y="9966"/>
                </a:cubicBezTo>
                <a:cubicBezTo>
                  <a:pt x="20910" y="9978"/>
                  <a:pt x="20910" y="9991"/>
                  <a:pt x="20923" y="10016"/>
                </a:cubicBezTo>
                <a:cubicBezTo>
                  <a:pt x="20181" y="9614"/>
                  <a:pt x="19603" y="9187"/>
                  <a:pt x="19189" y="8885"/>
                </a:cubicBezTo>
                <a:cubicBezTo>
                  <a:pt x="18787" y="8571"/>
                  <a:pt x="18535" y="8370"/>
                  <a:pt x="18523" y="8345"/>
                </a:cubicBezTo>
                <a:close/>
                <a:moveTo>
                  <a:pt x="20935" y="10016"/>
                </a:moveTo>
                <a:cubicBezTo>
                  <a:pt x="20948" y="10016"/>
                  <a:pt x="21011" y="10016"/>
                  <a:pt x="21036" y="10028"/>
                </a:cubicBezTo>
                <a:lnTo>
                  <a:pt x="21061" y="10028"/>
                </a:lnTo>
                <a:cubicBezTo>
                  <a:pt x="21085" y="10065"/>
                  <a:pt x="21051" y="10078"/>
                  <a:pt x="21071" y="10090"/>
                </a:cubicBezTo>
                <a:lnTo>
                  <a:pt x="21071" y="10090"/>
                </a:lnTo>
                <a:lnTo>
                  <a:pt x="20935" y="10016"/>
                </a:lnTo>
                <a:close/>
                <a:moveTo>
                  <a:pt x="16738" y="10088"/>
                </a:moveTo>
                <a:lnTo>
                  <a:pt x="16738" y="10088"/>
                </a:lnTo>
                <a:cubicBezTo>
                  <a:pt x="16734" y="10103"/>
                  <a:pt x="16730" y="10121"/>
                  <a:pt x="16726" y="10142"/>
                </a:cubicBezTo>
                <a:cubicBezTo>
                  <a:pt x="16730" y="10124"/>
                  <a:pt x="16734" y="10106"/>
                  <a:pt x="16738" y="10088"/>
                </a:cubicBezTo>
                <a:close/>
                <a:moveTo>
                  <a:pt x="22129" y="10343"/>
                </a:moveTo>
                <a:lnTo>
                  <a:pt x="22129" y="10343"/>
                </a:lnTo>
                <a:cubicBezTo>
                  <a:pt x="22255" y="10380"/>
                  <a:pt x="22381" y="10418"/>
                  <a:pt x="22519" y="10456"/>
                </a:cubicBezTo>
                <a:cubicBezTo>
                  <a:pt x="22594" y="10481"/>
                  <a:pt x="22657" y="10493"/>
                  <a:pt x="22732" y="10519"/>
                </a:cubicBezTo>
                <a:cubicBezTo>
                  <a:pt x="22443" y="10456"/>
                  <a:pt x="22217" y="10380"/>
                  <a:pt x="22129" y="10343"/>
                </a:cubicBezTo>
                <a:close/>
                <a:moveTo>
                  <a:pt x="24881" y="10292"/>
                </a:moveTo>
                <a:lnTo>
                  <a:pt x="24906" y="10330"/>
                </a:lnTo>
                <a:cubicBezTo>
                  <a:pt x="24617" y="10468"/>
                  <a:pt x="24303" y="10556"/>
                  <a:pt x="23989" y="10606"/>
                </a:cubicBezTo>
                <a:cubicBezTo>
                  <a:pt x="24002" y="10594"/>
                  <a:pt x="24027" y="10594"/>
                  <a:pt x="24039" y="10594"/>
                </a:cubicBezTo>
                <a:cubicBezTo>
                  <a:pt x="24027" y="10581"/>
                  <a:pt x="23989" y="10569"/>
                  <a:pt x="23964" y="10569"/>
                </a:cubicBezTo>
                <a:cubicBezTo>
                  <a:pt x="24278" y="10519"/>
                  <a:pt x="24605" y="10431"/>
                  <a:pt x="24881" y="10292"/>
                </a:cubicBezTo>
                <a:close/>
                <a:moveTo>
                  <a:pt x="25009" y="10336"/>
                </a:moveTo>
                <a:cubicBezTo>
                  <a:pt x="24982" y="10350"/>
                  <a:pt x="24944" y="10370"/>
                  <a:pt x="24894" y="10393"/>
                </a:cubicBezTo>
                <a:cubicBezTo>
                  <a:pt x="24768" y="10456"/>
                  <a:pt x="24580" y="10544"/>
                  <a:pt x="24291" y="10619"/>
                </a:cubicBezTo>
                <a:cubicBezTo>
                  <a:pt x="24316" y="10606"/>
                  <a:pt x="24366" y="10581"/>
                  <a:pt x="24366" y="10581"/>
                </a:cubicBezTo>
                <a:cubicBezTo>
                  <a:pt x="24698" y="10484"/>
                  <a:pt x="24917" y="10378"/>
                  <a:pt x="25009" y="10336"/>
                </a:cubicBezTo>
                <a:close/>
                <a:moveTo>
                  <a:pt x="21765" y="10242"/>
                </a:moveTo>
                <a:cubicBezTo>
                  <a:pt x="22217" y="10418"/>
                  <a:pt x="22682" y="10556"/>
                  <a:pt x="23185" y="10594"/>
                </a:cubicBezTo>
                <a:cubicBezTo>
                  <a:pt x="23197" y="10594"/>
                  <a:pt x="23210" y="10606"/>
                  <a:pt x="23222" y="10606"/>
                </a:cubicBezTo>
                <a:cubicBezTo>
                  <a:pt x="23245" y="10618"/>
                  <a:pt x="23268" y="10629"/>
                  <a:pt x="23291" y="10631"/>
                </a:cubicBezTo>
                <a:lnTo>
                  <a:pt x="23291" y="10631"/>
                </a:lnTo>
                <a:cubicBezTo>
                  <a:pt x="22716" y="10605"/>
                  <a:pt x="22190" y="10442"/>
                  <a:pt x="21740" y="10255"/>
                </a:cubicBezTo>
                <a:lnTo>
                  <a:pt x="21765" y="10242"/>
                </a:lnTo>
                <a:close/>
                <a:moveTo>
                  <a:pt x="23599" y="10632"/>
                </a:moveTo>
                <a:lnTo>
                  <a:pt x="23561" y="10641"/>
                </a:lnTo>
                <a:lnTo>
                  <a:pt x="23561" y="10641"/>
                </a:lnTo>
                <a:cubicBezTo>
                  <a:pt x="23570" y="10637"/>
                  <a:pt x="23578" y="10632"/>
                  <a:pt x="23587" y="10632"/>
                </a:cubicBezTo>
                <a:close/>
                <a:moveTo>
                  <a:pt x="23750" y="10594"/>
                </a:moveTo>
                <a:cubicBezTo>
                  <a:pt x="23700" y="10606"/>
                  <a:pt x="23637" y="10619"/>
                  <a:pt x="23574" y="10632"/>
                </a:cubicBezTo>
                <a:cubicBezTo>
                  <a:pt x="23537" y="10632"/>
                  <a:pt x="23511" y="10632"/>
                  <a:pt x="23486" y="10644"/>
                </a:cubicBezTo>
                <a:lnTo>
                  <a:pt x="23398" y="10632"/>
                </a:lnTo>
                <a:cubicBezTo>
                  <a:pt x="23398" y="10632"/>
                  <a:pt x="23398" y="10632"/>
                  <a:pt x="23398" y="10619"/>
                </a:cubicBezTo>
                <a:cubicBezTo>
                  <a:pt x="23411" y="10619"/>
                  <a:pt x="23411" y="10606"/>
                  <a:pt x="23423" y="10606"/>
                </a:cubicBezTo>
                <a:cubicBezTo>
                  <a:pt x="23524" y="10606"/>
                  <a:pt x="23637" y="10606"/>
                  <a:pt x="23750" y="10594"/>
                </a:cubicBezTo>
                <a:close/>
                <a:moveTo>
                  <a:pt x="24018" y="10680"/>
                </a:moveTo>
                <a:cubicBezTo>
                  <a:pt x="23957" y="10689"/>
                  <a:pt x="23890" y="10698"/>
                  <a:pt x="23829" y="10707"/>
                </a:cubicBezTo>
                <a:lnTo>
                  <a:pt x="23829" y="10707"/>
                </a:lnTo>
                <a:cubicBezTo>
                  <a:pt x="23892" y="10700"/>
                  <a:pt x="23955" y="10691"/>
                  <a:pt x="24018" y="10680"/>
                </a:cubicBezTo>
                <a:close/>
                <a:moveTo>
                  <a:pt x="23829" y="10707"/>
                </a:moveTo>
                <a:lnTo>
                  <a:pt x="23829" y="10707"/>
                </a:lnTo>
                <a:cubicBezTo>
                  <a:pt x="23828" y="10707"/>
                  <a:pt x="23826" y="10707"/>
                  <a:pt x="23824" y="10707"/>
                </a:cubicBezTo>
                <a:lnTo>
                  <a:pt x="23824" y="10707"/>
                </a:lnTo>
                <a:cubicBezTo>
                  <a:pt x="23825" y="10707"/>
                  <a:pt x="23825" y="10707"/>
                  <a:pt x="23826" y="10707"/>
                </a:cubicBezTo>
                <a:cubicBezTo>
                  <a:pt x="23827" y="10707"/>
                  <a:pt x="23828" y="10707"/>
                  <a:pt x="23829" y="10707"/>
                </a:cubicBezTo>
                <a:close/>
                <a:moveTo>
                  <a:pt x="7403" y="13730"/>
                </a:moveTo>
                <a:cubicBezTo>
                  <a:pt x="7391" y="13730"/>
                  <a:pt x="7381" y="13731"/>
                  <a:pt x="7377" y="13735"/>
                </a:cubicBezTo>
                <a:cubicBezTo>
                  <a:pt x="7401" y="13734"/>
                  <a:pt x="7426" y="13733"/>
                  <a:pt x="7450" y="13733"/>
                </a:cubicBezTo>
                <a:lnTo>
                  <a:pt x="7450" y="13733"/>
                </a:lnTo>
                <a:cubicBezTo>
                  <a:pt x="7433" y="13731"/>
                  <a:pt x="7417" y="13730"/>
                  <a:pt x="7403" y="13730"/>
                </a:cubicBezTo>
                <a:close/>
                <a:moveTo>
                  <a:pt x="7473" y="13733"/>
                </a:moveTo>
                <a:cubicBezTo>
                  <a:pt x="7465" y="13733"/>
                  <a:pt x="7458" y="13733"/>
                  <a:pt x="7450" y="13733"/>
                </a:cubicBezTo>
                <a:lnTo>
                  <a:pt x="7450" y="13733"/>
                </a:lnTo>
                <a:cubicBezTo>
                  <a:pt x="7464" y="13734"/>
                  <a:pt x="7478" y="13735"/>
                  <a:pt x="7490" y="13735"/>
                </a:cubicBezTo>
                <a:cubicBezTo>
                  <a:pt x="7485" y="13734"/>
                  <a:pt x="7480" y="13734"/>
                  <a:pt x="7475" y="13733"/>
                </a:cubicBezTo>
                <a:lnTo>
                  <a:pt x="7475" y="13733"/>
                </a:lnTo>
                <a:cubicBezTo>
                  <a:pt x="7474" y="13733"/>
                  <a:pt x="7474" y="13733"/>
                  <a:pt x="7473" y="13733"/>
                </a:cubicBezTo>
                <a:close/>
                <a:moveTo>
                  <a:pt x="6485" y="13761"/>
                </a:moveTo>
                <a:cubicBezTo>
                  <a:pt x="6510" y="13773"/>
                  <a:pt x="6547" y="13773"/>
                  <a:pt x="6573" y="13773"/>
                </a:cubicBezTo>
                <a:lnTo>
                  <a:pt x="6560" y="13773"/>
                </a:lnTo>
                <a:cubicBezTo>
                  <a:pt x="6535" y="13773"/>
                  <a:pt x="6510" y="13773"/>
                  <a:pt x="6485" y="13761"/>
                </a:cubicBezTo>
                <a:close/>
                <a:moveTo>
                  <a:pt x="6346" y="13773"/>
                </a:moveTo>
                <a:lnTo>
                  <a:pt x="6359" y="13786"/>
                </a:lnTo>
                <a:lnTo>
                  <a:pt x="6296" y="13786"/>
                </a:lnTo>
                <a:cubicBezTo>
                  <a:pt x="6284" y="13773"/>
                  <a:pt x="6296" y="13773"/>
                  <a:pt x="6334" y="13773"/>
                </a:cubicBezTo>
                <a:close/>
                <a:moveTo>
                  <a:pt x="13806" y="13807"/>
                </a:moveTo>
                <a:lnTo>
                  <a:pt x="13806" y="13807"/>
                </a:lnTo>
                <a:cubicBezTo>
                  <a:pt x="13804" y="13808"/>
                  <a:pt x="13801" y="13810"/>
                  <a:pt x="13798" y="13811"/>
                </a:cubicBezTo>
                <a:cubicBezTo>
                  <a:pt x="13801" y="13811"/>
                  <a:pt x="13804" y="13809"/>
                  <a:pt x="13806" y="13807"/>
                </a:cubicBezTo>
                <a:close/>
                <a:moveTo>
                  <a:pt x="12740" y="13443"/>
                </a:moveTo>
                <a:cubicBezTo>
                  <a:pt x="12749" y="13443"/>
                  <a:pt x="12762" y="13444"/>
                  <a:pt x="12780" y="13446"/>
                </a:cubicBezTo>
                <a:cubicBezTo>
                  <a:pt x="12604" y="13484"/>
                  <a:pt x="12441" y="13547"/>
                  <a:pt x="12303" y="13585"/>
                </a:cubicBezTo>
                <a:lnTo>
                  <a:pt x="12441" y="13585"/>
                </a:lnTo>
                <a:cubicBezTo>
                  <a:pt x="12401" y="13611"/>
                  <a:pt x="12318" y="13617"/>
                  <a:pt x="12237" y="13620"/>
                </a:cubicBezTo>
                <a:lnTo>
                  <a:pt x="12237" y="13620"/>
                </a:lnTo>
                <a:cubicBezTo>
                  <a:pt x="12237" y="13619"/>
                  <a:pt x="12236" y="13619"/>
                  <a:pt x="12235" y="13619"/>
                </a:cubicBezTo>
                <a:lnTo>
                  <a:pt x="12235" y="13619"/>
                </a:lnTo>
                <a:lnTo>
                  <a:pt x="12236" y="13620"/>
                </a:lnTo>
                <a:lnTo>
                  <a:pt x="12236" y="13620"/>
                </a:lnTo>
                <a:cubicBezTo>
                  <a:pt x="12237" y="13620"/>
                  <a:pt x="12237" y="13620"/>
                  <a:pt x="12237" y="13620"/>
                </a:cubicBezTo>
                <a:lnTo>
                  <a:pt x="12237" y="13620"/>
                </a:lnTo>
                <a:cubicBezTo>
                  <a:pt x="12239" y="13620"/>
                  <a:pt x="12240" y="13621"/>
                  <a:pt x="12240" y="13622"/>
                </a:cubicBezTo>
                <a:lnTo>
                  <a:pt x="12236" y="13620"/>
                </a:lnTo>
                <a:lnTo>
                  <a:pt x="12236" y="13620"/>
                </a:lnTo>
                <a:cubicBezTo>
                  <a:pt x="12190" y="13622"/>
                  <a:pt x="12146" y="13622"/>
                  <a:pt x="12111" y="13626"/>
                </a:cubicBezTo>
                <a:lnTo>
                  <a:pt x="12111" y="13626"/>
                </a:lnTo>
                <a:cubicBezTo>
                  <a:pt x="12145" y="13621"/>
                  <a:pt x="12186" y="13617"/>
                  <a:pt x="12213" y="13617"/>
                </a:cubicBezTo>
                <a:cubicBezTo>
                  <a:pt x="12222" y="13617"/>
                  <a:pt x="12230" y="13618"/>
                  <a:pt x="12235" y="13619"/>
                </a:cubicBezTo>
                <a:lnTo>
                  <a:pt x="12235" y="13619"/>
                </a:lnTo>
                <a:lnTo>
                  <a:pt x="12202" y="13597"/>
                </a:lnTo>
                <a:cubicBezTo>
                  <a:pt x="12014" y="13610"/>
                  <a:pt x="11863" y="13647"/>
                  <a:pt x="11737" y="13673"/>
                </a:cubicBezTo>
                <a:cubicBezTo>
                  <a:pt x="11863" y="13685"/>
                  <a:pt x="11586" y="13710"/>
                  <a:pt x="11674" y="13723"/>
                </a:cubicBezTo>
                <a:lnTo>
                  <a:pt x="11775" y="13710"/>
                </a:lnTo>
                <a:lnTo>
                  <a:pt x="11775" y="13710"/>
                </a:lnTo>
                <a:cubicBezTo>
                  <a:pt x="11825" y="13723"/>
                  <a:pt x="11725" y="13748"/>
                  <a:pt x="11674" y="13761"/>
                </a:cubicBezTo>
                <a:cubicBezTo>
                  <a:pt x="11423" y="13761"/>
                  <a:pt x="11019" y="13793"/>
                  <a:pt x="10816" y="13793"/>
                </a:cubicBezTo>
                <a:cubicBezTo>
                  <a:pt x="10765" y="13793"/>
                  <a:pt x="10727" y="13791"/>
                  <a:pt x="10707" y="13786"/>
                </a:cubicBezTo>
                <a:cubicBezTo>
                  <a:pt x="10770" y="13786"/>
                  <a:pt x="10883" y="13773"/>
                  <a:pt x="10933" y="13761"/>
                </a:cubicBezTo>
                <a:lnTo>
                  <a:pt x="10795" y="13761"/>
                </a:lnTo>
                <a:cubicBezTo>
                  <a:pt x="10819" y="13758"/>
                  <a:pt x="10841" y="13757"/>
                  <a:pt x="10864" y="13757"/>
                </a:cubicBezTo>
                <a:cubicBezTo>
                  <a:pt x="10926" y="13757"/>
                  <a:pt x="10986" y="13764"/>
                  <a:pt x="11065" y="13764"/>
                </a:cubicBezTo>
                <a:cubicBezTo>
                  <a:pt x="11093" y="13764"/>
                  <a:pt x="11125" y="13763"/>
                  <a:pt x="11159" y="13761"/>
                </a:cubicBezTo>
                <a:cubicBezTo>
                  <a:pt x="11134" y="13735"/>
                  <a:pt x="11260" y="13698"/>
                  <a:pt x="11121" y="13673"/>
                </a:cubicBezTo>
                <a:cubicBezTo>
                  <a:pt x="11100" y="13672"/>
                  <a:pt x="11080" y="13671"/>
                  <a:pt x="11061" y="13671"/>
                </a:cubicBezTo>
                <a:cubicBezTo>
                  <a:pt x="10801" y="13671"/>
                  <a:pt x="10832" y="13748"/>
                  <a:pt x="10481" y="13748"/>
                </a:cubicBezTo>
                <a:cubicBezTo>
                  <a:pt x="10476" y="13749"/>
                  <a:pt x="10474" y="13750"/>
                  <a:pt x="10473" y="13750"/>
                </a:cubicBezTo>
                <a:cubicBezTo>
                  <a:pt x="10467" y="13750"/>
                  <a:pt x="10505" y="13728"/>
                  <a:pt x="10443" y="13728"/>
                </a:cubicBezTo>
                <a:cubicBezTo>
                  <a:pt x="10424" y="13728"/>
                  <a:pt x="10396" y="13730"/>
                  <a:pt x="10355" y="13735"/>
                </a:cubicBezTo>
                <a:cubicBezTo>
                  <a:pt x="10104" y="13761"/>
                  <a:pt x="9915" y="13811"/>
                  <a:pt x="9915" y="13861"/>
                </a:cubicBezTo>
                <a:cubicBezTo>
                  <a:pt x="9992" y="13852"/>
                  <a:pt x="10116" y="13832"/>
                  <a:pt x="10195" y="13832"/>
                </a:cubicBezTo>
                <a:cubicBezTo>
                  <a:pt x="10232" y="13832"/>
                  <a:pt x="10259" y="13837"/>
                  <a:pt x="10267" y="13849"/>
                </a:cubicBezTo>
                <a:cubicBezTo>
                  <a:pt x="10217" y="13849"/>
                  <a:pt x="10141" y="13861"/>
                  <a:pt x="10078" y="13874"/>
                </a:cubicBezTo>
                <a:cubicBezTo>
                  <a:pt x="10179" y="13874"/>
                  <a:pt x="10280" y="13861"/>
                  <a:pt x="10380" y="13861"/>
                </a:cubicBezTo>
                <a:lnTo>
                  <a:pt x="10443" y="13861"/>
                </a:lnTo>
                <a:lnTo>
                  <a:pt x="10757" y="13849"/>
                </a:lnTo>
                <a:cubicBezTo>
                  <a:pt x="11423" y="13823"/>
                  <a:pt x="12051" y="13786"/>
                  <a:pt x="12592" y="13673"/>
                </a:cubicBezTo>
                <a:cubicBezTo>
                  <a:pt x="12648" y="13662"/>
                  <a:pt x="12680" y="13658"/>
                  <a:pt x="12690" y="13658"/>
                </a:cubicBezTo>
                <a:cubicBezTo>
                  <a:pt x="12741" y="13658"/>
                  <a:pt x="12247" y="13773"/>
                  <a:pt x="11586" y="13836"/>
                </a:cubicBezTo>
                <a:cubicBezTo>
                  <a:pt x="10795" y="13911"/>
                  <a:pt x="9789" y="13924"/>
                  <a:pt x="9010" y="13936"/>
                </a:cubicBezTo>
                <a:lnTo>
                  <a:pt x="9035" y="13924"/>
                </a:lnTo>
                <a:lnTo>
                  <a:pt x="8809" y="13924"/>
                </a:lnTo>
                <a:cubicBezTo>
                  <a:pt x="8797" y="13930"/>
                  <a:pt x="8784" y="13933"/>
                  <a:pt x="8772" y="13933"/>
                </a:cubicBezTo>
                <a:cubicBezTo>
                  <a:pt x="8759" y="13933"/>
                  <a:pt x="8746" y="13930"/>
                  <a:pt x="8734" y="13924"/>
                </a:cubicBezTo>
                <a:cubicBezTo>
                  <a:pt x="8721" y="13924"/>
                  <a:pt x="8696" y="13911"/>
                  <a:pt x="8684" y="13911"/>
                </a:cubicBezTo>
                <a:cubicBezTo>
                  <a:pt x="8684" y="13911"/>
                  <a:pt x="8684" y="13911"/>
                  <a:pt x="8671" y="13924"/>
                </a:cubicBezTo>
                <a:lnTo>
                  <a:pt x="8646" y="13936"/>
                </a:lnTo>
                <a:lnTo>
                  <a:pt x="8533" y="13936"/>
                </a:lnTo>
                <a:cubicBezTo>
                  <a:pt x="8520" y="13936"/>
                  <a:pt x="8520" y="13924"/>
                  <a:pt x="8520" y="13924"/>
                </a:cubicBezTo>
                <a:cubicBezTo>
                  <a:pt x="8370" y="13911"/>
                  <a:pt x="8231" y="13911"/>
                  <a:pt x="8106" y="13911"/>
                </a:cubicBezTo>
                <a:lnTo>
                  <a:pt x="8093" y="13936"/>
                </a:lnTo>
                <a:lnTo>
                  <a:pt x="8093" y="13949"/>
                </a:lnTo>
                <a:lnTo>
                  <a:pt x="7867" y="13949"/>
                </a:lnTo>
                <a:lnTo>
                  <a:pt x="8080" y="13936"/>
                </a:lnTo>
                <a:cubicBezTo>
                  <a:pt x="7867" y="13936"/>
                  <a:pt x="7666" y="13949"/>
                  <a:pt x="7477" y="13949"/>
                </a:cubicBezTo>
                <a:lnTo>
                  <a:pt x="7414" y="13949"/>
                </a:lnTo>
                <a:cubicBezTo>
                  <a:pt x="7452" y="13949"/>
                  <a:pt x="7490" y="13911"/>
                  <a:pt x="7540" y="13899"/>
                </a:cubicBezTo>
                <a:cubicBezTo>
                  <a:pt x="7389" y="13886"/>
                  <a:pt x="7251" y="13886"/>
                  <a:pt x="7113" y="13886"/>
                </a:cubicBezTo>
                <a:cubicBezTo>
                  <a:pt x="7201" y="13849"/>
                  <a:pt x="7289" y="13811"/>
                  <a:pt x="7339" y="13786"/>
                </a:cubicBezTo>
                <a:lnTo>
                  <a:pt x="7339" y="13786"/>
                </a:lnTo>
                <a:lnTo>
                  <a:pt x="7176" y="13811"/>
                </a:lnTo>
                <a:lnTo>
                  <a:pt x="7125" y="13798"/>
                </a:lnTo>
                <a:cubicBezTo>
                  <a:pt x="7038" y="13811"/>
                  <a:pt x="6950" y="13836"/>
                  <a:pt x="6874" y="13874"/>
                </a:cubicBezTo>
                <a:cubicBezTo>
                  <a:pt x="6472" y="13861"/>
                  <a:pt x="6120" y="13861"/>
                  <a:pt x="5743" y="13861"/>
                </a:cubicBezTo>
                <a:cubicBezTo>
                  <a:pt x="5793" y="13849"/>
                  <a:pt x="5869" y="13836"/>
                  <a:pt x="5919" y="13823"/>
                </a:cubicBezTo>
                <a:lnTo>
                  <a:pt x="6020" y="13823"/>
                </a:lnTo>
                <a:cubicBezTo>
                  <a:pt x="6029" y="13825"/>
                  <a:pt x="6039" y="13826"/>
                  <a:pt x="6050" y="13826"/>
                </a:cubicBezTo>
                <a:cubicBezTo>
                  <a:pt x="6093" y="13826"/>
                  <a:pt x="6144" y="13815"/>
                  <a:pt x="6185" y="13815"/>
                </a:cubicBezTo>
                <a:cubicBezTo>
                  <a:pt x="6204" y="13815"/>
                  <a:pt x="6220" y="13817"/>
                  <a:pt x="6233" y="13823"/>
                </a:cubicBezTo>
                <a:cubicBezTo>
                  <a:pt x="6258" y="13823"/>
                  <a:pt x="6284" y="13811"/>
                  <a:pt x="6321" y="13811"/>
                </a:cubicBezTo>
                <a:lnTo>
                  <a:pt x="6309" y="13798"/>
                </a:lnTo>
                <a:lnTo>
                  <a:pt x="6372" y="13798"/>
                </a:lnTo>
                <a:cubicBezTo>
                  <a:pt x="6397" y="13798"/>
                  <a:pt x="6409" y="13786"/>
                  <a:pt x="6434" y="13786"/>
                </a:cubicBezTo>
                <a:cubicBezTo>
                  <a:pt x="6485" y="13786"/>
                  <a:pt x="6535" y="13786"/>
                  <a:pt x="6598" y="13773"/>
                </a:cubicBezTo>
                <a:lnTo>
                  <a:pt x="6711" y="13773"/>
                </a:lnTo>
                <a:cubicBezTo>
                  <a:pt x="6735" y="13776"/>
                  <a:pt x="6760" y="13777"/>
                  <a:pt x="6785" y="13777"/>
                </a:cubicBezTo>
                <a:cubicBezTo>
                  <a:pt x="6960" y="13777"/>
                  <a:pt x="7152" y="13722"/>
                  <a:pt x="7342" y="13722"/>
                </a:cubicBezTo>
                <a:cubicBezTo>
                  <a:pt x="7386" y="13722"/>
                  <a:pt x="7431" y="13725"/>
                  <a:pt x="7475" y="13733"/>
                </a:cubicBezTo>
                <a:lnTo>
                  <a:pt x="7475" y="13733"/>
                </a:lnTo>
                <a:cubicBezTo>
                  <a:pt x="7599" y="13733"/>
                  <a:pt x="7719" y="13744"/>
                  <a:pt x="7820" y="13744"/>
                </a:cubicBezTo>
                <a:cubicBezTo>
                  <a:pt x="7865" y="13744"/>
                  <a:pt x="7906" y="13742"/>
                  <a:pt x="7942" y="13735"/>
                </a:cubicBezTo>
                <a:lnTo>
                  <a:pt x="7930" y="13710"/>
                </a:lnTo>
                <a:cubicBezTo>
                  <a:pt x="8093" y="13698"/>
                  <a:pt x="8206" y="13685"/>
                  <a:pt x="8332" y="13685"/>
                </a:cubicBezTo>
                <a:lnTo>
                  <a:pt x="8344" y="13660"/>
                </a:lnTo>
                <a:cubicBezTo>
                  <a:pt x="8460" y="13660"/>
                  <a:pt x="8657" y="13641"/>
                  <a:pt x="8818" y="13641"/>
                </a:cubicBezTo>
                <a:cubicBezTo>
                  <a:pt x="8918" y="13641"/>
                  <a:pt x="9005" y="13648"/>
                  <a:pt x="9048" y="13673"/>
                </a:cubicBezTo>
                <a:cubicBezTo>
                  <a:pt x="9062" y="13663"/>
                  <a:pt x="9100" y="13661"/>
                  <a:pt x="9148" y="13661"/>
                </a:cubicBezTo>
                <a:cubicBezTo>
                  <a:pt x="9200" y="13661"/>
                  <a:pt x="9265" y="13664"/>
                  <a:pt x="9323" y="13664"/>
                </a:cubicBezTo>
                <a:cubicBezTo>
                  <a:pt x="9356" y="13664"/>
                  <a:pt x="9387" y="13663"/>
                  <a:pt x="9412" y="13660"/>
                </a:cubicBezTo>
                <a:lnTo>
                  <a:pt x="9438" y="13685"/>
                </a:lnTo>
                <a:cubicBezTo>
                  <a:pt x="9576" y="13685"/>
                  <a:pt x="9664" y="13673"/>
                  <a:pt x="9752" y="13673"/>
                </a:cubicBezTo>
                <a:cubicBezTo>
                  <a:pt x="9827" y="13683"/>
                  <a:pt x="9902" y="13687"/>
                  <a:pt x="9975" y="13687"/>
                </a:cubicBezTo>
                <a:cubicBezTo>
                  <a:pt x="10172" y="13687"/>
                  <a:pt x="10364" y="13660"/>
                  <a:pt x="10556" y="13660"/>
                </a:cubicBezTo>
                <a:lnTo>
                  <a:pt x="10807" y="13635"/>
                </a:lnTo>
                <a:lnTo>
                  <a:pt x="10807" y="13635"/>
                </a:lnTo>
                <a:cubicBezTo>
                  <a:pt x="10807" y="13635"/>
                  <a:pt x="10795" y="13647"/>
                  <a:pt x="10795" y="13647"/>
                </a:cubicBezTo>
                <a:cubicBezTo>
                  <a:pt x="10820" y="13635"/>
                  <a:pt x="10895" y="13622"/>
                  <a:pt x="10946" y="13622"/>
                </a:cubicBezTo>
                <a:cubicBezTo>
                  <a:pt x="10983" y="13616"/>
                  <a:pt x="11037" y="13613"/>
                  <a:pt x="11093" y="13613"/>
                </a:cubicBezTo>
                <a:cubicBezTo>
                  <a:pt x="11150" y="13613"/>
                  <a:pt x="11209" y="13616"/>
                  <a:pt x="11260" y="13622"/>
                </a:cubicBezTo>
                <a:lnTo>
                  <a:pt x="11423" y="13610"/>
                </a:lnTo>
                <a:lnTo>
                  <a:pt x="11423" y="13610"/>
                </a:lnTo>
                <a:cubicBezTo>
                  <a:pt x="11235" y="13635"/>
                  <a:pt x="11448" y="13635"/>
                  <a:pt x="11461" y="13660"/>
                </a:cubicBezTo>
                <a:lnTo>
                  <a:pt x="11561" y="13635"/>
                </a:lnTo>
                <a:cubicBezTo>
                  <a:pt x="11612" y="13635"/>
                  <a:pt x="11498" y="13660"/>
                  <a:pt x="11574" y="13660"/>
                </a:cubicBezTo>
                <a:cubicBezTo>
                  <a:pt x="11649" y="13635"/>
                  <a:pt x="11863" y="13622"/>
                  <a:pt x="11938" y="13585"/>
                </a:cubicBezTo>
                <a:cubicBezTo>
                  <a:pt x="11926" y="13585"/>
                  <a:pt x="11901" y="13572"/>
                  <a:pt x="11863" y="13572"/>
                </a:cubicBezTo>
                <a:cubicBezTo>
                  <a:pt x="11875" y="13572"/>
                  <a:pt x="11888" y="13559"/>
                  <a:pt x="11888" y="13559"/>
                </a:cubicBezTo>
                <a:cubicBezTo>
                  <a:pt x="12026" y="13547"/>
                  <a:pt x="11976" y="13547"/>
                  <a:pt x="11976" y="13534"/>
                </a:cubicBezTo>
                <a:lnTo>
                  <a:pt x="11976" y="13534"/>
                </a:lnTo>
                <a:cubicBezTo>
                  <a:pt x="12015" y="13541"/>
                  <a:pt x="12050" y="13543"/>
                  <a:pt x="12081" y="13543"/>
                </a:cubicBezTo>
                <a:cubicBezTo>
                  <a:pt x="12152" y="13543"/>
                  <a:pt x="12207" y="13532"/>
                  <a:pt x="12274" y="13532"/>
                </a:cubicBezTo>
                <a:cubicBezTo>
                  <a:pt x="12291" y="13532"/>
                  <a:pt x="12309" y="13532"/>
                  <a:pt x="12328" y="13534"/>
                </a:cubicBezTo>
                <a:cubicBezTo>
                  <a:pt x="12240" y="13522"/>
                  <a:pt x="12717" y="13484"/>
                  <a:pt x="12604" y="13446"/>
                </a:cubicBezTo>
                <a:lnTo>
                  <a:pt x="12604" y="13446"/>
                </a:lnTo>
                <a:cubicBezTo>
                  <a:pt x="12633" y="13449"/>
                  <a:pt x="12654" y="13450"/>
                  <a:pt x="12670" y="13450"/>
                </a:cubicBezTo>
                <a:cubicBezTo>
                  <a:pt x="12712" y="13450"/>
                  <a:pt x="12714" y="13443"/>
                  <a:pt x="12740" y="13443"/>
                </a:cubicBezTo>
                <a:close/>
                <a:moveTo>
                  <a:pt x="8319" y="13924"/>
                </a:moveTo>
                <a:cubicBezTo>
                  <a:pt x="8382" y="13924"/>
                  <a:pt x="8445" y="13936"/>
                  <a:pt x="8520" y="13936"/>
                </a:cubicBezTo>
                <a:lnTo>
                  <a:pt x="8395" y="13936"/>
                </a:lnTo>
                <a:cubicBezTo>
                  <a:pt x="8319" y="13949"/>
                  <a:pt x="8244" y="13949"/>
                  <a:pt x="8181" y="13949"/>
                </a:cubicBezTo>
                <a:cubicBezTo>
                  <a:pt x="8219" y="13936"/>
                  <a:pt x="8256" y="13936"/>
                  <a:pt x="8282" y="13924"/>
                </a:cubicBezTo>
                <a:close/>
                <a:moveTo>
                  <a:pt x="7314" y="13936"/>
                </a:moveTo>
                <a:cubicBezTo>
                  <a:pt x="7339" y="13949"/>
                  <a:pt x="7352" y="13949"/>
                  <a:pt x="7377" y="13949"/>
                </a:cubicBezTo>
                <a:lnTo>
                  <a:pt x="7289" y="13962"/>
                </a:lnTo>
                <a:cubicBezTo>
                  <a:pt x="7276" y="13949"/>
                  <a:pt x="7289" y="13936"/>
                  <a:pt x="7314" y="13936"/>
                </a:cubicBezTo>
                <a:close/>
                <a:moveTo>
                  <a:pt x="6497" y="13924"/>
                </a:moveTo>
                <a:cubicBezTo>
                  <a:pt x="6447" y="13936"/>
                  <a:pt x="6409" y="13949"/>
                  <a:pt x="6384" y="13962"/>
                </a:cubicBezTo>
                <a:lnTo>
                  <a:pt x="6573" y="13949"/>
                </a:lnTo>
                <a:cubicBezTo>
                  <a:pt x="6573" y="13936"/>
                  <a:pt x="6573" y="13936"/>
                  <a:pt x="6573" y="13936"/>
                </a:cubicBezTo>
                <a:cubicBezTo>
                  <a:pt x="6623" y="13936"/>
                  <a:pt x="6661" y="13962"/>
                  <a:pt x="6698" y="13987"/>
                </a:cubicBezTo>
                <a:lnTo>
                  <a:pt x="6598" y="13987"/>
                </a:lnTo>
                <a:cubicBezTo>
                  <a:pt x="6522" y="13999"/>
                  <a:pt x="6447" y="13999"/>
                  <a:pt x="6372" y="14012"/>
                </a:cubicBezTo>
                <a:cubicBezTo>
                  <a:pt x="6372" y="13987"/>
                  <a:pt x="6384" y="13962"/>
                  <a:pt x="6321" y="13949"/>
                </a:cubicBezTo>
                <a:cubicBezTo>
                  <a:pt x="6397" y="13936"/>
                  <a:pt x="6447" y="13924"/>
                  <a:pt x="6497" y="13924"/>
                </a:cubicBezTo>
                <a:close/>
                <a:moveTo>
                  <a:pt x="5391" y="13886"/>
                </a:moveTo>
                <a:lnTo>
                  <a:pt x="5429" y="13911"/>
                </a:lnTo>
                <a:cubicBezTo>
                  <a:pt x="5479" y="13899"/>
                  <a:pt x="5542" y="13899"/>
                  <a:pt x="5605" y="13899"/>
                </a:cubicBezTo>
                <a:cubicBezTo>
                  <a:pt x="5567" y="13911"/>
                  <a:pt x="5517" y="13936"/>
                  <a:pt x="5479" y="13949"/>
                </a:cubicBezTo>
                <a:cubicBezTo>
                  <a:pt x="5495" y="13953"/>
                  <a:pt x="5509" y="13955"/>
                  <a:pt x="5524" y="13955"/>
                </a:cubicBezTo>
                <a:cubicBezTo>
                  <a:pt x="5579" y="13955"/>
                  <a:pt x="5631" y="13930"/>
                  <a:pt x="5686" y="13930"/>
                </a:cubicBezTo>
                <a:cubicBezTo>
                  <a:pt x="5701" y="13930"/>
                  <a:pt x="5715" y="13932"/>
                  <a:pt x="5731" y="13936"/>
                </a:cubicBezTo>
                <a:cubicBezTo>
                  <a:pt x="5720" y="14037"/>
                  <a:pt x="5432" y="13999"/>
                  <a:pt x="5253" y="14059"/>
                </a:cubicBezTo>
                <a:lnTo>
                  <a:pt x="5253" y="14059"/>
                </a:lnTo>
                <a:cubicBezTo>
                  <a:pt x="5253" y="14047"/>
                  <a:pt x="5252" y="14036"/>
                  <a:pt x="5241" y="14024"/>
                </a:cubicBezTo>
                <a:cubicBezTo>
                  <a:pt x="5291" y="14024"/>
                  <a:pt x="5329" y="14024"/>
                  <a:pt x="5329" y="13962"/>
                </a:cubicBezTo>
                <a:lnTo>
                  <a:pt x="5329" y="13962"/>
                </a:lnTo>
                <a:cubicBezTo>
                  <a:pt x="5291" y="13974"/>
                  <a:pt x="5266" y="13974"/>
                  <a:pt x="5228" y="13987"/>
                </a:cubicBezTo>
                <a:cubicBezTo>
                  <a:pt x="5228" y="13974"/>
                  <a:pt x="5215" y="13962"/>
                  <a:pt x="5228" y="13949"/>
                </a:cubicBezTo>
                <a:lnTo>
                  <a:pt x="5228" y="13949"/>
                </a:lnTo>
                <a:lnTo>
                  <a:pt x="5140" y="13999"/>
                </a:lnTo>
                <a:lnTo>
                  <a:pt x="5052" y="14024"/>
                </a:lnTo>
                <a:cubicBezTo>
                  <a:pt x="5115" y="13999"/>
                  <a:pt x="5165" y="13974"/>
                  <a:pt x="5228" y="13949"/>
                </a:cubicBezTo>
                <a:lnTo>
                  <a:pt x="5241" y="13949"/>
                </a:lnTo>
                <a:cubicBezTo>
                  <a:pt x="5291" y="13924"/>
                  <a:pt x="5341" y="13911"/>
                  <a:pt x="5391" y="13886"/>
                </a:cubicBezTo>
                <a:close/>
                <a:moveTo>
                  <a:pt x="5982" y="13962"/>
                </a:moveTo>
                <a:lnTo>
                  <a:pt x="5982" y="14024"/>
                </a:lnTo>
                <a:cubicBezTo>
                  <a:pt x="6007" y="14012"/>
                  <a:pt x="6083" y="13987"/>
                  <a:pt x="6145" y="13974"/>
                </a:cubicBezTo>
                <a:lnTo>
                  <a:pt x="6145" y="13974"/>
                </a:lnTo>
                <a:lnTo>
                  <a:pt x="6095" y="14024"/>
                </a:lnTo>
                <a:cubicBezTo>
                  <a:pt x="6032" y="14024"/>
                  <a:pt x="5957" y="14037"/>
                  <a:pt x="5907" y="14037"/>
                </a:cubicBezTo>
                <a:cubicBezTo>
                  <a:pt x="5844" y="14050"/>
                  <a:pt x="5793" y="14050"/>
                  <a:pt x="5743" y="14050"/>
                </a:cubicBezTo>
                <a:lnTo>
                  <a:pt x="5706" y="14062"/>
                </a:lnTo>
                <a:lnTo>
                  <a:pt x="5592" y="14062"/>
                </a:lnTo>
                <a:lnTo>
                  <a:pt x="5555" y="14075"/>
                </a:lnTo>
                <a:lnTo>
                  <a:pt x="5467" y="14075"/>
                </a:lnTo>
                <a:cubicBezTo>
                  <a:pt x="5518" y="14029"/>
                  <a:pt x="5579" y="14022"/>
                  <a:pt x="5648" y="14022"/>
                </a:cubicBezTo>
                <a:cubicBezTo>
                  <a:pt x="5675" y="14022"/>
                  <a:pt x="5703" y="14023"/>
                  <a:pt x="5733" y="14023"/>
                </a:cubicBezTo>
                <a:cubicBezTo>
                  <a:pt x="5811" y="14023"/>
                  <a:pt x="5895" y="14016"/>
                  <a:pt x="5982" y="13962"/>
                </a:cubicBezTo>
                <a:close/>
                <a:moveTo>
                  <a:pt x="4512" y="13685"/>
                </a:moveTo>
                <a:cubicBezTo>
                  <a:pt x="4512" y="13698"/>
                  <a:pt x="4499" y="13698"/>
                  <a:pt x="4487" y="13698"/>
                </a:cubicBezTo>
                <a:cubicBezTo>
                  <a:pt x="4323" y="13735"/>
                  <a:pt x="4160" y="13761"/>
                  <a:pt x="3997" y="13798"/>
                </a:cubicBezTo>
                <a:cubicBezTo>
                  <a:pt x="3695" y="13849"/>
                  <a:pt x="3356" y="13987"/>
                  <a:pt x="3280" y="13987"/>
                </a:cubicBezTo>
                <a:cubicBezTo>
                  <a:pt x="3255" y="13999"/>
                  <a:pt x="3243" y="14012"/>
                  <a:pt x="3230" y="14024"/>
                </a:cubicBezTo>
                <a:lnTo>
                  <a:pt x="2891" y="14150"/>
                </a:lnTo>
                <a:cubicBezTo>
                  <a:pt x="2765" y="14200"/>
                  <a:pt x="2665" y="14263"/>
                  <a:pt x="2551" y="14301"/>
                </a:cubicBezTo>
                <a:cubicBezTo>
                  <a:pt x="2476" y="14326"/>
                  <a:pt x="2401" y="14364"/>
                  <a:pt x="2325" y="14376"/>
                </a:cubicBezTo>
                <a:cubicBezTo>
                  <a:pt x="2840" y="14100"/>
                  <a:pt x="3557" y="13836"/>
                  <a:pt x="4512" y="13685"/>
                </a:cubicBezTo>
                <a:close/>
                <a:moveTo>
                  <a:pt x="2262" y="14414"/>
                </a:moveTo>
                <a:lnTo>
                  <a:pt x="2262" y="14414"/>
                </a:lnTo>
                <a:cubicBezTo>
                  <a:pt x="2237" y="14439"/>
                  <a:pt x="2175" y="14477"/>
                  <a:pt x="2124" y="14515"/>
                </a:cubicBezTo>
                <a:cubicBezTo>
                  <a:pt x="2074" y="14552"/>
                  <a:pt x="2036" y="14590"/>
                  <a:pt x="2024" y="14615"/>
                </a:cubicBezTo>
                <a:cubicBezTo>
                  <a:pt x="2024" y="14615"/>
                  <a:pt x="2024" y="14615"/>
                  <a:pt x="2024" y="14615"/>
                </a:cubicBezTo>
                <a:lnTo>
                  <a:pt x="2024" y="14615"/>
                </a:lnTo>
                <a:lnTo>
                  <a:pt x="1986" y="14640"/>
                </a:lnTo>
                <a:cubicBezTo>
                  <a:pt x="1999" y="14640"/>
                  <a:pt x="2011" y="14628"/>
                  <a:pt x="2024" y="14615"/>
                </a:cubicBezTo>
                <a:lnTo>
                  <a:pt x="2024" y="14615"/>
                </a:lnTo>
                <a:cubicBezTo>
                  <a:pt x="2011" y="14628"/>
                  <a:pt x="2024" y="14640"/>
                  <a:pt x="2024" y="14640"/>
                </a:cubicBezTo>
                <a:cubicBezTo>
                  <a:pt x="2024" y="14653"/>
                  <a:pt x="2011" y="14653"/>
                  <a:pt x="1999" y="14665"/>
                </a:cubicBezTo>
                <a:cubicBezTo>
                  <a:pt x="1999" y="14665"/>
                  <a:pt x="1986" y="14653"/>
                  <a:pt x="1986" y="14640"/>
                </a:cubicBezTo>
                <a:cubicBezTo>
                  <a:pt x="1977" y="14631"/>
                  <a:pt x="1968" y="14622"/>
                  <a:pt x="1946" y="14622"/>
                </a:cubicBezTo>
                <a:cubicBezTo>
                  <a:pt x="1937" y="14622"/>
                  <a:pt x="1927" y="14624"/>
                  <a:pt x="1914" y="14627"/>
                </a:cubicBezTo>
                <a:lnTo>
                  <a:pt x="1914" y="14627"/>
                </a:lnTo>
                <a:cubicBezTo>
                  <a:pt x="2017" y="14557"/>
                  <a:pt x="2133" y="14486"/>
                  <a:pt x="2262" y="14414"/>
                </a:cubicBezTo>
                <a:close/>
                <a:moveTo>
                  <a:pt x="4163" y="14701"/>
                </a:moveTo>
                <a:lnTo>
                  <a:pt x="4163" y="14701"/>
                </a:lnTo>
                <a:cubicBezTo>
                  <a:pt x="4150" y="14706"/>
                  <a:pt x="4137" y="14711"/>
                  <a:pt x="4122" y="14716"/>
                </a:cubicBezTo>
                <a:cubicBezTo>
                  <a:pt x="4138" y="14712"/>
                  <a:pt x="4152" y="14706"/>
                  <a:pt x="4163" y="14701"/>
                </a:cubicBezTo>
                <a:close/>
                <a:moveTo>
                  <a:pt x="3909" y="14791"/>
                </a:moveTo>
                <a:cubicBezTo>
                  <a:pt x="3904" y="14792"/>
                  <a:pt x="3900" y="14793"/>
                  <a:pt x="3895" y="14795"/>
                </a:cubicBezTo>
                <a:lnTo>
                  <a:pt x="3895" y="14795"/>
                </a:lnTo>
                <a:cubicBezTo>
                  <a:pt x="3900" y="14794"/>
                  <a:pt x="3904" y="14792"/>
                  <a:pt x="3909" y="14791"/>
                </a:cubicBezTo>
                <a:close/>
                <a:moveTo>
                  <a:pt x="28513" y="1"/>
                </a:moveTo>
                <a:lnTo>
                  <a:pt x="28513" y="1"/>
                </a:lnTo>
                <a:cubicBezTo>
                  <a:pt x="27671" y="830"/>
                  <a:pt x="27244" y="1597"/>
                  <a:pt x="27068" y="2212"/>
                </a:cubicBezTo>
                <a:cubicBezTo>
                  <a:pt x="26967" y="2514"/>
                  <a:pt x="26929" y="2790"/>
                  <a:pt x="26917" y="3029"/>
                </a:cubicBezTo>
                <a:cubicBezTo>
                  <a:pt x="26892" y="3255"/>
                  <a:pt x="26904" y="3456"/>
                  <a:pt x="26904" y="3632"/>
                </a:cubicBezTo>
                <a:cubicBezTo>
                  <a:pt x="26942" y="4298"/>
                  <a:pt x="26955" y="4437"/>
                  <a:pt x="26942" y="4562"/>
                </a:cubicBezTo>
                <a:cubicBezTo>
                  <a:pt x="26942" y="4625"/>
                  <a:pt x="26942" y="4688"/>
                  <a:pt x="26955" y="4826"/>
                </a:cubicBezTo>
                <a:cubicBezTo>
                  <a:pt x="26955" y="4964"/>
                  <a:pt x="26967" y="5178"/>
                  <a:pt x="26980" y="5542"/>
                </a:cubicBezTo>
                <a:cubicBezTo>
                  <a:pt x="26980" y="5919"/>
                  <a:pt x="26980" y="6472"/>
                  <a:pt x="26691" y="7201"/>
                </a:cubicBezTo>
                <a:cubicBezTo>
                  <a:pt x="26552" y="7553"/>
                  <a:pt x="26339" y="7943"/>
                  <a:pt x="26025" y="8345"/>
                </a:cubicBezTo>
                <a:cubicBezTo>
                  <a:pt x="25949" y="8445"/>
                  <a:pt x="25874" y="8546"/>
                  <a:pt x="25786" y="8646"/>
                </a:cubicBezTo>
                <a:cubicBezTo>
                  <a:pt x="25698" y="8747"/>
                  <a:pt x="25597" y="8847"/>
                  <a:pt x="25497" y="8948"/>
                </a:cubicBezTo>
                <a:cubicBezTo>
                  <a:pt x="25308" y="9149"/>
                  <a:pt x="25070" y="9362"/>
                  <a:pt x="24781" y="9538"/>
                </a:cubicBezTo>
                <a:cubicBezTo>
                  <a:pt x="24944" y="9438"/>
                  <a:pt x="25095" y="9325"/>
                  <a:pt x="25233" y="9199"/>
                </a:cubicBezTo>
                <a:cubicBezTo>
                  <a:pt x="25371" y="9073"/>
                  <a:pt x="25484" y="8935"/>
                  <a:pt x="25610" y="8810"/>
                </a:cubicBezTo>
                <a:cubicBezTo>
                  <a:pt x="25849" y="8546"/>
                  <a:pt x="26075" y="8269"/>
                  <a:pt x="26276" y="7955"/>
                </a:cubicBezTo>
                <a:lnTo>
                  <a:pt x="26276" y="7955"/>
                </a:lnTo>
                <a:cubicBezTo>
                  <a:pt x="26272" y="7961"/>
                  <a:pt x="26270" y="7963"/>
                  <a:pt x="26270" y="7963"/>
                </a:cubicBezTo>
                <a:cubicBezTo>
                  <a:pt x="26270" y="7963"/>
                  <a:pt x="26325" y="7877"/>
                  <a:pt x="26389" y="7792"/>
                </a:cubicBezTo>
                <a:cubicBezTo>
                  <a:pt x="26443" y="7694"/>
                  <a:pt x="26498" y="7596"/>
                  <a:pt x="26495" y="7596"/>
                </a:cubicBezTo>
                <a:lnTo>
                  <a:pt x="26495" y="7596"/>
                </a:lnTo>
                <a:cubicBezTo>
                  <a:pt x="26495" y="7596"/>
                  <a:pt x="26493" y="7598"/>
                  <a:pt x="26490" y="7603"/>
                </a:cubicBezTo>
                <a:cubicBezTo>
                  <a:pt x="26779" y="7050"/>
                  <a:pt x="26816" y="6686"/>
                  <a:pt x="26854" y="6548"/>
                </a:cubicBezTo>
                <a:cubicBezTo>
                  <a:pt x="26858" y="6500"/>
                  <a:pt x="26861" y="6478"/>
                  <a:pt x="26860" y="6478"/>
                </a:cubicBezTo>
                <a:lnTo>
                  <a:pt x="26860" y="6478"/>
                </a:lnTo>
                <a:cubicBezTo>
                  <a:pt x="26859" y="6478"/>
                  <a:pt x="26845" y="6558"/>
                  <a:pt x="26804" y="6698"/>
                </a:cubicBezTo>
                <a:cubicBezTo>
                  <a:pt x="26753" y="6925"/>
                  <a:pt x="26628" y="7289"/>
                  <a:pt x="26402" y="7691"/>
                </a:cubicBezTo>
                <a:cubicBezTo>
                  <a:pt x="26175" y="8093"/>
                  <a:pt x="25849" y="8533"/>
                  <a:pt x="25447" y="8923"/>
                </a:cubicBezTo>
                <a:cubicBezTo>
                  <a:pt x="25070" y="9337"/>
                  <a:pt x="24504" y="9714"/>
                  <a:pt x="23914" y="9802"/>
                </a:cubicBezTo>
                <a:cubicBezTo>
                  <a:pt x="23765" y="9828"/>
                  <a:pt x="23618" y="9839"/>
                  <a:pt x="23475" y="9839"/>
                </a:cubicBezTo>
                <a:cubicBezTo>
                  <a:pt x="23053" y="9839"/>
                  <a:pt x="22665" y="9742"/>
                  <a:pt x="22355" y="9639"/>
                </a:cubicBezTo>
                <a:cubicBezTo>
                  <a:pt x="21941" y="9501"/>
                  <a:pt x="21652" y="9337"/>
                  <a:pt x="21488" y="9249"/>
                </a:cubicBezTo>
                <a:cubicBezTo>
                  <a:pt x="21391" y="9197"/>
                  <a:pt x="21343" y="9167"/>
                  <a:pt x="21351" y="9167"/>
                </a:cubicBezTo>
                <a:lnTo>
                  <a:pt x="21351" y="9167"/>
                </a:lnTo>
                <a:cubicBezTo>
                  <a:pt x="21357" y="9167"/>
                  <a:pt x="21389" y="9181"/>
                  <a:pt x="21451" y="9212"/>
                </a:cubicBezTo>
                <a:cubicBezTo>
                  <a:pt x="21802" y="9388"/>
                  <a:pt x="22330" y="9639"/>
                  <a:pt x="22971" y="9739"/>
                </a:cubicBezTo>
                <a:lnTo>
                  <a:pt x="23109" y="9752"/>
                </a:lnTo>
                <a:cubicBezTo>
                  <a:pt x="23220" y="9767"/>
                  <a:pt x="23330" y="9773"/>
                  <a:pt x="23441" y="9773"/>
                </a:cubicBezTo>
                <a:cubicBezTo>
                  <a:pt x="23519" y="9773"/>
                  <a:pt x="23597" y="9770"/>
                  <a:pt x="23675" y="9765"/>
                </a:cubicBezTo>
                <a:cubicBezTo>
                  <a:pt x="23713" y="9765"/>
                  <a:pt x="23750" y="9752"/>
                  <a:pt x="23800" y="9752"/>
                </a:cubicBezTo>
                <a:cubicBezTo>
                  <a:pt x="24062" y="9716"/>
                  <a:pt x="24310" y="9635"/>
                  <a:pt x="24536" y="9522"/>
                </a:cubicBezTo>
                <a:lnTo>
                  <a:pt x="24536" y="9522"/>
                </a:lnTo>
                <a:cubicBezTo>
                  <a:pt x="24476" y="9550"/>
                  <a:pt x="24415" y="9576"/>
                  <a:pt x="24353" y="9601"/>
                </a:cubicBezTo>
                <a:lnTo>
                  <a:pt x="24316" y="9614"/>
                </a:lnTo>
                <a:cubicBezTo>
                  <a:pt x="24039" y="9714"/>
                  <a:pt x="23750" y="9752"/>
                  <a:pt x="23461" y="9752"/>
                </a:cubicBezTo>
                <a:cubicBezTo>
                  <a:pt x="23336" y="9752"/>
                  <a:pt x="23197" y="9739"/>
                  <a:pt x="23072" y="9714"/>
                </a:cubicBezTo>
                <a:lnTo>
                  <a:pt x="22921" y="9689"/>
                </a:lnTo>
                <a:lnTo>
                  <a:pt x="22745" y="9651"/>
                </a:lnTo>
                <a:cubicBezTo>
                  <a:pt x="22631" y="9631"/>
                  <a:pt x="22517" y="9593"/>
                  <a:pt x="22409" y="9552"/>
                </a:cubicBezTo>
                <a:lnTo>
                  <a:pt x="22409" y="9552"/>
                </a:lnTo>
                <a:cubicBezTo>
                  <a:pt x="22511" y="9578"/>
                  <a:pt x="22723" y="9639"/>
                  <a:pt x="22959" y="9677"/>
                </a:cubicBezTo>
                <a:cubicBezTo>
                  <a:pt x="23160" y="9714"/>
                  <a:pt x="23373" y="9727"/>
                  <a:pt x="23562" y="9727"/>
                </a:cubicBezTo>
                <a:cubicBezTo>
                  <a:pt x="23763" y="9714"/>
                  <a:pt x="23926" y="9689"/>
                  <a:pt x="24014" y="9664"/>
                </a:cubicBezTo>
                <a:lnTo>
                  <a:pt x="24014" y="9664"/>
                </a:lnTo>
                <a:cubicBezTo>
                  <a:pt x="23951" y="9677"/>
                  <a:pt x="23888" y="9677"/>
                  <a:pt x="23826" y="9689"/>
                </a:cubicBezTo>
                <a:lnTo>
                  <a:pt x="23524" y="9689"/>
                </a:lnTo>
                <a:cubicBezTo>
                  <a:pt x="23449" y="9677"/>
                  <a:pt x="23361" y="9677"/>
                  <a:pt x="23285" y="9664"/>
                </a:cubicBezTo>
                <a:lnTo>
                  <a:pt x="23310" y="9664"/>
                </a:lnTo>
                <a:cubicBezTo>
                  <a:pt x="22783" y="9626"/>
                  <a:pt x="22205" y="9438"/>
                  <a:pt x="21677" y="9161"/>
                </a:cubicBezTo>
                <a:cubicBezTo>
                  <a:pt x="21149" y="8898"/>
                  <a:pt x="20646" y="8558"/>
                  <a:pt x="20219" y="8257"/>
                </a:cubicBezTo>
                <a:cubicBezTo>
                  <a:pt x="20207" y="8244"/>
                  <a:pt x="20194" y="8232"/>
                  <a:pt x="20181" y="8219"/>
                </a:cubicBezTo>
                <a:cubicBezTo>
                  <a:pt x="20176" y="8218"/>
                  <a:pt x="20171" y="8218"/>
                  <a:pt x="20166" y="8218"/>
                </a:cubicBezTo>
                <a:cubicBezTo>
                  <a:pt x="20076" y="8218"/>
                  <a:pt x="20036" y="8326"/>
                  <a:pt x="20131" y="8445"/>
                </a:cubicBezTo>
                <a:cubicBezTo>
                  <a:pt x="20130" y="8446"/>
                  <a:pt x="20129" y="8446"/>
                  <a:pt x="20128" y="8446"/>
                </a:cubicBezTo>
                <a:cubicBezTo>
                  <a:pt x="20096" y="8446"/>
                  <a:pt x="19977" y="8305"/>
                  <a:pt x="19905" y="8257"/>
                </a:cubicBezTo>
                <a:cubicBezTo>
                  <a:pt x="19704" y="8068"/>
                  <a:pt x="19553" y="8030"/>
                  <a:pt x="19390" y="7892"/>
                </a:cubicBezTo>
                <a:lnTo>
                  <a:pt x="19390" y="7892"/>
                </a:lnTo>
                <a:lnTo>
                  <a:pt x="19528" y="7968"/>
                </a:lnTo>
                <a:cubicBezTo>
                  <a:pt x="19515" y="7943"/>
                  <a:pt x="19239" y="7754"/>
                  <a:pt x="19189" y="7741"/>
                </a:cubicBezTo>
                <a:cubicBezTo>
                  <a:pt x="19189" y="7737"/>
                  <a:pt x="19195" y="7735"/>
                  <a:pt x="19204" y="7735"/>
                </a:cubicBezTo>
                <a:cubicBezTo>
                  <a:pt x="19227" y="7735"/>
                  <a:pt x="19270" y="7745"/>
                  <a:pt x="19293" y="7745"/>
                </a:cubicBezTo>
                <a:cubicBezTo>
                  <a:pt x="19311" y="7745"/>
                  <a:pt x="19316" y="7739"/>
                  <a:pt x="19289" y="7716"/>
                </a:cubicBezTo>
                <a:cubicBezTo>
                  <a:pt x="19011" y="7494"/>
                  <a:pt x="18714" y="7331"/>
                  <a:pt x="18640" y="7331"/>
                </a:cubicBezTo>
                <a:cubicBezTo>
                  <a:pt x="18631" y="7331"/>
                  <a:pt x="18625" y="7334"/>
                  <a:pt x="18623" y="7339"/>
                </a:cubicBezTo>
                <a:lnTo>
                  <a:pt x="19139" y="7679"/>
                </a:lnTo>
                <a:cubicBezTo>
                  <a:pt x="19139" y="7681"/>
                  <a:pt x="19137" y="7682"/>
                  <a:pt x="19134" y="7682"/>
                </a:cubicBezTo>
                <a:cubicBezTo>
                  <a:pt x="19097" y="7682"/>
                  <a:pt x="18829" y="7484"/>
                  <a:pt x="18781" y="7484"/>
                </a:cubicBezTo>
                <a:cubicBezTo>
                  <a:pt x="18777" y="7484"/>
                  <a:pt x="18774" y="7486"/>
                  <a:pt x="18774" y="7490"/>
                </a:cubicBezTo>
                <a:lnTo>
                  <a:pt x="18322" y="7138"/>
                </a:lnTo>
                <a:lnTo>
                  <a:pt x="18322" y="7138"/>
                </a:lnTo>
                <a:cubicBezTo>
                  <a:pt x="18372" y="7169"/>
                  <a:pt x="18496" y="7256"/>
                  <a:pt x="18516" y="7256"/>
                </a:cubicBezTo>
                <a:cubicBezTo>
                  <a:pt x="18521" y="7256"/>
                  <a:pt x="18520" y="7251"/>
                  <a:pt x="18510" y="7239"/>
                </a:cubicBezTo>
                <a:cubicBezTo>
                  <a:pt x="18309" y="7101"/>
                  <a:pt x="18410" y="7163"/>
                  <a:pt x="18284" y="7050"/>
                </a:cubicBezTo>
                <a:lnTo>
                  <a:pt x="18284" y="7050"/>
                </a:lnTo>
                <a:cubicBezTo>
                  <a:pt x="18535" y="7176"/>
                  <a:pt x="19000" y="7402"/>
                  <a:pt x="19176" y="7478"/>
                </a:cubicBezTo>
                <a:lnTo>
                  <a:pt x="18937" y="7314"/>
                </a:lnTo>
                <a:lnTo>
                  <a:pt x="18887" y="7264"/>
                </a:lnTo>
                <a:cubicBezTo>
                  <a:pt x="18560" y="7050"/>
                  <a:pt x="18221" y="6950"/>
                  <a:pt x="18121" y="6925"/>
                </a:cubicBezTo>
                <a:cubicBezTo>
                  <a:pt x="17978" y="6823"/>
                  <a:pt x="18017" y="6795"/>
                  <a:pt x="18064" y="6795"/>
                </a:cubicBezTo>
                <a:cubicBezTo>
                  <a:pt x="18075" y="6795"/>
                  <a:pt x="18086" y="6797"/>
                  <a:pt x="18096" y="6799"/>
                </a:cubicBezTo>
                <a:cubicBezTo>
                  <a:pt x="17756" y="6560"/>
                  <a:pt x="17731" y="6661"/>
                  <a:pt x="17392" y="6460"/>
                </a:cubicBezTo>
                <a:lnTo>
                  <a:pt x="17392" y="6460"/>
                </a:lnTo>
                <a:lnTo>
                  <a:pt x="17517" y="6548"/>
                </a:lnTo>
                <a:cubicBezTo>
                  <a:pt x="17450" y="6503"/>
                  <a:pt x="17210" y="6366"/>
                  <a:pt x="17180" y="6366"/>
                </a:cubicBezTo>
                <a:cubicBezTo>
                  <a:pt x="17176" y="6366"/>
                  <a:pt x="17176" y="6368"/>
                  <a:pt x="17178" y="6372"/>
                </a:cubicBezTo>
                <a:cubicBezTo>
                  <a:pt x="17120" y="6325"/>
                  <a:pt x="17051" y="6257"/>
                  <a:pt x="17111" y="6257"/>
                </a:cubicBezTo>
                <a:cubicBezTo>
                  <a:pt x="17116" y="6257"/>
                  <a:pt x="17121" y="6258"/>
                  <a:pt x="17128" y="6259"/>
                </a:cubicBezTo>
                <a:cubicBezTo>
                  <a:pt x="17015" y="6234"/>
                  <a:pt x="16914" y="6221"/>
                  <a:pt x="16801" y="6221"/>
                </a:cubicBezTo>
                <a:cubicBezTo>
                  <a:pt x="16852" y="6221"/>
                  <a:pt x="16814" y="6146"/>
                  <a:pt x="16826" y="6146"/>
                </a:cubicBezTo>
                <a:cubicBezTo>
                  <a:pt x="16799" y="6138"/>
                  <a:pt x="16774" y="6135"/>
                  <a:pt x="16753" y="6135"/>
                </a:cubicBezTo>
                <a:cubicBezTo>
                  <a:pt x="16677" y="6135"/>
                  <a:pt x="16641" y="6173"/>
                  <a:pt x="16677" y="6190"/>
                </a:cubicBezTo>
                <a:lnTo>
                  <a:pt x="16677" y="6190"/>
                </a:lnTo>
                <a:cubicBezTo>
                  <a:pt x="16557" y="6158"/>
                  <a:pt x="16509" y="6158"/>
                  <a:pt x="16462" y="6158"/>
                </a:cubicBezTo>
                <a:cubicBezTo>
                  <a:pt x="16437" y="6146"/>
                  <a:pt x="16412" y="6146"/>
                  <a:pt x="16387" y="6146"/>
                </a:cubicBezTo>
                <a:cubicBezTo>
                  <a:pt x="16349" y="6146"/>
                  <a:pt x="16311" y="6146"/>
                  <a:pt x="16248" y="6158"/>
                </a:cubicBezTo>
                <a:cubicBezTo>
                  <a:pt x="16194" y="6180"/>
                  <a:pt x="16271" y="6211"/>
                  <a:pt x="16325" y="6211"/>
                </a:cubicBezTo>
                <a:cubicBezTo>
                  <a:pt x="16334" y="6211"/>
                  <a:pt x="16342" y="6210"/>
                  <a:pt x="16349" y="6208"/>
                </a:cubicBezTo>
                <a:lnTo>
                  <a:pt x="16349" y="6208"/>
                </a:lnTo>
                <a:cubicBezTo>
                  <a:pt x="16186" y="6284"/>
                  <a:pt x="16110" y="6347"/>
                  <a:pt x="16047" y="6397"/>
                </a:cubicBezTo>
                <a:cubicBezTo>
                  <a:pt x="16135" y="6284"/>
                  <a:pt x="16148" y="6246"/>
                  <a:pt x="16110" y="6208"/>
                </a:cubicBezTo>
                <a:cubicBezTo>
                  <a:pt x="16085" y="6183"/>
                  <a:pt x="16035" y="6158"/>
                  <a:pt x="16035" y="6120"/>
                </a:cubicBezTo>
                <a:cubicBezTo>
                  <a:pt x="15884" y="6322"/>
                  <a:pt x="15821" y="6585"/>
                  <a:pt x="15796" y="6824"/>
                </a:cubicBezTo>
                <a:cubicBezTo>
                  <a:pt x="15796" y="6799"/>
                  <a:pt x="15771" y="6711"/>
                  <a:pt x="15771" y="6711"/>
                </a:cubicBezTo>
                <a:cubicBezTo>
                  <a:pt x="15771" y="6761"/>
                  <a:pt x="15708" y="6950"/>
                  <a:pt x="15683" y="7189"/>
                </a:cubicBezTo>
                <a:cubicBezTo>
                  <a:pt x="15633" y="7427"/>
                  <a:pt x="15607" y="7691"/>
                  <a:pt x="15595" y="7867"/>
                </a:cubicBezTo>
                <a:lnTo>
                  <a:pt x="15595" y="7817"/>
                </a:lnTo>
                <a:cubicBezTo>
                  <a:pt x="15595" y="7808"/>
                  <a:pt x="15594" y="7804"/>
                  <a:pt x="15593" y="7804"/>
                </a:cubicBezTo>
                <a:cubicBezTo>
                  <a:pt x="15589" y="7804"/>
                  <a:pt x="15579" y="7850"/>
                  <a:pt x="15570" y="7917"/>
                </a:cubicBezTo>
                <a:cubicBezTo>
                  <a:pt x="15557" y="8018"/>
                  <a:pt x="15557" y="8131"/>
                  <a:pt x="15557" y="8206"/>
                </a:cubicBezTo>
                <a:cubicBezTo>
                  <a:pt x="15545" y="8181"/>
                  <a:pt x="15557" y="8144"/>
                  <a:pt x="15557" y="8081"/>
                </a:cubicBezTo>
                <a:lnTo>
                  <a:pt x="15557" y="8081"/>
                </a:lnTo>
                <a:cubicBezTo>
                  <a:pt x="15494" y="8345"/>
                  <a:pt x="15607" y="8433"/>
                  <a:pt x="15532" y="8709"/>
                </a:cubicBezTo>
                <a:cubicBezTo>
                  <a:pt x="15566" y="8481"/>
                  <a:pt x="15549" y="8418"/>
                  <a:pt x="15536" y="8418"/>
                </a:cubicBezTo>
                <a:lnTo>
                  <a:pt x="15536" y="8418"/>
                </a:lnTo>
                <a:cubicBezTo>
                  <a:pt x="15534" y="8418"/>
                  <a:pt x="15533" y="8419"/>
                  <a:pt x="15532" y="8420"/>
                </a:cubicBezTo>
                <a:cubicBezTo>
                  <a:pt x="15521" y="8602"/>
                  <a:pt x="15458" y="9012"/>
                  <a:pt x="15502" y="9012"/>
                </a:cubicBezTo>
                <a:cubicBezTo>
                  <a:pt x="15507" y="9012"/>
                  <a:pt x="15512" y="9007"/>
                  <a:pt x="15520" y="8998"/>
                </a:cubicBezTo>
                <a:lnTo>
                  <a:pt x="15520" y="8998"/>
                </a:lnTo>
                <a:cubicBezTo>
                  <a:pt x="15484" y="9129"/>
                  <a:pt x="15471" y="9238"/>
                  <a:pt x="15448" y="9238"/>
                </a:cubicBezTo>
                <a:cubicBezTo>
                  <a:pt x="15447" y="9238"/>
                  <a:pt x="15445" y="9237"/>
                  <a:pt x="15444" y="9237"/>
                </a:cubicBezTo>
                <a:cubicBezTo>
                  <a:pt x="15432" y="9400"/>
                  <a:pt x="15406" y="9576"/>
                  <a:pt x="15381" y="9739"/>
                </a:cubicBezTo>
                <a:cubicBezTo>
                  <a:pt x="15381" y="9723"/>
                  <a:pt x="15379" y="9706"/>
                  <a:pt x="15373" y="9706"/>
                </a:cubicBezTo>
                <a:cubicBezTo>
                  <a:pt x="15366" y="9706"/>
                  <a:pt x="15356" y="9724"/>
                  <a:pt x="15341" y="9777"/>
                </a:cubicBezTo>
                <a:lnTo>
                  <a:pt x="15341" y="9777"/>
                </a:lnTo>
                <a:cubicBezTo>
                  <a:pt x="15373" y="9652"/>
                  <a:pt x="15395" y="9527"/>
                  <a:pt x="15406" y="9413"/>
                </a:cubicBezTo>
                <a:cubicBezTo>
                  <a:pt x="15419" y="9287"/>
                  <a:pt x="15432" y="9187"/>
                  <a:pt x="15457" y="9111"/>
                </a:cubicBezTo>
                <a:cubicBezTo>
                  <a:pt x="15455" y="9110"/>
                  <a:pt x="15454" y="9110"/>
                  <a:pt x="15452" y="9110"/>
                </a:cubicBezTo>
                <a:cubicBezTo>
                  <a:pt x="15438" y="9110"/>
                  <a:pt x="15422" y="9135"/>
                  <a:pt x="15408" y="9135"/>
                </a:cubicBezTo>
                <a:cubicBezTo>
                  <a:pt x="15396" y="9135"/>
                  <a:pt x="15387" y="9119"/>
                  <a:pt x="15381" y="9061"/>
                </a:cubicBezTo>
                <a:cubicBezTo>
                  <a:pt x="15318" y="9601"/>
                  <a:pt x="15293" y="9903"/>
                  <a:pt x="15243" y="10255"/>
                </a:cubicBezTo>
                <a:cubicBezTo>
                  <a:pt x="15180" y="10405"/>
                  <a:pt x="15117" y="10569"/>
                  <a:pt x="15042" y="10720"/>
                </a:cubicBezTo>
                <a:lnTo>
                  <a:pt x="15055" y="10745"/>
                </a:lnTo>
                <a:lnTo>
                  <a:pt x="14979" y="10808"/>
                </a:lnTo>
                <a:cubicBezTo>
                  <a:pt x="14967" y="10858"/>
                  <a:pt x="14954" y="10896"/>
                  <a:pt x="14941" y="10908"/>
                </a:cubicBezTo>
                <a:cubicBezTo>
                  <a:pt x="14941" y="10903"/>
                  <a:pt x="14941" y="10894"/>
                  <a:pt x="14941" y="10883"/>
                </a:cubicBezTo>
                <a:cubicBezTo>
                  <a:pt x="14929" y="10921"/>
                  <a:pt x="14904" y="10971"/>
                  <a:pt x="14904" y="10996"/>
                </a:cubicBezTo>
                <a:cubicBezTo>
                  <a:pt x="14879" y="10996"/>
                  <a:pt x="14891" y="10908"/>
                  <a:pt x="14904" y="10820"/>
                </a:cubicBezTo>
                <a:cubicBezTo>
                  <a:pt x="14929" y="10782"/>
                  <a:pt x="14954" y="10745"/>
                  <a:pt x="14979" y="10707"/>
                </a:cubicBezTo>
                <a:cubicBezTo>
                  <a:pt x="14995" y="10644"/>
                  <a:pt x="15006" y="10596"/>
                  <a:pt x="14993" y="10596"/>
                </a:cubicBezTo>
                <a:cubicBezTo>
                  <a:pt x="14986" y="10596"/>
                  <a:pt x="14970" y="10614"/>
                  <a:pt x="14941" y="10657"/>
                </a:cubicBezTo>
                <a:cubicBezTo>
                  <a:pt x="14941" y="10663"/>
                  <a:pt x="14938" y="10673"/>
                  <a:pt x="14935" y="10684"/>
                </a:cubicBezTo>
                <a:lnTo>
                  <a:pt x="14935" y="10684"/>
                </a:lnTo>
                <a:cubicBezTo>
                  <a:pt x="14939" y="10658"/>
                  <a:pt x="14938" y="10642"/>
                  <a:pt x="14932" y="10642"/>
                </a:cubicBezTo>
                <a:lnTo>
                  <a:pt x="14932" y="10642"/>
                </a:lnTo>
                <a:cubicBezTo>
                  <a:pt x="14928" y="10642"/>
                  <a:pt x="14923" y="10646"/>
                  <a:pt x="14916" y="10657"/>
                </a:cubicBezTo>
                <a:cubicBezTo>
                  <a:pt x="14866" y="10770"/>
                  <a:pt x="14841" y="10896"/>
                  <a:pt x="14778" y="10996"/>
                </a:cubicBezTo>
                <a:cubicBezTo>
                  <a:pt x="14803" y="10971"/>
                  <a:pt x="14841" y="10921"/>
                  <a:pt x="14879" y="10858"/>
                </a:cubicBezTo>
                <a:lnTo>
                  <a:pt x="14879" y="10858"/>
                </a:lnTo>
                <a:cubicBezTo>
                  <a:pt x="14821" y="11021"/>
                  <a:pt x="14741" y="11206"/>
                  <a:pt x="14763" y="11206"/>
                </a:cubicBezTo>
                <a:cubicBezTo>
                  <a:pt x="14770" y="11206"/>
                  <a:pt x="14786" y="11188"/>
                  <a:pt x="14816" y="11147"/>
                </a:cubicBezTo>
                <a:lnTo>
                  <a:pt x="14816" y="11147"/>
                </a:lnTo>
                <a:cubicBezTo>
                  <a:pt x="14766" y="11235"/>
                  <a:pt x="14703" y="11310"/>
                  <a:pt x="14640" y="11386"/>
                </a:cubicBezTo>
                <a:cubicBezTo>
                  <a:pt x="14565" y="11536"/>
                  <a:pt x="14514" y="11599"/>
                  <a:pt x="14464" y="11662"/>
                </a:cubicBezTo>
                <a:cubicBezTo>
                  <a:pt x="14439" y="11700"/>
                  <a:pt x="14414" y="11725"/>
                  <a:pt x="14376" y="11775"/>
                </a:cubicBezTo>
                <a:cubicBezTo>
                  <a:pt x="14338" y="11813"/>
                  <a:pt x="14288" y="11876"/>
                  <a:pt x="14213" y="11951"/>
                </a:cubicBezTo>
                <a:cubicBezTo>
                  <a:pt x="14193" y="11951"/>
                  <a:pt x="14237" y="11903"/>
                  <a:pt x="14223" y="11903"/>
                </a:cubicBezTo>
                <a:cubicBezTo>
                  <a:pt x="14220" y="11903"/>
                  <a:pt x="14213" y="11906"/>
                  <a:pt x="14200" y="11913"/>
                </a:cubicBezTo>
                <a:cubicBezTo>
                  <a:pt x="13999" y="12165"/>
                  <a:pt x="13559" y="12290"/>
                  <a:pt x="13509" y="12341"/>
                </a:cubicBezTo>
                <a:cubicBezTo>
                  <a:pt x="13295" y="12454"/>
                  <a:pt x="13434" y="12416"/>
                  <a:pt x="13295" y="12479"/>
                </a:cubicBezTo>
                <a:cubicBezTo>
                  <a:pt x="13295" y="12479"/>
                  <a:pt x="13301" y="12473"/>
                  <a:pt x="13293" y="12473"/>
                </a:cubicBezTo>
                <a:cubicBezTo>
                  <a:pt x="13290" y="12473"/>
                  <a:pt x="13283" y="12475"/>
                  <a:pt x="13270" y="12479"/>
                </a:cubicBezTo>
                <a:lnTo>
                  <a:pt x="13094" y="12567"/>
                </a:lnTo>
                <a:cubicBezTo>
                  <a:pt x="13089" y="12568"/>
                  <a:pt x="13085" y="12568"/>
                  <a:pt x="13083" y="12568"/>
                </a:cubicBezTo>
                <a:cubicBezTo>
                  <a:pt x="13059" y="12568"/>
                  <a:pt x="13151" y="12531"/>
                  <a:pt x="13138" y="12531"/>
                </a:cubicBezTo>
                <a:cubicBezTo>
                  <a:pt x="13133" y="12531"/>
                  <a:pt x="13111" y="12537"/>
                  <a:pt x="13057" y="12554"/>
                </a:cubicBezTo>
                <a:cubicBezTo>
                  <a:pt x="12717" y="12667"/>
                  <a:pt x="12516" y="12730"/>
                  <a:pt x="12227" y="12755"/>
                </a:cubicBezTo>
                <a:cubicBezTo>
                  <a:pt x="11813" y="12831"/>
                  <a:pt x="12416" y="12793"/>
                  <a:pt x="12064" y="12831"/>
                </a:cubicBezTo>
                <a:cubicBezTo>
                  <a:pt x="12029" y="12822"/>
                  <a:pt x="11995" y="12807"/>
                  <a:pt x="11906" y="12807"/>
                </a:cubicBezTo>
                <a:cubicBezTo>
                  <a:pt x="11867" y="12807"/>
                  <a:pt x="11816" y="12810"/>
                  <a:pt x="11750" y="12818"/>
                </a:cubicBezTo>
                <a:cubicBezTo>
                  <a:pt x="11637" y="12843"/>
                  <a:pt x="11649" y="12856"/>
                  <a:pt x="11461" y="12881"/>
                </a:cubicBezTo>
                <a:lnTo>
                  <a:pt x="11461" y="12843"/>
                </a:lnTo>
                <a:cubicBezTo>
                  <a:pt x="11352" y="12859"/>
                  <a:pt x="11258" y="12870"/>
                  <a:pt x="11201" y="12870"/>
                </a:cubicBezTo>
                <a:cubicBezTo>
                  <a:pt x="11167" y="12870"/>
                  <a:pt x="11147" y="12865"/>
                  <a:pt x="11147" y="12856"/>
                </a:cubicBezTo>
                <a:cubicBezTo>
                  <a:pt x="10996" y="12881"/>
                  <a:pt x="10895" y="12881"/>
                  <a:pt x="10820" y="12881"/>
                </a:cubicBezTo>
                <a:cubicBezTo>
                  <a:pt x="10556" y="12906"/>
                  <a:pt x="11021" y="12944"/>
                  <a:pt x="11084" y="12956"/>
                </a:cubicBezTo>
                <a:cubicBezTo>
                  <a:pt x="10820" y="12944"/>
                  <a:pt x="10631" y="12956"/>
                  <a:pt x="10481" y="12919"/>
                </a:cubicBezTo>
                <a:lnTo>
                  <a:pt x="10719" y="12906"/>
                </a:lnTo>
                <a:cubicBezTo>
                  <a:pt x="10635" y="12900"/>
                  <a:pt x="10565" y="12897"/>
                  <a:pt x="10506" y="12897"/>
                </a:cubicBezTo>
                <a:cubicBezTo>
                  <a:pt x="10318" y="12897"/>
                  <a:pt x="10247" y="12922"/>
                  <a:pt x="10167" y="12922"/>
                </a:cubicBezTo>
                <a:cubicBezTo>
                  <a:pt x="10125" y="12922"/>
                  <a:pt x="10081" y="12915"/>
                  <a:pt x="10016" y="12894"/>
                </a:cubicBezTo>
                <a:cubicBezTo>
                  <a:pt x="10179" y="12894"/>
                  <a:pt x="10393" y="12868"/>
                  <a:pt x="10280" y="12856"/>
                </a:cubicBezTo>
                <a:lnTo>
                  <a:pt x="10280" y="12856"/>
                </a:lnTo>
                <a:lnTo>
                  <a:pt x="10041" y="12881"/>
                </a:lnTo>
                <a:cubicBezTo>
                  <a:pt x="10003" y="12868"/>
                  <a:pt x="10179" y="12868"/>
                  <a:pt x="10066" y="12856"/>
                </a:cubicBezTo>
                <a:lnTo>
                  <a:pt x="10066" y="12856"/>
                </a:lnTo>
                <a:cubicBezTo>
                  <a:pt x="9991" y="12868"/>
                  <a:pt x="9852" y="12894"/>
                  <a:pt x="9789" y="12906"/>
                </a:cubicBezTo>
                <a:lnTo>
                  <a:pt x="9387" y="12906"/>
                </a:lnTo>
                <a:cubicBezTo>
                  <a:pt x="9438" y="12906"/>
                  <a:pt x="9438" y="12894"/>
                  <a:pt x="9362" y="12894"/>
                </a:cubicBezTo>
                <a:lnTo>
                  <a:pt x="9073" y="12919"/>
                </a:lnTo>
                <a:cubicBezTo>
                  <a:pt x="9161" y="12906"/>
                  <a:pt x="9073" y="12906"/>
                  <a:pt x="8948" y="12894"/>
                </a:cubicBezTo>
                <a:cubicBezTo>
                  <a:pt x="8618" y="12894"/>
                  <a:pt x="8634" y="12961"/>
                  <a:pt x="8450" y="12961"/>
                </a:cubicBezTo>
                <a:cubicBezTo>
                  <a:pt x="8423" y="12961"/>
                  <a:pt x="8393" y="12959"/>
                  <a:pt x="8357" y="12956"/>
                </a:cubicBezTo>
                <a:cubicBezTo>
                  <a:pt x="8395" y="12956"/>
                  <a:pt x="8407" y="12944"/>
                  <a:pt x="8445" y="12944"/>
                </a:cubicBezTo>
                <a:lnTo>
                  <a:pt x="8294" y="12931"/>
                </a:lnTo>
                <a:cubicBezTo>
                  <a:pt x="8256" y="13007"/>
                  <a:pt x="7414" y="12969"/>
                  <a:pt x="7389" y="13044"/>
                </a:cubicBezTo>
                <a:cubicBezTo>
                  <a:pt x="7176" y="13019"/>
                  <a:pt x="7364" y="13032"/>
                  <a:pt x="7641" y="12981"/>
                </a:cubicBezTo>
                <a:lnTo>
                  <a:pt x="7414" y="12969"/>
                </a:lnTo>
                <a:cubicBezTo>
                  <a:pt x="7458" y="12963"/>
                  <a:pt x="7499" y="12963"/>
                  <a:pt x="7542" y="12963"/>
                </a:cubicBezTo>
                <a:cubicBezTo>
                  <a:pt x="7584" y="12963"/>
                  <a:pt x="7628" y="12963"/>
                  <a:pt x="7678" y="12956"/>
                </a:cubicBezTo>
                <a:cubicBezTo>
                  <a:pt x="7621" y="12952"/>
                  <a:pt x="7564" y="12949"/>
                  <a:pt x="7509" y="12949"/>
                </a:cubicBezTo>
                <a:cubicBezTo>
                  <a:pt x="7276" y="12949"/>
                  <a:pt x="7072" y="12986"/>
                  <a:pt x="6950" y="13007"/>
                </a:cubicBezTo>
                <a:cubicBezTo>
                  <a:pt x="6853" y="13007"/>
                  <a:pt x="6950" y="12969"/>
                  <a:pt x="6856" y="12969"/>
                </a:cubicBezTo>
                <a:cubicBezTo>
                  <a:pt x="6828" y="12969"/>
                  <a:pt x="6783" y="12973"/>
                  <a:pt x="6711" y="12981"/>
                </a:cubicBezTo>
                <a:cubicBezTo>
                  <a:pt x="6246" y="13019"/>
                  <a:pt x="6799" y="13032"/>
                  <a:pt x="6522" y="13057"/>
                </a:cubicBezTo>
                <a:lnTo>
                  <a:pt x="6321" y="13019"/>
                </a:lnTo>
                <a:cubicBezTo>
                  <a:pt x="5982" y="13082"/>
                  <a:pt x="5718" y="13069"/>
                  <a:pt x="5417" y="13095"/>
                </a:cubicBezTo>
                <a:cubicBezTo>
                  <a:pt x="5354" y="13095"/>
                  <a:pt x="5316" y="13107"/>
                  <a:pt x="5303" y="13107"/>
                </a:cubicBezTo>
                <a:cubicBezTo>
                  <a:pt x="5140" y="13120"/>
                  <a:pt x="4989" y="13145"/>
                  <a:pt x="4838" y="13183"/>
                </a:cubicBezTo>
                <a:cubicBezTo>
                  <a:pt x="4688" y="13208"/>
                  <a:pt x="4549" y="13233"/>
                  <a:pt x="4436" y="13245"/>
                </a:cubicBezTo>
                <a:cubicBezTo>
                  <a:pt x="4453" y="13241"/>
                  <a:pt x="4443" y="13240"/>
                  <a:pt x="4422" y="13240"/>
                </a:cubicBezTo>
                <a:cubicBezTo>
                  <a:pt x="4379" y="13240"/>
                  <a:pt x="4290" y="13245"/>
                  <a:pt x="4273" y="13245"/>
                </a:cubicBezTo>
                <a:cubicBezTo>
                  <a:pt x="4135" y="13270"/>
                  <a:pt x="3997" y="13308"/>
                  <a:pt x="3858" y="13358"/>
                </a:cubicBezTo>
                <a:cubicBezTo>
                  <a:pt x="3959" y="13321"/>
                  <a:pt x="4009" y="13308"/>
                  <a:pt x="4022" y="13283"/>
                </a:cubicBezTo>
                <a:lnTo>
                  <a:pt x="4022" y="13283"/>
                </a:lnTo>
                <a:cubicBezTo>
                  <a:pt x="3808" y="13346"/>
                  <a:pt x="3607" y="13384"/>
                  <a:pt x="3431" y="13446"/>
                </a:cubicBezTo>
                <a:cubicBezTo>
                  <a:pt x="3293" y="13484"/>
                  <a:pt x="3180" y="13522"/>
                  <a:pt x="3054" y="13559"/>
                </a:cubicBezTo>
                <a:cubicBezTo>
                  <a:pt x="2388" y="13811"/>
                  <a:pt x="1923" y="14075"/>
                  <a:pt x="1622" y="14301"/>
                </a:cubicBezTo>
                <a:cubicBezTo>
                  <a:pt x="1609" y="14313"/>
                  <a:pt x="1584" y="14339"/>
                  <a:pt x="1546" y="14364"/>
                </a:cubicBezTo>
                <a:lnTo>
                  <a:pt x="1534" y="14376"/>
                </a:lnTo>
                <a:cubicBezTo>
                  <a:pt x="1358" y="14515"/>
                  <a:pt x="1232" y="14628"/>
                  <a:pt x="1144" y="14703"/>
                </a:cubicBezTo>
                <a:cubicBezTo>
                  <a:pt x="1069" y="14791"/>
                  <a:pt x="1018" y="14841"/>
                  <a:pt x="993" y="14866"/>
                </a:cubicBezTo>
                <a:cubicBezTo>
                  <a:pt x="988" y="14877"/>
                  <a:pt x="987" y="14882"/>
                  <a:pt x="989" y="14882"/>
                </a:cubicBezTo>
                <a:cubicBezTo>
                  <a:pt x="999" y="14882"/>
                  <a:pt x="1064" y="14817"/>
                  <a:pt x="1182" y="14728"/>
                </a:cubicBezTo>
                <a:cubicBezTo>
                  <a:pt x="1245" y="14665"/>
                  <a:pt x="1345" y="14590"/>
                  <a:pt x="1446" y="14515"/>
                </a:cubicBezTo>
                <a:cubicBezTo>
                  <a:pt x="1496" y="14477"/>
                  <a:pt x="1559" y="14427"/>
                  <a:pt x="1622" y="14389"/>
                </a:cubicBezTo>
                <a:cubicBezTo>
                  <a:pt x="1672" y="14351"/>
                  <a:pt x="1735" y="14313"/>
                  <a:pt x="1810" y="14263"/>
                </a:cubicBezTo>
                <a:cubicBezTo>
                  <a:pt x="2061" y="14100"/>
                  <a:pt x="2363" y="13962"/>
                  <a:pt x="2627" y="13849"/>
                </a:cubicBezTo>
                <a:cubicBezTo>
                  <a:pt x="3029" y="13684"/>
                  <a:pt x="3352" y="13599"/>
                  <a:pt x="3396" y="13599"/>
                </a:cubicBezTo>
                <a:cubicBezTo>
                  <a:pt x="3412" y="13599"/>
                  <a:pt x="3390" y="13611"/>
                  <a:pt x="3318" y="13635"/>
                </a:cubicBezTo>
                <a:cubicBezTo>
                  <a:pt x="3243" y="13660"/>
                  <a:pt x="3130" y="13685"/>
                  <a:pt x="2979" y="13761"/>
                </a:cubicBezTo>
                <a:cubicBezTo>
                  <a:pt x="2903" y="13786"/>
                  <a:pt x="2815" y="13823"/>
                  <a:pt x="2715" y="13861"/>
                </a:cubicBezTo>
                <a:cubicBezTo>
                  <a:pt x="2614" y="13911"/>
                  <a:pt x="2501" y="13962"/>
                  <a:pt x="2376" y="14024"/>
                </a:cubicBezTo>
                <a:cubicBezTo>
                  <a:pt x="2250" y="14087"/>
                  <a:pt x="2124" y="14163"/>
                  <a:pt x="1973" y="14251"/>
                </a:cubicBezTo>
                <a:cubicBezTo>
                  <a:pt x="1835" y="14351"/>
                  <a:pt x="1672" y="14439"/>
                  <a:pt x="1521" y="14565"/>
                </a:cubicBezTo>
                <a:cubicBezTo>
                  <a:pt x="1207" y="14816"/>
                  <a:pt x="880" y="15143"/>
                  <a:pt x="579" y="15595"/>
                </a:cubicBezTo>
                <a:cubicBezTo>
                  <a:pt x="692" y="15457"/>
                  <a:pt x="830" y="15331"/>
                  <a:pt x="968" y="15218"/>
                </a:cubicBezTo>
                <a:lnTo>
                  <a:pt x="968" y="15218"/>
                </a:lnTo>
                <a:cubicBezTo>
                  <a:pt x="742" y="15470"/>
                  <a:pt x="553" y="15759"/>
                  <a:pt x="403" y="16060"/>
                </a:cubicBezTo>
                <a:cubicBezTo>
                  <a:pt x="373" y="16131"/>
                  <a:pt x="363" y="16163"/>
                  <a:pt x="368" y="16163"/>
                </a:cubicBezTo>
                <a:cubicBezTo>
                  <a:pt x="374" y="16163"/>
                  <a:pt x="400" y="16121"/>
                  <a:pt x="440" y="16048"/>
                </a:cubicBezTo>
                <a:cubicBezTo>
                  <a:pt x="528" y="15897"/>
                  <a:pt x="679" y="15633"/>
                  <a:pt x="943" y="15331"/>
                </a:cubicBezTo>
                <a:cubicBezTo>
                  <a:pt x="1207" y="15017"/>
                  <a:pt x="1571" y="14690"/>
                  <a:pt x="2036" y="14401"/>
                </a:cubicBezTo>
                <a:cubicBezTo>
                  <a:pt x="2501" y="14112"/>
                  <a:pt x="3067" y="13874"/>
                  <a:pt x="3670" y="13723"/>
                </a:cubicBezTo>
                <a:lnTo>
                  <a:pt x="3670" y="13723"/>
                </a:lnTo>
                <a:cubicBezTo>
                  <a:pt x="3494" y="13773"/>
                  <a:pt x="3318" y="13836"/>
                  <a:pt x="3130" y="13899"/>
                </a:cubicBezTo>
                <a:cubicBezTo>
                  <a:pt x="2954" y="13974"/>
                  <a:pt x="2765" y="14037"/>
                  <a:pt x="2589" y="14125"/>
                </a:cubicBezTo>
                <a:cubicBezTo>
                  <a:pt x="2237" y="14276"/>
                  <a:pt x="1936" y="14477"/>
                  <a:pt x="1735" y="14628"/>
                </a:cubicBezTo>
                <a:cubicBezTo>
                  <a:pt x="1185" y="15094"/>
                  <a:pt x="976" y="15435"/>
                  <a:pt x="989" y="15435"/>
                </a:cubicBezTo>
                <a:cubicBezTo>
                  <a:pt x="990" y="15435"/>
                  <a:pt x="991" y="15434"/>
                  <a:pt x="993" y="15432"/>
                </a:cubicBezTo>
                <a:cubicBezTo>
                  <a:pt x="1006" y="15419"/>
                  <a:pt x="1031" y="15382"/>
                  <a:pt x="1081" y="15331"/>
                </a:cubicBezTo>
                <a:cubicBezTo>
                  <a:pt x="1132" y="15281"/>
                  <a:pt x="1207" y="15206"/>
                  <a:pt x="1295" y="15118"/>
                </a:cubicBezTo>
                <a:cubicBezTo>
                  <a:pt x="1440" y="14990"/>
                  <a:pt x="1632" y="14817"/>
                  <a:pt x="1908" y="14631"/>
                </a:cubicBezTo>
                <a:lnTo>
                  <a:pt x="1908" y="14631"/>
                </a:lnTo>
                <a:cubicBezTo>
                  <a:pt x="1681" y="14880"/>
                  <a:pt x="1294" y="15056"/>
                  <a:pt x="1044" y="15394"/>
                </a:cubicBezTo>
                <a:cubicBezTo>
                  <a:pt x="1056" y="15419"/>
                  <a:pt x="1132" y="15382"/>
                  <a:pt x="1106" y="15470"/>
                </a:cubicBezTo>
                <a:cubicBezTo>
                  <a:pt x="1031" y="15507"/>
                  <a:pt x="956" y="15545"/>
                  <a:pt x="880" y="15570"/>
                </a:cubicBezTo>
                <a:cubicBezTo>
                  <a:pt x="843" y="15645"/>
                  <a:pt x="943" y="15708"/>
                  <a:pt x="792" y="15796"/>
                </a:cubicBezTo>
                <a:cubicBezTo>
                  <a:pt x="803" y="15791"/>
                  <a:pt x="817" y="15785"/>
                  <a:pt x="828" y="15785"/>
                </a:cubicBezTo>
                <a:cubicBezTo>
                  <a:pt x="841" y="15785"/>
                  <a:pt x="849" y="15794"/>
                  <a:pt x="843" y="15821"/>
                </a:cubicBezTo>
                <a:cubicBezTo>
                  <a:pt x="566" y="16136"/>
                  <a:pt x="415" y="16525"/>
                  <a:pt x="302" y="16940"/>
                </a:cubicBezTo>
                <a:cubicBezTo>
                  <a:pt x="189" y="17342"/>
                  <a:pt x="126" y="17769"/>
                  <a:pt x="1" y="18196"/>
                </a:cubicBezTo>
                <a:cubicBezTo>
                  <a:pt x="19" y="18156"/>
                  <a:pt x="29" y="18139"/>
                  <a:pt x="34" y="18139"/>
                </a:cubicBezTo>
                <a:cubicBezTo>
                  <a:pt x="43" y="18139"/>
                  <a:pt x="38" y="18190"/>
                  <a:pt x="38" y="18247"/>
                </a:cubicBezTo>
                <a:cubicBezTo>
                  <a:pt x="42" y="18226"/>
                  <a:pt x="51" y="18219"/>
                  <a:pt x="61" y="18219"/>
                </a:cubicBezTo>
                <a:cubicBezTo>
                  <a:pt x="82" y="18219"/>
                  <a:pt x="109" y="18247"/>
                  <a:pt x="126" y="18247"/>
                </a:cubicBezTo>
                <a:cubicBezTo>
                  <a:pt x="101" y="18360"/>
                  <a:pt x="63" y="18473"/>
                  <a:pt x="38" y="18598"/>
                </a:cubicBezTo>
                <a:cubicBezTo>
                  <a:pt x="126" y="18661"/>
                  <a:pt x="63" y="18975"/>
                  <a:pt x="151" y="19001"/>
                </a:cubicBezTo>
                <a:lnTo>
                  <a:pt x="126" y="18900"/>
                </a:lnTo>
                <a:lnTo>
                  <a:pt x="126" y="18900"/>
                </a:lnTo>
                <a:cubicBezTo>
                  <a:pt x="145" y="18923"/>
                  <a:pt x="163" y="18932"/>
                  <a:pt x="180" y="18932"/>
                </a:cubicBezTo>
                <a:cubicBezTo>
                  <a:pt x="267" y="18932"/>
                  <a:pt x="345" y="18699"/>
                  <a:pt x="446" y="18699"/>
                </a:cubicBezTo>
                <a:cubicBezTo>
                  <a:pt x="449" y="18699"/>
                  <a:pt x="451" y="18699"/>
                  <a:pt x="453" y="18699"/>
                </a:cubicBezTo>
                <a:cubicBezTo>
                  <a:pt x="340" y="18536"/>
                  <a:pt x="604" y="18284"/>
                  <a:pt x="478" y="18020"/>
                </a:cubicBezTo>
                <a:cubicBezTo>
                  <a:pt x="483" y="18011"/>
                  <a:pt x="487" y="18007"/>
                  <a:pt x="491" y="18007"/>
                </a:cubicBezTo>
                <a:cubicBezTo>
                  <a:pt x="505" y="18007"/>
                  <a:pt x="516" y="18053"/>
                  <a:pt x="531" y="18053"/>
                </a:cubicBezTo>
                <a:cubicBezTo>
                  <a:pt x="534" y="18053"/>
                  <a:pt x="537" y="18051"/>
                  <a:pt x="541" y="18046"/>
                </a:cubicBezTo>
                <a:cubicBezTo>
                  <a:pt x="491" y="17983"/>
                  <a:pt x="491" y="17895"/>
                  <a:pt x="528" y="17757"/>
                </a:cubicBezTo>
                <a:lnTo>
                  <a:pt x="528" y="17757"/>
                </a:lnTo>
                <a:lnTo>
                  <a:pt x="541" y="17782"/>
                </a:lnTo>
                <a:cubicBezTo>
                  <a:pt x="591" y="17380"/>
                  <a:pt x="679" y="17216"/>
                  <a:pt x="855" y="16814"/>
                </a:cubicBezTo>
                <a:lnTo>
                  <a:pt x="855" y="16814"/>
                </a:lnTo>
                <a:lnTo>
                  <a:pt x="792" y="16827"/>
                </a:lnTo>
                <a:cubicBezTo>
                  <a:pt x="830" y="16739"/>
                  <a:pt x="855" y="16726"/>
                  <a:pt x="880" y="16688"/>
                </a:cubicBezTo>
                <a:cubicBezTo>
                  <a:pt x="877" y="16670"/>
                  <a:pt x="871" y="16662"/>
                  <a:pt x="864" y="16662"/>
                </a:cubicBezTo>
                <a:cubicBezTo>
                  <a:pt x="847" y="16662"/>
                  <a:pt x="823" y="16707"/>
                  <a:pt x="805" y="16751"/>
                </a:cubicBezTo>
                <a:cubicBezTo>
                  <a:pt x="787" y="16796"/>
                  <a:pt x="769" y="16840"/>
                  <a:pt x="752" y="16840"/>
                </a:cubicBezTo>
                <a:cubicBezTo>
                  <a:pt x="744" y="16840"/>
                  <a:pt x="737" y="16832"/>
                  <a:pt x="729" y="16814"/>
                </a:cubicBezTo>
                <a:cubicBezTo>
                  <a:pt x="805" y="16776"/>
                  <a:pt x="868" y="16613"/>
                  <a:pt x="930" y="16475"/>
                </a:cubicBezTo>
                <a:cubicBezTo>
                  <a:pt x="968" y="16399"/>
                  <a:pt x="1006" y="16337"/>
                  <a:pt x="1044" y="16286"/>
                </a:cubicBezTo>
                <a:cubicBezTo>
                  <a:pt x="1076" y="16243"/>
                  <a:pt x="1119" y="16208"/>
                  <a:pt x="1154" y="16208"/>
                </a:cubicBezTo>
                <a:cubicBezTo>
                  <a:pt x="1159" y="16208"/>
                  <a:pt x="1164" y="16209"/>
                  <a:pt x="1169" y="16211"/>
                </a:cubicBezTo>
                <a:cubicBezTo>
                  <a:pt x="1232" y="16085"/>
                  <a:pt x="1081" y="16198"/>
                  <a:pt x="1157" y="16085"/>
                </a:cubicBezTo>
                <a:lnTo>
                  <a:pt x="1207" y="16073"/>
                </a:lnTo>
                <a:lnTo>
                  <a:pt x="1182" y="16022"/>
                </a:lnTo>
                <a:cubicBezTo>
                  <a:pt x="1231" y="15963"/>
                  <a:pt x="1280" y="15943"/>
                  <a:pt x="1318" y="15943"/>
                </a:cubicBezTo>
                <a:cubicBezTo>
                  <a:pt x="1328" y="15943"/>
                  <a:pt x="1337" y="15944"/>
                  <a:pt x="1345" y="15947"/>
                </a:cubicBezTo>
                <a:cubicBezTo>
                  <a:pt x="1320" y="15972"/>
                  <a:pt x="1307" y="16010"/>
                  <a:pt x="1295" y="16035"/>
                </a:cubicBezTo>
                <a:cubicBezTo>
                  <a:pt x="1383" y="15960"/>
                  <a:pt x="1471" y="15796"/>
                  <a:pt x="1509" y="15746"/>
                </a:cubicBezTo>
                <a:lnTo>
                  <a:pt x="1509" y="15746"/>
                </a:lnTo>
                <a:lnTo>
                  <a:pt x="1421" y="15821"/>
                </a:lnTo>
                <a:cubicBezTo>
                  <a:pt x="1622" y="15507"/>
                  <a:pt x="1999" y="15231"/>
                  <a:pt x="2275" y="14954"/>
                </a:cubicBezTo>
                <a:lnTo>
                  <a:pt x="2237" y="14954"/>
                </a:lnTo>
                <a:cubicBezTo>
                  <a:pt x="2338" y="14841"/>
                  <a:pt x="2401" y="14829"/>
                  <a:pt x="2464" y="14804"/>
                </a:cubicBezTo>
                <a:cubicBezTo>
                  <a:pt x="2526" y="14778"/>
                  <a:pt x="2589" y="14753"/>
                  <a:pt x="2727" y="14678"/>
                </a:cubicBezTo>
                <a:lnTo>
                  <a:pt x="2727" y="14678"/>
                </a:lnTo>
                <a:cubicBezTo>
                  <a:pt x="2702" y="14703"/>
                  <a:pt x="2690" y="14716"/>
                  <a:pt x="2677" y="14728"/>
                </a:cubicBezTo>
                <a:lnTo>
                  <a:pt x="2753" y="14690"/>
                </a:lnTo>
                <a:lnTo>
                  <a:pt x="2840" y="14653"/>
                </a:lnTo>
                <a:lnTo>
                  <a:pt x="2755" y="14653"/>
                </a:lnTo>
                <a:cubicBezTo>
                  <a:pt x="2803" y="14611"/>
                  <a:pt x="2866" y="14571"/>
                  <a:pt x="2928" y="14540"/>
                </a:cubicBezTo>
                <a:lnTo>
                  <a:pt x="2928" y="14540"/>
                </a:lnTo>
                <a:cubicBezTo>
                  <a:pt x="2866" y="14602"/>
                  <a:pt x="3104" y="14540"/>
                  <a:pt x="3016" y="14615"/>
                </a:cubicBezTo>
                <a:cubicBezTo>
                  <a:pt x="3305" y="14439"/>
                  <a:pt x="3142" y="14515"/>
                  <a:pt x="3318" y="14339"/>
                </a:cubicBezTo>
                <a:lnTo>
                  <a:pt x="3381" y="14364"/>
                </a:lnTo>
                <a:cubicBezTo>
                  <a:pt x="3431" y="14313"/>
                  <a:pt x="3444" y="14288"/>
                  <a:pt x="3544" y="14238"/>
                </a:cubicBezTo>
                <a:cubicBezTo>
                  <a:pt x="3557" y="14238"/>
                  <a:pt x="3569" y="14238"/>
                  <a:pt x="3582" y="14225"/>
                </a:cubicBezTo>
                <a:lnTo>
                  <a:pt x="3582" y="14225"/>
                </a:lnTo>
                <a:cubicBezTo>
                  <a:pt x="3532" y="14288"/>
                  <a:pt x="3720" y="14251"/>
                  <a:pt x="3594" y="14339"/>
                </a:cubicBezTo>
                <a:cubicBezTo>
                  <a:pt x="3783" y="14339"/>
                  <a:pt x="3909" y="14288"/>
                  <a:pt x="4022" y="14238"/>
                </a:cubicBezTo>
                <a:cubicBezTo>
                  <a:pt x="4085" y="14207"/>
                  <a:pt x="4138" y="14180"/>
                  <a:pt x="4193" y="14180"/>
                </a:cubicBezTo>
                <a:cubicBezTo>
                  <a:pt x="4227" y="14180"/>
                  <a:pt x="4261" y="14189"/>
                  <a:pt x="4298" y="14213"/>
                </a:cubicBezTo>
                <a:cubicBezTo>
                  <a:pt x="4357" y="14154"/>
                  <a:pt x="4316" y="14133"/>
                  <a:pt x="4253" y="14133"/>
                </a:cubicBezTo>
                <a:cubicBezTo>
                  <a:pt x="4235" y="14133"/>
                  <a:pt x="4217" y="14135"/>
                  <a:pt x="4198" y="14138"/>
                </a:cubicBezTo>
                <a:cubicBezTo>
                  <a:pt x="4135" y="14155"/>
                  <a:pt x="4073" y="14173"/>
                  <a:pt x="4055" y="14173"/>
                </a:cubicBezTo>
                <a:cubicBezTo>
                  <a:pt x="4048" y="14173"/>
                  <a:pt x="4048" y="14170"/>
                  <a:pt x="4059" y="14163"/>
                </a:cubicBezTo>
                <a:cubicBezTo>
                  <a:pt x="4022" y="14150"/>
                  <a:pt x="4047" y="14125"/>
                  <a:pt x="4097" y="14087"/>
                </a:cubicBezTo>
                <a:cubicBezTo>
                  <a:pt x="4198" y="14062"/>
                  <a:pt x="4298" y="14050"/>
                  <a:pt x="4386" y="14037"/>
                </a:cubicBezTo>
                <a:cubicBezTo>
                  <a:pt x="4467" y="14057"/>
                  <a:pt x="4556" y="14110"/>
                  <a:pt x="4706" y="14110"/>
                </a:cubicBezTo>
                <a:cubicBezTo>
                  <a:pt x="4742" y="14110"/>
                  <a:pt x="4782" y="14107"/>
                  <a:pt x="4826" y="14100"/>
                </a:cubicBezTo>
                <a:lnTo>
                  <a:pt x="4826" y="14100"/>
                </a:lnTo>
                <a:cubicBezTo>
                  <a:pt x="4801" y="14112"/>
                  <a:pt x="4801" y="14112"/>
                  <a:pt x="4776" y="14125"/>
                </a:cubicBezTo>
                <a:lnTo>
                  <a:pt x="4813" y="14125"/>
                </a:lnTo>
                <a:cubicBezTo>
                  <a:pt x="4838" y="14125"/>
                  <a:pt x="4864" y="14125"/>
                  <a:pt x="4889" y="14112"/>
                </a:cubicBezTo>
                <a:cubicBezTo>
                  <a:pt x="4926" y="14100"/>
                  <a:pt x="4964" y="14087"/>
                  <a:pt x="5002" y="14087"/>
                </a:cubicBezTo>
                <a:lnTo>
                  <a:pt x="4977" y="14100"/>
                </a:lnTo>
                <a:cubicBezTo>
                  <a:pt x="5002" y="14100"/>
                  <a:pt x="5027" y="14087"/>
                  <a:pt x="5065" y="14087"/>
                </a:cubicBezTo>
                <a:cubicBezTo>
                  <a:pt x="5077" y="14087"/>
                  <a:pt x="5090" y="14087"/>
                  <a:pt x="5102" y="14075"/>
                </a:cubicBezTo>
                <a:cubicBezTo>
                  <a:pt x="5115" y="14075"/>
                  <a:pt x="5127" y="14087"/>
                  <a:pt x="5140" y="14087"/>
                </a:cubicBezTo>
                <a:cubicBezTo>
                  <a:pt x="5140" y="14075"/>
                  <a:pt x="5140" y="14075"/>
                  <a:pt x="5153" y="14075"/>
                </a:cubicBezTo>
                <a:cubicBezTo>
                  <a:pt x="5176" y="14063"/>
                  <a:pt x="5209" y="14062"/>
                  <a:pt x="5244" y="14062"/>
                </a:cubicBezTo>
                <a:lnTo>
                  <a:pt x="5244" y="14062"/>
                </a:lnTo>
                <a:cubicBezTo>
                  <a:pt x="5224" y="14069"/>
                  <a:pt x="5206" y="14077"/>
                  <a:pt x="5190" y="14087"/>
                </a:cubicBezTo>
                <a:cubicBezTo>
                  <a:pt x="5198" y="14090"/>
                  <a:pt x="5208" y="14091"/>
                  <a:pt x="5218" y="14091"/>
                </a:cubicBezTo>
                <a:cubicBezTo>
                  <a:pt x="5283" y="14091"/>
                  <a:pt x="5393" y="14048"/>
                  <a:pt x="5438" y="14048"/>
                </a:cubicBezTo>
                <a:cubicBezTo>
                  <a:pt x="5456" y="14048"/>
                  <a:pt x="5464" y="14055"/>
                  <a:pt x="5454" y="14075"/>
                </a:cubicBezTo>
                <a:cubicBezTo>
                  <a:pt x="5429" y="14087"/>
                  <a:pt x="5391" y="14087"/>
                  <a:pt x="5366" y="14087"/>
                </a:cubicBezTo>
                <a:cubicBezTo>
                  <a:pt x="5303" y="14100"/>
                  <a:pt x="5253" y="14100"/>
                  <a:pt x="5215" y="14112"/>
                </a:cubicBezTo>
                <a:lnTo>
                  <a:pt x="5153" y="14112"/>
                </a:lnTo>
                <a:cubicBezTo>
                  <a:pt x="5102" y="14125"/>
                  <a:pt x="5065" y="14125"/>
                  <a:pt x="5014" y="14138"/>
                </a:cubicBezTo>
                <a:cubicBezTo>
                  <a:pt x="4964" y="14138"/>
                  <a:pt x="4926" y="14150"/>
                  <a:pt x="4876" y="14150"/>
                </a:cubicBezTo>
                <a:cubicBezTo>
                  <a:pt x="4612" y="14188"/>
                  <a:pt x="4487" y="14238"/>
                  <a:pt x="4386" y="14263"/>
                </a:cubicBezTo>
                <a:cubicBezTo>
                  <a:pt x="4286" y="14288"/>
                  <a:pt x="4223" y="14301"/>
                  <a:pt x="4110" y="14339"/>
                </a:cubicBezTo>
                <a:cubicBezTo>
                  <a:pt x="3984" y="14376"/>
                  <a:pt x="3821" y="14427"/>
                  <a:pt x="3532" y="14527"/>
                </a:cubicBezTo>
                <a:cubicBezTo>
                  <a:pt x="3255" y="14628"/>
                  <a:pt x="2828" y="14766"/>
                  <a:pt x="2338" y="15093"/>
                </a:cubicBezTo>
                <a:cubicBezTo>
                  <a:pt x="2376" y="15093"/>
                  <a:pt x="2376" y="15118"/>
                  <a:pt x="2325" y="15168"/>
                </a:cubicBezTo>
                <a:cubicBezTo>
                  <a:pt x="2288" y="15218"/>
                  <a:pt x="2225" y="15294"/>
                  <a:pt x="2137" y="15382"/>
                </a:cubicBezTo>
                <a:cubicBezTo>
                  <a:pt x="2011" y="15507"/>
                  <a:pt x="1873" y="15696"/>
                  <a:pt x="1722" y="15884"/>
                </a:cubicBezTo>
                <a:cubicBezTo>
                  <a:pt x="1596" y="16085"/>
                  <a:pt x="1471" y="16311"/>
                  <a:pt x="1383" y="16525"/>
                </a:cubicBezTo>
                <a:cubicBezTo>
                  <a:pt x="1383" y="16538"/>
                  <a:pt x="1383" y="16538"/>
                  <a:pt x="1383" y="16538"/>
                </a:cubicBezTo>
                <a:lnTo>
                  <a:pt x="1358" y="16600"/>
                </a:lnTo>
                <a:lnTo>
                  <a:pt x="1345" y="16626"/>
                </a:lnTo>
                <a:cubicBezTo>
                  <a:pt x="1345" y="16638"/>
                  <a:pt x="1345" y="16638"/>
                  <a:pt x="1345" y="16638"/>
                </a:cubicBezTo>
                <a:cubicBezTo>
                  <a:pt x="1345" y="16638"/>
                  <a:pt x="1358" y="16613"/>
                  <a:pt x="1370" y="16588"/>
                </a:cubicBezTo>
                <a:cubicBezTo>
                  <a:pt x="1408" y="16538"/>
                  <a:pt x="1421" y="16462"/>
                  <a:pt x="1471" y="16399"/>
                </a:cubicBezTo>
                <a:lnTo>
                  <a:pt x="1471" y="16399"/>
                </a:lnTo>
                <a:cubicBezTo>
                  <a:pt x="1496" y="16437"/>
                  <a:pt x="1320" y="16688"/>
                  <a:pt x="1295" y="16864"/>
                </a:cubicBezTo>
                <a:cubicBezTo>
                  <a:pt x="1336" y="16802"/>
                  <a:pt x="1378" y="16638"/>
                  <a:pt x="1398" y="16638"/>
                </a:cubicBezTo>
                <a:cubicBezTo>
                  <a:pt x="1402" y="16638"/>
                  <a:pt x="1406" y="16646"/>
                  <a:pt x="1408" y="16663"/>
                </a:cubicBezTo>
                <a:cubicBezTo>
                  <a:pt x="1408" y="16525"/>
                  <a:pt x="1534" y="16412"/>
                  <a:pt x="1609" y="16236"/>
                </a:cubicBezTo>
                <a:lnTo>
                  <a:pt x="1622" y="16261"/>
                </a:lnTo>
                <a:cubicBezTo>
                  <a:pt x="1634" y="16223"/>
                  <a:pt x="1659" y="16161"/>
                  <a:pt x="1697" y="16123"/>
                </a:cubicBezTo>
                <a:lnTo>
                  <a:pt x="1697" y="16123"/>
                </a:lnTo>
                <a:cubicBezTo>
                  <a:pt x="1684" y="16161"/>
                  <a:pt x="1684" y="16186"/>
                  <a:pt x="1672" y="16223"/>
                </a:cubicBezTo>
                <a:cubicBezTo>
                  <a:pt x="1735" y="16085"/>
                  <a:pt x="1860" y="16010"/>
                  <a:pt x="1961" y="15884"/>
                </a:cubicBezTo>
                <a:lnTo>
                  <a:pt x="1961" y="15884"/>
                </a:lnTo>
                <a:cubicBezTo>
                  <a:pt x="1870" y="15975"/>
                  <a:pt x="1844" y="16001"/>
                  <a:pt x="1837" y="16001"/>
                </a:cubicBezTo>
                <a:cubicBezTo>
                  <a:pt x="1836" y="16001"/>
                  <a:pt x="1835" y="16000"/>
                  <a:pt x="1835" y="15997"/>
                </a:cubicBezTo>
                <a:cubicBezTo>
                  <a:pt x="1828" y="15990"/>
                  <a:pt x="1829" y="15980"/>
                  <a:pt x="1823" y="15980"/>
                </a:cubicBezTo>
                <a:cubicBezTo>
                  <a:pt x="1818" y="15980"/>
                  <a:pt x="1808" y="15987"/>
                  <a:pt x="1785" y="16010"/>
                </a:cubicBezTo>
                <a:cubicBezTo>
                  <a:pt x="2011" y="15696"/>
                  <a:pt x="1973" y="15872"/>
                  <a:pt x="2275" y="15595"/>
                </a:cubicBezTo>
                <a:lnTo>
                  <a:pt x="2275" y="15595"/>
                </a:lnTo>
                <a:cubicBezTo>
                  <a:pt x="2239" y="15622"/>
                  <a:pt x="2169" y="15670"/>
                  <a:pt x="2158" y="15670"/>
                </a:cubicBezTo>
                <a:cubicBezTo>
                  <a:pt x="2153" y="15670"/>
                  <a:pt x="2157" y="15663"/>
                  <a:pt x="2175" y="15645"/>
                </a:cubicBezTo>
                <a:cubicBezTo>
                  <a:pt x="2237" y="15595"/>
                  <a:pt x="2338" y="15532"/>
                  <a:pt x="2388" y="15520"/>
                </a:cubicBezTo>
                <a:cubicBezTo>
                  <a:pt x="2476" y="15455"/>
                  <a:pt x="2491" y="15438"/>
                  <a:pt x="2479" y="15438"/>
                </a:cubicBezTo>
                <a:cubicBezTo>
                  <a:pt x="2466" y="15438"/>
                  <a:pt x="2422" y="15458"/>
                  <a:pt x="2408" y="15458"/>
                </a:cubicBezTo>
                <a:cubicBezTo>
                  <a:pt x="2401" y="15458"/>
                  <a:pt x="2403" y="15452"/>
                  <a:pt x="2426" y="15432"/>
                </a:cubicBezTo>
                <a:cubicBezTo>
                  <a:pt x="2526" y="15407"/>
                  <a:pt x="2539" y="15331"/>
                  <a:pt x="2639" y="15256"/>
                </a:cubicBezTo>
                <a:lnTo>
                  <a:pt x="2665" y="15281"/>
                </a:lnTo>
                <a:cubicBezTo>
                  <a:pt x="2979" y="15118"/>
                  <a:pt x="2702" y="15181"/>
                  <a:pt x="3016" y="15055"/>
                </a:cubicBezTo>
                <a:lnTo>
                  <a:pt x="3016" y="15055"/>
                </a:lnTo>
                <a:lnTo>
                  <a:pt x="2903" y="15143"/>
                </a:lnTo>
                <a:lnTo>
                  <a:pt x="3054" y="15067"/>
                </a:lnTo>
                <a:lnTo>
                  <a:pt x="3054" y="15067"/>
                </a:lnTo>
                <a:lnTo>
                  <a:pt x="3042" y="15105"/>
                </a:lnTo>
                <a:cubicBezTo>
                  <a:pt x="3192" y="15005"/>
                  <a:pt x="3255" y="14992"/>
                  <a:pt x="3431" y="14929"/>
                </a:cubicBezTo>
                <a:cubicBezTo>
                  <a:pt x="3393" y="14929"/>
                  <a:pt x="3431" y="14866"/>
                  <a:pt x="3594" y="14816"/>
                </a:cubicBezTo>
                <a:cubicBezTo>
                  <a:pt x="3614" y="14812"/>
                  <a:pt x="3627" y="14811"/>
                  <a:pt x="3634" y="14811"/>
                </a:cubicBezTo>
                <a:cubicBezTo>
                  <a:pt x="3656" y="14811"/>
                  <a:pt x="3640" y="14822"/>
                  <a:pt x="3650" y="14822"/>
                </a:cubicBezTo>
                <a:cubicBezTo>
                  <a:pt x="3659" y="14822"/>
                  <a:pt x="3688" y="14813"/>
                  <a:pt x="3783" y="14778"/>
                </a:cubicBezTo>
                <a:lnTo>
                  <a:pt x="3783" y="14778"/>
                </a:lnTo>
                <a:cubicBezTo>
                  <a:pt x="3733" y="14816"/>
                  <a:pt x="3682" y="14854"/>
                  <a:pt x="3569" y="14866"/>
                </a:cubicBezTo>
                <a:cubicBezTo>
                  <a:pt x="3557" y="14879"/>
                  <a:pt x="3519" y="14891"/>
                  <a:pt x="3519" y="14904"/>
                </a:cubicBezTo>
                <a:cubicBezTo>
                  <a:pt x="3639" y="14892"/>
                  <a:pt x="3804" y="14823"/>
                  <a:pt x="3895" y="14795"/>
                </a:cubicBezTo>
                <a:lnTo>
                  <a:pt x="3895" y="14795"/>
                </a:lnTo>
                <a:cubicBezTo>
                  <a:pt x="3865" y="14803"/>
                  <a:pt x="3836" y="14805"/>
                  <a:pt x="3815" y="14813"/>
                </a:cubicBezTo>
                <a:lnTo>
                  <a:pt x="3815" y="14813"/>
                </a:lnTo>
                <a:cubicBezTo>
                  <a:pt x="3926" y="14764"/>
                  <a:pt x="4036" y="14727"/>
                  <a:pt x="4147" y="14678"/>
                </a:cubicBezTo>
                <a:cubicBezTo>
                  <a:pt x="4191" y="14678"/>
                  <a:pt x="4186" y="14690"/>
                  <a:pt x="4163" y="14701"/>
                </a:cubicBezTo>
                <a:lnTo>
                  <a:pt x="4163" y="14701"/>
                </a:lnTo>
                <a:cubicBezTo>
                  <a:pt x="4219" y="14681"/>
                  <a:pt x="4267" y="14661"/>
                  <a:pt x="4348" y="14640"/>
                </a:cubicBezTo>
                <a:lnTo>
                  <a:pt x="4348" y="14640"/>
                </a:lnTo>
                <a:cubicBezTo>
                  <a:pt x="4323" y="14665"/>
                  <a:pt x="4336" y="14690"/>
                  <a:pt x="4185" y="14741"/>
                </a:cubicBezTo>
                <a:cubicBezTo>
                  <a:pt x="4298" y="14703"/>
                  <a:pt x="4411" y="14665"/>
                  <a:pt x="4524" y="14640"/>
                </a:cubicBezTo>
                <a:cubicBezTo>
                  <a:pt x="4543" y="14646"/>
                  <a:pt x="4590" y="14646"/>
                  <a:pt x="4628" y="14646"/>
                </a:cubicBezTo>
                <a:cubicBezTo>
                  <a:pt x="4666" y="14646"/>
                  <a:pt x="4694" y="14646"/>
                  <a:pt x="4675" y="14653"/>
                </a:cubicBezTo>
                <a:cubicBezTo>
                  <a:pt x="4763" y="14640"/>
                  <a:pt x="4889" y="14615"/>
                  <a:pt x="5014" y="14590"/>
                </a:cubicBezTo>
                <a:cubicBezTo>
                  <a:pt x="5153" y="14565"/>
                  <a:pt x="5278" y="14527"/>
                  <a:pt x="5429" y="14527"/>
                </a:cubicBezTo>
                <a:cubicBezTo>
                  <a:pt x="5454" y="14527"/>
                  <a:pt x="5479" y="14515"/>
                  <a:pt x="5542" y="14502"/>
                </a:cubicBezTo>
                <a:cubicBezTo>
                  <a:pt x="5831" y="14489"/>
                  <a:pt x="6083" y="14502"/>
                  <a:pt x="6409" y="14439"/>
                </a:cubicBezTo>
                <a:lnTo>
                  <a:pt x="6610" y="14477"/>
                </a:lnTo>
                <a:cubicBezTo>
                  <a:pt x="6874" y="14452"/>
                  <a:pt x="6346" y="14439"/>
                  <a:pt x="6786" y="14401"/>
                </a:cubicBezTo>
                <a:cubicBezTo>
                  <a:pt x="6856" y="14393"/>
                  <a:pt x="6899" y="14389"/>
                  <a:pt x="6926" y="14389"/>
                </a:cubicBezTo>
                <a:cubicBezTo>
                  <a:pt x="7017" y="14389"/>
                  <a:pt x="6925" y="14427"/>
                  <a:pt x="7012" y="14427"/>
                </a:cubicBezTo>
                <a:cubicBezTo>
                  <a:pt x="7134" y="14406"/>
                  <a:pt x="7330" y="14369"/>
                  <a:pt x="7560" y="14369"/>
                </a:cubicBezTo>
                <a:cubicBezTo>
                  <a:pt x="7615" y="14369"/>
                  <a:pt x="7671" y="14371"/>
                  <a:pt x="7729" y="14376"/>
                </a:cubicBezTo>
                <a:cubicBezTo>
                  <a:pt x="7628" y="14389"/>
                  <a:pt x="7553" y="14389"/>
                  <a:pt x="7465" y="14389"/>
                </a:cubicBezTo>
                <a:lnTo>
                  <a:pt x="7691" y="14401"/>
                </a:lnTo>
                <a:cubicBezTo>
                  <a:pt x="7414" y="14452"/>
                  <a:pt x="7226" y="14439"/>
                  <a:pt x="7440" y="14464"/>
                </a:cubicBezTo>
                <a:cubicBezTo>
                  <a:pt x="7465" y="14389"/>
                  <a:pt x="8294" y="14439"/>
                  <a:pt x="8319" y="14364"/>
                </a:cubicBezTo>
                <a:lnTo>
                  <a:pt x="8470" y="14376"/>
                </a:lnTo>
                <a:lnTo>
                  <a:pt x="8382" y="14376"/>
                </a:lnTo>
                <a:cubicBezTo>
                  <a:pt x="8417" y="14379"/>
                  <a:pt x="8446" y="14381"/>
                  <a:pt x="8472" y="14381"/>
                </a:cubicBezTo>
                <a:cubicBezTo>
                  <a:pt x="8636" y="14381"/>
                  <a:pt x="8642" y="14325"/>
                  <a:pt x="8892" y="14325"/>
                </a:cubicBezTo>
                <a:cubicBezTo>
                  <a:pt x="8913" y="14325"/>
                  <a:pt x="8936" y="14325"/>
                  <a:pt x="8960" y="14326"/>
                </a:cubicBezTo>
                <a:cubicBezTo>
                  <a:pt x="9098" y="14326"/>
                  <a:pt x="9186" y="14339"/>
                  <a:pt x="9098" y="14351"/>
                </a:cubicBezTo>
                <a:lnTo>
                  <a:pt x="9387" y="14326"/>
                </a:lnTo>
                <a:cubicBezTo>
                  <a:pt x="9450" y="14326"/>
                  <a:pt x="9450" y="14326"/>
                  <a:pt x="9412" y="14339"/>
                </a:cubicBezTo>
                <a:lnTo>
                  <a:pt x="9815" y="14326"/>
                </a:lnTo>
                <a:cubicBezTo>
                  <a:pt x="9877" y="14313"/>
                  <a:pt x="10016" y="14288"/>
                  <a:pt x="10091" y="14276"/>
                </a:cubicBezTo>
                <a:lnTo>
                  <a:pt x="10091" y="14276"/>
                </a:lnTo>
                <a:cubicBezTo>
                  <a:pt x="10217" y="14288"/>
                  <a:pt x="10041" y="14288"/>
                  <a:pt x="10066" y="14301"/>
                </a:cubicBezTo>
                <a:lnTo>
                  <a:pt x="10317" y="14276"/>
                </a:lnTo>
                <a:lnTo>
                  <a:pt x="10317" y="14276"/>
                </a:lnTo>
                <a:cubicBezTo>
                  <a:pt x="10430" y="14288"/>
                  <a:pt x="10217" y="14313"/>
                  <a:pt x="10041" y="14313"/>
                </a:cubicBezTo>
                <a:cubicBezTo>
                  <a:pt x="10116" y="14337"/>
                  <a:pt x="10164" y="14345"/>
                  <a:pt x="10210" y="14345"/>
                </a:cubicBezTo>
                <a:cubicBezTo>
                  <a:pt x="10292" y="14345"/>
                  <a:pt x="10370" y="14321"/>
                  <a:pt x="10588" y="14321"/>
                </a:cubicBezTo>
                <a:cubicBezTo>
                  <a:pt x="10640" y="14321"/>
                  <a:pt x="10700" y="14323"/>
                  <a:pt x="10770" y="14326"/>
                </a:cubicBezTo>
                <a:lnTo>
                  <a:pt x="10518" y="14339"/>
                </a:lnTo>
                <a:cubicBezTo>
                  <a:pt x="10682" y="14376"/>
                  <a:pt x="10870" y="14364"/>
                  <a:pt x="11159" y="14376"/>
                </a:cubicBezTo>
                <a:cubicBezTo>
                  <a:pt x="11084" y="14364"/>
                  <a:pt x="10594" y="14326"/>
                  <a:pt x="10883" y="14301"/>
                </a:cubicBezTo>
                <a:cubicBezTo>
                  <a:pt x="10958" y="14301"/>
                  <a:pt x="11071" y="14301"/>
                  <a:pt x="11222" y="14276"/>
                </a:cubicBezTo>
                <a:cubicBezTo>
                  <a:pt x="11227" y="14285"/>
                  <a:pt x="11250" y="14289"/>
                  <a:pt x="11288" y="14289"/>
                </a:cubicBezTo>
                <a:cubicBezTo>
                  <a:pt x="11349" y="14289"/>
                  <a:pt x="11450" y="14279"/>
                  <a:pt x="11574" y="14263"/>
                </a:cubicBezTo>
                <a:lnTo>
                  <a:pt x="11574" y="14263"/>
                </a:lnTo>
                <a:lnTo>
                  <a:pt x="11561" y="14301"/>
                </a:lnTo>
                <a:cubicBezTo>
                  <a:pt x="11775" y="14276"/>
                  <a:pt x="11762" y="14263"/>
                  <a:pt x="11888" y="14238"/>
                </a:cubicBezTo>
                <a:cubicBezTo>
                  <a:pt x="11984" y="14228"/>
                  <a:pt x="12051" y="14224"/>
                  <a:pt x="12100" y="14224"/>
                </a:cubicBezTo>
                <a:cubicBezTo>
                  <a:pt x="12180" y="14224"/>
                  <a:pt x="12214" y="14235"/>
                  <a:pt x="12252" y="14251"/>
                </a:cubicBezTo>
                <a:cubicBezTo>
                  <a:pt x="12667" y="14188"/>
                  <a:pt x="11963" y="14251"/>
                  <a:pt x="12441" y="14163"/>
                </a:cubicBezTo>
                <a:cubicBezTo>
                  <a:pt x="12617" y="14150"/>
                  <a:pt x="12768" y="14112"/>
                  <a:pt x="12931" y="14075"/>
                </a:cubicBezTo>
                <a:cubicBezTo>
                  <a:pt x="13082" y="14050"/>
                  <a:pt x="13270" y="13974"/>
                  <a:pt x="13484" y="13911"/>
                </a:cubicBezTo>
                <a:cubicBezTo>
                  <a:pt x="13554" y="13888"/>
                  <a:pt x="13583" y="13880"/>
                  <a:pt x="13590" y="13880"/>
                </a:cubicBezTo>
                <a:cubicBezTo>
                  <a:pt x="13607" y="13880"/>
                  <a:pt x="13496" y="13927"/>
                  <a:pt x="13516" y="13927"/>
                </a:cubicBezTo>
                <a:cubicBezTo>
                  <a:pt x="13519" y="13927"/>
                  <a:pt x="13525" y="13926"/>
                  <a:pt x="13534" y="13924"/>
                </a:cubicBezTo>
                <a:lnTo>
                  <a:pt x="13760" y="13811"/>
                </a:lnTo>
                <a:cubicBezTo>
                  <a:pt x="13781" y="13802"/>
                  <a:pt x="13794" y="13800"/>
                  <a:pt x="13801" y="13800"/>
                </a:cubicBezTo>
                <a:cubicBezTo>
                  <a:pt x="13809" y="13800"/>
                  <a:pt x="13810" y="13804"/>
                  <a:pt x="13806" y="13807"/>
                </a:cubicBezTo>
                <a:lnTo>
                  <a:pt x="13806" y="13807"/>
                </a:lnTo>
                <a:cubicBezTo>
                  <a:pt x="13993" y="13725"/>
                  <a:pt x="13802" y="13784"/>
                  <a:pt x="14112" y="13635"/>
                </a:cubicBezTo>
                <a:cubicBezTo>
                  <a:pt x="14175" y="13572"/>
                  <a:pt x="14803" y="13346"/>
                  <a:pt x="15130" y="12994"/>
                </a:cubicBezTo>
                <a:cubicBezTo>
                  <a:pt x="15151" y="12976"/>
                  <a:pt x="15160" y="12970"/>
                  <a:pt x="15163" y="12970"/>
                </a:cubicBezTo>
                <a:lnTo>
                  <a:pt x="15163" y="12970"/>
                </a:lnTo>
                <a:cubicBezTo>
                  <a:pt x="15173" y="12970"/>
                  <a:pt x="15121" y="13033"/>
                  <a:pt x="15138" y="13033"/>
                </a:cubicBezTo>
                <a:cubicBezTo>
                  <a:pt x="15139" y="13033"/>
                  <a:pt x="15141" y="13032"/>
                  <a:pt x="15143" y="13032"/>
                </a:cubicBezTo>
                <a:cubicBezTo>
                  <a:pt x="15256" y="12919"/>
                  <a:pt x="15331" y="12843"/>
                  <a:pt x="15394" y="12768"/>
                </a:cubicBezTo>
                <a:cubicBezTo>
                  <a:pt x="15457" y="12705"/>
                  <a:pt x="15494" y="12655"/>
                  <a:pt x="15532" y="12604"/>
                </a:cubicBezTo>
                <a:cubicBezTo>
                  <a:pt x="15607" y="12504"/>
                  <a:pt x="15683" y="12429"/>
                  <a:pt x="15809" y="12215"/>
                </a:cubicBezTo>
                <a:cubicBezTo>
                  <a:pt x="15896" y="12102"/>
                  <a:pt x="15984" y="11989"/>
                  <a:pt x="16047" y="11876"/>
                </a:cubicBezTo>
                <a:lnTo>
                  <a:pt x="16047" y="11876"/>
                </a:lnTo>
                <a:cubicBezTo>
                  <a:pt x="16006" y="11931"/>
                  <a:pt x="15985" y="11955"/>
                  <a:pt x="15976" y="11955"/>
                </a:cubicBezTo>
                <a:cubicBezTo>
                  <a:pt x="15950" y="11955"/>
                  <a:pt x="16074" y="11696"/>
                  <a:pt x="16160" y="11474"/>
                </a:cubicBezTo>
                <a:lnTo>
                  <a:pt x="16198" y="11423"/>
                </a:lnTo>
                <a:lnTo>
                  <a:pt x="16198" y="11423"/>
                </a:lnTo>
                <a:cubicBezTo>
                  <a:pt x="16174" y="11543"/>
                  <a:pt x="16139" y="11650"/>
                  <a:pt x="16157" y="11650"/>
                </a:cubicBezTo>
                <a:cubicBezTo>
                  <a:pt x="16158" y="11650"/>
                  <a:pt x="16159" y="11650"/>
                  <a:pt x="16160" y="11649"/>
                </a:cubicBezTo>
                <a:cubicBezTo>
                  <a:pt x="16173" y="11624"/>
                  <a:pt x="16198" y="11562"/>
                  <a:pt x="16223" y="11499"/>
                </a:cubicBezTo>
                <a:lnTo>
                  <a:pt x="16223" y="11499"/>
                </a:lnTo>
                <a:cubicBezTo>
                  <a:pt x="16223" y="11519"/>
                  <a:pt x="16215" y="11540"/>
                  <a:pt x="16219" y="11540"/>
                </a:cubicBezTo>
                <a:cubicBezTo>
                  <a:pt x="16219" y="11540"/>
                  <a:pt x="16221" y="11539"/>
                  <a:pt x="16223" y="11536"/>
                </a:cubicBezTo>
                <a:cubicBezTo>
                  <a:pt x="16236" y="11524"/>
                  <a:pt x="16248" y="11474"/>
                  <a:pt x="16273" y="11398"/>
                </a:cubicBezTo>
                <a:lnTo>
                  <a:pt x="16361" y="11298"/>
                </a:lnTo>
                <a:lnTo>
                  <a:pt x="16361" y="11272"/>
                </a:lnTo>
                <a:cubicBezTo>
                  <a:pt x="16449" y="11071"/>
                  <a:pt x="16525" y="10883"/>
                  <a:pt x="16600" y="10682"/>
                </a:cubicBezTo>
                <a:cubicBezTo>
                  <a:pt x="16638" y="10468"/>
                  <a:pt x="16676" y="10267"/>
                  <a:pt x="16701" y="10054"/>
                </a:cubicBezTo>
                <a:cubicBezTo>
                  <a:pt x="16713" y="9941"/>
                  <a:pt x="16726" y="9815"/>
                  <a:pt x="16738" y="9689"/>
                </a:cubicBezTo>
                <a:cubicBezTo>
                  <a:pt x="16751" y="9564"/>
                  <a:pt x="16776" y="9425"/>
                  <a:pt x="16789" y="9275"/>
                </a:cubicBezTo>
                <a:cubicBezTo>
                  <a:pt x="16794" y="9340"/>
                  <a:pt x="16803" y="9359"/>
                  <a:pt x="16814" y="9359"/>
                </a:cubicBezTo>
                <a:cubicBezTo>
                  <a:pt x="16828" y="9359"/>
                  <a:pt x="16846" y="9324"/>
                  <a:pt x="16860" y="9324"/>
                </a:cubicBezTo>
                <a:cubicBezTo>
                  <a:pt x="16862" y="9324"/>
                  <a:pt x="16863" y="9324"/>
                  <a:pt x="16864" y="9325"/>
                </a:cubicBezTo>
                <a:cubicBezTo>
                  <a:pt x="16839" y="9413"/>
                  <a:pt x="16826" y="9526"/>
                  <a:pt x="16801" y="9664"/>
                </a:cubicBezTo>
                <a:cubicBezTo>
                  <a:pt x="16790" y="9798"/>
                  <a:pt x="16769" y="9943"/>
                  <a:pt x="16738" y="10088"/>
                </a:cubicBezTo>
                <a:lnTo>
                  <a:pt x="16738" y="10088"/>
                </a:lnTo>
                <a:cubicBezTo>
                  <a:pt x="16750" y="10034"/>
                  <a:pt x="16757" y="10017"/>
                  <a:pt x="16760" y="10017"/>
                </a:cubicBezTo>
                <a:cubicBezTo>
                  <a:pt x="16764" y="10017"/>
                  <a:pt x="16764" y="10037"/>
                  <a:pt x="16764" y="10054"/>
                </a:cubicBezTo>
                <a:cubicBezTo>
                  <a:pt x="16801" y="9853"/>
                  <a:pt x="16826" y="9664"/>
                  <a:pt x="16852" y="9476"/>
                </a:cubicBezTo>
                <a:cubicBezTo>
                  <a:pt x="16853" y="9476"/>
                  <a:pt x="16854" y="9476"/>
                  <a:pt x="16855" y="9476"/>
                </a:cubicBezTo>
                <a:cubicBezTo>
                  <a:pt x="16878" y="9476"/>
                  <a:pt x="16891" y="9343"/>
                  <a:pt x="16927" y="9199"/>
                </a:cubicBezTo>
                <a:lnTo>
                  <a:pt x="16927" y="9199"/>
                </a:lnTo>
                <a:cubicBezTo>
                  <a:pt x="16920" y="9210"/>
                  <a:pt x="16914" y="9214"/>
                  <a:pt x="16910" y="9214"/>
                </a:cubicBezTo>
                <a:cubicBezTo>
                  <a:pt x="16867" y="9214"/>
                  <a:pt x="16939" y="8752"/>
                  <a:pt x="16939" y="8558"/>
                </a:cubicBezTo>
                <a:cubicBezTo>
                  <a:pt x="16952" y="8558"/>
                  <a:pt x="16965" y="8558"/>
                  <a:pt x="16965" y="8609"/>
                </a:cubicBezTo>
                <a:cubicBezTo>
                  <a:pt x="16965" y="8646"/>
                  <a:pt x="16965" y="8734"/>
                  <a:pt x="16939" y="8872"/>
                </a:cubicBezTo>
                <a:cubicBezTo>
                  <a:pt x="17022" y="8578"/>
                  <a:pt x="16928" y="8504"/>
                  <a:pt x="16967" y="8299"/>
                </a:cubicBezTo>
                <a:lnTo>
                  <a:pt x="16967" y="8299"/>
                </a:lnTo>
                <a:cubicBezTo>
                  <a:pt x="16972" y="8237"/>
                  <a:pt x="16981" y="8168"/>
                  <a:pt x="16990" y="8106"/>
                </a:cubicBezTo>
                <a:cubicBezTo>
                  <a:pt x="16990" y="8081"/>
                  <a:pt x="17002" y="8081"/>
                  <a:pt x="17002" y="8081"/>
                </a:cubicBezTo>
                <a:lnTo>
                  <a:pt x="17002" y="8093"/>
                </a:lnTo>
                <a:cubicBezTo>
                  <a:pt x="17015" y="8068"/>
                  <a:pt x="17015" y="8005"/>
                  <a:pt x="16977" y="7955"/>
                </a:cubicBezTo>
                <a:lnTo>
                  <a:pt x="16977" y="7955"/>
                </a:lnTo>
                <a:cubicBezTo>
                  <a:pt x="16990" y="7968"/>
                  <a:pt x="17027" y="8005"/>
                  <a:pt x="17040" y="8018"/>
                </a:cubicBezTo>
                <a:cubicBezTo>
                  <a:pt x="17002" y="7968"/>
                  <a:pt x="16965" y="7880"/>
                  <a:pt x="16952" y="7792"/>
                </a:cubicBezTo>
                <a:lnTo>
                  <a:pt x="16952" y="7792"/>
                </a:lnTo>
                <a:cubicBezTo>
                  <a:pt x="16977" y="7842"/>
                  <a:pt x="17053" y="7955"/>
                  <a:pt x="17053" y="7993"/>
                </a:cubicBezTo>
                <a:cubicBezTo>
                  <a:pt x="17059" y="7993"/>
                  <a:pt x="17065" y="7996"/>
                  <a:pt x="17070" y="7996"/>
                </a:cubicBezTo>
                <a:cubicBezTo>
                  <a:pt x="17075" y="7996"/>
                  <a:pt x="17078" y="7993"/>
                  <a:pt x="17078" y="7980"/>
                </a:cubicBezTo>
                <a:cubicBezTo>
                  <a:pt x="17065" y="7968"/>
                  <a:pt x="17027" y="7905"/>
                  <a:pt x="17040" y="7905"/>
                </a:cubicBezTo>
                <a:lnTo>
                  <a:pt x="17040" y="7905"/>
                </a:lnTo>
                <a:cubicBezTo>
                  <a:pt x="17077" y="7954"/>
                  <a:pt x="17066" y="7931"/>
                  <a:pt x="17101" y="7977"/>
                </a:cubicBezTo>
                <a:lnTo>
                  <a:pt x="17101" y="7977"/>
                </a:lnTo>
                <a:cubicBezTo>
                  <a:pt x="17090" y="7959"/>
                  <a:pt x="17081" y="7891"/>
                  <a:pt x="17098" y="7891"/>
                </a:cubicBezTo>
                <a:cubicBezTo>
                  <a:pt x="17100" y="7891"/>
                  <a:pt x="17101" y="7891"/>
                  <a:pt x="17103" y="7892"/>
                </a:cubicBezTo>
                <a:cubicBezTo>
                  <a:pt x="17103" y="7903"/>
                  <a:pt x="17112" y="7948"/>
                  <a:pt x="17107" y="7970"/>
                </a:cubicBezTo>
                <a:lnTo>
                  <a:pt x="17107" y="7970"/>
                </a:lnTo>
                <a:cubicBezTo>
                  <a:pt x="17114" y="7952"/>
                  <a:pt x="17116" y="7935"/>
                  <a:pt x="17123" y="7924"/>
                </a:cubicBezTo>
                <a:lnTo>
                  <a:pt x="17123" y="7924"/>
                </a:lnTo>
                <a:cubicBezTo>
                  <a:pt x="17120" y="7940"/>
                  <a:pt x="17128" y="7983"/>
                  <a:pt x="17128" y="7993"/>
                </a:cubicBezTo>
                <a:cubicBezTo>
                  <a:pt x="17128" y="7990"/>
                  <a:pt x="17129" y="7989"/>
                  <a:pt x="17131" y="7989"/>
                </a:cubicBezTo>
                <a:cubicBezTo>
                  <a:pt x="17137" y="7989"/>
                  <a:pt x="17153" y="8005"/>
                  <a:pt x="17153" y="8005"/>
                </a:cubicBezTo>
                <a:lnTo>
                  <a:pt x="17153" y="7980"/>
                </a:lnTo>
                <a:cubicBezTo>
                  <a:pt x="17156" y="7984"/>
                  <a:pt x="17160" y="7985"/>
                  <a:pt x="17163" y="7985"/>
                </a:cubicBezTo>
                <a:cubicBezTo>
                  <a:pt x="17172" y="7985"/>
                  <a:pt x="17182" y="7973"/>
                  <a:pt x="17191" y="7955"/>
                </a:cubicBezTo>
                <a:cubicBezTo>
                  <a:pt x="17203" y="7955"/>
                  <a:pt x="17216" y="7943"/>
                  <a:pt x="17216" y="7943"/>
                </a:cubicBezTo>
                <a:lnTo>
                  <a:pt x="17241" y="7943"/>
                </a:lnTo>
                <a:cubicBezTo>
                  <a:pt x="17254" y="7943"/>
                  <a:pt x="17279" y="7968"/>
                  <a:pt x="17304" y="7980"/>
                </a:cubicBezTo>
                <a:cubicBezTo>
                  <a:pt x="17266" y="7980"/>
                  <a:pt x="17191" y="8005"/>
                  <a:pt x="17291" y="8081"/>
                </a:cubicBezTo>
                <a:cubicBezTo>
                  <a:pt x="17392" y="8106"/>
                  <a:pt x="17719" y="8194"/>
                  <a:pt x="18033" y="8395"/>
                </a:cubicBezTo>
                <a:lnTo>
                  <a:pt x="18083" y="8458"/>
                </a:lnTo>
                <a:lnTo>
                  <a:pt x="18322" y="8609"/>
                </a:lnTo>
                <a:cubicBezTo>
                  <a:pt x="18146" y="8546"/>
                  <a:pt x="17681" y="8319"/>
                  <a:pt x="17455" y="8206"/>
                </a:cubicBezTo>
                <a:lnTo>
                  <a:pt x="17455" y="8206"/>
                </a:lnTo>
                <a:cubicBezTo>
                  <a:pt x="17568" y="8307"/>
                  <a:pt x="17480" y="8244"/>
                  <a:pt x="17656" y="8382"/>
                </a:cubicBezTo>
                <a:cubicBezTo>
                  <a:pt x="17669" y="8396"/>
                  <a:pt x="17672" y="8401"/>
                  <a:pt x="17667" y="8401"/>
                </a:cubicBezTo>
                <a:cubicBezTo>
                  <a:pt x="17650" y="8401"/>
                  <a:pt x="17532" y="8324"/>
                  <a:pt x="17492" y="8294"/>
                </a:cubicBezTo>
                <a:lnTo>
                  <a:pt x="17492" y="8294"/>
                </a:lnTo>
                <a:lnTo>
                  <a:pt x="17920" y="8621"/>
                </a:lnTo>
                <a:cubicBezTo>
                  <a:pt x="17920" y="8619"/>
                  <a:pt x="17921" y="8617"/>
                  <a:pt x="17924" y="8617"/>
                </a:cubicBezTo>
                <a:cubicBezTo>
                  <a:pt x="17964" y="8617"/>
                  <a:pt x="18240" y="8813"/>
                  <a:pt x="18279" y="8813"/>
                </a:cubicBezTo>
                <a:cubicBezTo>
                  <a:pt x="18282" y="8813"/>
                  <a:pt x="18284" y="8812"/>
                  <a:pt x="18284" y="8810"/>
                </a:cubicBezTo>
                <a:lnTo>
                  <a:pt x="17781" y="8483"/>
                </a:lnTo>
                <a:cubicBezTo>
                  <a:pt x="17781" y="8477"/>
                  <a:pt x="17786" y="8474"/>
                  <a:pt x="17796" y="8474"/>
                </a:cubicBezTo>
                <a:cubicBezTo>
                  <a:pt x="17864" y="8474"/>
                  <a:pt x="18159" y="8627"/>
                  <a:pt x="18435" y="8847"/>
                </a:cubicBezTo>
                <a:cubicBezTo>
                  <a:pt x="18464" y="8877"/>
                  <a:pt x="18455" y="8885"/>
                  <a:pt x="18434" y="8885"/>
                </a:cubicBezTo>
                <a:cubicBezTo>
                  <a:pt x="18405" y="8885"/>
                  <a:pt x="18354" y="8871"/>
                  <a:pt x="18339" y="8871"/>
                </a:cubicBezTo>
                <a:cubicBezTo>
                  <a:pt x="18336" y="8871"/>
                  <a:pt x="18334" y="8871"/>
                  <a:pt x="18334" y="8872"/>
                </a:cubicBezTo>
                <a:cubicBezTo>
                  <a:pt x="18385" y="8898"/>
                  <a:pt x="18661" y="9086"/>
                  <a:pt x="18686" y="9111"/>
                </a:cubicBezTo>
                <a:lnTo>
                  <a:pt x="18535" y="9023"/>
                </a:lnTo>
                <a:lnTo>
                  <a:pt x="18535" y="9023"/>
                </a:lnTo>
                <a:cubicBezTo>
                  <a:pt x="18711" y="9174"/>
                  <a:pt x="18862" y="9212"/>
                  <a:pt x="19076" y="9413"/>
                </a:cubicBezTo>
                <a:cubicBezTo>
                  <a:pt x="19151" y="9463"/>
                  <a:pt x="19289" y="9614"/>
                  <a:pt x="19314" y="9614"/>
                </a:cubicBezTo>
                <a:cubicBezTo>
                  <a:pt x="19226" y="9492"/>
                  <a:pt x="19254" y="9381"/>
                  <a:pt x="19330" y="9381"/>
                </a:cubicBezTo>
                <a:cubicBezTo>
                  <a:pt x="19341" y="9381"/>
                  <a:pt x="19352" y="9383"/>
                  <a:pt x="19365" y="9388"/>
                </a:cubicBezTo>
                <a:cubicBezTo>
                  <a:pt x="19390" y="9413"/>
                  <a:pt x="19767" y="9727"/>
                  <a:pt x="19867" y="9802"/>
                </a:cubicBezTo>
                <a:cubicBezTo>
                  <a:pt x="19886" y="9831"/>
                  <a:pt x="19891" y="9845"/>
                  <a:pt x="19881" y="9845"/>
                </a:cubicBezTo>
                <a:cubicBezTo>
                  <a:pt x="19878" y="9845"/>
                  <a:pt x="19874" y="9843"/>
                  <a:pt x="19867" y="9840"/>
                </a:cubicBezTo>
                <a:lnTo>
                  <a:pt x="19867" y="9840"/>
                </a:lnTo>
                <a:cubicBezTo>
                  <a:pt x="20094" y="9991"/>
                  <a:pt x="20370" y="10167"/>
                  <a:pt x="20734" y="10355"/>
                </a:cubicBezTo>
                <a:cubicBezTo>
                  <a:pt x="20898" y="10443"/>
                  <a:pt x="21086" y="10531"/>
                  <a:pt x="21300" y="10632"/>
                </a:cubicBezTo>
                <a:cubicBezTo>
                  <a:pt x="21715" y="10808"/>
                  <a:pt x="22205" y="10996"/>
                  <a:pt x="22808" y="11084"/>
                </a:cubicBezTo>
                <a:cubicBezTo>
                  <a:pt x="23000" y="11115"/>
                  <a:pt x="23208" y="11132"/>
                  <a:pt x="23424" y="11132"/>
                </a:cubicBezTo>
                <a:cubicBezTo>
                  <a:pt x="23827" y="11132"/>
                  <a:pt x="24258" y="11072"/>
                  <a:pt x="24668" y="10933"/>
                </a:cubicBezTo>
                <a:lnTo>
                  <a:pt x="24668" y="10921"/>
                </a:lnTo>
                <a:cubicBezTo>
                  <a:pt x="24793" y="10883"/>
                  <a:pt x="24919" y="10833"/>
                  <a:pt x="25044" y="10782"/>
                </a:cubicBezTo>
                <a:cubicBezTo>
                  <a:pt x="25208" y="10694"/>
                  <a:pt x="25384" y="10606"/>
                  <a:pt x="25522" y="10506"/>
                </a:cubicBezTo>
                <a:cubicBezTo>
                  <a:pt x="25547" y="10493"/>
                  <a:pt x="25572" y="10481"/>
                  <a:pt x="25597" y="10468"/>
                </a:cubicBezTo>
                <a:cubicBezTo>
                  <a:pt x="25610" y="10456"/>
                  <a:pt x="25610" y="10456"/>
                  <a:pt x="25623" y="10443"/>
                </a:cubicBezTo>
                <a:cubicBezTo>
                  <a:pt x="25811" y="10317"/>
                  <a:pt x="25974" y="10179"/>
                  <a:pt x="26125" y="10041"/>
                </a:cubicBezTo>
                <a:cubicBezTo>
                  <a:pt x="26175" y="10003"/>
                  <a:pt x="26201" y="9966"/>
                  <a:pt x="26226" y="9941"/>
                </a:cubicBezTo>
                <a:lnTo>
                  <a:pt x="26314" y="9853"/>
                </a:lnTo>
                <a:cubicBezTo>
                  <a:pt x="26376" y="9790"/>
                  <a:pt x="26427" y="9727"/>
                  <a:pt x="26477" y="9677"/>
                </a:cubicBezTo>
                <a:cubicBezTo>
                  <a:pt x="26590" y="9564"/>
                  <a:pt x="26678" y="9450"/>
                  <a:pt x="26779" y="9337"/>
                </a:cubicBezTo>
                <a:cubicBezTo>
                  <a:pt x="26841" y="9262"/>
                  <a:pt x="26904" y="9199"/>
                  <a:pt x="26955" y="9124"/>
                </a:cubicBezTo>
                <a:lnTo>
                  <a:pt x="26955" y="9111"/>
                </a:lnTo>
                <a:cubicBezTo>
                  <a:pt x="26967" y="9099"/>
                  <a:pt x="26992" y="9073"/>
                  <a:pt x="27005" y="9061"/>
                </a:cubicBezTo>
                <a:lnTo>
                  <a:pt x="27042" y="9011"/>
                </a:lnTo>
                <a:lnTo>
                  <a:pt x="27042" y="8998"/>
                </a:lnTo>
                <a:cubicBezTo>
                  <a:pt x="27457" y="8445"/>
                  <a:pt x="27746" y="7842"/>
                  <a:pt x="27872" y="7402"/>
                </a:cubicBezTo>
                <a:cubicBezTo>
                  <a:pt x="27910" y="7289"/>
                  <a:pt x="27947" y="7189"/>
                  <a:pt x="27960" y="7101"/>
                </a:cubicBezTo>
                <a:cubicBezTo>
                  <a:pt x="27985" y="6975"/>
                  <a:pt x="28010" y="6874"/>
                  <a:pt x="28023" y="6812"/>
                </a:cubicBezTo>
                <a:lnTo>
                  <a:pt x="28023" y="6799"/>
                </a:lnTo>
                <a:cubicBezTo>
                  <a:pt x="28035" y="6761"/>
                  <a:pt x="28035" y="6724"/>
                  <a:pt x="28035" y="6711"/>
                </a:cubicBezTo>
                <a:cubicBezTo>
                  <a:pt x="28035" y="6695"/>
                  <a:pt x="28035" y="6685"/>
                  <a:pt x="28033" y="6685"/>
                </a:cubicBezTo>
                <a:cubicBezTo>
                  <a:pt x="28030" y="6685"/>
                  <a:pt x="28024" y="6701"/>
                  <a:pt x="28010" y="6736"/>
                </a:cubicBezTo>
                <a:cubicBezTo>
                  <a:pt x="28010" y="6749"/>
                  <a:pt x="28010" y="6774"/>
                  <a:pt x="27997" y="6799"/>
                </a:cubicBezTo>
                <a:cubicBezTo>
                  <a:pt x="27997" y="6799"/>
                  <a:pt x="27997" y="6824"/>
                  <a:pt x="27985" y="6887"/>
                </a:cubicBezTo>
                <a:cubicBezTo>
                  <a:pt x="27960" y="6975"/>
                  <a:pt x="27935" y="7126"/>
                  <a:pt x="27884" y="7302"/>
                </a:cubicBezTo>
                <a:cubicBezTo>
                  <a:pt x="27884" y="7314"/>
                  <a:pt x="27884" y="7314"/>
                  <a:pt x="27884" y="7314"/>
                </a:cubicBezTo>
                <a:cubicBezTo>
                  <a:pt x="27784" y="7628"/>
                  <a:pt x="27608" y="8056"/>
                  <a:pt x="27369" y="8470"/>
                </a:cubicBezTo>
                <a:cubicBezTo>
                  <a:pt x="27294" y="8583"/>
                  <a:pt x="27231" y="8696"/>
                  <a:pt x="27156" y="8810"/>
                </a:cubicBezTo>
                <a:lnTo>
                  <a:pt x="27118" y="8860"/>
                </a:lnTo>
                <a:cubicBezTo>
                  <a:pt x="27055" y="8935"/>
                  <a:pt x="26992" y="9011"/>
                  <a:pt x="26929" y="9099"/>
                </a:cubicBezTo>
                <a:cubicBezTo>
                  <a:pt x="26829" y="9249"/>
                  <a:pt x="26703" y="9375"/>
                  <a:pt x="26590" y="9513"/>
                </a:cubicBezTo>
                <a:cubicBezTo>
                  <a:pt x="26477" y="9651"/>
                  <a:pt x="26339" y="9777"/>
                  <a:pt x="26213" y="9903"/>
                </a:cubicBezTo>
                <a:cubicBezTo>
                  <a:pt x="26163" y="9966"/>
                  <a:pt x="26075" y="10041"/>
                  <a:pt x="25987" y="10116"/>
                </a:cubicBezTo>
                <a:cubicBezTo>
                  <a:pt x="25912" y="10192"/>
                  <a:pt x="25824" y="10255"/>
                  <a:pt x="25723" y="10317"/>
                </a:cubicBezTo>
                <a:cubicBezTo>
                  <a:pt x="25522" y="10481"/>
                  <a:pt x="25296" y="10606"/>
                  <a:pt x="25070" y="10720"/>
                </a:cubicBezTo>
                <a:cubicBezTo>
                  <a:pt x="25271" y="10619"/>
                  <a:pt x="25497" y="10481"/>
                  <a:pt x="25736" y="10305"/>
                </a:cubicBezTo>
                <a:cubicBezTo>
                  <a:pt x="25874" y="10192"/>
                  <a:pt x="26025" y="10054"/>
                  <a:pt x="26163" y="9915"/>
                </a:cubicBezTo>
                <a:cubicBezTo>
                  <a:pt x="26276" y="9802"/>
                  <a:pt x="26402" y="9677"/>
                  <a:pt x="26527" y="9526"/>
                </a:cubicBezTo>
                <a:cubicBezTo>
                  <a:pt x="26779" y="9237"/>
                  <a:pt x="27055" y="8898"/>
                  <a:pt x="27319" y="8458"/>
                </a:cubicBezTo>
                <a:cubicBezTo>
                  <a:pt x="27558" y="8068"/>
                  <a:pt x="27771" y="7591"/>
                  <a:pt x="27910" y="7050"/>
                </a:cubicBezTo>
                <a:cubicBezTo>
                  <a:pt x="27922" y="6987"/>
                  <a:pt x="27947" y="6925"/>
                  <a:pt x="27960" y="6849"/>
                </a:cubicBezTo>
                <a:cubicBezTo>
                  <a:pt x="27972" y="6774"/>
                  <a:pt x="27985" y="6698"/>
                  <a:pt x="27997" y="6623"/>
                </a:cubicBezTo>
                <a:lnTo>
                  <a:pt x="27997" y="6623"/>
                </a:lnTo>
                <a:cubicBezTo>
                  <a:pt x="27972" y="6698"/>
                  <a:pt x="27960" y="6799"/>
                  <a:pt x="27935" y="6912"/>
                </a:cubicBezTo>
                <a:cubicBezTo>
                  <a:pt x="27922" y="6925"/>
                  <a:pt x="27922" y="6937"/>
                  <a:pt x="27922" y="6950"/>
                </a:cubicBezTo>
                <a:cubicBezTo>
                  <a:pt x="27847" y="7201"/>
                  <a:pt x="27746" y="7553"/>
                  <a:pt x="27558" y="7917"/>
                </a:cubicBezTo>
                <a:lnTo>
                  <a:pt x="27558" y="7943"/>
                </a:lnTo>
                <a:cubicBezTo>
                  <a:pt x="27520" y="8005"/>
                  <a:pt x="27495" y="8056"/>
                  <a:pt x="27457" y="8118"/>
                </a:cubicBezTo>
                <a:cubicBezTo>
                  <a:pt x="27357" y="8345"/>
                  <a:pt x="27218" y="8546"/>
                  <a:pt x="27068" y="8772"/>
                </a:cubicBezTo>
                <a:cubicBezTo>
                  <a:pt x="26955" y="8923"/>
                  <a:pt x="26829" y="9099"/>
                  <a:pt x="26703" y="9249"/>
                </a:cubicBezTo>
                <a:cubicBezTo>
                  <a:pt x="26590" y="9375"/>
                  <a:pt x="26490" y="9501"/>
                  <a:pt x="26376" y="9626"/>
                </a:cubicBezTo>
                <a:cubicBezTo>
                  <a:pt x="26314" y="9677"/>
                  <a:pt x="26263" y="9739"/>
                  <a:pt x="26201" y="9802"/>
                </a:cubicBezTo>
                <a:lnTo>
                  <a:pt x="26113" y="9890"/>
                </a:lnTo>
                <a:cubicBezTo>
                  <a:pt x="26087" y="9915"/>
                  <a:pt x="26037" y="9966"/>
                  <a:pt x="26000" y="9991"/>
                </a:cubicBezTo>
                <a:cubicBezTo>
                  <a:pt x="26000" y="10003"/>
                  <a:pt x="25987" y="10003"/>
                  <a:pt x="25974" y="10016"/>
                </a:cubicBezTo>
                <a:cubicBezTo>
                  <a:pt x="25974" y="10028"/>
                  <a:pt x="25962" y="10028"/>
                  <a:pt x="25949" y="10041"/>
                </a:cubicBezTo>
                <a:cubicBezTo>
                  <a:pt x="25610" y="10355"/>
                  <a:pt x="25158" y="10644"/>
                  <a:pt x="24655" y="10808"/>
                </a:cubicBezTo>
                <a:cubicBezTo>
                  <a:pt x="24245" y="10947"/>
                  <a:pt x="23820" y="11008"/>
                  <a:pt x="23429" y="11008"/>
                </a:cubicBezTo>
                <a:cubicBezTo>
                  <a:pt x="23329" y="11008"/>
                  <a:pt x="23230" y="11004"/>
                  <a:pt x="23134" y="10996"/>
                </a:cubicBezTo>
                <a:cubicBezTo>
                  <a:pt x="22971" y="10983"/>
                  <a:pt x="22820" y="10958"/>
                  <a:pt x="22670" y="10933"/>
                </a:cubicBezTo>
                <a:cubicBezTo>
                  <a:pt x="22657" y="10933"/>
                  <a:pt x="22644" y="10921"/>
                  <a:pt x="22619" y="10921"/>
                </a:cubicBezTo>
                <a:cubicBezTo>
                  <a:pt x="22560" y="10906"/>
                  <a:pt x="22496" y="10891"/>
                  <a:pt x="22436" y="10876"/>
                </a:cubicBezTo>
                <a:lnTo>
                  <a:pt x="22436" y="10876"/>
                </a:lnTo>
                <a:cubicBezTo>
                  <a:pt x="22472" y="10884"/>
                  <a:pt x="22508" y="10890"/>
                  <a:pt x="22544" y="10896"/>
                </a:cubicBezTo>
                <a:cubicBezTo>
                  <a:pt x="22670" y="10933"/>
                  <a:pt x="22783" y="10946"/>
                  <a:pt x="22908" y="10958"/>
                </a:cubicBezTo>
                <a:cubicBezTo>
                  <a:pt x="22971" y="10971"/>
                  <a:pt x="23047" y="10983"/>
                  <a:pt x="23109" y="10983"/>
                </a:cubicBezTo>
                <a:lnTo>
                  <a:pt x="23122" y="10983"/>
                </a:lnTo>
                <a:cubicBezTo>
                  <a:pt x="23237" y="10993"/>
                  <a:pt x="23347" y="10997"/>
                  <a:pt x="23450" y="10997"/>
                </a:cubicBezTo>
                <a:cubicBezTo>
                  <a:pt x="23616" y="10997"/>
                  <a:pt x="23764" y="10986"/>
                  <a:pt x="23888" y="10971"/>
                </a:cubicBezTo>
                <a:cubicBezTo>
                  <a:pt x="24014" y="10946"/>
                  <a:pt x="24127" y="10933"/>
                  <a:pt x="24253" y="10908"/>
                </a:cubicBezTo>
                <a:cubicBezTo>
                  <a:pt x="24452" y="10856"/>
                  <a:pt x="24532" y="10828"/>
                  <a:pt x="24517" y="10828"/>
                </a:cubicBezTo>
                <a:cubicBezTo>
                  <a:pt x="24510" y="10828"/>
                  <a:pt x="24484" y="10834"/>
                  <a:pt x="24441" y="10845"/>
                </a:cubicBezTo>
                <a:cubicBezTo>
                  <a:pt x="24316" y="10883"/>
                  <a:pt x="24002" y="10958"/>
                  <a:pt x="23587" y="10971"/>
                </a:cubicBezTo>
                <a:cubicBezTo>
                  <a:pt x="23551" y="10972"/>
                  <a:pt x="23515" y="10972"/>
                  <a:pt x="23479" y="10972"/>
                </a:cubicBezTo>
                <a:cubicBezTo>
                  <a:pt x="23078" y="10972"/>
                  <a:pt x="22630" y="10909"/>
                  <a:pt x="22192" y="10782"/>
                </a:cubicBezTo>
                <a:cubicBezTo>
                  <a:pt x="21727" y="10644"/>
                  <a:pt x="21275" y="10443"/>
                  <a:pt x="20885" y="10230"/>
                </a:cubicBezTo>
                <a:cubicBezTo>
                  <a:pt x="20584" y="10066"/>
                  <a:pt x="20307" y="9890"/>
                  <a:pt x="20081" y="9739"/>
                </a:cubicBezTo>
                <a:lnTo>
                  <a:pt x="20056" y="9727"/>
                </a:lnTo>
                <a:cubicBezTo>
                  <a:pt x="19704" y="9501"/>
                  <a:pt x="19415" y="9287"/>
                  <a:pt x="19239" y="9149"/>
                </a:cubicBezTo>
                <a:lnTo>
                  <a:pt x="19239" y="9149"/>
                </a:lnTo>
                <a:cubicBezTo>
                  <a:pt x="19729" y="9513"/>
                  <a:pt x="20257" y="9865"/>
                  <a:pt x="20847" y="10179"/>
                </a:cubicBezTo>
                <a:cubicBezTo>
                  <a:pt x="21451" y="10493"/>
                  <a:pt x="22117" y="10795"/>
                  <a:pt x="22946" y="10908"/>
                </a:cubicBezTo>
                <a:cubicBezTo>
                  <a:pt x="23084" y="10921"/>
                  <a:pt x="23194" y="10924"/>
                  <a:pt x="23276" y="10924"/>
                </a:cubicBezTo>
                <a:cubicBezTo>
                  <a:pt x="23358" y="10924"/>
                  <a:pt x="23411" y="10921"/>
                  <a:pt x="23436" y="10921"/>
                </a:cubicBezTo>
                <a:cubicBezTo>
                  <a:pt x="23486" y="10921"/>
                  <a:pt x="23423" y="10908"/>
                  <a:pt x="23273" y="10908"/>
                </a:cubicBezTo>
                <a:cubicBezTo>
                  <a:pt x="22971" y="10896"/>
                  <a:pt x="22355" y="10795"/>
                  <a:pt x="21740" y="10544"/>
                </a:cubicBezTo>
                <a:cubicBezTo>
                  <a:pt x="20483" y="10066"/>
                  <a:pt x="19239" y="9099"/>
                  <a:pt x="18548" y="8583"/>
                </a:cubicBezTo>
                <a:cubicBezTo>
                  <a:pt x="18573" y="8583"/>
                  <a:pt x="18573" y="8571"/>
                  <a:pt x="18598" y="8571"/>
                </a:cubicBezTo>
                <a:cubicBezTo>
                  <a:pt x="19214" y="9036"/>
                  <a:pt x="19855" y="9526"/>
                  <a:pt x="20609" y="9966"/>
                </a:cubicBezTo>
                <a:cubicBezTo>
                  <a:pt x="20973" y="10179"/>
                  <a:pt x="21375" y="10393"/>
                  <a:pt x="21828" y="10556"/>
                </a:cubicBezTo>
                <a:cubicBezTo>
                  <a:pt x="22280" y="10720"/>
                  <a:pt x="22783" y="10858"/>
                  <a:pt x="23348" y="10870"/>
                </a:cubicBezTo>
                <a:cubicBezTo>
                  <a:pt x="22732" y="10845"/>
                  <a:pt x="22192" y="10682"/>
                  <a:pt x="21715" y="10481"/>
                </a:cubicBezTo>
                <a:lnTo>
                  <a:pt x="21715" y="10481"/>
                </a:lnTo>
                <a:cubicBezTo>
                  <a:pt x="22104" y="10632"/>
                  <a:pt x="22519" y="10757"/>
                  <a:pt x="22984" y="10820"/>
                </a:cubicBezTo>
                <a:cubicBezTo>
                  <a:pt x="23124" y="10836"/>
                  <a:pt x="23270" y="10844"/>
                  <a:pt x="23419" y="10844"/>
                </a:cubicBezTo>
                <a:cubicBezTo>
                  <a:pt x="23752" y="10844"/>
                  <a:pt x="24103" y="10802"/>
                  <a:pt x="24441" y="10707"/>
                </a:cubicBezTo>
                <a:cubicBezTo>
                  <a:pt x="24944" y="10556"/>
                  <a:pt x="25396" y="10305"/>
                  <a:pt x="25761" y="10003"/>
                </a:cubicBezTo>
                <a:cubicBezTo>
                  <a:pt x="25836" y="9928"/>
                  <a:pt x="25937" y="9853"/>
                  <a:pt x="26012" y="9777"/>
                </a:cubicBezTo>
                <a:lnTo>
                  <a:pt x="26213" y="9564"/>
                </a:lnTo>
                <a:cubicBezTo>
                  <a:pt x="26351" y="9438"/>
                  <a:pt x="26477" y="9287"/>
                  <a:pt x="26603" y="9136"/>
                </a:cubicBezTo>
                <a:lnTo>
                  <a:pt x="26603" y="9136"/>
                </a:lnTo>
                <a:cubicBezTo>
                  <a:pt x="26464" y="9300"/>
                  <a:pt x="26326" y="9450"/>
                  <a:pt x="26201" y="9576"/>
                </a:cubicBezTo>
                <a:cubicBezTo>
                  <a:pt x="26138" y="9639"/>
                  <a:pt x="26075" y="9702"/>
                  <a:pt x="26012" y="9752"/>
                </a:cubicBezTo>
                <a:cubicBezTo>
                  <a:pt x="25949" y="9815"/>
                  <a:pt x="25874" y="9890"/>
                  <a:pt x="25811" y="9941"/>
                </a:cubicBezTo>
                <a:cubicBezTo>
                  <a:pt x="25522" y="10179"/>
                  <a:pt x="25258" y="10343"/>
                  <a:pt x="25032" y="10443"/>
                </a:cubicBezTo>
                <a:cubicBezTo>
                  <a:pt x="24818" y="10556"/>
                  <a:pt x="24642" y="10619"/>
                  <a:pt x="24529" y="10644"/>
                </a:cubicBezTo>
                <a:cubicBezTo>
                  <a:pt x="24404" y="10682"/>
                  <a:pt x="24341" y="10694"/>
                  <a:pt x="24328" y="10694"/>
                </a:cubicBezTo>
                <a:cubicBezTo>
                  <a:pt x="24303" y="10694"/>
                  <a:pt x="24454" y="10657"/>
                  <a:pt x="24718" y="10544"/>
                </a:cubicBezTo>
                <a:cubicBezTo>
                  <a:pt x="24969" y="10443"/>
                  <a:pt x="25308" y="10255"/>
                  <a:pt x="25610" y="10003"/>
                </a:cubicBezTo>
                <a:lnTo>
                  <a:pt x="25610" y="10003"/>
                </a:lnTo>
                <a:cubicBezTo>
                  <a:pt x="25334" y="10230"/>
                  <a:pt x="24982" y="10431"/>
                  <a:pt x="24580" y="10569"/>
                </a:cubicBezTo>
                <a:cubicBezTo>
                  <a:pt x="24217" y="10705"/>
                  <a:pt x="23823" y="10759"/>
                  <a:pt x="23435" y="10759"/>
                </a:cubicBezTo>
                <a:cubicBezTo>
                  <a:pt x="23394" y="10759"/>
                  <a:pt x="23352" y="10759"/>
                  <a:pt x="23310" y="10757"/>
                </a:cubicBezTo>
                <a:cubicBezTo>
                  <a:pt x="22468" y="10720"/>
                  <a:pt x="21765" y="10443"/>
                  <a:pt x="21174" y="10142"/>
                </a:cubicBezTo>
                <a:cubicBezTo>
                  <a:pt x="21181" y="10138"/>
                  <a:pt x="21188" y="10137"/>
                  <a:pt x="21197" y="10137"/>
                </a:cubicBezTo>
                <a:cubicBezTo>
                  <a:pt x="21258" y="10137"/>
                  <a:pt x="21367" y="10208"/>
                  <a:pt x="21372" y="10208"/>
                </a:cubicBezTo>
                <a:cubicBezTo>
                  <a:pt x="21375" y="10208"/>
                  <a:pt x="21350" y="10188"/>
                  <a:pt x="21275" y="10129"/>
                </a:cubicBezTo>
                <a:lnTo>
                  <a:pt x="21275" y="10129"/>
                </a:lnTo>
                <a:cubicBezTo>
                  <a:pt x="21312" y="10142"/>
                  <a:pt x="21338" y="10142"/>
                  <a:pt x="21350" y="10154"/>
                </a:cubicBezTo>
                <a:lnTo>
                  <a:pt x="21400" y="10179"/>
                </a:lnTo>
                <a:cubicBezTo>
                  <a:pt x="21476" y="10217"/>
                  <a:pt x="21513" y="10255"/>
                  <a:pt x="21664" y="10317"/>
                </a:cubicBezTo>
                <a:cubicBezTo>
                  <a:pt x="21664" y="10305"/>
                  <a:pt x="21664" y="10305"/>
                  <a:pt x="21664" y="10292"/>
                </a:cubicBezTo>
                <a:cubicBezTo>
                  <a:pt x="22217" y="10531"/>
                  <a:pt x="22858" y="10694"/>
                  <a:pt x="23474" y="10694"/>
                </a:cubicBezTo>
                <a:lnTo>
                  <a:pt x="23461" y="10694"/>
                </a:lnTo>
                <a:cubicBezTo>
                  <a:pt x="23436" y="10694"/>
                  <a:pt x="23449" y="10707"/>
                  <a:pt x="23461" y="10720"/>
                </a:cubicBezTo>
                <a:cubicBezTo>
                  <a:pt x="23421" y="10723"/>
                  <a:pt x="23380" y="10725"/>
                  <a:pt x="23339" y="10725"/>
                </a:cubicBezTo>
                <a:cubicBezTo>
                  <a:pt x="23228" y="10725"/>
                  <a:pt x="23112" y="10713"/>
                  <a:pt x="22984" y="10694"/>
                </a:cubicBezTo>
                <a:lnTo>
                  <a:pt x="22984" y="10694"/>
                </a:lnTo>
                <a:cubicBezTo>
                  <a:pt x="23147" y="10720"/>
                  <a:pt x="23298" y="10732"/>
                  <a:pt x="23474" y="10732"/>
                </a:cubicBezTo>
                <a:cubicBezTo>
                  <a:pt x="23474" y="10732"/>
                  <a:pt x="23474" y="10732"/>
                  <a:pt x="23486" y="10745"/>
                </a:cubicBezTo>
                <a:cubicBezTo>
                  <a:pt x="23486" y="10732"/>
                  <a:pt x="23499" y="10732"/>
                  <a:pt x="23511" y="10732"/>
                </a:cubicBezTo>
                <a:cubicBezTo>
                  <a:pt x="23616" y="10725"/>
                  <a:pt x="23720" y="10718"/>
                  <a:pt x="23824" y="10707"/>
                </a:cubicBezTo>
                <a:lnTo>
                  <a:pt x="23824" y="10707"/>
                </a:lnTo>
                <a:cubicBezTo>
                  <a:pt x="23724" y="10707"/>
                  <a:pt x="23624" y="10720"/>
                  <a:pt x="23511" y="10720"/>
                </a:cubicBezTo>
                <a:cubicBezTo>
                  <a:pt x="23537" y="10720"/>
                  <a:pt x="23562" y="10707"/>
                  <a:pt x="23612" y="10694"/>
                </a:cubicBezTo>
                <a:cubicBezTo>
                  <a:pt x="23826" y="10682"/>
                  <a:pt x="24027" y="10657"/>
                  <a:pt x="24203" y="10619"/>
                </a:cubicBezTo>
                <a:lnTo>
                  <a:pt x="24203" y="10619"/>
                </a:lnTo>
                <a:cubicBezTo>
                  <a:pt x="24165" y="10632"/>
                  <a:pt x="24127" y="10657"/>
                  <a:pt x="24089" y="10669"/>
                </a:cubicBezTo>
                <a:cubicBezTo>
                  <a:pt x="24085" y="10670"/>
                  <a:pt x="24081" y="10671"/>
                  <a:pt x="24077" y="10671"/>
                </a:cubicBezTo>
                <a:lnTo>
                  <a:pt x="24077" y="10671"/>
                </a:lnTo>
                <a:cubicBezTo>
                  <a:pt x="24077" y="10671"/>
                  <a:pt x="24077" y="10670"/>
                  <a:pt x="24077" y="10669"/>
                </a:cubicBezTo>
                <a:cubicBezTo>
                  <a:pt x="24057" y="10673"/>
                  <a:pt x="24037" y="10677"/>
                  <a:pt x="24018" y="10680"/>
                </a:cubicBezTo>
                <a:lnTo>
                  <a:pt x="24018" y="10680"/>
                </a:lnTo>
                <a:cubicBezTo>
                  <a:pt x="24039" y="10677"/>
                  <a:pt x="24059" y="10674"/>
                  <a:pt x="24077" y="10671"/>
                </a:cubicBezTo>
                <a:lnTo>
                  <a:pt x="24077" y="10671"/>
                </a:lnTo>
                <a:cubicBezTo>
                  <a:pt x="24079" y="10675"/>
                  <a:pt x="24084" y="10677"/>
                  <a:pt x="24094" y="10677"/>
                </a:cubicBezTo>
                <a:cubicBezTo>
                  <a:pt x="24115" y="10677"/>
                  <a:pt x="24156" y="10668"/>
                  <a:pt x="24228" y="10644"/>
                </a:cubicBezTo>
                <a:cubicBezTo>
                  <a:pt x="24228" y="10644"/>
                  <a:pt x="24240" y="10644"/>
                  <a:pt x="24253" y="10632"/>
                </a:cubicBezTo>
                <a:cubicBezTo>
                  <a:pt x="24843" y="10506"/>
                  <a:pt x="25384" y="10192"/>
                  <a:pt x="25786" y="9827"/>
                </a:cubicBezTo>
                <a:cubicBezTo>
                  <a:pt x="25836" y="9777"/>
                  <a:pt x="25899" y="9727"/>
                  <a:pt x="25937" y="9689"/>
                </a:cubicBezTo>
                <a:lnTo>
                  <a:pt x="26062" y="9564"/>
                </a:lnTo>
                <a:cubicBezTo>
                  <a:pt x="26138" y="9488"/>
                  <a:pt x="26226" y="9400"/>
                  <a:pt x="26301" y="9312"/>
                </a:cubicBezTo>
                <a:cubicBezTo>
                  <a:pt x="26464" y="9136"/>
                  <a:pt x="26615" y="8960"/>
                  <a:pt x="26766" y="8747"/>
                </a:cubicBezTo>
                <a:cubicBezTo>
                  <a:pt x="27193" y="8169"/>
                  <a:pt x="27344" y="7741"/>
                  <a:pt x="27432" y="7553"/>
                </a:cubicBezTo>
                <a:cubicBezTo>
                  <a:pt x="27468" y="7444"/>
                  <a:pt x="27479" y="7398"/>
                  <a:pt x="27475" y="7398"/>
                </a:cubicBezTo>
                <a:lnTo>
                  <a:pt x="27475" y="7398"/>
                </a:lnTo>
                <a:cubicBezTo>
                  <a:pt x="27472" y="7398"/>
                  <a:pt x="27460" y="7423"/>
                  <a:pt x="27445" y="7465"/>
                </a:cubicBezTo>
                <a:cubicBezTo>
                  <a:pt x="27394" y="7566"/>
                  <a:pt x="27306" y="7741"/>
                  <a:pt x="27218" y="7905"/>
                </a:cubicBezTo>
                <a:cubicBezTo>
                  <a:pt x="27130" y="8056"/>
                  <a:pt x="27055" y="8181"/>
                  <a:pt x="27042" y="8194"/>
                </a:cubicBezTo>
                <a:cubicBezTo>
                  <a:pt x="26967" y="8332"/>
                  <a:pt x="26854" y="8546"/>
                  <a:pt x="26502" y="8998"/>
                </a:cubicBezTo>
                <a:cubicBezTo>
                  <a:pt x="26402" y="9111"/>
                  <a:pt x="26301" y="9237"/>
                  <a:pt x="26188" y="9337"/>
                </a:cubicBezTo>
                <a:lnTo>
                  <a:pt x="25874" y="9651"/>
                </a:lnTo>
                <a:cubicBezTo>
                  <a:pt x="25635" y="9890"/>
                  <a:pt x="25334" y="10104"/>
                  <a:pt x="24994" y="10280"/>
                </a:cubicBezTo>
                <a:cubicBezTo>
                  <a:pt x="24944" y="10292"/>
                  <a:pt x="24931" y="10292"/>
                  <a:pt x="24894" y="10292"/>
                </a:cubicBezTo>
                <a:cubicBezTo>
                  <a:pt x="24969" y="10242"/>
                  <a:pt x="25057" y="10204"/>
                  <a:pt x="25132" y="10154"/>
                </a:cubicBezTo>
                <a:lnTo>
                  <a:pt x="25132" y="10154"/>
                </a:lnTo>
                <a:cubicBezTo>
                  <a:pt x="25070" y="10192"/>
                  <a:pt x="24982" y="10242"/>
                  <a:pt x="24869" y="10292"/>
                </a:cubicBezTo>
                <a:cubicBezTo>
                  <a:pt x="24755" y="10343"/>
                  <a:pt x="24617" y="10405"/>
                  <a:pt x="24466" y="10443"/>
                </a:cubicBezTo>
                <a:cubicBezTo>
                  <a:pt x="24165" y="10544"/>
                  <a:pt x="23775" y="10594"/>
                  <a:pt x="23436" y="10594"/>
                </a:cubicBezTo>
                <a:cubicBezTo>
                  <a:pt x="23436" y="10594"/>
                  <a:pt x="23436" y="10581"/>
                  <a:pt x="23449" y="10581"/>
                </a:cubicBezTo>
                <a:lnTo>
                  <a:pt x="23461" y="10569"/>
                </a:lnTo>
                <a:cubicBezTo>
                  <a:pt x="23479" y="10569"/>
                  <a:pt x="23497" y="10569"/>
                  <a:pt x="23515" y="10569"/>
                </a:cubicBezTo>
                <a:cubicBezTo>
                  <a:pt x="24140" y="10569"/>
                  <a:pt x="24807" y="10358"/>
                  <a:pt x="25296" y="10003"/>
                </a:cubicBezTo>
                <a:cubicBezTo>
                  <a:pt x="25421" y="9915"/>
                  <a:pt x="25547" y="9827"/>
                  <a:pt x="25660" y="9727"/>
                </a:cubicBezTo>
                <a:cubicBezTo>
                  <a:pt x="25710" y="9677"/>
                  <a:pt x="25773" y="9626"/>
                  <a:pt x="25824" y="9576"/>
                </a:cubicBezTo>
                <a:lnTo>
                  <a:pt x="25949" y="9450"/>
                </a:lnTo>
                <a:cubicBezTo>
                  <a:pt x="26125" y="9275"/>
                  <a:pt x="26289" y="9086"/>
                  <a:pt x="26452" y="8898"/>
                </a:cubicBezTo>
                <a:cubicBezTo>
                  <a:pt x="26527" y="8797"/>
                  <a:pt x="26615" y="8696"/>
                  <a:pt x="26691" y="8583"/>
                </a:cubicBezTo>
                <a:cubicBezTo>
                  <a:pt x="26854" y="8357"/>
                  <a:pt x="27005" y="8106"/>
                  <a:pt x="27143" y="7855"/>
                </a:cubicBezTo>
                <a:cubicBezTo>
                  <a:pt x="27143" y="7855"/>
                  <a:pt x="27143" y="7855"/>
                  <a:pt x="27156" y="7842"/>
                </a:cubicBezTo>
                <a:cubicBezTo>
                  <a:pt x="27156" y="7842"/>
                  <a:pt x="27156" y="7829"/>
                  <a:pt x="27156" y="7829"/>
                </a:cubicBezTo>
                <a:cubicBezTo>
                  <a:pt x="27168" y="7792"/>
                  <a:pt x="27193" y="7741"/>
                  <a:pt x="27218" y="7704"/>
                </a:cubicBezTo>
                <a:cubicBezTo>
                  <a:pt x="27256" y="7603"/>
                  <a:pt x="27306" y="7503"/>
                  <a:pt x="27344" y="7402"/>
                </a:cubicBezTo>
                <a:cubicBezTo>
                  <a:pt x="27369" y="7302"/>
                  <a:pt x="27407" y="7214"/>
                  <a:pt x="27432" y="7126"/>
                </a:cubicBezTo>
                <a:cubicBezTo>
                  <a:pt x="27470" y="7025"/>
                  <a:pt x="27495" y="6925"/>
                  <a:pt x="27520" y="6824"/>
                </a:cubicBezTo>
                <a:cubicBezTo>
                  <a:pt x="27545" y="6724"/>
                  <a:pt x="27558" y="6623"/>
                  <a:pt x="27583" y="6523"/>
                </a:cubicBezTo>
                <a:cubicBezTo>
                  <a:pt x="27621" y="6246"/>
                  <a:pt x="27646" y="5982"/>
                  <a:pt x="27646" y="5756"/>
                </a:cubicBezTo>
                <a:cubicBezTo>
                  <a:pt x="27646" y="5693"/>
                  <a:pt x="27646" y="5643"/>
                  <a:pt x="27646" y="5580"/>
                </a:cubicBezTo>
                <a:cubicBezTo>
                  <a:pt x="27646" y="5945"/>
                  <a:pt x="27621" y="6322"/>
                  <a:pt x="27533" y="6698"/>
                </a:cubicBezTo>
                <a:cubicBezTo>
                  <a:pt x="27445" y="7075"/>
                  <a:pt x="27319" y="7440"/>
                  <a:pt x="27143" y="7779"/>
                </a:cubicBezTo>
                <a:cubicBezTo>
                  <a:pt x="27143" y="7754"/>
                  <a:pt x="27156" y="7716"/>
                  <a:pt x="27168" y="7679"/>
                </a:cubicBezTo>
                <a:cubicBezTo>
                  <a:pt x="27193" y="7616"/>
                  <a:pt x="27218" y="7566"/>
                  <a:pt x="27231" y="7515"/>
                </a:cubicBezTo>
                <a:cubicBezTo>
                  <a:pt x="27256" y="7478"/>
                  <a:pt x="27281" y="7452"/>
                  <a:pt x="27294" y="7415"/>
                </a:cubicBezTo>
                <a:cubicBezTo>
                  <a:pt x="27306" y="7390"/>
                  <a:pt x="27306" y="7377"/>
                  <a:pt x="27294" y="7352"/>
                </a:cubicBezTo>
                <a:cubicBezTo>
                  <a:pt x="27319" y="7277"/>
                  <a:pt x="27344" y="7214"/>
                  <a:pt x="27369" y="7138"/>
                </a:cubicBezTo>
                <a:cubicBezTo>
                  <a:pt x="27369" y="7148"/>
                  <a:pt x="27371" y="7154"/>
                  <a:pt x="27375" y="7154"/>
                </a:cubicBezTo>
                <a:cubicBezTo>
                  <a:pt x="27381" y="7154"/>
                  <a:pt x="27391" y="7139"/>
                  <a:pt x="27407" y="7101"/>
                </a:cubicBezTo>
                <a:cubicBezTo>
                  <a:pt x="27407" y="7075"/>
                  <a:pt x="27419" y="7050"/>
                  <a:pt x="27419" y="7013"/>
                </a:cubicBezTo>
                <a:lnTo>
                  <a:pt x="27407" y="7013"/>
                </a:lnTo>
                <a:cubicBezTo>
                  <a:pt x="27507" y="6648"/>
                  <a:pt x="27558" y="6246"/>
                  <a:pt x="27570" y="5882"/>
                </a:cubicBezTo>
                <a:cubicBezTo>
                  <a:pt x="27583" y="5517"/>
                  <a:pt x="27558" y="5178"/>
                  <a:pt x="27520" y="4889"/>
                </a:cubicBezTo>
                <a:lnTo>
                  <a:pt x="27520" y="4876"/>
                </a:lnTo>
                <a:cubicBezTo>
                  <a:pt x="27470" y="4449"/>
                  <a:pt x="27432" y="4110"/>
                  <a:pt x="27407" y="3846"/>
                </a:cubicBezTo>
                <a:cubicBezTo>
                  <a:pt x="27393" y="3690"/>
                  <a:pt x="27387" y="3622"/>
                  <a:pt x="27384" y="3622"/>
                </a:cubicBezTo>
                <a:cubicBezTo>
                  <a:pt x="27382" y="3622"/>
                  <a:pt x="27382" y="3671"/>
                  <a:pt x="27382" y="3758"/>
                </a:cubicBezTo>
                <a:cubicBezTo>
                  <a:pt x="27382" y="3947"/>
                  <a:pt x="27419" y="4324"/>
                  <a:pt x="27470" y="4814"/>
                </a:cubicBezTo>
                <a:cubicBezTo>
                  <a:pt x="27457" y="4826"/>
                  <a:pt x="27457" y="4839"/>
                  <a:pt x="27457" y="4876"/>
                </a:cubicBezTo>
                <a:lnTo>
                  <a:pt x="27470" y="4902"/>
                </a:lnTo>
                <a:cubicBezTo>
                  <a:pt x="27457" y="5002"/>
                  <a:pt x="27432" y="5140"/>
                  <a:pt x="27407" y="5178"/>
                </a:cubicBezTo>
                <a:cubicBezTo>
                  <a:pt x="27432" y="5153"/>
                  <a:pt x="27457" y="5115"/>
                  <a:pt x="27482" y="5077"/>
                </a:cubicBezTo>
                <a:cubicBezTo>
                  <a:pt x="27495" y="5366"/>
                  <a:pt x="27520" y="5681"/>
                  <a:pt x="27482" y="5995"/>
                </a:cubicBezTo>
                <a:cubicBezTo>
                  <a:pt x="27495" y="5831"/>
                  <a:pt x="27457" y="5857"/>
                  <a:pt x="27432" y="5844"/>
                </a:cubicBezTo>
                <a:lnTo>
                  <a:pt x="27432" y="5844"/>
                </a:lnTo>
                <a:cubicBezTo>
                  <a:pt x="27445" y="5945"/>
                  <a:pt x="27457" y="6045"/>
                  <a:pt x="27445" y="6146"/>
                </a:cubicBezTo>
                <a:cubicBezTo>
                  <a:pt x="27457" y="6120"/>
                  <a:pt x="27470" y="6083"/>
                  <a:pt x="27482" y="6058"/>
                </a:cubicBezTo>
                <a:lnTo>
                  <a:pt x="27482" y="6058"/>
                </a:lnTo>
                <a:cubicBezTo>
                  <a:pt x="27445" y="6523"/>
                  <a:pt x="27331" y="6962"/>
                  <a:pt x="27206" y="7289"/>
                </a:cubicBezTo>
                <a:cubicBezTo>
                  <a:pt x="27156" y="7302"/>
                  <a:pt x="27105" y="7327"/>
                  <a:pt x="27055" y="7364"/>
                </a:cubicBezTo>
                <a:cubicBezTo>
                  <a:pt x="27164" y="7037"/>
                  <a:pt x="27203" y="6795"/>
                  <a:pt x="27189" y="6795"/>
                </a:cubicBezTo>
                <a:lnTo>
                  <a:pt x="27189" y="6795"/>
                </a:lnTo>
                <a:cubicBezTo>
                  <a:pt x="27186" y="6795"/>
                  <a:pt x="27179" y="6812"/>
                  <a:pt x="27168" y="6849"/>
                </a:cubicBezTo>
                <a:cubicBezTo>
                  <a:pt x="27181" y="6799"/>
                  <a:pt x="27193" y="6736"/>
                  <a:pt x="27206" y="6648"/>
                </a:cubicBezTo>
                <a:lnTo>
                  <a:pt x="27206" y="6648"/>
                </a:lnTo>
                <a:cubicBezTo>
                  <a:pt x="27197" y="6683"/>
                  <a:pt x="27193" y="6695"/>
                  <a:pt x="27191" y="6695"/>
                </a:cubicBezTo>
                <a:cubicBezTo>
                  <a:pt x="27188" y="6695"/>
                  <a:pt x="27193" y="6652"/>
                  <a:pt x="27193" y="6636"/>
                </a:cubicBezTo>
                <a:cubicBezTo>
                  <a:pt x="27193" y="6636"/>
                  <a:pt x="27193" y="6626"/>
                  <a:pt x="27185" y="6624"/>
                </a:cubicBezTo>
                <a:lnTo>
                  <a:pt x="27185" y="6624"/>
                </a:lnTo>
                <a:cubicBezTo>
                  <a:pt x="27184" y="6628"/>
                  <a:pt x="27182" y="6632"/>
                  <a:pt x="27181" y="6636"/>
                </a:cubicBezTo>
                <a:cubicBezTo>
                  <a:pt x="27181" y="6636"/>
                  <a:pt x="27181" y="6623"/>
                  <a:pt x="27181" y="6623"/>
                </a:cubicBezTo>
                <a:cubicBezTo>
                  <a:pt x="27180" y="6628"/>
                  <a:pt x="27180" y="6633"/>
                  <a:pt x="27179" y="6637"/>
                </a:cubicBezTo>
                <a:lnTo>
                  <a:pt x="27179" y="6637"/>
                </a:lnTo>
                <a:cubicBezTo>
                  <a:pt x="27168" y="6649"/>
                  <a:pt x="27168" y="6661"/>
                  <a:pt x="27156" y="6673"/>
                </a:cubicBezTo>
                <a:cubicBezTo>
                  <a:pt x="27244" y="6259"/>
                  <a:pt x="27256" y="5831"/>
                  <a:pt x="27244" y="5442"/>
                </a:cubicBezTo>
                <a:lnTo>
                  <a:pt x="27281" y="5392"/>
                </a:lnTo>
                <a:cubicBezTo>
                  <a:pt x="27281" y="5366"/>
                  <a:pt x="27281" y="5354"/>
                  <a:pt x="27281" y="5329"/>
                </a:cubicBezTo>
                <a:cubicBezTo>
                  <a:pt x="27269" y="5329"/>
                  <a:pt x="27256" y="5354"/>
                  <a:pt x="27244" y="5392"/>
                </a:cubicBezTo>
                <a:cubicBezTo>
                  <a:pt x="27231" y="5228"/>
                  <a:pt x="27218" y="5065"/>
                  <a:pt x="27206" y="4902"/>
                </a:cubicBezTo>
                <a:cubicBezTo>
                  <a:pt x="27206" y="4902"/>
                  <a:pt x="27206" y="4889"/>
                  <a:pt x="27218" y="4889"/>
                </a:cubicBezTo>
                <a:lnTo>
                  <a:pt x="27193" y="4801"/>
                </a:lnTo>
                <a:cubicBezTo>
                  <a:pt x="27143" y="4424"/>
                  <a:pt x="27093" y="4085"/>
                  <a:pt x="27068" y="3745"/>
                </a:cubicBezTo>
                <a:cubicBezTo>
                  <a:pt x="27055" y="3620"/>
                  <a:pt x="27055" y="3507"/>
                  <a:pt x="27055" y="3381"/>
                </a:cubicBezTo>
                <a:cubicBezTo>
                  <a:pt x="27055" y="3445"/>
                  <a:pt x="27055" y="3527"/>
                  <a:pt x="27055" y="3620"/>
                </a:cubicBezTo>
                <a:cubicBezTo>
                  <a:pt x="27042" y="3620"/>
                  <a:pt x="27042" y="3632"/>
                  <a:pt x="27042" y="3632"/>
                </a:cubicBezTo>
                <a:cubicBezTo>
                  <a:pt x="27042" y="3658"/>
                  <a:pt x="27042" y="3683"/>
                  <a:pt x="27042" y="3733"/>
                </a:cubicBezTo>
                <a:cubicBezTo>
                  <a:pt x="27049" y="3727"/>
                  <a:pt x="27052" y="3723"/>
                  <a:pt x="27053" y="3723"/>
                </a:cubicBezTo>
                <a:cubicBezTo>
                  <a:pt x="27055" y="3723"/>
                  <a:pt x="27055" y="3727"/>
                  <a:pt x="27055" y="3733"/>
                </a:cubicBezTo>
                <a:cubicBezTo>
                  <a:pt x="27068" y="3821"/>
                  <a:pt x="27068" y="3934"/>
                  <a:pt x="27080" y="4047"/>
                </a:cubicBezTo>
                <a:lnTo>
                  <a:pt x="27055" y="3959"/>
                </a:lnTo>
                <a:cubicBezTo>
                  <a:pt x="27042" y="3984"/>
                  <a:pt x="27042" y="4047"/>
                  <a:pt x="27030" y="4072"/>
                </a:cubicBezTo>
                <a:cubicBezTo>
                  <a:pt x="27030" y="4110"/>
                  <a:pt x="27042" y="4122"/>
                  <a:pt x="27042" y="4135"/>
                </a:cubicBezTo>
                <a:cubicBezTo>
                  <a:pt x="27052" y="4150"/>
                  <a:pt x="27060" y="4157"/>
                  <a:pt x="27067" y="4157"/>
                </a:cubicBezTo>
                <a:cubicBezTo>
                  <a:pt x="27078" y="4157"/>
                  <a:pt x="27085" y="4140"/>
                  <a:pt x="27093" y="4110"/>
                </a:cubicBezTo>
                <a:cubicBezTo>
                  <a:pt x="27118" y="4336"/>
                  <a:pt x="27143" y="4600"/>
                  <a:pt x="27168" y="4876"/>
                </a:cubicBezTo>
                <a:cubicBezTo>
                  <a:pt x="27168" y="4889"/>
                  <a:pt x="27168" y="4902"/>
                  <a:pt x="27168" y="4914"/>
                </a:cubicBezTo>
                <a:cubicBezTo>
                  <a:pt x="27168" y="4939"/>
                  <a:pt x="27156" y="4952"/>
                  <a:pt x="27143" y="4952"/>
                </a:cubicBezTo>
                <a:cubicBezTo>
                  <a:pt x="27156" y="4952"/>
                  <a:pt x="27168" y="4952"/>
                  <a:pt x="27168" y="4939"/>
                </a:cubicBezTo>
                <a:lnTo>
                  <a:pt x="27181" y="4927"/>
                </a:lnTo>
                <a:cubicBezTo>
                  <a:pt x="27218" y="5266"/>
                  <a:pt x="27244" y="5656"/>
                  <a:pt x="27206" y="6083"/>
                </a:cubicBezTo>
                <a:cubicBezTo>
                  <a:pt x="27181" y="6510"/>
                  <a:pt x="27080" y="6962"/>
                  <a:pt x="26904" y="7390"/>
                </a:cubicBezTo>
                <a:lnTo>
                  <a:pt x="26892" y="7377"/>
                </a:lnTo>
                <a:lnTo>
                  <a:pt x="26892" y="7415"/>
                </a:lnTo>
                <a:cubicBezTo>
                  <a:pt x="26841" y="7528"/>
                  <a:pt x="26791" y="7653"/>
                  <a:pt x="26728" y="7754"/>
                </a:cubicBezTo>
                <a:lnTo>
                  <a:pt x="26716" y="7779"/>
                </a:lnTo>
                <a:cubicBezTo>
                  <a:pt x="26665" y="7880"/>
                  <a:pt x="26603" y="7993"/>
                  <a:pt x="26540" y="8081"/>
                </a:cubicBezTo>
                <a:cubicBezTo>
                  <a:pt x="26477" y="8181"/>
                  <a:pt x="26414" y="8282"/>
                  <a:pt x="26351" y="8382"/>
                </a:cubicBezTo>
                <a:cubicBezTo>
                  <a:pt x="26339" y="8370"/>
                  <a:pt x="26339" y="8370"/>
                  <a:pt x="26339" y="8370"/>
                </a:cubicBezTo>
                <a:lnTo>
                  <a:pt x="26289" y="8445"/>
                </a:lnTo>
                <a:cubicBezTo>
                  <a:pt x="26213" y="8546"/>
                  <a:pt x="26138" y="8646"/>
                  <a:pt x="26062" y="8747"/>
                </a:cubicBezTo>
                <a:cubicBezTo>
                  <a:pt x="26050" y="8747"/>
                  <a:pt x="26037" y="8759"/>
                  <a:pt x="26012" y="8772"/>
                </a:cubicBezTo>
                <a:lnTo>
                  <a:pt x="26037" y="8772"/>
                </a:lnTo>
                <a:cubicBezTo>
                  <a:pt x="25937" y="8885"/>
                  <a:pt x="25824" y="9011"/>
                  <a:pt x="25723" y="9111"/>
                </a:cubicBezTo>
                <a:cubicBezTo>
                  <a:pt x="25710" y="9111"/>
                  <a:pt x="25698" y="9124"/>
                  <a:pt x="25685" y="9149"/>
                </a:cubicBezTo>
                <a:cubicBezTo>
                  <a:pt x="25509" y="9337"/>
                  <a:pt x="25271" y="9551"/>
                  <a:pt x="25032" y="9714"/>
                </a:cubicBezTo>
                <a:cubicBezTo>
                  <a:pt x="24781" y="9865"/>
                  <a:pt x="24517" y="9991"/>
                  <a:pt x="24253" y="10066"/>
                </a:cubicBezTo>
                <a:cubicBezTo>
                  <a:pt x="23989" y="10135"/>
                  <a:pt x="23738" y="10160"/>
                  <a:pt x="23510" y="10160"/>
                </a:cubicBezTo>
                <a:cubicBezTo>
                  <a:pt x="23282" y="10160"/>
                  <a:pt x="23078" y="10135"/>
                  <a:pt x="22908" y="10104"/>
                </a:cubicBezTo>
                <a:cubicBezTo>
                  <a:pt x="22808" y="10079"/>
                  <a:pt x="22732" y="10066"/>
                  <a:pt x="22682" y="10054"/>
                </a:cubicBezTo>
                <a:cubicBezTo>
                  <a:pt x="22632" y="10041"/>
                  <a:pt x="22607" y="10028"/>
                  <a:pt x="22607" y="10028"/>
                </a:cubicBezTo>
                <a:lnTo>
                  <a:pt x="22607" y="10028"/>
                </a:lnTo>
                <a:cubicBezTo>
                  <a:pt x="22607" y="10028"/>
                  <a:pt x="22632" y="10028"/>
                  <a:pt x="22670" y="10041"/>
                </a:cubicBezTo>
                <a:cubicBezTo>
                  <a:pt x="22720" y="10041"/>
                  <a:pt x="22783" y="10054"/>
                  <a:pt x="22871" y="10066"/>
                </a:cubicBezTo>
                <a:cubicBezTo>
                  <a:pt x="23012" y="10088"/>
                  <a:pt x="23218" y="10119"/>
                  <a:pt x="23474" y="10119"/>
                </a:cubicBezTo>
                <a:cubicBezTo>
                  <a:pt x="23515" y="10119"/>
                  <a:pt x="23556" y="10118"/>
                  <a:pt x="23599" y="10116"/>
                </a:cubicBezTo>
                <a:cubicBezTo>
                  <a:pt x="23914" y="10104"/>
                  <a:pt x="24291" y="10028"/>
                  <a:pt x="24655" y="9853"/>
                </a:cubicBezTo>
                <a:cubicBezTo>
                  <a:pt x="24831" y="9765"/>
                  <a:pt x="25007" y="9664"/>
                  <a:pt x="25170" y="9526"/>
                </a:cubicBezTo>
                <a:cubicBezTo>
                  <a:pt x="25346" y="9413"/>
                  <a:pt x="25497" y="9262"/>
                  <a:pt x="25623" y="9124"/>
                </a:cubicBezTo>
                <a:cubicBezTo>
                  <a:pt x="25899" y="8847"/>
                  <a:pt x="26163" y="8546"/>
                  <a:pt x="26389" y="8219"/>
                </a:cubicBezTo>
                <a:cubicBezTo>
                  <a:pt x="26615" y="7892"/>
                  <a:pt x="26791" y="7553"/>
                  <a:pt x="26904" y="7214"/>
                </a:cubicBezTo>
                <a:cubicBezTo>
                  <a:pt x="27042" y="6887"/>
                  <a:pt x="27093" y="6573"/>
                  <a:pt x="27130" y="6322"/>
                </a:cubicBezTo>
                <a:lnTo>
                  <a:pt x="27130" y="6309"/>
                </a:lnTo>
                <a:cubicBezTo>
                  <a:pt x="27080" y="6673"/>
                  <a:pt x="26967" y="7075"/>
                  <a:pt x="26791" y="7465"/>
                </a:cubicBezTo>
                <a:cubicBezTo>
                  <a:pt x="26615" y="7842"/>
                  <a:pt x="26389" y="8206"/>
                  <a:pt x="26125" y="8521"/>
                </a:cubicBezTo>
                <a:cubicBezTo>
                  <a:pt x="26000" y="8671"/>
                  <a:pt x="25874" y="8822"/>
                  <a:pt x="25736" y="8960"/>
                </a:cubicBezTo>
                <a:cubicBezTo>
                  <a:pt x="25597" y="9099"/>
                  <a:pt x="25484" y="9224"/>
                  <a:pt x="25334" y="9350"/>
                </a:cubicBezTo>
                <a:cubicBezTo>
                  <a:pt x="25032" y="9601"/>
                  <a:pt x="24718" y="9777"/>
                  <a:pt x="24429" y="9878"/>
                </a:cubicBezTo>
                <a:cubicBezTo>
                  <a:pt x="24052" y="10012"/>
                  <a:pt x="23764" y="10034"/>
                  <a:pt x="23644" y="10034"/>
                </a:cubicBezTo>
                <a:cubicBezTo>
                  <a:pt x="23584" y="10034"/>
                  <a:pt x="23566" y="10028"/>
                  <a:pt x="23599" y="10028"/>
                </a:cubicBezTo>
                <a:cubicBezTo>
                  <a:pt x="23637" y="10016"/>
                  <a:pt x="23800" y="10016"/>
                  <a:pt x="24077" y="9941"/>
                </a:cubicBezTo>
                <a:cubicBezTo>
                  <a:pt x="24366" y="9865"/>
                  <a:pt x="24781" y="9714"/>
                  <a:pt x="25208" y="9350"/>
                </a:cubicBezTo>
                <a:cubicBezTo>
                  <a:pt x="25421" y="9174"/>
                  <a:pt x="25509" y="9073"/>
                  <a:pt x="25572" y="9023"/>
                </a:cubicBezTo>
                <a:cubicBezTo>
                  <a:pt x="25606" y="8990"/>
                  <a:pt x="25623" y="8979"/>
                  <a:pt x="25626" y="8979"/>
                </a:cubicBezTo>
                <a:lnTo>
                  <a:pt x="25626" y="8979"/>
                </a:lnTo>
                <a:cubicBezTo>
                  <a:pt x="25628" y="8979"/>
                  <a:pt x="25627" y="8981"/>
                  <a:pt x="25623" y="8985"/>
                </a:cubicBezTo>
                <a:cubicBezTo>
                  <a:pt x="25616" y="8992"/>
                  <a:pt x="25594" y="9017"/>
                  <a:pt x="25600" y="9017"/>
                </a:cubicBezTo>
                <a:cubicBezTo>
                  <a:pt x="25604" y="9017"/>
                  <a:pt x="25628" y="8999"/>
                  <a:pt x="25698" y="8935"/>
                </a:cubicBezTo>
                <a:cubicBezTo>
                  <a:pt x="26037" y="8571"/>
                  <a:pt x="26339" y="8169"/>
                  <a:pt x="26578" y="7716"/>
                </a:cubicBezTo>
                <a:cubicBezTo>
                  <a:pt x="26816" y="7251"/>
                  <a:pt x="26980" y="6736"/>
                  <a:pt x="27030" y="6234"/>
                </a:cubicBezTo>
                <a:cubicBezTo>
                  <a:pt x="27105" y="5593"/>
                  <a:pt x="27042" y="5090"/>
                  <a:pt x="27005" y="4675"/>
                </a:cubicBezTo>
                <a:cubicBezTo>
                  <a:pt x="26967" y="4261"/>
                  <a:pt x="26929" y="3947"/>
                  <a:pt x="26917" y="3670"/>
                </a:cubicBezTo>
                <a:cubicBezTo>
                  <a:pt x="26892" y="3142"/>
                  <a:pt x="26942" y="2828"/>
                  <a:pt x="27005" y="2527"/>
                </a:cubicBezTo>
                <a:cubicBezTo>
                  <a:pt x="27068" y="2238"/>
                  <a:pt x="27143" y="1961"/>
                  <a:pt x="27331" y="1572"/>
                </a:cubicBezTo>
                <a:cubicBezTo>
                  <a:pt x="27533" y="1182"/>
                  <a:pt x="27847" y="679"/>
                  <a:pt x="28513"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5" name="Google Shape;795;p91"/>
          <p:cNvSpPr/>
          <p:nvPr/>
        </p:nvSpPr>
        <p:spPr>
          <a:xfrm rot="254886">
            <a:off x="960016" y="6295005"/>
            <a:ext cx="2922696" cy="1299664"/>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96" name="Google Shape;796;p91"/>
          <p:cNvPicPr preferRelativeResize="0"/>
          <p:nvPr/>
        </p:nvPicPr>
        <p:blipFill rotWithShape="1">
          <a:blip r:embed="rId3">
            <a:alphaModFix/>
          </a:blip>
          <a:srcRect b="0" l="0" r="0" t="0"/>
          <a:stretch/>
        </p:blipFill>
        <p:spPr>
          <a:xfrm rot="1277672">
            <a:off x="5822599" y="5962434"/>
            <a:ext cx="1968500" cy="729761"/>
          </a:xfrm>
          <a:prstGeom prst="rect">
            <a:avLst/>
          </a:prstGeom>
          <a:noFill/>
          <a:ln>
            <a:noFill/>
          </a:ln>
        </p:spPr>
      </p:pic>
      <p:sp>
        <p:nvSpPr>
          <p:cNvPr id="797" name="Google Shape;797;p91"/>
          <p:cNvSpPr txBox="1"/>
          <p:nvPr>
            <p:ph type="title"/>
          </p:nvPr>
        </p:nvSpPr>
        <p:spPr>
          <a:xfrm>
            <a:off x="7856400" y="2030233"/>
            <a:ext cx="3375600" cy="890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400"/>
              <a:buNone/>
              <a:defRPr sz="7466"/>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798" name="Google Shape;798;p91"/>
          <p:cNvSpPr txBox="1"/>
          <p:nvPr>
            <p:ph idx="1" type="subTitle"/>
          </p:nvPr>
        </p:nvSpPr>
        <p:spPr>
          <a:xfrm>
            <a:off x="7856400" y="3444333"/>
            <a:ext cx="3375600" cy="14868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799" name="Google Shape;799;p91"/>
          <p:cNvSpPr/>
          <p:nvPr/>
        </p:nvSpPr>
        <p:spPr>
          <a:xfrm rot="8100000">
            <a:off x="10734953" y="5322874"/>
            <a:ext cx="3584892" cy="714460"/>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0" name="Google Shape;800;p91"/>
          <p:cNvSpPr/>
          <p:nvPr/>
        </p:nvSpPr>
        <p:spPr>
          <a:xfrm rot="-2700000">
            <a:off x="-1263549" y="460663"/>
            <a:ext cx="3022577" cy="78365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801" name="Shape 801"/>
        <p:cNvGrpSpPr/>
        <p:nvPr/>
      </p:nvGrpSpPr>
      <p:grpSpPr>
        <a:xfrm>
          <a:off x="0" y="0"/>
          <a:ext cx="0" cy="0"/>
          <a:chOff x="0" y="0"/>
          <a:chExt cx="0" cy="0"/>
        </a:xfrm>
      </p:grpSpPr>
      <p:sp>
        <p:nvSpPr>
          <p:cNvPr id="802" name="Google Shape;802;p92"/>
          <p:cNvSpPr/>
          <p:nvPr/>
        </p:nvSpPr>
        <p:spPr>
          <a:xfrm rot="-2700000">
            <a:off x="-1019519" y="680011"/>
            <a:ext cx="2559947" cy="51019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3" name="Google Shape;803;p92"/>
          <p:cNvSpPr/>
          <p:nvPr/>
        </p:nvSpPr>
        <p:spPr>
          <a:xfrm rot="-2826981">
            <a:off x="9831228" y="5751741"/>
            <a:ext cx="2979584" cy="772508"/>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4" name="Google Shape;804;p92"/>
          <p:cNvSpPr/>
          <p:nvPr/>
        </p:nvSpPr>
        <p:spPr>
          <a:xfrm>
            <a:off x="6070079" y="1788469"/>
            <a:ext cx="5748077" cy="11456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5" name="Google Shape;805;p92"/>
          <p:cNvSpPr/>
          <p:nvPr/>
        </p:nvSpPr>
        <p:spPr>
          <a:xfrm flipH="1">
            <a:off x="6070079" y="2766469"/>
            <a:ext cx="5748077" cy="11456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6" name="Google Shape;806;p92"/>
          <p:cNvSpPr/>
          <p:nvPr/>
        </p:nvSpPr>
        <p:spPr>
          <a:xfrm flipH="1" rot="-1473211">
            <a:off x="4426258" y="18679"/>
            <a:ext cx="2798748" cy="1244547"/>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7" name="Google Shape;807;p92"/>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8" name="Google Shape;808;p92"/>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809" name="Google Shape;809;p92"/>
          <p:cNvPicPr preferRelativeResize="0"/>
          <p:nvPr/>
        </p:nvPicPr>
        <p:blipFill rotWithShape="1">
          <a:blip r:embed="rId2">
            <a:alphaModFix/>
          </a:blip>
          <a:srcRect b="0" l="0" r="0" t="0"/>
          <a:stretch/>
        </p:blipFill>
        <p:spPr>
          <a:xfrm flipH="1">
            <a:off x="10260701" y="2494393"/>
            <a:ext cx="1931300" cy="772508"/>
          </a:xfrm>
          <a:prstGeom prst="rect">
            <a:avLst/>
          </a:prstGeom>
          <a:noFill/>
          <a:ln>
            <a:noFill/>
          </a:ln>
        </p:spPr>
      </p:pic>
      <p:pic>
        <p:nvPicPr>
          <p:cNvPr id="810" name="Google Shape;810;p92"/>
          <p:cNvPicPr preferRelativeResize="0"/>
          <p:nvPr/>
        </p:nvPicPr>
        <p:blipFill rotWithShape="1">
          <a:blip r:embed="rId3">
            <a:alphaModFix/>
          </a:blip>
          <a:srcRect b="0" l="0" r="0" t="0"/>
          <a:stretch/>
        </p:blipFill>
        <p:spPr>
          <a:xfrm rot="-2352378">
            <a:off x="5949479" y="5634984"/>
            <a:ext cx="1023443" cy="1778265"/>
          </a:xfrm>
          <a:prstGeom prst="rect">
            <a:avLst/>
          </a:prstGeom>
          <a:noFill/>
          <a:ln>
            <a:noFill/>
          </a:ln>
        </p:spPr>
      </p:pic>
      <p:pic>
        <p:nvPicPr>
          <p:cNvPr id="811" name="Google Shape;811;p92"/>
          <p:cNvPicPr preferRelativeResize="0"/>
          <p:nvPr/>
        </p:nvPicPr>
        <p:blipFill rotWithShape="1">
          <a:blip r:embed="rId4">
            <a:alphaModFix/>
          </a:blip>
          <a:srcRect b="0" l="0" r="0" t="0"/>
          <a:stretch/>
        </p:blipFill>
        <p:spPr>
          <a:xfrm>
            <a:off x="10316702" y="6014767"/>
            <a:ext cx="1183297" cy="1765600"/>
          </a:xfrm>
          <a:prstGeom prst="rect">
            <a:avLst/>
          </a:prstGeom>
          <a:noFill/>
          <a:ln>
            <a:noFill/>
          </a:ln>
        </p:spPr>
      </p:pic>
      <p:sp>
        <p:nvSpPr>
          <p:cNvPr id="812" name="Google Shape;812;p92"/>
          <p:cNvSpPr txBox="1"/>
          <p:nvPr>
            <p:ph type="title"/>
          </p:nvPr>
        </p:nvSpPr>
        <p:spPr>
          <a:xfrm>
            <a:off x="6357200" y="1944533"/>
            <a:ext cx="4842800" cy="1765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813" name="Google Shape;813;p92"/>
          <p:cNvSpPr txBox="1"/>
          <p:nvPr>
            <p:ph idx="1" type="subTitle"/>
          </p:nvPr>
        </p:nvSpPr>
        <p:spPr>
          <a:xfrm>
            <a:off x="6357200" y="4075100"/>
            <a:ext cx="4842800" cy="1071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146" name="Shape 146"/>
        <p:cNvGrpSpPr/>
        <p:nvPr/>
      </p:nvGrpSpPr>
      <p:grpSpPr>
        <a:xfrm>
          <a:off x="0" y="0"/>
          <a:ext cx="0" cy="0"/>
          <a:chOff x="0" y="0"/>
          <a:chExt cx="0" cy="0"/>
        </a:xfrm>
      </p:grpSpPr>
      <p:sp>
        <p:nvSpPr>
          <p:cNvPr id="147" name="Google Shape;147;p36"/>
          <p:cNvSpPr/>
          <p:nvPr/>
        </p:nvSpPr>
        <p:spPr>
          <a:xfrm rot="1682933">
            <a:off x="-1365807" y="5615471"/>
            <a:ext cx="3537812" cy="7050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8" name="Google Shape;148;p36"/>
          <p:cNvSpPr/>
          <p:nvPr/>
        </p:nvSpPr>
        <p:spPr>
          <a:xfrm>
            <a:off x="6155533" y="2269467"/>
            <a:ext cx="6278251" cy="2319079"/>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 name="Google Shape;149;p36"/>
          <p:cNvSpPr/>
          <p:nvPr/>
        </p:nvSpPr>
        <p:spPr>
          <a:xfrm>
            <a:off x="7274526" y="1476184"/>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50" name="Google Shape;150;p36"/>
          <p:cNvPicPr preferRelativeResize="0"/>
          <p:nvPr/>
        </p:nvPicPr>
        <p:blipFill rotWithShape="1">
          <a:blip r:embed="rId2">
            <a:alphaModFix/>
          </a:blip>
          <a:srcRect b="0" l="0" r="0" t="0"/>
          <a:stretch/>
        </p:blipFill>
        <p:spPr>
          <a:xfrm>
            <a:off x="10368267" y="3955633"/>
            <a:ext cx="2046300" cy="818520"/>
          </a:xfrm>
          <a:prstGeom prst="rect">
            <a:avLst/>
          </a:prstGeom>
          <a:noFill/>
          <a:ln>
            <a:noFill/>
          </a:ln>
        </p:spPr>
      </p:pic>
      <p:sp>
        <p:nvSpPr>
          <p:cNvPr id="151" name="Google Shape;151;p36"/>
          <p:cNvSpPr/>
          <p:nvPr/>
        </p:nvSpPr>
        <p:spPr>
          <a:xfrm flipH="1">
            <a:off x="-1181086" y="660101"/>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52" name="Google Shape;152;p36"/>
          <p:cNvPicPr preferRelativeResize="0"/>
          <p:nvPr/>
        </p:nvPicPr>
        <p:blipFill rotWithShape="1">
          <a:blip r:embed="rId3">
            <a:alphaModFix/>
          </a:blip>
          <a:srcRect b="0" l="0" r="0" t="0"/>
          <a:stretch/>
        </p:blipFill>
        <p:spPr>
          <a:xfrm rot="-1677947">
            <a:off x="5829058" y="40101"/>
            <a:ext cx="982484" cy="1707099"/>
          </a:xfrm>
          <a:prstGeom prst="rect">
            <a:avLst/>
          </a:prstGeom>
          <a:noFill/>
          <a:ln>
            <a:noFill/>
          </a:ln>
        </p:spPr>
      </p:pic>
      <p:pic>
        <p:nvPicPr>
          <p:cNvPr id="153" name="Google Shape;153;p36"/>
          <p:cNvPicPr preferRelativeResize="0"/>
          <p:nvPr/>
        </p:nvPicPr>
        <p:blipFill rotWithShape="1">
          <a:blip r:embed="rId3">
            <a:alphaModFix/>
          </a:blip>
          <a:srcRect b="0" l="0" r="0" t="0"/>
          <a:stretch/>
        </p:blipFill>
        <p:spPr>
          <a:xfrm rot="-1677947">
            <a:off x="64325" y="4523784"/>
            <a:ext cx="982484" cy="1707099"/>
          </a:xfrm>
          <a:prstGeom prst="rect">
            <a:avLst/>
          </a:prstGeom>
          <a:noFill/>
          <a:ln>
            <a:noFill/>
          </a:ln>
        </p:spPr>
      </p:pic>
      <p:sp>
        <p:nvSpPr>
          <p:cNvPr id="154" name="Google Shape;154;p36"/>
          <p:cNvSpPr txBox="1"/>
          <p:nvPr>
            <p:ph type="title"/>
          </p:nvPr>
        </p:nvSpPr>
        <p:spPr>
          <a:xfrm flipH="1">
            <a:off x="6717567" y="2526751"/>
            <a:ext cx="3934800" cy="1972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200"/>
              <a:buNone/>
              <a:defRPr sz="64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155" name="Google Shape;155;p36"/>
          <p:cNvSpPr txBox="1"/>
          <p:nvPr>
            <p:ph idx="1" type="subTitle"/>
          </p:nvPr>
        </p:nvSpPr>
        <p:spPr>
          <a:xfrm>
            <a:off x="6717667" y="4656767"/>
            <a:ext cx="3934800" cy="933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533">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56" name="Google Shape;156;p36"/>
          <p:cNvSpPr txBox="1"/>
          <p:nvPr>
            <p:ph idx="2" type="title"/>
          </p:nvPr>
        </p:nvSpPr>
        <p:spPr>
          <a:xfrm>
            <a:off x="8103767" y="1534151"/>
            <a:ext cx="1162400" cy="1019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7466"/>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14" name="Shape 814"/>
        <p:cNvGrpSpPr/>
        <p:nvPr/>
      </p:nvGrpSpPr>
      <p:grpSpPr>
        <a:xfrm>
          <a:off x="0" y="0"/>
          <a:ext cx="0" cy="0"/>
          <a:chOff x="0" y="0"/>
          <a:chExt cx="0" cy="0"/>
        </a:xfrm>
      </p:grpSpPr>
      <p:sp>
        <p:nvSpPr>
          <p:cNvPr id="815" name="Google Shape;815;p93"/>
          <p:cNvSpPr/>
          <p:nvPr/>
        </p:nvSpPr>
        <p:spPr>
          <a:xfrm>
            <a:off x="655735" y="2269468"/>
            <a:ext cx="6663295" cy="2332905"/>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6" name="Google Shape;816;p93"/>
          <p:cNvSpPr/>
          <p:nvPr/>
        </p:nvSpPr>
        <p:spPr>
          <a:xfrm rot="8100000">
            <a:off x="10430906" y="5282448"/>
            <a:ext cx="3460217" cy="68961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7" name="Google Shape;817;p93"/>
          <p:cNvSpPr/>
          <p:nvPr/>
        </p:nvSpPr>
        <p:spPr>
          <a:xfrm>
            <a:off x="2159726" y="1476184"/>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818" name="Google Shape;818;p93"/>
          <p:cNvPicPr preferRelativeResize="0"/>
          <p:nvPr/>
        </p:nvPicPr>
        <p:blipFill rotWithShape="1">
          <a:blip r:embed="rId2">
            <a:alphaModFix/>
          </a:blip>
          <a:srcRect b="0" l="0" r="0" t="0"/>
          <a:stretch/>
        </p:blipFill>
        <p:spPr>
          <a:xfrm>
            <a:off x="5141500" y="3977533"/>
            <a:ext cx="1909000" cy="763600"/>
          </a:xfrm>
          <a:prstGeom prst="rect">
            <a:avLst/>
          </a:prstGeom>
          <a:noFill/>
          <a:ln>
            <a:noFill/>
          </a:ln>
        </p:spPr>
      </p:pic>
      <p:sp>
        <p:nvSpPr>
          <p:cNvPr id="819" name="Google Shape;819;p93"/>
          <p:cNvSpPr/>
          <p:nvPr/>
        </p:nvSpPr>
        <p:spPr>
          <a:xfrm>
            <a:off x="10619467" y="769134"/>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0" name="Google Shape;820;p93"/>
          <p:cNvSpPr/>
          <p:nvPr/>
        </p:nvSpPr>
        <p:spPr>
          <a:xfrm>
            <a:off x="-711233" y="5817461"/>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1" name="Google Shape;821;p93"/>
          <p:cNvSpPr/>
          <p:nvPr/>
        </p:nvSpPr>
        <p:spPr>
          <a:xfrm>
            <a:off x="-66721" y="5496534"/>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822" name="Google Shape;822;p93"/>
          <p:cNvPicPr preferRelativeResize="0"/>
          <p:nvPr/>
        </p:nvPicPr>
        <p:blipFill rotWithShape="1">
          <a:blip r:embed="rId3">
            <a:alphaModFix/>
          </a:blip>
          <a:srcRect b="0" l="0" r="0" t="0"/>
          <a:stretch/>
        </p:blipFill>
        <p:spPr>
          <a:xfrm flipH="1" rot="1800029">
            <a:off x="5558995" y="-72157"/>
            <a:ext cx="967277" cy="1680648"/>
          </a:xfrm>
          <a:prstGeom prst="rect">
            <a:avLst/>
          </a:prstGeom>
          <a:noFill/>
          <a:ln>
            <a:noFill/>
          </a:ln>
        </p:spPr>
      </p:pic>
      <p:pic>
        <p:nvPicPr>
          <p:cNvPr id="823" name="Google Shape;823;p93"/>
          <p:cNvPicPr preferRelativeResize="0"/>
          <p:nvPr/>
        </p:nvPicPr>
        <p:blipFill rotWithShape="1">
          <a:blip r:embed="rId3">
            <a:alphaModFix/>
          </a:blip>
          <a:srcRect b="0" l="0" r="0" t="0"/>
          <a:stretch/>
        </p:blipFill>
        <p:spPr>
          <a:xfrm flipH="1" rot="1800029">
            <a:off x="11063162" y="4573843"/>
            <a:ext cx="967277" cy="1680648"/>
          </a:xfrm>
          <a:prstGeom prst="rect">
            <a:avLst/>
          </a:prstGeom>
          <a:noFill/>
          <a:ln>
            <a:noFill/>
          </a:ln>
        </p:spPr>
      </p:pic>
      <p:sp>
        <p:nvSpPr>
          <p:cNvPr id="824" name="Google Shape;824;p93"/>
          <p:cNvSpPr txBox="1"/>
          <p:nvPr>
            <p:ph type="title"/>
          </p:nvPr>
        </p:nvSpPr>
        <p:spPr>
          <a:xfrm flipH="1">
            <a:off x="1489767" y="2553733"/>
            <a:ext cx="3786400" cy="1918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4200"/>
              <a:buNone/>
              <a:defRPr sz="64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p:txBody>
      </p:sp>
      <p:sp>
        <p:nvSpPr>
          <p:cNvPr id="825" name="Google Shape;825;p93"/>
          <p:cNvSpPr txBox="1"/>
          <p:nvPr>
            <p:ph idx="1" type="subTitle"/>
          </p:nvPr>
        </p:nvSpPr>
        <p:spPr>
          <a:xfrm>
            <a:off x="1324367" y="4656717"/>
            <a:ext cx="4288000" cy="93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sz="2533">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826" name="Google Shape;826;p93"/>
          <p:cNvSpPr txBox="1"/>
          <p:nvPr>
            <p:ph idx="2" type="title"/>
          </p:nvPr>
        </p:nvSpPr>
        <p:spPr>
          <a:xfrm>
            <a:off x="2887167" y="1534117"/>
            <a:ext cx="1162400" cy="1019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7466"/>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
    <p:spTree>
      <p:nvGrpSpPr>
        <p:cNvPr id="827" name="Shape 827"/>
        <p:cNvGrpSpPr/>
        <p:nvPr/>
      </p:nvGrpSpPr>
      <p:grpSpPr>
        <a:xfrm>
          <a:off x="0" y="0"/>
          <a:ext cx="0" cy="0"/>
          <a:chOff x="0" y="0"/>
          <a:chExt cx="0" cy="0"/>
        </a:xfrm>
      </p:grpSpPr>
      <p:sp>
        <p:nvSpPr>
          <p:cNvPr id="828" name="Google Shape;828;p94"/>
          <p:cNvSpPr/>
          <p:nvPr/>
        </p:nvSpPr>
        <p:spPr>
          <a:xfrm rot="8100000">
            <a:off x="9998896" y="4727615"/>
            <a:ext cx="5002709" cy="997028"/>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9" name="Google Shape;829;p94"/>
          <p:cNvSpPr/>
          <p:nvPr/>
        </p:nvSpPr>
        <p:spPr>
          <a:xfrm>
            <a:off x="5204899" y="1584400"/>
            <a:ext cx="21211" cy="18992"/>
          </a:xfrm>
          <a:custGeom>
            <a:rect b="b" l="l" r="r" t="t"/>
            <a:pathLst>
              <a:path extrusionOk="0" h="214" w="239">
                <a:moveTo>
                  <a:pt x="239" y="0"/>
                </a:moveTo>
                <a:lnTo>
                  <a:pt x="239" y="0"/>
                </a:lnTo>
                <a:cubicBezTo>
                  <a:pt x="221" y="9"/>
                  <a:pt x="210" y="18"/>
                  <a:pt x="209" y="18"/>
                </a:cubicBezTo>
                <a:cubicBezTo>
                  <a:pt x="209" y="18"/>
                  <a:pt x="210" y="16"/>
                  <a:pt x="214" y="13"/>
                </a:cubicBezTo>
                <a:lnTo>
                  <a:pt x="214" y="13"/>
                </a:lnTo>
                <a:cubicBezTo>
                  <a:pt x="113" y="101"/>
                  <a:pt x="38" y="163"/>
                  <a:pt x="0" y="214"/>
                </a:cubicBezTo>
                <a:cubicBezTo>
                  <a:pt x="88" y="138"/>
                  <a:pt x="163" y="75"/>
                  <a:pt x="239"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0" name="Google Shape;830;p94"/>
          <p:cNvSpPr/>
          <p:nvPr/>
        </p:nvSpPr>
        <p:spPr>
          <a:xfrm>
            <a:off x="5701816" y="1428200"/>
            <a:ext cx="32837" cy="21921"/>
          </a:xfrm>
          <a:custGeom>
            <a:rect b="b" l="l" r="r" t="t"/>
            <a:pathLst>
              <a:path extrusionOk="0" h="247" w="370">
                <a:moveTo>
                  <a:pt x="219" y="1"/>
                </a:moveTo>
                <a:lnTo>
                  <a:pt x="219" y="1"/>
                </a:lnTo>
                <a:cubicBezTo>
                  <a:pt x="0" y="188"/>
                  <a:pt x="144" y="246"/>
                  <a:pt x="178" y="246"/>
                </a:cubicBezTo>
                <a:cubicBezTo>
                  <a:pt x="186" y="246"/>
                  <a:pt x="188" y="244"/>
                  <a:pt x="181" y="240"/>
                </a:cubicBezTo>
                <a:cubicBezTo>
                  <a:pt x="370" y="126"/>
                  <a:pt x="219" y="39"/>
                  <a:pt x="219"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1" name="Google Shape;831;p94"/>
          <p:cNvSpPr/>
          <p:nvPr/>
        </p:nvSpPr>
        <p:spPr>
          <a:xfrm>
            <a:off x="8271782" y="5601446"/>
            <a:ext cx="53605" cy="50321"/>
          </a:xfrm>
          <a:custGeom>
            <a:rect b="b" l="l" r="r" t="t"/>
            <a:pathLst>
              <a:path extrusionOk="0" h="567" w="604">
                <a:moveTo>
                  <a:pt x="604" y="1"/>
                </a:moveTo>
                <a:lnTo>
                  <a:pt x="327" y="239"/>
                </a:lnTo>
                <a:cubicBezTo>
                  <a:pt x="277" y="302"/>
                  <a:pt x="164" y="415"/>
                  <a:pt x="0" y="566"/>
                </a:cubicBezTo>
                <a:cubicBezTo>
                  <a:pt x="176" y="453"/>
                  <a:pt x="415" y="202"/>
                  <a:pt x="604"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2" name="Google Shape;832;p94"/>
          <p:cNvSpPr/>
          <p:nvPr/>
        </p:nvSpPr>
        <p:spPr>
          <a:xfrm>
            <a:off x="8343671" y="5530089"/>
            <a:ext cx="58664" cy="61592"/>
          </a:xfrm>
          <a:custGeom>
            <a:rect b="b" l="l" r="r" t="t"/>
            <a:pathLst>
              <a:path extrusionOk="0" h="694" w="661">
                <a:moveTo>
                  <a:pt x="661" y="0"/>
                </a:moveTo>
                <a:lnTo>
                  <a:pt x="661" y="0"/>
                </a:lnTo>
                <a:cubicBezTo>
                  <a:pt x="585" y="76"/>
                  <a:pt x="510" y="139"/>
                  <a:pt x="447" y="202"/>
                </a:cubicBezTo>
                <a:cubicBezTo>
                  <a:pt x="331" y="350"/>
                  <a:pt x="0" y="694"/>
                  <a:pt x="19" y="694"/>
                </a:cubicBezTo>
                <a:cubicBezTo>
                  <a:pt x="23" y="694"/>
                  <a:pt x="38" y="682"/>
                  <a:pt x="70" y="654"/>
                </a:cubicBezTo>
                <a:lnTo>
                  <a:pt x="497" y="239"/>
                </a:lnTo>
                <a:lnTo>
                  <a:pt x="397" y="327"/>
                </a:lnTo>
                <a:cubicBezTo>
                  <a:pt x="497" y="202"/>
                  <a:pt x="585" y="101"/>
                  <a:pt x="661"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3" name="Google Shape;833;p94"/>
          <p:cNvSpPr/>
          <p:nvPr/>
        </p:nvSpPr>
        <p:spPr>
          <a:xfrm>
            <a:off x="7989643" y="5671736"/>
            <a:ext cx="262168" cy="230928"/>
          </a:xfrm>
          <a:custGeom>
            <a:rect b="b" l="l" r="r" t="t"/>
            <a:pathLst>
              <a:path extrusionOk="0" h="2602" w="2954">
                <a:moveTo>
                  <a:pt x="2953" y="0"/>
                </a:moveTo>
                <a:lnTo>
                  <a:pt x="2853" y="51"/>
                </a:lnTo>
                <a:cubicBezTo>
                  <a:pt x="1873" y="930"/>
                  <a:pt x="918" y="1785"/>
                  <a:pt x="0" y="2601"/>
                </a:cubicBezTo>
                <a:cubicBezTo>
                  <a:pt x="1006" y="1734"/>
                  <a:pt x="1998" y="867"/>
                  <a:pt x="295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4" name="Google Shape;834;p94"/>
          <p:cNvSpPr/>
          <p:nvPr/>
        </p:nvSpPr>
        <p:spPr>
          <a:xfrm>
            <a:off x="7302620" y="5513317"/>
            <a:ext cx="41357" cy="48103"/>
          </a:xfrm>
          <a:custGeom>
            <a:rect b="b" l="l" r="r" t="t"/>
            <a:pathLst>
              <a:path extrusionOk="0" h="542" w="466">
                <a:moveTo>
                  <a:pt x="466" y="1"/>
                </a:moveTo>
                <a:lnTo>
                  <a:pt x="466" y="1"/>
                </a:lnTo>
                <a:cubicBezTo>
                  <a:pt x="277" y="189"/>
                  <a:pt x="126" y="365"/>
                  <a:pt x="1" y="541"/>
                </a:cubicBezTo>
                <a:cubicBezTo>
                  <a:pt x="202" y="328"/>
                  <a:pt x="378" y="139"/>
                  <a:pt x="466"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5" name="Google Shape;835;p94"/>
          <p:cNvSpPr/>
          <p:nvPr/>
        </p:nvSpPr>
        <p:spPr>
          <a:xfrm>
            <a:off x="10011561" y="916130"/>
            <a:ext cx="42423" cy="85999"/>
          </a:xfrm>
          <a:custGeom>
            <a:rect b="b" l="l" r="r" t="t"/>
            <a:pathLst>
              <a:path extrusionOk="0" h="969" w="478">
                <a:moveTo>
                  <a:pt x="478" y="1"/>
                </a:moveTo>
                <a:cubicBezTo>
                  <a:pt x="440" y="126"/>
                  <a:pt x="390" y="214"/>
                  <a:pt x="365" y="290"/>
                </a:cubicBezTo>
                <a:cubicBezTo>
                  <a:pt x="352" y="329"/>
                  <a:pt x="339" y="367"/>
                  <a:pt x="324" y="406"/>
                </a:cubicBezTo>
                <a:lnTo>
                  <a:pt x="324" y="406"/>
                </a:lnTo>
                <a:cubicBezTo>
                  <a:pt x="378" y="295"/>
                  <a:pt x="429" y="180"/>
                  <a:pt x="478" y="64"/>
                </a:cubicBezTo>
                <a:cubicBezTo>
                  <a:pt x="478" y="51"/>
                  <a:pt x="478" y="26"/>
                  <a:pt x="478" y="1"/>
                </a:cubicBezTo>
                <a:close/>
                <a:moveTo>
                  <a:pt x="316" y="378"/>
                </a:moveTo>
                <a:lnTo>
                  <a:pt x="316" y="378"/>
                </a:lnTo>
                <a:cubicBezTo>
                  <a:pt x="313" y="378"/>
                  <a:pt x="305" y="392"/>
                  <a:pt x="289" y="428"/>
                </a:cubicBezTo>
                <a:cubicBezTo>
                  <a:pt x="201" y="616"/>
                  <a:pt x="113" y="805"/>
                  <a:pt x="0" y="968"/>
                </a:cubicBezTo>
                <a:cubicBezTo>
                  <a:pt x="109" y="816"/>
                  <a:pt x="205" y="648"/>
                  <a:pt x="293" y="469"/>
                </a:cubicBezTo>
                <a:lnTo>
                  <a:pt x="293" y="469"/>
                </a:lnTo>
                <a:cubicBezTo>
                  <a:pt x="288" y="484"/>
                  <a:pt x="283" y="500"/>
                  <a:pt x="277" y="516"/>
                </a:cubicBezTo>
                <a:cubicBezTo>
                  <a:pt x="295" y="479"/>
                  <a:pt x="310" y="443"/>
                  <a:pt x="324" y="406"/>
                </a:cubicBezTo>
                <a:lnTo>
                  <a:pt x="324" y="406"/>
                </a:lnTo>
                <a:cubicBezTo>
                  <a:pt x="314" y="427"/>
                  <a:pt x="304" y="448"/>
                  <a:pt x="293" y="469"/>
                </a:cubicBezTo>
                <a:lnTo>
                  <a:pt x="293" y="469"/>
                </a:lnTo>
                <a:cubicBezTo>
                  <a:pt x="310" y="419"/>
                  <a:pt x="321" y="378"/>
                  <a:pt x="316" y="37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6" name="Google Shape;836;p94"/>
          <p:cNvSpPr/>
          <p:nvPr/>
        </p:nvSpPr>
        <p:spPr>
          <a:xfrm>
            <a:off x="8922782" y="-19460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7" name="Google Shape;837;p94"/>
          <p:cNvSpPr/>
          <p:nvPr/>
        </p:nvSpPr>
        <p:spPr>
          <a:xfrm>
            <a:off x="2768060" y="6059844"/>
            <a:ext cx="14555" cy="22365"/>
          </a:xfrm>
          <a:custGeom>
            <a:rect b="b" l="l" r="r" t="t"/>
            <a:pathLst>
              <a:path extrusionOk="0" h="252" w="164">
                <a:moveTo>
                  <a:pt x="1" y="0"/>
                </a:moveTo>
                <a:lnTo>
                  <a:pt x="76" y="113"/>
                </a:lnTo>
                <a:cubicBezTo>
                  <a:pt x="89" y="139"/>
                  <a:pt x="126" y="176"/>
                  <a:pt x="164" y="252"/>
                </a:cubicBezTo>
                <a:cubicBezTo>
                  <a:pt x="139" y="189"/>
                  <a:pt x="63" y="76"/>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8" name="Google Shape;838;p94"/>
          <p:cNvSpPr/>
          <p:nvPr/>
        </p:nvSpPr>
        <p:spPr>
          <a:xfrm>
            <a:off x="2749067" y="6027450"/>
            <a:ext cx="16863" cy="25471"/>
          </a:xfrm>
          <a:custGeom>
            <a:rect b="b" l="l" r="r" t="t"/>
            <a:pathLst>
              <a:path extrusionOk="0" h="287" w="190">
                <a:moveTo>
                  <a:pt x="1" y="1"/>
                </a:moveTo>
                <a:cubicBezTo>
                  <a:pt x="26" y="39"/>
                  <a:pt x="39" y="64"/>
                  <a:pt x="51" y="89"/>
                </a:cubicBezTo>
                <a:cubicBezTo>
                  <a:pt x="93" y="141"/>
                  <a:pt x="186" y="287"/>
                  <a:pt x="188" y="287"/>
                </a:cubicBezTo>
                <a:cubicBezTo>
                  <a:pt x="189" y="287"/>
                  <a:pt x="186" y="280"/>
                  <a:pt x="177" y="265"/>
                </a:cubicBezTo>
                <a:lnTo>
                  <a:pt x="76" y="76"/>
                </a:lnTo>
                <a:lnTo>
                  <a:pt x="76" y="76"/>
                </a:lnTo>
                <a:lnTo>
                  <a:pt x="89" y="127"/>
                </a:lnTo>
                <a:cubicBezTo>
                  <a:pt x="64" y="76"/>
                  <a:pt x="26" y="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9" name="Google Shape;839;p94"/>
          <p:cNvSpPr/>
          <p:nvPr/>
        </p:nvSpPr>
        <p:spPr>
          <a:xfrm>
            <a:off x="2658809" y="5827850"/>
            <a:ext cx="71444" cy="161791"/>
          </a:xfrm>
          <a:custGeom>
            <a:rect b="b" l="l" r="r" t="t"/>
            <a:pathLst>
              <a:path extrusionOk="0" h="1823" w="805">
                <a:moveTo>
                  <a:pt x="0" y="1"/>
                </a:moveTo>
                <a:cubicBezTo>
                  <a:pt x="106" y="293"/>
                  <a:pt x="201" y="531"/>
                  <a:pt x="283" y="724"/>
                </a:cubicBezTo>
                <a:lnTo>
                  <a:pt x="283" y="724"/>
                </a:lnTo>
                <a:cubicBezTo>
                  <a:pt x="185" y="486"/>
                  <a:pt x="93" y="245"/>
                  <a:pt x="0" y="1"/>
                </a:cubicBezTo>
                <a:close/>
                <a:moveTo>
                  <a:pt x="283" y="724"/>
                </a:moveTo>
                <a:cubicBezTo>
                  <a:pt x="371" y="938"/>
                  <a:pt x="464" y="1149"/>
                  <a:pt x="566" y="1358"/>
                </a:cubicBezTo>
                <a:lnTo>
                  <a:pt x="741" y="1710"/>
                </a:lnTo>
                <a:lnTo>
                  <a:pt x="792" y="1823"/>
                </a:lnTo>
                <a:cubicBezTo>
                  <a:pt x="792" y="1797"/>
                  <a:pt x="804" y="1810"/>
                  <a:pt x="779" y="1772"/>
                </a:cubicBezTo>
                <a:cubicBezTo>
                  <a:pt x="779" y="1772"/>
                  <a:pt x="767" y="1747"/>
                  <a:pt x="729" y="1659"/>
                </a:cubicBezTo>
                <a:lnTo>
                  <a:pt x="616" y="1421"/>
                </a:lnTo>
                <a:cubicBezTo>
                  <a:pt x="603" y="1395"/>
                  <a:pt x="578" y="1358"/>
                  <a:pt x="540" y="1282"/>
                </a:cubicBezTo>
                <a:cubicBezTo>
                  <a:pt x="482" y="1166"/>
                  <a:pt x="395" y="987"/>
                  <a:pt x="283" y="724"/>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0" name="Google Shape;840;p94"/>
          <p:cNvSpPr/>
          <p:nvPr/>
        </p:nvSpPr>
        <p:spPr>
          <a:xfrm>
            <a:off x="2788118" y="6091085"/>
            <a:ext cx="73751" cy="100465"/>
          </a:xfrm>
          <a:custGeom>
            <a:rect b="b" l="l" r="r" t="t"/>
            <a:pathLst>
              <a:path extrusionOk="0" h="1132" w="831">
                <a:moveTo>
                  <a:pt x="1" y="0"/>
                </a:moveTo>
                <a:lnTo>
                  <a:pt x="13" y="25"/>
                </a:lnTo>
                <a:cubicBezTo>
                  <a:pt x="200" y="309"/>
                  <a:pt x="392" y="575"/>
                  <a:pt x="587" y="826"/>
                </a:cubicBezTo>
                <a:lnTo>
                  <a:pt x="587" y="826"/>
                </a:lnTo>
                <a:cubicBezTo>
                  <a:pt x="378" y="553"/>
                  <a:pt x="183" y="273"/>
                  <a:pt x="1" y="0"/>
                </a:cubicBezTo>
                <a:close/>
                <a:moveTo>
                  <a:pt x="587" y="826"/>
                </a:moveTo>
                <a:lnTo>
                  <a:pt x="587" y="826"/>
                </a:lnTo>
                <a:cubicBezTo>
                  <a:pt x="666" y="929"/>
                  <a:pt x="747" y="1031"/>
                  <a:pt x="830" y="1131"/>
                </a:cubicBezTo>
                <a:cubicBezTo>
                  <a:pt x="749" y="1031"/>
                  <a:pt x="668" y="930"/>
                  <a:pt x="587" y="8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1" name="Google Shape;841;p94"/>
          <p:cNvSpPr/>
          <p:nvPr/>
        </p:nvSpPr>
        <p:spPr>
          <a:xfrm>
            <a:off x="3244299" y="6278438"/>
            <a:ext cx="3372" cy="1153"/>
          </a:xfrm>
          <a:custGeom>
            <a:rect b="b" l="l" r="r" t="t"/>
            <a:pathLst>
              <a:path extrusionOk="0" h="13" w="38">
                <a:moveTo>
                  <a:pt x="38" y="13"/>
                </a:moveTo>
                <a:lnTo>
                  <a:pt x="0" y="0"/>
                </a:lnTo>
                <a:lnTo>
                  <a:pt x="38" y="13"/>
                </a:lnTo>
                <a:cubicBezTo>
                  <a:pt x="38" y="13"/>
                  <a:pt x="38" y="13"/>
                  <a:pt x="38" y="1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2" name="Google Shape;842;p94"/>
          <p:cNvSpPr/>
          <p:nvPr/>
        </p:nvSpPr>
        <p:spPr>
          <a:xfrm>
            <a:off x="3069192" y="6383697"/>
            <a:ext cx="51387" cy="21921"/>
          </a:xfrm>
          <a:custGeom>
            <a:rect b="b" l="l" r="r" t="t"/>
            <a:pathLst>
              <a:path extrusionOk="0" h="247" w="579">
                <a:moveTo>
                  <a:pt x="14" y="0"/>
                </a:moveTo>
                <a:cubicBezTo>
                  <a:pt x="5" y="0"/>
                  <a:pt x="0" y="3"/>
                  <a:pt x="0" y="8"/>
                </a:cubicBezTo>
                <a:cubicBezTo>
                  <a:pt x="76" y="46"/>
                  <a:pt x="151" y="71"/>
                  <a:pt x="227" y="109"/>
                </a:cubicBezTo>
                <a:cubicBezTo>
                  <a:pt x="264" y="134"/>
                  <a:pt x="289" y="146"/>
                  <a:pt x="315" y="159"/>
                </a:cubicBezTo>
                <a:lnTo>
                  <a:pt x="327" y="159"/>
                </a:lnTo>
                <a:lnTo>
                  <a:pt x="428" y="209"/>
                </a:lnTo>
                <a:cubicBezTo>
                  <a:pt x="478" y="222"/>
                  <a:pt x="541" y="234"/>
                  <a:pt x="578" y="247"/>
                </a:cubicBezTo>
                <a:cubicBezTo>
                  <a:pt x="227" y="96"/>
                  <a:pt x="490" y="209"/>
                  <a:pt x="327" y="121"/>
                </a:cubicBezTo>
                <a:cubicBezTo>
                  <a:pt x="156" y="41"/>
                  <a:pt x="50" y="0"/>
                  <a:pt x="14"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3" name="Google Shape;843;p94"/>
          <p:cNvSpPr/>
          <p:nvPr/>
        </p:nvSpPr>
        <p:spPr>
          <a:xfrm>
            <a:off x="2987808" y="6330801"/>
            <a:ext cx="29021" cy="19081"/>
          </a:xfrm>
          <a:custGeom>
            <a:rect b="b" l="l" r="r" t="t"/>
            <a:pathLst>
              <a:path extrusionOk="0" h="215" w="327">
                <a:moveTo>
                  <a:pt x="0" y="26"/>
                </a:moveTo>
                <a:lnTo>
                  <a:pt x="0" y="26"/>
                </a:lnTo>
                <a:cubicBezTo>
                  <a:pt x="50" y="64"/>
                  <a:pt x="101" y="101"/>
                  <a:pt x="163" y="139"/>
                </a:cubicBezTo>
                <a:lnTo>
                  <a:pt x="327" y="214"/>
                </a:lnTo>
                <a:cubicBezTo>
                  <a:pt x="38" y="1"/>
                  <a:pt x="75" y="64"/>
                  <a:pt x="0" y="26"/>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4" name="Google Shape;844;p94"/>
          <p:cNvSpPr/>
          <p:nvPr/>
        </p:nvSpPr>
        <p:spPr>
          <a:xfrm>
            <a:off x="2954348" y="6306305"/>
            <a:ext cx="10117" cy="7899"/>
          </a:xfrm>
          <a:custGeom>
            <a:rect b="b" l="l" r="r" t="t"/>
            <a:pathLst>
              <a:path extrusionOk="0" h="89" w="114">
                <a:moveTo>
                  <a:pt x="1" y="1"/>
                </a:moveTo>
                <a:lnTo>
                  <a:pt x="1" y="1"/>
                </a:lnTo>
                <a:cubicBezTo>
                  <a:pt x="38" y="26"/>
                  <a:pt x="63" y="51"/>
                  <a:pt x="101" y="88"/>
                </a:cubicBezTo>
                <a:lnTo>
                  <a:pt x="113" y="76"/>
                </a:lnTo>
                <a:cubicBezTo>
                  <a:pt x="63" y="51"/>
                  <a:pt x="38" y="26"/>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5" name="Google Shape;845;p94"/>
          <p:cNvSpPr/>
          <p:nvPr/>
        </p:nvSpPr>
        <p:spPr>
          <a:xfrm>
            <a:off x="3012303" y="6349794"/>
            <a:ext cx="7899" cy="4527"/>
          </a:xfrm>
          <a:custGeom>
            <a:rect b="b" l="l" r="r" t="t"/>
            <a:pathLst>
              <a:path extrusionOk="0" h="51" w="89">
                <a:moveTo>
                  <a:pt x="0" y="0"/>
                </a:moveTo>
                <a:lnTo>
                  <a:pt x="13" y="7"/>
                </a:lnTo>
                <a:lnTo>
                  <a:pt x="13" y="7"/>
                </a:lnTo>
                <a:cubicBezTo>
                  <a:pt x="9" y="5"/>
                  <a:pt x="5" y="2"/>
                  <a:pt x="0" y="0"/>
                </a:cubicBezTo>
                <a:close/>
                <a:moveTo>
                  <a:pt x="13" y="7"/>
                </a:moveTo>
                <a:lnTo>
                  <a:pt x="13" y="7"/>
                </a:lnTo>
                <a:cubicBezTo>
                  <a:pt x="34" y="21"/>
                  <a:pt x="55" y="40"/>
                  <a:pt x="76" y="51"/>
                </a:cubicBezTo>
                <a:lnTo>
                  <a:pt x="88" y="51"/>
                </a:lnTo>
                <a:lnTo>
                  <a:pt x="13" y="7"/>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6" name="Google Shape;846;p94"/>
          <p:cNvSpPr/>
          <p:nvPr/>
        </p:nvSpPr>
        <p:spPr>
          <a:xfrm>
            <a:off x="3322312" y="6140164"/>
            <a:ext cx="89" cy="14555"/>
          </a:xfrm>
          <a:custGeom>
            <a:rect b="b" l="l" r="r" t="t"/>
            <a:pathLst>
              <a:path extrusionOk="0" h="164" w="1">
                <a:moveTo>
                  <a:pt x="1" y="163"/>
                </a:moveTo>
                <a:cubicBezTo>
                  <a:pt x="1" y="88"/>
                  <a:pt x="1" y="38"/>
                  <a:pt x="1" y="0"/>
                </a:cubicBezTo>
                <a:cubicBezTo>
                  <a:pt x="1" y="0"/>
                  <a:pt x="1" y="38"/>
                  <a:pt x="1" y="163"/>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7" name="Google Shape;847;p94"/>
          <p:cNvSpPr/>
          <p:nvPr/>
        </p:nvSpPr>
        <p:spPr>
          <a:xfrm>
            <a:off x="3322311" y="6136791"/>
            <a:ext cx="7189" cy="67539"/>
          </a:xfrm>
          <a:custGeom>
            <a:rect b="b" l="l" r="r" t="t"/>
            <a:pathLst>
              <a:path extrusionOk="0" h="761" w="81">
                <a:moveTo>
                  <a:pt x="17" y="1"/>
                </a:moveTo>
                <a:cubicBezTo>
                  <a:pt x="11" y="1"/>
                  <a:pt x="6" y="12"/>
                  <a:pt x="1" y="38"/>
                </a:cubicBezTo>
                <a:cubicBezTo>
                  <a:pt x="13" y="51"/>
                  <a:pt x="39" y="164"/>
                  <a:pt x="39" y="214"/>
                </a:cubicBezTo>
                <a:cubicBezTo>
                  <a:pt x="39" y="340"/>
                  <a:pt x="1" y="151"/>
                  <a:pt x="26" y="453"/>
                </a:cubicBezTo>
                <a:cubicBezTo>
                  <a:pt x="54" y="481"/>
                  <a:pt x="76" y="760"/>
                  <a:pt x="79" y="760"/>
                </a:cubicBezTo>
                <a:cubicBezTo>
                  <a:pt x="80" y="760"/>
                  <a:pt x="79" y="731"/>
                  <a:pt x="76" y="654"/>
                </a:cubicBezTo>
                <a:lnTo>
                  <a:pt x="76" y="641"/>
                </a:lnTo>
                <a:cubicBezTo>
                  <a:pt x="39" y="415"/>
                  <a:pt x="51" y="214"/>
                  <a:pt x="39" y="51"/>
                </a:cubicBezTo>
                <a:cubicBezTo>
                  <a:pt x="31" y="21"/>
                  <a:pt x="24" y="1"/>
                  <a:pt x="17"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8" name="Google Shape;848;p94"/>
          <p:cNvSpPr/>
          <p:nvPr/>
        </p:nvSpPr>
        <p:spPr>
          <a:xfrm>
            <a:off x="3327902" y="6109989"/>
            <a:ext cx="4527" cy="6833"/>
          </a:xfrm>
          <a:custGeom>
            <a:rect b="b" l="l" r="r" t="t"/>
            <a:pathLst>
              <a:path extrusionOk="0" h="77" w="51">
                <a:moveTo>
                  <a:pt x="1" y="1"/>
                </a:moveTo>
                <a:lnTo>
                  <a:pt x="1" y="76"/>
                </a:lnTo>
                <a:lnTo>
                  <a:pt x="51" y="64"/>
                </a:lnTo>
                <a:lnTo>
                  <a:pt x="1"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9" name="Google Shape;849;p94"/>
          <p:cNvSpPr/>
          <p:nvPr/>
        </p:nvSpPr>
        <p:spPr>
          <a:xfrm>
            <a:off x="2629786" y="6091085"/>
            <a:ext cx="4527" cy="6745"/>
          </a:xfrm>
          <a:custGeom>
            <a:rect b="b" l="l" r="r" t="t"/>
            <a:pathLst>
              <a:path extrusionOk="0" h="76" w="51">
                <a:moveTo>
                  <a:pt x="0" y="0"/>
                </a:moveTo>
                <a:cubicBezTo>
                  <a:pt x="0" y="13"/>
                  <a:pt x="13" y="25"/>
                  <a:pt x="13" y="38"/>
                </a:cubicBezTo>
                <a:cubicBezTo>
                  <a:pt x="26" y="50"/>
                  <a:pt x="38" y="63"/>
                  <a:pt x="51" y="76"/>
                </a:cubicBezTo>
                <a:cubicBezTo>
                  <a:pt x="26" y="50"/>
                  <a:pt x="13" y="25"/>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0" name="Google Shape;850;p94"/>
          <p:cNvSpPr/>
          <p:nvPr/>
        </p:nvSpPr>
        <p:spPr>
          <a:xfrm>
            <a:off x="3332340" y="6224920"/>
            <a:ext cx="3461" cy="20147"/>
          </a:xfrm>
          <a:custGeom>
            <a:rect b="b" l="l" r="r" t="t"/>
            <a:pathLst>
              <a:path extrusionOk="0" h="227" w="39">
                <a:moveTo>
                  <a:pt x="1" y="0"/>
                </a:moveTo>
                <a:lnTo>
                  <a:pt x="3" y="12"/>
                </a:lnTo>
                <a:lnTo>
                  <a:pt x="3" y="12"/>
                </a:lnTo>
                <a:cubicBezTo>
                  <a:pt x="2" y="8"/>
                  <a:pt x="2" y="4"/>
                  <a:pt x="1" y="0"/>
                </a:cubicBezTo>
                <a:close/>
                <a:moveTo>
                  <a:pt x="3" y="12"/>
                </a:moveTo>
                <a:cubicBezTo>
                  <a:pt x="14" y="71"/>
                  <a:pt x="14" y="132"/>
                  <a:pt x="26" y="226"/>
                </a:cubicBezTo>
                <a:cubicBezTo>
                  <a:pt x="26" y="214"/>
                  <a:pt x="26" y="201"/>
                  <a:pt x="39" y="201"/>
                </a:cubicBezTo>
                <a:lnTo>
                  <a:pt x="3" y="12"/>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1" name="Google Shape;851;p94"/>
          <p:cNvSpPr/>
          <p:nvPr/>
        </p:nvSpPr>
        <p:spPr>
          <a:xfrm>
            <a:off x="3364734" y="5745311"/>
            <a:ext cx="2308" cy="9052"/>
          </a:xfrm>
          <a:custGeom>
            <a:rect b="b" l="l" r="r" t="t"/>
            <a:pathLst>
              <a:path extrusionOk="0" h="102" w="26">
                <a:moveTo>
                  <a:pt x="25" y="1"/>
                </a:moveTo>
                <a:cubicBezTo>
                  <a:pt x="16" y="19"/>
                  <a:pt x="14" y="44"/>
                  <a:pt x="8" y="71"/>
                </a:cubicBezTo>
                <a:lnTo>
                  <a:pt x="8" y="71"/>
                </a:lnTo>
                <a:cubicBezTo>
                  <a:pt x="18" y="36"/>
                  <a:pt x="25" y="11"/>
                  <a:pt x="25" y="1"/>
                </a:cubicBezTo>
                <a:close/>
                <a:moveTo>
                  <a:pt x="8" y="71"/>
                </a:moveTo>
                <a:cubicBezTo>
                  <a:pt x="6" y="80"/>
                  <a:pt x="3" y="90"/>
                  <a:pt x="0" y="101"/>
                </a:cubicBezTo>
                <a:cubicBezTo>
                  <a:pt x="4" y="91"/>
                  <a:pt x="6" y="81"/>
                  <a:pt x="8" y="7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2" name="Google Shape;852;p94"/>
          <p:cNvSpPr/>
          <p:nvPr/>
        </p:nvSpPr>
        <p:spPr>
          <a:xfrm>
            <a:off x="3359143" y="5717176"/>
            <a:ext cx="17040" cy="44197"/>
          </a:xfrm>
          <a:custGeom>
            <a:rect b="b" l="l" r="r" t="t"/>
            <a:pathLst>
              <a:path extrusionOk="0" h="498" w="192">
                <a:moveTo>
                  <a:pt x="171" y="0"/>
                </a:moveTo>
                <a:cubicBezTo>
                  <a:pt x="166" y="0"/>
                  <a:pt x="155" y="9"/>
                  <a:pt x="139" y="29"/>
                </a:cubicBezTo>
                <a:cubicBezTo>
                  <a:pt x="1" y="418"/>
                  <a:pt x="139" y="142"/>
                  <a:pt x="13" y="481"/>
                </a:cubicBezTo>
                <a:cubicBezTo>
                  <a:pt x="13" y="493"/>
                  <a:pt x="14" y="497"/>
                  <a:pt x="15" y="497"/>
                </a:cubicBezTo>
                <a:cubicBezTo>
                  <a:pt x="19" y="497"/>
                  <a:pt x="31" y="442"/>
                  <a:pt x="51" y="393"/>
                </a:cubicBezTo>
                <a:cubicBezTo>
                  <a:pt x="70" y="335"/>
                  <a:pt x="90" y="276"/>
                  <a:pt x="97" y="276"/>
                </a:cubicBezTo>
                <a:cubicBezTo>
                  <a:pt x="100" y="276"/>
                  <a:pt x="101" y="281"/>
                  <a:pt x="101" y="293"/>
                </a:cubicBezTo>
                <a:cubicBezTo>
                  <a:pt x="150" y="116"/>
                  <a:pt x="192" y="0"/>
                  <a:pt x="17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3" name="Google Shape;853;p94"/>
          <p:cNvSpPr/>
          <p:nvPr/>
        </p:nvSpPr>
        <p:spPr>
          <a:xfrm>
            <a:off x="4018209" y="6241605"/>
            <a:ext cx="12425" cy="17928"/>
          </a:xfrm>
          <a:custGeom>
            <a:rect b="b" l="l" r="r" t="t"/>
            <a:pathLst>
              <a:path extrusionOk="0" h="202" w="140">
                <a:moveTo>
                  <a:pt x="139" y="1"/>
                </a:moveTo>
                <a:cubicBezTo>
                  <a:pt x="101" y="38"/>
                  <a:pt x="76" y="88"/>
                  <a:pt x="1" y="202"/>
                </a:cubicBezTo>
                <a:lnTo>
                  <a:pt x="139" y="26"/>
                </a:lnTo>
                <a:lnTo>
                  <a:pt x="139"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4" name="Google Shape;854;p94"/>
          <p:cNvSpPr/>
          <p:nvPr/>
        </p:nvSpPr>
        <p:spPr>
          <a:xfrm>
            <a:off x="3555461" y="5636147"/>
            <a:ext cx="2751" cy="3284"/>
          </a:xfrm>
          <a:custGeom>
            <a:rect b="b" l="l" r="r" t="t"/>
            <a:pathLst>
              <a:path extrusionOk="0" h="37" w="31">
                <a:moveTo>
                  <a:pt x="30" y="1"/>
                </a:moveTo>
                <a:cubicBezTo>
                  <a:pt x="30" y="1"/>
                  <a:pt x="20" y="12"/>
                  <a:pt x="13" y="12"/>
                </a:cubicBezTo>
                <a:cubicBezTo>
                  <a:pt x="13" y="12"/>
                  <a:pt x="13" y="19"/>
                  <a:pt x="7" y="29"/>
                </a:cubicBezTo>
                <a:lnTo>
                  <a:pt x="7" y="29"/>
                </a:lnTo>
                <a:cubicBezTo>
                  <a:pt x="24" y="7"/>
                  <a:pt x="30" y="1"/>
                  <a:pt x="30" y="1"/>
                </a:cubicBezTo>
                <a:close/>
                <a:moveTo>
                  <a:pt x="7" y="29"/>
                </a:moveTo>
                <a:cubicBezTo>
                  <a:pt x="5" y="31"/>
                  <a:pt x="3" y="34"/>
                  <a:pt x="0" y="37"/>
                </a:cubicBezTo>
                <a:cubicBezTo>
                  <a:pt x="3" y="34"/>
                  <a:pt x="5" y="31"/>
                  <a:pt x="7" y="29"/>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5" name="Google Shape;855;p94"/>
          <p:cNvSpPr/>
          <p:nvPr/>
        </p:nvSpPr>
        <p:spPr>
          <a:xfrm>
            <a:off x="3492979" y="5759778"/>
            <a:ext cx="18549" cy="40292"/>
          </a:xfrm>
          <a:custGeom>
            <a:rect b="b" l="l" r="r" t="t"/>
            <a:pathLst>
              <a:path extrusionOk="0" h="454" w="209">
                <a:moveTo>
                  <a:pt x="191" y="0"/>
                </a:moveTo>
                <a:cubicBezTo>
                  <a:pt x="190" y="0"/>
                  <a:pt x="190" y="1"/>
                  <a:pt x="189" y="1"/>
                </a:cubicBezTo>
                <a:lnTo>
                  <a:pt x="151" y="51"/>
                </a:lnTo>
                <a:lnTo>
                  <a:pt x="114" y="89"/>
                </a:lnTo>
                <a:cubicBezTo>
                  <a:pt x="76" y="227"/>
                  <a:pt x="26" y="365"/>
                  <a:pt x="0" y="453"/>
                </a:cubicBezTo>
                <a:cubicBezTo>
                  <a:pt x="13" y="416"/>
                  <a:pt x="38" y="365"/>
                  <a:pt x="51" y="315"/>
                </a:cubicBezTo>
                <a:cubicBezTo>
                  <a:pt x="124" y="170"/>
                  <a:pt x="208" y="0"/>
                  <a:pt x="19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6" name="Google Shape;856;p94"/>
          <p:cNvSpPr/>
          <p:nvPr/>
        </p:nvSpPr>
        <p:spPr>
          <a:xfrm>
            <a:off x="3982530" y="5675108"/>
            <a:ext cx="6833" cy="22365"/>
          </a:xfrm>
          <a:custGeom>
            <a:rect b="b" l="l" r="r" t="t"/>
            <a:pathLst>
              <a:path extrusionOk="0" h="252" w="77">
                <a:moveTo>
                  <a:pt x="1" y="0"/>
                </a:moveTo>
                <a:lnTo>
                  <a:pt x="1" y="0"/>
                </a:lnTo>
                <a:cubicBezTo>
                  <a:pt x="26" y="88"/>
                  <a:pt x="51" y="176"/>
                  <a:pt x="76" y="251"/>
                </a:cubicBezTo>
                <a:cubicBezTo>
                  <a:pt x="64" y="138"/>
                  <a:pt x="26" y="50"/>
                  <a:pt x="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7" name="Google Shape;857;p94"/>
          <p:cNvSpPr/>
          <p:nvPr/>
        </p:nvSpPr>
        <p:spPr>
          <a:xfrm>
            <a:off x="3875497" y="6223767"/>
            <a:ext cx="16863" cy="21300"/>
          </a:xfrm>
          <a:custGeom>
            <a:rect b="b" l="l" r="r" t="t"/>
            <a:pathLst>
              <a:path extrusionOk="0" h="240" w="190">
                <a:moveTo>
                  <a:pt x="189" y="0"/>
                </a:moveTo>
                <a:lnTo>
                  <a:pt x="189" y="0"/>
                </a:lnTo>
                <a:cubicBezTo>
                  <a:pt x="101" y="101"/>
                  <a:pt x="38" y="151"/>
                  <a:pt x="1" y="239"/>
                </a:cubicBezTo>
                <a:cubicBezTo>
                  <a:pt x="51" y="202"/>
                  <a:pt x="151" y="63"/>
                  <a:pt x="189"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8" name="Google Shape;858;p94"/>
          <p:cNvSpPr/>
          <p:nvPr/>
        </p:nvSpPr>
        <p:spPr>
          <a:xfrm>
            <a:off x="3453929" y="6011829"/>
            <a:ext cx="2308" cy="30264"/>
          </a:xfrm>
          <a:custGeom>
            <a:rect b="b" l="l" r="r" t="t"/>
            <a:pathLst>
              <a:path extrusionOk="0" h="341" w="26">
                <a:moveTo>
                  <a:pt x="26" y="1"/>
                </a:moveTo>
                <a:lnTo>
                  <a:pt x="26" y="1"/>
                </a:lnTo>
                <a:cubicBezTo>
                  <a:pt x="13" y="127"/>
                  <a:pt x="1" y="240"/>
                  <a:pt x="13" y="340"/>
                </a:cubicBezTo>
                <a:cubicBezTo>
                  <a:pt x="13" y="227"/>
                  <a:pt x="26" y="114"/>
                  <a:pt x="26"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9" name="Google Shape;859;p94"/>
          <p:cNvSpPr/>
          <p:nvPr/>
        </p:nvSpPr>
        <p:spPr>
          <a:xfrm>
            <a:off x="3500790" y="6372070"/>
            <a:ext cx="11271" cy="35767"/>
          </a:xfrm>
          <a:custGeom>
            <a:rect b="b" l="l" r="r" t="t"/>
            <a:pathLst>
              <a:path extrusionOk="0" h="403" w="127">
                <a:moveTo>
                  <a:pt x="0" y="1"/>
                </a:moveTo>
                <a:cubicBezTo>
                  <a:pt x="0" y="26"/>
                  <a:pt x="0" y="51"/>
                  <a:pt x="13" y="76"/>
                </a:cubicBezTo>
                <a:cubicBezTo>
                  <a:pt x="51" y="177"/>
                  <a:pt x="88" y="277"/>
                  <a:pt x="126" y="403"/>
                </a:cubicBezTo>
                <a:cubicBezTo>
                  <a:pt x="101" y="277"/>
                  <a:pt x="51" y="126"/>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0" name="Google Shape;860;p94"/>
          <p:cNvSpPr/>
          <p:nvPr/>
        </p:nvSpPr>
        <p:spPr>
          <a:xfrm>
            <a:off x="3753907" y="6317489"/>
            <a:ext cx="7899" cy="5591"/>
          </a:xfrm>
          <a:custGeom>
            <a:rect b="b" l="l" r="r" t="t"/>
            <a:pathLst>
              <a:path extrusionOk="0" h="63" w="89">
                <a:moveTo>
                  <a:pt x="76" y="0"/>
                </a:moveTo>
                <a:cubicBezTo>
                  <a:pt x="26" y="38"/>
                  <a:pt x="1" y="63"/>
                  <a:pt x="1" y="63"/>
                </a:cubicBezTo>
                <a:cubicBezTo>
                  <a:pt x="64" y="25"/>
                  <a:pt x="89" y="0"/>
                  <a:pt x="76"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1" name="Google Shape;861;p94"/>
          <p:cNvSpPr/>
          <p:nvPr/>
        </p:nvSpPr>
        <p:spPr>
          <a:xfrm>
            <a:off x="4118586" y="5714071"/>
            <a:ext cx="3461" cy="24672"/>
          </a:xfrm>
          <a:custGeom>
            <a:rect b="b" l="l" r="r" t="t"/>
            <a:pathLst>
              <a:path extrusionOk="0" h="278" w="39">
                <a:moveTo>
                  <a:pt x="1" y="1"/>
                </a:moveTo>
                <a:lnTo>
                  <a:pt x="39" y="277"/>
                </a:lnTo>
                <a:cubicBezTo>
                  <a:pt x="39" y="227"/>
                  <a:pt x="26" y="139"/>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2" name="Google Shape;862;p94"/>
          <p:cNvSpPr/>
          <p:nvPr/>
        </p:nvSpPr>
        <p:spPr>
          <a:xfrm>
            <a:off x="4117520" y="5713005"/>
            <a:ext cx="976" cy="6656"/>
          </a:xfrm>
          <a:custGeom>
            <a:rect b="b" l="l" r="r" t="t"/>
            <a:pathLst>
              <a:path extrusionOk="0" h="75" w="11">
                <a:moveTo>
                  <a:pt x="0" y="0"/>
                </a:moveTo>
                <a:cubicBezTo>
                  <a:pt x="0" y="25"/>
                  <a:pt x="0" y="38"/>
                  <a:pt x="0" y="51"/>
                </a:cubicBezTo>
                <a:cubicBezTo>
                  <a:pt x="5" y="65"/>
                  <a:pt x="8" y="74"/>
                  <a:pt x="9" y="74"/>
                </a:cubicBezTo>
                <a:cubicBezTo>
                  <a:pt x="11" y="74"/>
                  <a:pt x="8" y="5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3" name="Google Shape;863;p94"/>
          <p:cNvSpPr/>
          <p:nvPr/>
        </p:nvSpPr>
        <p:spPr>
          <a:xfrm>
            <a:off x="2639815" y="6107769"/>
            <a:ext cx="10117" cy="14555"/>
          </a:xfrm>
          <a:custGeom>
            <a:rect b="b" l="l" r="r" t="t"/>
            <a:pathLst>
              <a:path extrusionOk="0" h="164" w="114">
                <a:moveTo>
                  <a:pt x="0" y="1"/>
                </a:moveTo>
                <a:cubicBezTo>
                  <a:pt x="7" y="10"/>
                  <a:pt x="14" y="19"/>
                  <a:pt x="21" y="28"/>
                </a:cubicBezTo>
                <a:lnTo>
                  <a:pt x="21" y="28"/>
                </a:lnTo>
                <a:cubicBezTo>
                  <a:pt x="15" y="19"/>
                  <a:pt x="8" y="10"/>
                  <a:pt x="0" y="1"/>
                </a:cubicBezTo>
                <a:close/>
                <a:moveTo>
                  <a:pt x="21" y="28"/>
                </a:moveTo>
                <a:cubicBezTo>
                  <a:pt x="58" y="81"/>
                  <a:pt x="81" y="132"/>
                  <a:pt x="114" y="164"/>
                </a:cubicBezTo>
                <a:cubicBezTo>
                  <a:pt x="83" y="113"/>
                  <a:pt x="52" y="70"/>
                  <a:pt x="21" y="28"/>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4" name="Google Shape;864;p94"/>
          <p:cNvSpPr/>
          <p:nvPr/>
        </p:nvSpPr>
        <p:spPr>
          <a:xfrm>
            <a:off x="3871059" y="6344646"/>
            <a:ext cx="17484" cy="15265"/>
          </a:xfrm>
          <a:custGeom>
            <a:rect b="b" l="l" r="r" t="t"/>
            <a:pathLst>
              <a:path extrusionOk="0" h="172" w="197">
                <a:moveTo>
                  <a:pt x="190" y="0"/>
                </a:moveTo>
                <a:cubicBezTo>
                  <a:pt x="187" y="0"/>
                  <a:pt x="171" y="10"/>
                  <a:pt x="138" y="33"/>
                </a:cubicBezTo>
                <a:cubicBezTo>
                  <a:pt x="63" y="96"/>
                  <a:pt x="38" y="134"/>
                  <a:pt x="0" y="172"/>
                </a:cubicBezTo>
                <a:cubicBezTo>
                  <a:pt x="51" y="134"/>
                  <a:pt x="88" y="96"/>
                  <a:pt x="138" y="58"/>
                </a:cubicBezTo>
                <a:cubicBezTo>
                  <a:pt x="170" y="27"/>
                  <a:pt x="197" y="0"/>
                  <a:pt x="19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5" name="Google Shape;865;p94"/>
          <p:cNvSpPr/>
          <p:nvPr/>
        </p:nvSpPr>
        <p:spPr>
          <a:xfrm>
            <a:off x="3970283" y="6215692"/>
            <a:ext cx="8431" cy="11537"/>
          </a:xfrm>
          <a:custGeom>
            <a:rect b="b" l="l" r="r" t="t"/>
            <a:pathLst>
              <a:path extrusionOk="0" h="130" w="95">
                <a:moveTo>
                  <a:pt x="92" y="0"/>
                </a:moveTo>
                <a:cubicBezTo>
                  <a:pt x="89" y="0"/>
                  <a:pt x="82" y="4"/>
                  <a:pt x="76" y="4"/>
                </a:cubicBezTo>
                <a:cubicBezTo>
                  <a:pt x="76" y="29"/>
                  <a:pt x="38" y="79"/>
                  <a:pt x="1" y="129"/>
                </a:cubicBezTo>
                <a:cubicBezTo>
                  <a:pt x="26" y="117"/>
                  <a:pt x="38" y="91"/>
                  <a:pt x="89" y="16"/>
                </a:cubicBezTo>
                <a:cubicBezTo>
                  <a:pt x="95" y="4"/>
                  <a:pt x="95" y="0"/>
                  <a:pt x="92"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6" name="Google Shape;866;p94"/>
          <p:cNvSpPr/>
          <p:nvPr/>
        </p:nvSpPr>
        <p:spPr>
          <a:xfrm>
            <a:off x="3960254" y="6236015"/>
            <a:ext cx="3461" cy="4527"/>
          </a:xfrm>
          <a:custGeom>
            <a:rect b="b" l="l" r="r" t="t"/>
            <a:pathLst>
              <a:path extrusionOk="0" h="51" w="39">
                <a:moveTo>
                  <a:pt x="38" y="1"/>
                </a:moveTo>
                <a:cubicBezTo>
                  <a:pt x="26" y="26"/>
                  <a:pt x="13" y="51"/>
                  <a:pt x="1" y="51"/>
                </a:cubicBezTo>
                <a:lnTo>
                  <a:pt x="1" y="51"/>
                </a:lnTo>
                <a:cubicBezTo>
                  <a:pt x="13" y="51"/>
                  <a:pt x="26" y="26"/>
                  <a:pt x="38" y="13"/>
                </a:cubicBezTo>
                <a:lnTo>
                  <a:pt x="38" y="1"/>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7" name="Google Shape;867;p94"/>
          <p:cNvSpPr/>
          <p:nvPr/>
        </p:nvSpPr>
        <p:spPr>
          <a:xfrm>
            <a:off x="3763936" y="6358492"/>
            <a:ext cx="107920" cy="73929"/>
          </a:xfrm>
          <a:custGeom>
            <a:rect b="b" l="l" r="r" t="t"/>
            <a:pathLst>
              <a:path extrusionOk="0" h="833" w="1216">
                <a:moveTo>
                  <a:pt x="1211" y="0"/>
                </a:moveTo>
                <a:cubicBezTo>
                  <a:pt x="1195" y="0"/>
                  <a:pt x="1111" y="59"/>
                  <a:pt x="1082" y="78"/>
                </a:cubicBezTo>
                <a:cubicBezTo>
                  <a:pt x="1019" y="129"/>
                  <a:pt x="969" y="179"/>
                  <a:pt x="906" y="217"/>
                </a:cubicBezTo>
                <a:cubicBezTo>
                  <a:pt x="843" y="267"/>
                  <a:pt x="793" y="292"/>
                  <a:pt x="730" y="330"/>
                </a:cubicBezTo>
                <a:cubicBezTo>
                  <a:pt x="617" y="405"/>
                  <a:pt x="504" y="493"/>
                  <a:pt x="340" y="594"/>
                </a:cubicBezTo>
                <a:cubicBezTo>
                  <a:pt x="332" y="594"/>
                  <a:pt x="312" y="599"/>
                  <a:pt x="300" y="599"/>
                </a:cubicBezTo>
                <a:cubicBezTo>
                  <a:pt x="294" y="599"/>
                  <a:pt x="290" y="598"/>
                  <a:pt x="290" y="594"/>
                </a:cubicBezTo>
                <a:cubicBezTo>
                  <a:pt x="164" y="669"/>
                  <a:pt x="14" y="807"/>
                  <a:pt x="1" y="832"/>
                </a:cubicBezTo>
                <a:lnTo>
                  <a:pt x="328" y="656"/>
                </a:lnTo>
                <a:cubicBezTo>
                  <a:pt x="428" y="594"/>
                  <a:pt x="529" y="518"/>
                  <a:pt x="629" y="455"/>
                </a:cubicBezTo>
                <a:lnTo>
                  <a:pt x="931" y="254"/>
                </a:lnTo>
                <a:cubicBezTo>
                  <a:pt x="1019" y="166"/>
                  <a:pt x="1119" y="91"/>
                  <a:pt x="1207" y="16"/>
                </a:cubicBezTo>
                <a:cubicBezTo>
                  <a:pt x="1215" y="5"/>
                  <a:pt x="1216" y="0"/>
                  <a:pt x="1211"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8" name="Google Shape;868;p94"/>
          <p:cNvSpPr/>
          <p:nvPr/>
        </p:nvSpPr>
        <p:spPr>
          <a:xfrm>
            <a:off x="2729009" y="6189155"/>
            <a:ext cx="1243" cy="3461"/>
          </a:xfrm>
          <a:custGeom>
            <a:rect b="b" l="l" r="r" t="t"/>
            <a:pathLst>
              <a:path extrusionOk="0" h="39" w="14">
                <a:moveTo>
                  <a:pt x="1" y="1"/>
                </a:moveTo>
                <a:cubicBezTo>
                  <a:pt x="1" y="1"/>
                  <a:pt x="1" y="14"/>
                  <a:pt x="13" y="39"/>
                </a:cubicBezTo>
                <a:cubicBezTo>
                  <a:pt x="13" y="26"/>
                  <a:pt x="13" y="14"/>
                  <a:pt x="1"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9" name="Google Shape;869;p94"/>
          <p:cNvSpPr/>
          <p:nvPr/>
        </p:nvSpPr>
        <p:spPr>
          <a:xfrm>
            <a:off x="2604137" y="5843470"/>
            <a:ext cx="4527" cy="11271"/>
          </a:xfrm>
          <a:custGeom>
            <a:rect b="b" l="l" r="r" t="t"/>
            <a:pathLst>
              <a:path extrusionOk="0" h="127" w="51">
                <a:moveTo>
                  <a:pt x="0" y="0"/>
                </a:moveTo>
                <a:cubicBezTo>
                  <a:pt x="13" y="38"/>
                  <a:pt x="38" y="76"/>
                  <a:pt x="51" y="126"/>
                </a:cubicBezTo>
                <a:cubicBezTo>
                  <a:pt x="51" y="101"/>
                  <a:pt x="26" y="63"/>
                  <a:pt x="0" y="0"/>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0" name="Google Shape;870;p94"/>
          <p:cNvSpPr/>
          <p:nvPr/>
        </p:nvSpPr>
        <p:spPr>
          <a:xfrm>
            <a:off x="2587363" y="5764303"/>
            <a:ext cx="3461" cy="16773"/>
          </a:xfrm>
          <a:custGeom>
            <a:rect b="b" l="l" r="r" t="t"/>
            <a:pathLst>
              <a:path extrusionOk="0" h="189" w="39">
                <a:moveTo>
                  <a:pt x="13" y="0"/>
                </a:moveTo>
                <a:lnTo>
                  <a:pt x="1" y="126"/>
                </a:lnTo>
                <a:lnTo>
                  <a:pt x="39" y="189"/>
                </a:lnTo>
                <a:lnTo>
                  <a:pt x="13" y="0"/>
                </a:ln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1" name="Google Shape;871;p94"/>
          <p:cNvSpPr/>
          <p:nvPr/>
        </p:nvSpPr>
        <p:spPr>
          <a:xfrm>
            <a:off x="2570678" y="5737501"/>
            <a:ext cx="8964" cy="14644"/>
          </a:xfrm>
          <a:custGeom>
            <a:rect b="b" l="l" r="r" t="t"/>
            <a:pathLst>
              <a:path extrusionOk="0" h="165" w="101">
                <a:moveTo>
                  <a:pt x="0" y="1"/>
                </a:moveTo>
                <a:lnTo>
                  <a:pt x="0" y="1"/>
                </a:lnTo>
                <a:cubicBezTo>
                  <a:pt x="26" y="51"/>
                  <a:pt x="51" y="126"/>
                  <a:pt x="38" y="164"/>
                </a:cubicBezTo>
                <a:lnTo>
                  <a:pt x="101" y="101"/>
                </a:lnTo>
                <a:cubicBezTo>
                  <a:pt x="76" y="76"/>
                  <a:pt x="38" y="51"/>
                  <a:pt x="0" y="1"/>
                </a:cubicBezTo>
                <a:close/>
              </a:path>
            </a:pathLst>
          </a:custGeom>
          <a:solidFill>
            <a:srgbClr val="00FFD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2" name="Google Shape;872;p94"/>
          <p:cNvSpPr/>
          <p:nvPr/>
        </p:nvSpPr>
        <p:spPr>
          <a:xfrm>
            <a:off x="6531994" y="5648306"/>
            <a:ext cx="89" cy="89"/>
          </a:xfrm>
          <a:custGeom>
            <a:rect b="b" l="l" r="r" t="t"/>
            <a:pathLst>
              <a:path extrusionOk="0" h="1" w="1">
                <a:moveTo>
                  <a:pt x="1" y="0"/>
                </a:moveTo>
                <a:lnTo>
                  <a:pt x="1" y="0"/>
                </a:lnTo>
                <a:cubicBezTo>
                  <a:pt x="1" y="0"/>
                  <a:pt x="1" y="0"/>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3" name="Google Shape;873;p94"/>
          <p:cNvSpPr/>
          <p:nvPr/>
        </p:nvSpPr>
        <p:spPr>
          <a:xfrm>
            <a:off x="6707101" y="5614847"/>
            <a:ext cx="89" cy="1243"/>
          </a:xfrm>
          <a:custGeom>
            <a:rect b="b" l="l" r="r" t="t"/>
            <a:pathLst>
              <a:path extrusionOk="0" h="14" w="1">
                <a:moveTo>
                  <a:pt x="0" y="0"/>
                </a:moveTo>
                <a:cubicBezTo>
                  <a:pt x="0" y="0"/>
                  <a:pt x="0" y="0"/>
                  <a:pt x="0" y="13"/>
                </a:cubicBezTo>
                <a:cubicBezTo>
                  <a:pt x="0" y="13"/>
                  <a:pt x="0" y="0"/>
                  <a:pt x="0" y="0"/>
                </a:cubicBez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4" name="Google Shape;874;p94"/>
          <p:cNvSpPr/>
          <p:nvPr/>
        </p:nvSpPr>
        <p:spPr>
          <a:xfrm>
            <a:off x="6702664" y="5622658"/>
            <a:ext cx="89" cy="89"/>
          </a:xfrm>
          <a:custGeom>
            <a:rect b="b" l="l" r="r" t="t"/>
            <a:pathLst>
              <a:path extrusionOk="0" h="1" w="1">
                <a:moveTo>
                  <a:pt x="0" y="0"/>
                </a:moveTo>
                <a:cubicBezTo>
                  <a:pt x="0" y="0"/>
                  <a:pt x="0" y="0"/>
                  <a:pt x="0" y="0"/>
                </a:cubicBez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5" name="Google Shape;875;p94"/>
          <p:cNvSpPr/>
          <p:nvPr/>
        </p:nvSpPr>
        <p:spPr>
          <a:xfrm>
            <a:off x="6701509" y="5623722"/>
            <a:ext cx="89" cy="89"/>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6" name="Google Shape;876;p94"/>
          <p:cNvSpPr/>
          <p:nvPr/>
        </p:nvSpPr>
        <p:spPr>
          <a:xfrm>
            <a:off x="6700445" y="5622658"/>
            <a:ext cx="1153" cy="2308"/>
          </a:xfrm>
          <a:custGeom>
            <a:rect b="b" l="l" r="r" t="t"/>
            <a:pathLst>
              <a:path extrusionOk="0" h="26" w="13">
                <a:moveTo>
                  <a:pt x="0" y="0"/>
                </a:moveTo>
                <a:lnTo>
                  <a:pt x="13" y="26"/>
                </a:lnTo>
                <a:cubicBezTo>
                  <a:pt x="13" y="26"/>
                  <a:pt x="13" y="26"/>
                  <a:pt x="13" y="26"/>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7" name="Google Shape;877;p94"/>
          <p:cNvSpPr/>
          <p:nvPr/>
        </p:nvSpPr>
        <p:spPr>
          <a:xfrm>
            <a:off x="6698137" y="5630468"/>
            <a:ext cx="89" cy="1153"/>
          </a:xfrm>
          <a:custGeom>
            <a:rect b="b" l="l" r="r" t="t"/>
            <a:pathLst>
              <a:path extrusionOk="0" h="13" w="1">
                <a:moveTo>
                  <a:pt x="1" y="13"/>
                </a:moveTo>
                <a:cubicBezTo>
                  <a:pt x="1" y="0"/>
                  <a:pt x="1" y="0"/>
                  <a:pt x="1" y="0"/>
                </a:cubicBezTo>
                <a:cubicBezTo>
                  <a:pt x="1" y="13"/>
                  <a:pt x="1" y="13"/>
                  <a:pt x="1" y="13"/>
                </a:cubicBezTo>
                <a:cubicBezTo>
                  <a:pt x="1" y="13"/>
                  <a:pt x="1" y="13"/>
                  <a:pt x="1"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8" name="Google Shape;878;p94"/>
          <p:cNvSpPr/>
          <p:nvPr/>
        </p:nvSpPr>
        <p:spPr>
          <a:xfrm>
            <a:off x="6700445" y="5623721"/>
            <a:ext cx="89" cy="1243"/>
          </a:xfrm>
          <a:custGeom>
            <a:rect b="b" l="l" r="r" t="t"/>
            <a:pathLst>
              <a:path extrusionOk="0" h="14" w="1">
                <a:moveTo>
                  <a:pt x="0" y="1"/>
                </a:moveTo>
                <a:lnTo>
                  <a:pt x="0" y="14"/>
                </a:lnTo>
                <a:lnTo>
                  <a:pt x="0" y="14"/>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9" name="Google Shape;879;p94"/>
          <p:cNvSpPr/>
          <p:nvPr/>
        </p:nvSpPr>
        <p:spPr>
          <a:xfrm>
            <a:off x="6698137" y="5628249"/>
            <a:ext cx="4615" cy="4527"/>
          </a:xfrm>
          <a:custGeom>
            <a:rect b="b" l="l" r="r" t="t"/>
            <a:pathLst>
              <a:path extrusionOk="0" h="51" w="52">
                <a:moveTo>
                  <a:pt x="51" y="0"/>
                </a:moveTo>
                <a:cubicBezTo>
                  <a:pt x="39" y="13"/>
                  <a:pt x="39" y="13"/>
                  <a:pt x="39" y="13"/>
                </a:cubicBezTo>
                <a:lnTo>
                  <a:pt x="26" y="13"/>
                </a:lnTo>
                <a:cubicBezTo>
                  <a:pt x="13" y="25"/>
                  <a:pt x="1" y="25"/>
                  <a:pt x="1" y="25"/>
                </a:cubicBezTo>
                <a:cubicBezTo>
                  <a:pt x="1" y="38"/>
                  <a:pt x="13" y="38"/>
                  <a:pt x="26" y="51"/>
                </a:cubicBezTo>
                <a:lnTo>
                  <a:pt x="13" y="38"/>
                </a:lnTo>
                <a:cubicBezTo>
                  <a:pt x="26" y="38"/>
                  <a:pt x="26" y="51"/>
                  <a:pt x="26" y="51"/>
                </a:cubicBezTo>
                <a:lnTo>
                  <a:pt x="39" y="51"/>
                </a:lnTo>
                <a:cubicBezTo>
                  <a:pt x="39" y="38"/>
                  <a:pt x="51" y="25"/>
                  <a:pt x="51" y="13"/>
                </a:cubicBezTo>
                <a:cubicBezTo>
                  <a:pt x="51" y="13"/>
                  <a:pt x="51" y="0"/>
                  <a:pt x="5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0" name="Google Shape;880;p94"/>
          <p:cNvSpPr/>
          <p:nvPr/>
        </p:nvSpPr>
        <p:spPr>
          <a:xfrm>
            <a:off x="6704882" y="5617065"/>
            <a:ext cx="1153" cy="1243"/>
          </a:xfrm>
          <a:custGeom>
            <a:rect b="b" l="l" r="r" t="t"/>
            <a:pathLst>
              <a:path extrusionOk="0" h="14" w="13">
                <a:moveTo>
                  <a:pt x="13" y="13"/>
                </a:moveTo>
                <a:cubicBezTo>
                  <a:pt x="13" y="13"/>
                  <a:pt x="0" y="13"/>
                  <a:pt x="0" y="1"/>
                </a:cubicBezTo>
                <a:cubicBezTo>
                  <a:pt x="0" y="13"/>
                  <a:pt x="13" y="13"/>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1" name="Google Shape;881;p94"/>
          <p:cNvSpPr/>
          <p:nvPr/>
        </p:nvSpPr>
        <p:spPr>
          <a:xfrm>
            <a:off x="6701508" y="5618219"/>
            <a:ext cx="1243" cy="2308"/>
          </a:xfrm>
          <a:custGeom>
            <a:rect b="b" l="l" r="r" t="t"/>
            <a:pathLst>
              <a:path extrusionOk="0" h="26" w="14">
                <a:moveTo>
                  <a:pt x="1" y="0"/>
                </a:moveTo>
                <a:lnTo>
                  <a:pt x="1" y="13"/>
                </a:lnTo>
                <a:cubicBezTo>
                  <a:pt x="1" y="13"/>
                  <a:pt x="1" y="13"/>
                  <a:pt x="1" y="25"/>
                </a:cubicBezTo>
                <a:cubicBezTo>
                  <a:pt x="1" y="13"/>
                  <a:pt x="1" y="13"/>
                  <a:pt x="13" y="13"/>
                </a:cubicBezTo>
                <a:cubicBezTo>
                  <a:pt x="13" y="13"/>
                  <a:pt x="1" y="13"/>
                  <a:pt x="1"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2" name="Google Shape;882;p94"/>
          <p:cNvSpPr/>
          <p:nvPr/>
        </p:nvSpPr>
        <p:spPr>
          <a:xfrm>
            <a:off x="6701508" y="5620440"/>
            <a:ext cx="1243" cy="1153"/>
          </a:xfrm>
          <a:custGeom>
            <a:rect b="b" l="l" r="r" t="t"/>
            <a:pathLst>
              <a:path extrusionOk="0" h="13" w="14">
                <a:moveTo>
                  <a:pt x="13" y="13"/>
                </a:moveTo>
                <a:cubicBezTo>
                  <a:pt x="13" y="13"/>
                  <a:pt x="1" y="0"/>
                  <a:pt x="1" y="0"/>
                </a:cubicBezTo>
                <a:cubicBezTo>
                  <a:pt x="1" y="0"/>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3" name="Google Shape;883;p94"/>
          <p:cNvSpPr/>
          <p:nvPr/>
        </p:nvSpPr>
        <p:spPr>
          <a:xfrm>
            <a:off x="6702664" y="5617066"/>
            <a:ext cx="1153" cy="2308"/>
          </a:xfrm>
          <a:custGeom>
            <a:rect b="b" l="l" r="r" t="t"/>
            <a:pathLst>
              <a:path extrusionOk="0" h="26" w="13">
                <a:moveTo>
                  <a:pt x="0" y="1"/>
                </a:moveTo>
                <a:lnTo>
                  <a:pt x="13" y="26"/>
                </a:lnTo>
                <a:lnTo>
                  <a:pt x="13"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4" name="Google Shape;884;p94"/>
          <p:cNvSpPr/>
          <p:nvPr/>
        </p:nvSpPr>
        <p:spPr>
          <a:xfrm>
            <a:off x="6704882" y="5641650"/>
            <a:ext cx="89" cy="89"/>
          </a:xfrm>
          <a:custGeom>
            <a:rect b="b" l="l" r="r" t="t"/>
            <a:pathLst>
              <a:path extrusionOk="0" h="1" w="1">
                <a:moveTo>
                  <a:pt x="0" y="0"/>
                </a:moveTo>
                <a:lnTo>
                  <a:pt x="0" y="0"/>
                </a:lnTo>
                <a:cubicBezTo>
                  <a:pt x="0" y="0"/>
                  <a:pt x="0" y="0"/>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5" name="Google Shape;885;p94"/>
          <p:cNvSpPr/>
          <p:nvPr/>
        </p:nvSpPr>
        <p:spPr>
          <a:xfrm>
            <a:off x="6687044" y="5652745"/>
            <a:ext cx="89" cy="89"/>
          </a:xfrm>
          <a:custGeom>
            <a:rect b="b" l="l" r="r" t="t"/>
            <a:pathLst>
              <a:path extrusionOk="0" h="1" w="1">
                <a:moveTo>
                  <a:pt x="0" y="1"/>
                </a:move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6" name="Google Shape;886;p94"/>
          <p:cNvSpPr/>
          <p:nvPr/>
        </p:nvSpPr>
        <p:spPr>
          <a:xfrm>
            <a:off x="6681097" y="5644490"/>
            <a:ext cx="4881" cy="2751"/>
          </a:xfrm>
          <a:custGeom>
            <a:rect b="b" l="l" r="r" t="t"/>
            <a:pathLst>
              <a:path extrusionOk="0" h="31" w="55">
                <a:moveTo>
                  <a:pt x="2" y="1"/>
                </a:moveTo>
                <a:cubicBezTo>
                  <a:pt x="0" y="1"/>
                  <a:pt x="1" y="2"/>
                  <a:pt x="4" y="6"/>
                </a:cubicBezTo>
                <a:lnTo>
                  <a:pt x="30" y="18"/>
                </a:lnTo>
                <a:cubicBezTo>
                  <a:pt x="21" y="9"/>
                  <a:pt x="5" y="1"/>
                  <a:pt x="2" y="1"/>
                </a:cubicBezTo>
                <a:close/>
                <a:moveTo>
                  <a:pt x="30" y="18"/>
                </a:moveTo>
                <a:lnTo>
                  <a:pt x="44" y="26"/>
                </a:lnTo>
                <a:lnTo>
                  <a:pt x="44" y="26"/>
                </a:lnTo>
                <a:cubicBezTo>
                  <a:pt x="42" y="22"/>
                  <a:pt x="42" y="18"/>
                  <a:pt x="42" y="18"/>
                </a:cubicBezTo>
                <a:close/>
                <a:moveTo>
                  <a:pt x="44" y="26"/>
                </a:moveTo>
                <a:cubicBezTo>
                  <a:pt x="46" y="28"/>
                  <a:pt x="49" y="31"/>
                  <a:pt x="55" y="31"/>
                </a:cubicBezTo>
                <a:lnTo>
                  <a:pt x="44" y="26"/>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7" name="Google Shape;887;p94"/>
          <p:cNvSpPr/>
          <p:nvPr/>
        </p:nvSpPr>
        <p:spPr>
          <a:xfrm>
            <a:off x="6688107" y="5668365"/>
            <a:ext cx="2308" cy="89"/>
          </a:xfrm>
          <a:custGeom>
            <a:rect b="b" l="l" r="r" t="t"/>
            <a:pathLst>
              <a:path extrusionOk="0" h="1" w="26">
                <a:moveTo>
                  <a:pt x="13" y="1"/>
                </a:moveTo>
                <a:cubicBezTo>
                  <a:pt x="13" y="1"/>
                  <a:pt x="1" y="1"/>
                  <a:pt x="13" y="1"/>
                </a:cubicBezTo>
                <a:cubicBezTo>
                  <a:pt x="13" y="1"/>
                  <a:pt x="26"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8" name="Google Shape;888;p94"/>
          <p:cNvSpPr/>
          <p:nvPr/>
        </p:nvSpPr>
        <p:spPr>
          <a:xfrm>
            <a:off x="6697072" y="5631533"/>
            <a:ext cx="89" cy="89"/>
          </a:xfrm>
          <a:custGeom>
            <a:rect b="b" l="l" r="r" t="t"/>
            <a:pathLst>
              <a:path extrusionOk="0" h="1" w="1">
                <a:moveTo>
                  <a:pt x="0" y="1"/>
                </a:moveTo>
                <a:cubicBezTo>
                  <a:pt x="0" y="1"/>
                  <a:pt x="0" y="1"/>
                  <a:pt x="0" y="1"/>
                </a:cubicBezTo>
                <a:cubicBezTo>
                  <a:pt x="0" y="1"/>
                  <a:pt x="0"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9" name="Google Shape;889;p94"/>
          <p:cNvSpPr/>
          <p:nvPr/>
        </p:nvSpPr>
        <p:spPr>
          <a:xfrm>
            <a:off x="6689262" y="5642716"/>
            <a:ext cx="1153" cy="89"/>
          </a:xfrm>
          <a:custGeom>
            <a:rect b="b" l="l" r="r" t="t"/>
            <a:pathLst>
              <a:path extrusionOk="0" h="1" w="13">
                <a:moveTo>
                  <a:pt x="0" y="1"/>
                </a:moveTo>
                <a:cubicBezTo>
                  <a:pt x="0" y="1"/>
                  <a:pt x="13" y="1"/>
                  <a:pt x="13"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0" name="Google Shape;890;p94"/>
          <p:cNvSpPr/>
          <p:nvPr/>
        </p:nvSpPr>
        <p:spPr>
          <a:xfrm>
            <a:off x="6691480" y="5633841"/>
            <a:ext cx="1243" cy="1153"/>
          </a:xfrm>
          <a:custGeom>
            <a:rect b="b" l="l" r="r" t="t"/>
            <a:pathLst>
              <a:path extrusionOk="0" h="13" w="14">
                <a:moveTo>
                  <a:pt x="13" y="0"/>
                </a:moveTo>
                <a:cubicBezTo>
                  <a:pt x="0" y="0"/>
                  <a:pt x="0" y="0"/>
                  <a:pt x="13" y="13"/>
                </a:cubicBezTo>
                <a:cubicBezTo>
                  <a:pt x="13" y="13"/>
                  <a:pt x="13"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1" name="Google Shape;891;p94"/>
          <p:cNvSpPr/>
          <p:nvPr/>
        </p:nvSpPr>
        <p:spPr>
          <a:xfrm>
            <a:off x="6698137" y="5632686"/>
            <a:ext cx="2396" cy="2308"/>
          </a:xfrm>
          <a:custGeom>
            <a:rect b="b" l="l" r="r" t="t"/>
            <a:pathLst>
              <a:path extrusionOk="0" h="26" w="27">
                <a:moveTo>
                  <a:pt x="13" y="1"/>
                </a:moveTo>
                <a:cubicBezTo>
                  <a:pt x="1" y="1"/>
                  <a:pt x="1" y="13"/>
                  <a:pt x="13" y="26"/>
                </a:cubicBezTo>
                <a:cubicBezTo>
                  <a:pt x="13" y="26"/>
                  <a:pt x="13" y="13"/>
                  <a:pt x="26" y="13"/>
                </a:cubicBezTo>
                <a:lnTo>
                  <a:pt x="13"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2" name="Google Shape;892;p94"/>
          <p:cNvSpPr/>
          <p:nvPr/>
        </p:nvSpPr>
        <p:spPr>
          <a:xfrm>
            <a:off x="6692634" y="5633840"/>
            <a:ext cx="1687" cy="888"/>
          </a:xfrm>
          <a:custGeom>
            <a:rect b="b" l="l" r="r" t="t"/>
            <a:pathLst>
              <a:path extrusionOk="0" h="10" w="19">
                <a:moveTo>
                  <a:pt x="0" y="0"/>
                </a:moveTo>
                <a:cubicBezTo>
                  <a:pt x="6" y="6"/>
                  <a:pt x="13" y="10"/>
                  <a:pt x="16" y="10"/>
                </a:cubicBezTo>
                <a:cubicBezTo>
                  <a:pt x="19" y="10"/>
                  <a:pt x="19" y="6"/>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3" name="Google Shape;893;p94"/>
          <p:cNvSpPr/>
          <p:nvPr/>
        </p:nvSpPr>
        <p:spPr>
          <a:xfrm>
            <a:off x="6744997" y="5653898"/>
            <a:ext cx="3372" cy="3639"/>
          </a:xfrm>
          <a:custGeom>
            <a:rect b="b" l="l" r="r" t="t"/>
            <a:pathLst>
              <a:path extrusionOk="0" h="41" w="38">
                <a:moveTo>
                  <a:pt x="1" y="0"/>
                </a:moveTo>
                <a:cubicBezTo>
                  <a:pt x="1" y="9"/>
                  <a:pt x="19" y="31"/>
                  <a:pt x="26" y="38"/>
                </a:cubicBezTo>
                <a:lnTo>
                  <a:pt x="26" y="38"/>
                </a:lnTo>
                <a:cubicBezTo>
                  <a:pt x="38" y="37"/>
                  <a:pt x="1" y="0"/>
                  <a:pt x="1" y="0"/>
                </a:cubicBezTo>
                <a:close/>
                <a:moveTo>
                  <a:pt x="26" y="38"/>
                </a:moveTo>
                <a:lnTo>
                  <a:pt x="26" y="38"/>
                </a:lnTo>
                <a:cubicBezTo>
                  <a:pt x="26" y="38"/>
                  <a:pt x="26" y="38"/>
                  <a:pt x="26" y="38"/>
                </a:cubicBezTo>
                <a:cubicBezTo>
                  <a:pt x="28" y="40"/>
                  <a:pt x="28" y="41"/>
                  <a:pt x="28" y="41"/>
                </a:cubicBezTo>
                <a:cubicBezTo>
                  <a:pt x="28" y="41"/>
                  <a:pt x="28" y="40"/>
                  <a:pt x="26" y="38"/>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4" name="Google Shape;894;p94"/>
          <p:cNvSpPr/>
          <p:nvPr/>
        </p:nvSpPr>
        <p:spPr>
          <a:xfrm>
            <a:off x="6751742" y="5664991"/>
            <a:ext cx="2308" cy="3461"/>
          </a:xfrm>
          <a:custGeom>
            <a:rect b="b" l="l" r="r" t="t"/>
            <a:pathLst>
              <a:path extrusionOk="0" h="39" w="26">
                <a:moveTo>
                  <a:pt x="0" y="1"/>
                </a:moveTo>
                <a:lnTo>
                  <a:pt x="25" y="39"/>
                </a:lnTo>
                <a:lnTo>
                  <a:pt x="13" y="13"/>
                </a:lnTo>
                <a:lnTo>
                  <a:pt x="0"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5" name="Google Shape;895;p94"/>
          <p:cNvSpPr/>
          <p:nvPr/>
        </p:nvSpPr>
        <p:spPr>
          <a:xfrm>
            <a:off x="6750588" y="5664991"/>
            <a:ext cx="3461" cy="4615"/>
          </a:xfrm>
          <a:custGeom>
            <a:rect b="b" l="l" r="r" t="t"/>
            <a:pathLst>
              <a:path extrusionOk="0" h="52" w="39">
                <a:moveTo>
                  <a:pt x="0" y="1"/>
                </a:moveTo>
                <a:cubicBezTo>
                  <a:pt x="1" y="1"/>
                  <a:pt x="19" y="29"/>
                  <a:pt x="16" y="29"/>
                </a:cubicBezTo>
                <a:cubicBezTo>
                  <a:pt x="16" y="29"/>
                  <a:pt x="15" y="28"/>
                  <a:pt x="13" y="26"/>
                </a:cubicBezTo>
                <a:lnTo>
                  <a:pt x="13" y="26"/>
                </a:lnTo>
                <a:cubicBezTo>
                  <a:pt x="16" y="29"/>
                  <a:pt x="18" y="32"/>
                  <a:pt x="20" y="35"/>
                </a:cubicBezTo>
                <a:lnTo>
                  <a:pt x="20" y="35"/>
                </a:lnTo>
                <a:cubicBezTo>
                  <a:pt x="20" y="34"/>
                  <a:pt x="19" y="33"/>
                  <a:pt x="20" y="33"/>
                </a:cubicBezTo>
                <a:lnTo>
                  <a:pt x="20" y="33"/>
                </a:lnTo>
                <a:cubicBezTo>
                  <a:pt x="20" y="33"/>
                  <a:pt x="22" y="35"/>
                  <a:pt x="26" y="39"/>
                </a:cubicBezTo>
                <a:lnTo>
                  <a:pt x="38" y="51"/>
                </a:lnTo>
                <a:lnTo>
                  <a:pt x="38" y="51"/>
                </a:lnTo>
                <a:lnTo>
                  <a:pt x="0" y="1"/>
                </a:lnTo>
                <a:close/>
                <a:moveTo>
                  <a:pt x="20" y="35"/>
                </a:moveTo>
                <a:cubicBezTo>
                  <a:pt x="23" y="40"/>
                  <a:pt x="33" y="52"/>
                  <a:pt x="33" y="52"/>
                </a:cubicBezTo>
                <a:cubicBezTo>
                  <a:pt x="33" y="52"/>
                  <a:pt x="30" y="48"/>
                  <a:pt x="20" y="3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6" name="Google Shape;896;p94"/>
          <p:cNvSpPr/>
          <p:nvPr/>
        </p:nvSpPr>
        <p:spPr>
          <a:xfrm>
            <a:off x="6738341" y="5653898"/>
            <a:ext cx="2308" cy="2308"/>
          </a:xfrm>
          <a:custGeom>
            <a:rect b="b" l="l" r="r" t="t"/>
            <a:pathLst>
              <a:path extrusionOk="0" h="26" w="26">
                <a:moveTo>
                  <a:pt x="25" y="25"/>
                </a:moveTo>
                <a:cubicBezTo>
                  <a:pt x="25" y="25"/>
                  <a:pt x="0" y="0"/>
                  <a:pt x="25"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7" name="Google Shape;897;p94"/>
          <p:cNvSpPr/>
          <p:nvPr/>
        </p:nvSpPr>
        <p:spPr>
          <a:xfrm>
            <a:off x="6742777" y="5660553"/>
            <a:ext cx="1243" cy="1243"/>
          </a:xfrm>
          <a:custGeom>
            <a:rect b="b" l="l" r="r" t="t"/>
            <a:pathLst>
              <a:path extrusionOk="0" h="14" w="14">
                <a:moveTo>
                  <a:pt x="13" y="13"/>
                </a:moveTo>
                <a:lnTo>
                  <a:pt x="13" y="13"/>
                </a:lnTo>
                <a:cubicBezTo>
                  <a:pt x="1" y="1"/>
                  <a:pt x="1" y="1"/>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8" name="Google Shape;898;p94"/>
          <p:cNvSpPr/>
          <p:nvPr/>
        </p:nvSpPr>
        <p:spPr>
          <a:xfrm>
            <a:off x="6741624" y="5659489"/>
            <a:ext cx="3195" cy="2929"/>
          </a:xfrm>
          <a:custGeom>
            <a:rect b="b" l="l" r="r" t="t"/>
            <a:pathLst>
              <a:path extrusionOk="0" h="33" w="36">
                <a:moveTo>
                  <a:pt x="1" y="0"/>
                </a:moveTo>
                <a:lnTo>
                  <a:pt x="1" y="0"/>
                </a:lnTo>
                <a:cubicBezTo>
                  <a:pt x="10" y="9"/>
                  <a:pt x="25" y="18"/>
                  <a:pt x="24" y="18"/>
                </a:cubicBezTo>
                <a:cubicBezTo>
                  <a:pt x="24" y="18"/>
                  <a:pt x="21" y="16"/>
                  <a:pt x="14" y="13"/>
                </a:cubicBezTo>
                <a:lnTo>
                  <a:pt x="14" y="13"/>
                </a:lnTo>
                <a:cubicBezTo>
                  <a:pt x="28" y="27"/>
                  <a:pt x="33" y="33"/>
                  <a:pt x="34" y="33"/>
                </a:cubicBezTo>
                <a:cubicBezTo>
                  <a:pt x="35" y="33"/>
                  <a:pt x="26" y="20"/>
                  <a:pt x="26" y="13"/>
                </a:cubicBezTo>
                <a:lnTo>
                  <a:pt x="1"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9" name="Google Shape;899;p94"/>
          <p:cNvSpPr/>
          <p:nvPr/>
        </p:nvSpPr>
        <p:spPr>
          <a:xfrm>
            <a:off x="6742777" y="5659311"/>
            <a:ext cx="3461" cy="4704"/>
          </a:xfrm>
          <a:custGeom>
            <a:rect b="b" l="l" r="r" t="t"/>
            <a:pathLst>
              <a:path extrusionOk="0" h="53" w="39">
                <a:moveTo>
                  <a:pt x="2" y="0"/>
                </a:moveTo>
                <a:cubicBezTo>
                  <a:pt x="1" y="0"/>
                  <a:pt x="1" y="1"/>
                  <a:pt x="1" y="2"/>
                </a:cubicBezTo>
                <a:cubicBezTo>
                  <a:pt x="13" y="15"/>
                  <a:pt x="26" y="27"/>
                  <a:pt x="38" y="52"/>
                </a:cubicBezTo>
                <a:cubicBezTo>
                  <a:pt x="38" y="41"/>
                  <a:pt x="8" y="0"/>
                  <a:pt x="2"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0" name="Google Shape;900;p94"/>
          <p:cNvSpPr/>
          <p:nvPr/>
        </p:nvSpPr>
        <p:spPr>
          <a:xfrm>
            <a:off x="6755026" y="5671736"/>
            <a:ext cx="3461" cy="3461"/>
          </a:xfrm>
          <a:custGeom>
            <a:rect b="b" l="l" r="r" t="t"/>
            <a:pathLst>
              <a:path extrusionOk="0" h="39" w="39">
                <a:moveTo>
                  <a:pt x="13" y="13"/>
                </a:moveTo>
                <a:lnTo>
                  <a:pt x="38" y="38"/>
                </a:lnTo>
                <a:lnTo>
                  <a:pt x="13" y="13"/>
                </a:lnTo>
                <a:cubicBezTo>
                  <a:pt x="26" y="25"/>
                  <a:pt x="1" y="0"/>
                  <a:pt x="13"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1" name="Google Shape;901;p94"/>
          <p:cNvSpPr/>
          <p:nvPr/>
        </p:nvSpPr>
        <p:spPr>
          <a:xfrm>
            <a:off x="6740559" y="5660554"/>
            <a:ext cx="2308" cy="2308"/>
          </a:xfrm>
          <a:custGeom>
            <a:rect b="b" l="l" r="r" t="t"/>
            <a:pathLst>
              <a:path extrusionOk="0" h="26" w="26">
                <a:moveTo>
                  <a:pt x="0" y="1"/>
                </a:moveTo>
                <a:lnTo>
                  <a:pt x="26" y="26"/>
                </a:lnTo>
                <a:cubicBezTo>
                  <a:pt x="26" y="26"/>
                  <a:pt x="26" y="13"/>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2" name="Google Shape;902;p94"/>
          <p:cNvSpPr/>
          <p:nvPr/>
        </p:nvSpPr>
        <p:spPr>
          <a:xfrm>
            <a:off x="6746151" y="5663927"/>
            <a:ext cx="3372" cy="4527"/>
          </a:xfrm>
          <a:custGeom>
            <a:rect b="b" l="l" r="r" t="t"/>
            <a:pathLst>
              <a:path extrusionOk="0" h="51" w="38">
                <a:moveTo>
                  <a:pt x="38" y="51"/>
                </a:moveTo>
                <a:lnTo>
                  <a:pt x="0" y="0"/>
                </a:lnTo>
                <a:lnTo>
                  <a:pt x="38" y="5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3" name="Google Shape;903;p94"/>
          <p:cNvSpPr/>
          <p:nvPr/>
        </p:nvSpPr>
        <p:spPr>
          <a:xfrm>
            <a:off x="6733903" y="5653898"/>
            <a:ext cx="3372" cy="4527"/>
          </a:xfrm>
          <a:custGeom>
            <a:rect b="b" l="l" r="r" t="t"/>
            <a:pathLst>
              <a:path extrusionOk="0" h="51" w="38">
                <a:moveTo>
                  <a:pt x="0" y="0"/>
                </a:moveTo>
                <a:lnTo>
                  <a:pt x="38" y="51"/>
                </a:lnTo>
                <a:lnTo>
                  <a:pt x="25" y="25"/>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4" name="Google Shape;904;p94"/>
          <p:cNvSpPr/>
          <p:nvPr/>
        </p:nvSpPr>
        <p:spPr>
          <a:xfrm>
            <a:off x="6733903" y="5657182"/>
            <a:ext cx="2308" cy="2396"/>
          </a:xfrm>
          <a:custGeom>
            <a:rect b="b" l="l" r="r" t="t"/>
            <a:pathLst>
              <a:path extrusionOk="0" h="27" w="26">
                <a:moveTo>
                  <a:pt x="0" y="1"/>
                </a:moveTo>
                <a:cubicBezTo>
                  <a:pt x="13" y="14"/>
                  <a:pt x="25" y="26"/>
                  <a:pt x="25" y="26"/>
                </a:cubicBezTo>
                <a:cubicBezTo>
                  <a:pt x="13" y="14"/>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5" name="Google Shape;905;p94"/>
          <p:cNvSpPr/>
          <p:nvPr/>
        </p:nvSpPr>
        <p:spPr>
          <a:xfrm>
            <a:off x="6741625" y="5662773"/>
            <a:ext cx="89" cy="89"/>
          </a:xfrm>
          <a:custGeom>
            <a:rect b="b" l="l" r="r" t="t"/>
            <a:pathLst>
              <a:path extrusionOk="0" h="1" w="1">
                <a:moveTo>
                  <a:pt x="1" y="1"/>
                </a:moveTo>
                <a:lnTo>
                  <a:pt x="1" y="1"/>
                </a:lnTo>
                <a:lnTo>
                  <a:pt x="1" y="1"/>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6" name="Google Shape;906;p94"/>
          <p:cNvSpPr/>
          <p:nvPr/>
        </p:nvSpPr>
        <p:spPr>
          <a:xfrm>
            <a:off x="6741624" y="5662773"/>
            <a:ext cx="1243" cy="89"/>
          </a:xfrm>
          <a:custGeom>
            <a:rect b="b" l="l" r="r" t="t"/>
            <a:pathLst>
              <a:path extrusionOk="0" h="1" w="14">
                <a:moveTo>
                  <a:pt x="1" y="1"/>
                </a:moveTo>
                <a:lnTo>
                  <a:pt x="1" y="1"/>
                </a:lnTo>
                <a:cubicBezTo>
                  <a:pt x="14" y="1"/>
                  <a:pt x="14" y="1"/>
                  <a:pt x="1"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7" name="Google Shape;907;p94"/>
          <p:cNvSpPr/>
          <p:nvPr/>
        </p:nvSpPr>
        <p:spPr>
          <a:xfrm>
            <a:off x="6746152" y="5666146"/>
            <a:ext cx="6745" cy="6745"/>
          </a:xfrm>
          <a:custGeom>
            <a:rect b="b" l="l" r="r" t="t"/>
            <a:pathLst>
              <a:path extrusionOk="0" h="76" w="76">
                <a:moveTo>
                  <a:pt x="0" y="0"/>
                </a:moveTo>
                <a:lnTo>
                  <a:pt x="0" y="0"/>
                </a:lnTo>
                <a:cubicBezTo>
                  <a:pt x="25" y="26"/>
                  <a:pt x="50" y="51"/>
                  <a:pt x="76" y="76"/>
                </a:cubicBezTo>
                <a:cubicBezTo>
                  <a:pt x="38" y="38"/>
                  <a:pt x="25"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8" name="Google Shape;908;p94"/>
          <p:cNvSpPr/>
          <p:nvPr/>
        </p:nvSpPr>
        <p:spPr>
          <a:xfrm>
            <a:off x="6743933" y="5663927"/>
            <a:ext cx="3372" cy="3461"/>
          </a:xfrm>
          <a:custGeom>
            <a:rect b="b" l="l" r="r" t="t"/>
            <a:pathLst>
              <a:path extrusionOk="0" h="39" w="38">
                <a:moveTo>
                  <a:pt x="25" y="25"/>
                </a:moveTo>
                <a:lnTo>
                  <a:pt x="38" y="38"/>
                </a:lnTo>
                <a:cubicBezTo>
                  <a:pt x="25" y="25"/>
                  <a:pt x="13" y="13"/>
                  <a:pt x="0"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9" name="Google Shape;909;p94"/>
          <p:cNvSpPr/>
          <p:nvPr/>
        </p:nvSpPr>
        <p:spPr>
          <a:xfrm>
            <a:off x="6744997" y="5666145"/>
            <a:ext cx="2308" cy="1243"/>
          </a:xfrm>
          <a:custGeom>
            <a:rect b="b" l="l" r="r" t="t"/>
            <a:pathLst>
              <a:path extrusionOk="0" h="14" w="26">
                <a:moveTo>
                  <a:pt x="1" y="0"/>
                </a:moveTo>
                <a:lnTo>
                  <a:pt x="26" y="13"/>
                </a:lnTo>
                <a:lnTo>
                  <a:pt x="13"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0" name="Google Shape;910;p94"/>
          <p:cNvSpPr/>
          <p:nvPr/>
        </p:nvSpPr>
        <p:spPr>
          <a:xfrm flipH="1">
            <a:off x="148327" y="1199618"/>
            <a:ext cx="11895325" cy="445876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1" name="Google Shape;911;p94"/>
          <p:cNvSpPr/>
          <p:nvPr/>
        </p:nvSpPr>
        <p:spPr>
          <a:xfrm>
            <a:off x="6739406" y="5661707"/>
            <a:ext cx="3461" cy="3372"/>
          </a:xfrm>
          <a:custGeom>
            <a:rect b="b" l="l" r="r" t="t"/>
            <a:pathLst>
              <a:path extrusionOk="0" h="38" w="39">
                <a:moveTo>
                  <a:pt x="1" y="0"/>
                </a:moveTo>
                <a:lnTo>
                  <a:pt x="1" y="0"/>
                </a:lnTo>
                <a:cubicBezTo>
                  <a:pt x="13" y="25"/>
                  <a:pt x="26" y="25"/>
                  <a:pt x="26" y="25"/>
                </a:cubicBezTo>
                <a:cubicBezTo>
                  <a:pt x="14" y="13"/>
                  <a:pt x="1" y="0"/>
                  <a:pt x="1" y="0"/>
                </a:cubicBezTo>
                <a:close/>
                <a:moveTo>
                  <a:pt x="26" y="25"/>
                </a:moveTo>
                <a:cubicBezTo>
                  <a:pt x="26" y="38"/>
                  <a:pt x="39" y="38"/>
                  <a:pt x="39" y="38"/>
                </a:cubicBezTo>
                <a:cubicBezTo>
                  <a:pt x="35" y="34"/>
                  <a:pt x="31" y="30"/>
                  <a:pt x="26" y="25"/>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2" name="Google Shape;912;p94"/>
          <p:cNvSpPr/>
          <p:nvPr/>
        </p:nvSpPr>
        <p:spPr>
          <a:xfrm>
            <a:off x="6740560" y="5662773"/>
            <a:ext cx="1153" cy="89"/>
          </a:xfrm>
          <a:custGeom>
            <a:rect b="b" l="l" r="r" t="t"/>
            <a:pathLst>
              <a:path extrusionOk="0" h="1" w="13">
                <a:moveTo>
                  <a:pt x="0" y="1"/>
                </a:moveTo>
                <a:lnTo>
                  <a:pt x="13" y="1"/>
                </a:lnTo>
                <a:cubicBezTo>
                  <a:pt x="13" y="1"/>
                  <a:pt x="13" y="1"/>
                  <a:pt x="0" y="1"/>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3" name="Google Shape;913;p94"/>
          <p:cNvSpPr/>
          <p:nvPr/>
        </p:nvSpPr>
        <p:spPr>
          <a:xfrm>
            <a:off x="6741625" y="5663927"/>
            <a:ext cx="2396" cy="2308"/>
          </a:xfrm>
          <a:custGeom>
            <a:rect b="b" l="l" r="r" t="t"/>
            <a:pathLst>
              <a:path extrusionOk="0" h="26" w="27">
                <a:moveTo>
                  <a:pt x="14" y="13"/>
                </a:moveTo>
                <a:cubicBezTo>
                  <a:pt x="26" y="25"/>
                  <a:pt x="14" y="13"/>
                  <a:pt x="1" y="0"/>
                </a:cubicBezTo>
                <a:cubicBezTo>
                  <a:pt x="14" y="13"/>
                  <a:pt x="14" y="13"/>
                  <a:pt x="14" y="13"/>
                </a:cubicBezTo>
                <a:cubicBezTo>
                  <a:pt x="14" y="13"/>
                  <a:pt x="14" y="25"/>
                  <a:pt x="14" y="13"/>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4" name="Google Shape;914;p94"/>
          <p:cNvSpPr/>
          <p:nvPr/>
        </p:nvSpPr>
        <p:spPr>
          <a:xfrm>
            <a:off x="6739405" y="5661708"/>
            <a:ext cx="1243" cy="89"/>
          </a:xfrm>
          <a:custGeom>
            <a:rect b="b" l="l" r="r" t="t"/>
            <a:pathLst>
              <a:path extrusionOk="0" h="1" w="14">
                <a:moveTo>
                  <a:pt x="13" y="0"/>
                </a:moveTo>
                <a:cubicBezTo>
                  <a:pt x="13" y="0"/>
                  <a:pt x="13" y="0"/>
                  <a:pt x="13" y="0"/>
                </a:cubicBezTo>
                <a:cubicBezTo>
                  <a:pt x="1" y="0"/>
                  <a:pt x="1" y="0"/>
                  <a:pt x="13" y="0"/>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5" name="Google Shape;915;p94"/>
          <p:cNvSpPr/>
          <p:nvPr/>
        </p:nvSpPr>
        <p:spPr>
          <a:xfrm>
            <a:off x="6740560" y="5661707"/>
            <a:ext cx="1153" cy="2308"/>
          </a:xfrm>
          <a:custGeom>
            <a:rect b="b" l="l" r="r" t="t"/>
            <a:pathLst>
              <a:path extrusionOk="0" h="26" w="13">
                <a:moveTo>
                  <a:pt x="0" y="0"/>
                </a:moveTo>
                <a:cubicBezTo>
                  <a:pt x="0" y="13"/>
                  <a:pt x="13" y="25"/>
                  <a:pt x="13" y="25"/>
                </a:cubicBezTo>
                <a:lnTo>
                  <a:pt x="13" y="13"/>
                </a:lnTo>
                <a:lnTo>
                  <a:pt x="0" y="0"/>
                </a:ln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6" name="Google Shape;916;p94"/>
          <p:cNvSpPr/>
          <p:nvPr/>
        </p:nvSpPr>
        <p:spPr>
          <a:xfrm>
            <a:off x="11184761" y="901131"/>
            <a:ext cx="4527" cy="8431"/>
          </a:xfrm>
          <a:custGeom>
            <a:rect b="b" l="l" r="r" t="t"/>
            <a:pathLst>
              <a:path extrusionOk="0" h="95" w="51">
                <a:moveTo>
                  <a:pt x="42" y="1"/>
                </a:moveTo>
                <a:cubicBezTo>
                  <a:pt x="40" y="1"/>
                  <a:pt x="38" y="2"/>
                  <a:pt x="38" y="6"/>
                </a:cubicBezTo>
                <a:lnTo>
                  <a:pt x="26" y="19"/>
                </a:lnTo>
                <a:cubicBezTo>
                  <a:pt x="26" y="32"/>
                  <a:pt x="26" y="42"/>
                  <a:pt x="22" y="54"/>
                </a:cubicBezTo>
                <a:lnTo>
                  <a:pt x="22" y="54"/>
                </a:lnTo>
                <a:cubicBezTo>
                  <a:pt x="27" y="45"/>
                  <a:pt x="33" y="37"/>
                  <a:pt x="38" y="32"/>
                </a:cubicBezTo>
                <a:lnTo>
                  <a:pt x="51" y="6"/>
                </a:lnTo>
                <a:cubicBezTo>
                  <a:pt x="51" y="6"/>
                  <a:pt x="45" y="1"/>
                  <a:pt x="42" y="1"/>
                </a:cubicBezTo>
                <a:close/>
                <a:moveTo>
                  <a:pt x="22" y="54"/>
                </a:moveTo>
                <a:lnTo>
                  <a:pt x="22" y="54"/>
                </a:lnTo>
                <a:cubicBezTo>
                  <a:pt x="15" y="66"/>
                  <a:pt x="8" y="80"/>
                  <a:pt x="1" y="94"/>
                </a:cubicBezTo>
                <a:cubicBezTo>
                  <a:pt x="12" y="77"/>
                  <a:pt x="19" y="64"/>
                  <a:pt x="22" y="54"/>
                </a:cubicBezTo>
                <a:close/>
              </a:path>
            </a:pathLst>
          </a:cu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7" name="Google Shape;917;p94"/>
          <p:cNvSpPr/>
          <p:nvPr/>
        </p:nvSpPr>
        <p:spPr>
          <a:xfrm>
            <a:off x="-283258" y="5459619"/>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18" name="Google Shape;918;p94"/>
          <p:cNvPicPr preferRelativeResize="0"/>
          <p:nvPr/>
        </p:nvPicPr>
        <p:blipFill rotWithShape="1">
          <a:blip r:embed="rId2">
            <a:alphaModFix/>
          </a:blip>
          <a:srcRect b="0" l="0" r="0" t="0"/>
          <a:stretch/>
        </p:blipFill>
        <p:spPr>
          <a:xfrm>
            <a:off x="-555833" y="-35099"/>
            <a:ext cx="1377985" cy="1589300"/>
          </a:xfrm>
          <a:prstGeom prst="rect">
            <a:avLst/>
          </a:prstGeom>
          <a:noFill/>
          <a:ln>
            <a:noFill/>
          </a:ln>
        </p:spPr>
      </p:pic>
      <p:pic>
        <p:nvPicPr>
          <p:cNvPr id="919" name="Google Shape;919;p94"/>
          <p:cNvPicPr preferRelativeResize="0"/>
          <p:nvPr/>
        </p:nvPicPr>
        <p:blipFill rotWithShape="1">
          <a:blip r:embed="rId3">
            <a:alphaModFix/>
          </a:blip>
          <a:srcRect b="0" l="0" r="0" t="0"/>
          <a:stretch/>
        </p:blipFill>
        <p:spPr>
          <a:xfrm>
            <a:off x="11016334" y="-158900"/>
            <a:ext cx="873733" cy="1229000"/>
          </a:xfrm>
          <a:prstGeom prst="rect">
            <a:avLst/>
          </a:prstGeom>
          <a:noFill/>
          <a:ln>
            <a:noFill/>
          </a:ln>
        </p:spPr>
      </p:pic>
      <p:pic>
        <p:nvPicPr>
          <p:cNvPr id="920" name="Google Shape;920;p94"/>
          <p:cNvPicPr preferRelativeResize="0"/>
          <p:nvPr/>
        </p:nvPicPr>
        <p:blipFill rotWithShape="1">
          <a:blip r:embed="rId4">
            <a:alphaModFix/>
          </a:blip>
          <a:srcRect b="0" l="0" r="0" t="0"/>
          <a:stretch/>
        </p:blipFill>
        <p:spPr>
          <a:xfrm>
            <a:off x="9823029" y="5700633"/>
            <a:ext cx="1097800" cy="1638051"/>
          </a:xfrm>
          <a:prstGeom prst="rect">
            <a:avLst/>
          </a:prstGeom>
          <a:noFill/>
          <a:ln>
            <a:noFill/>
          </a:ln>
        </p:spPr>
      </p:pic>
      <p:sp>
        <p:nvSpPr>
          <p:cNvPr id="921" name="Google Shape;921;p94"/>
          <p:cNvSpPr txBox="1"/>
          <p:nvPr>
            <p:ph type="title"/>
          </p:nvPr>
        </p:nvSpPr>
        <p:spPr>
          <a:xfrm>
            <a:off x="2269000" y="4056800"/>
            <a:ext cx="7654000" cy="4976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2667"/>
            </a:lvl1pPr>
            <a:lvl2pPr lvl="1" algn="r">
              <a:lnSpc>
                <a:spcPct val="100000"/>
              </a:lnSpc>
              <a:spcBef>
                <a:spcPts val="0"/>
              </a:spcBef>
              <a:spcAft>
                <a:spcPts val="0"/>
              </a:spcAft>
              <a:buSzPts val="2800"/>
              <a:buNone/>
              <a:defRPr sz="2667"/>
            </a:lvl2pPr>
            <a:lvl3pPr lvl="2" algn="r">
              <a:lnSpc>
                <a:spcPct val="100000"/>
              </a:lnSpc>
              <a:spcBef>
                <a:spcPts val="0"/>
              </a:spcBef>
              <a:spcAft>
                <a:spcPts val="0"/>
              </a:spcAft>
              <a:buSzPts val="2800"/>
              <a:buNone/>
              <a:defRPr sz="2667"/>
            </a:lvl3pPr>
            <a:lvl4pPr lvl="3" algn="r">
              <a:lnSpc>
                <a:spcPct val="100000"/>
              </a:lnSpc>
              <a:spcBef>
                <a:spcPts val="0"/>
              </a:spcBef>
              <a:spcAft>
                <a:spcPts val="0"/>
              </a:spcAft>
              <a:buSzPts val="2800"/>
              <a:buNone/>
              <a:defRPr sz="2667"/>
            </a:lvl4pPr>
            <a:lvl5pPr lvl="4" algn="r">
              <a:lnSpc>
                <a:spcPct val="100000"/>
              </a:lnSpc>
              <a:spcBef>
                <a:spcPts val="0"/>
              </a:spcBef>
              <a:spcAft>
                <a:spcPts val="0"/>
              </a:spcAft>
              <a:buSzPts val="2800"/>
              <a:buNone/>
              <a:defRPr sz="2667"/>
            </a:lvl5pPr>
            <a:lvl6pPr lvl="5" algn="r">
              <a:lnSpc>
                <a:spcPct val="100000"/>
              </a:lnSpc>
              <a:spcBef>
                <a:spcPts val="0"/>
              </a:spcBef>
              <a:spcAft>
                <a:spcPts val="0"/>
              </a:spcAft>
              <a:buSzPts val="2800"/>
              <a:buNone/>
              <a:defRPr sz="2667"/>
            </a:lvl6pPr>
            <a:lvl7pPr lvl="6" algn="r">
              <a:lnSpc>
                <a:spcPct val="100000"/>
              </a:lnSpc>
              <a:spcBef>
                <a:spcPts val="0"/>
              </a:spcBef>
              <a:spcAft>
                <a:spcPts val="0"/>
              </a:spcAft>
              <a:buSzPts val="2800"/>
              <a:buNone/>
              <a:defRPr sz="2667"/>
            </a:lvl7pPr>
            <a:lvl8pPr lvl="7" algn="r">
              <a:lnSpc>
                <a:spcPct val="100000"/>
              </a:lnSpc>
              <a:spcBef>
                <a:spcPts val="0"/>
              </a:spcBef>
              <a:spcAft>
                <a:spcPts val="0"/>
              </a:spcAft>
              <a:buSzPts val="2800"/>
              <a:buNone/>
              <a:defRPr sz="2667"/>
            </a:lvl8pPr>
            <a:lvl9pPr lvl="8" algn="r">
              <a:lnSpc>
                <a:spcPct val="100000"/>
              </a:lnSpc>
              <a:spcBef>
                <a:spcPts val="0"/>
              </a:spcBef>
              <a:spcAft>
                <a:spcPts val="0"/>
              </a:spcAft>
              <a:buSzPts val="2800"/>
              <a:buNone/>
              <a:defRPr sz="2667"/>
            </a:lvl9pPr>
          </a:lstStyle>
          <a:p/>
        </p:txBody>
      </p:sp>
      <p:sp>
        <p:nvSpPr>
          <p:cNvPr id="922" name="Google Shape;922;p94"/>
          <p:cNvSpPr txBox="1"/>
          <p:nvPr>
            <p:ph idx="1" type="subTitle"/>
          </p:nvPr>
        </p:nvSpPr>
        <p:spPr>
          <a:xfrm>
            <a:off x="2269000" y="2303600"/>
            <a:ext cx="7654000" cy="17132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sz="3333">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923" name="Google Shape;923;p94"/>
          <p:cNvSpPr/>
          <p:nvPr/>
        </p:nvSpPr>
        <p:spPr>
          <a:xfrm rot="-2700000">
            <a:off x="-964506" y="648580"/>
            <a:ext cx="3849023" cy="997925"/>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 number">
    <p:spTree>
      <p:nvGrpSpPr>
        <p:cNvPr id="924" name="Shape 924"/>
        <p:cNvGrpSpPr/>
        <p:nvPr/>
      </p:nvGrpSpPr>
      <p:grpSpPr>
        <a:xfrm>
          <a:off x="0" y="0"/>
          <a:ext cx="0" cy="0"/>
          <a:chOff x="0" y="0"/>
          <a:chExt cx="0" cy="0"/>
        </a:xfrm>
      </p:grpSpPr>
      <p:sp>
        <p:nvSpPr>
          <p:cNvPr id="925" name="Google Shape;925;p95"/>
          <p:cNvSpPr/>
          <p:nvPr/>
        </p:nvSpPr>
        <p:spPr>
          <a:xfrm flipH="1" rot="8100000">
            <a:off x="9037380" y="6623577"/>
            <a:ext cx="3818779" cy="76107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6" name="Google Shape;926;p95"/>
          <p:cNvSpPr/>
          <p:nvPr/>
        </p:nvSpPr>
        <p:spPr>
          <a:xfrm rot="-2540026">
            <a:off x="-1670809" y="881104"/>
            <a:ext cx="3940409" cy="102161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7" name="Google Shape;927;p95"/>
          <p:cNvSpPr/>
          <p:nvPr/>
        </p:nvSpPr>
        <p:spPr>
          <a:xfrm rot="-127785">
            <a:off x="1098831" y="2177558"/>
            <a:ext cx="10132596" cy="212179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28" name="Google Shape;928;p95"/>
          <p:cNvPicPr preferRelativeResize="0"/>
          <p:nvPr/>
        </p:nvPicPr>
        <p:blipFill rotWithShape="1">
          <a:blip r:embed="rId2">
            <a:alphaModFix/>
          </a:blip>
          <a:srcRect b="0" l="0" r="0" t="0"/>
          <a:stretch/>
        </p:blipFill>
        <p:spPr>
          <a:xfrm>
            <a:off x="8743600" y="2825667"/>
            <a:ext cx="2316000" cy="926400"/>
          </a:xfrm>
          <a:prstGeom prst="rect">
            <a:avLst/>
          </a:prstGeom>
          <a:noFill/>
          <a:ln>
            <a:noFill/>
          </a:ln>
        </p:spPr>
      </p:pic>
      <p:pic>
        <p:nvPicPr>
          <p:cNvPr id="929" name="Google Shape;929;p95"/>
          <p:cNvPicPr preferRelativeResize="0"/>
          <p:nvPr/>
        </p:nvPicPr>
        <p:blipFill rotWithShape="1">
          <a:blip r:embed="rId3">
            <a:alphaModFix/>
          </a:blip>
          <a:srcRect b="0" l="0" r="0" t="0"/>
          <a:stretch/>
        </p:blipFill>
        <p:spPr>
          <a:xfrm rot="-6667576">
            <a:off x="182083" y="522941"/>
            <a:ext cx="1000236" cy="1737952"/>
          </a:xfrm>
          <a:prstGeom prst="rect">
            <a:avLst/>
          </a:prstGeom>
          <a:noFill/>
          <a:ln>
            <a:noFill/>
          </a:ln>
        </p:spPr>
      </p:pic>
      <p:sp>
        <p:nvSpPr>
          <p:cNvPr id="930" name="Google Shape;930;p95"/>
          <p:cNvSpPr txBox="1"/>
          <p:nvPr>
            <p:ph type="title"/>
          </p:nvPr>
        </p:nvSpPr>
        <p:spPr>
          <a:xfrm>
            <a:off x="1820004" y="2787100"/>
            <a:ext cx="8552000" cy="1021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96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931" name="Google Shape;931;p95"/>
          <p:cNvSpPr txBox="1"/>
          <p:nvPr>
            <p:ph idx="1" type="subTitle"/>
          </p:nvPr>
        </p:nvSpPr>
        <p:spPr>
          <a:xfrm>
            <a:off x="1820000" y="4325600"/>
            <a:ext cx="8552000" cy="542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932" name="Shape 932"/>
        <p:cNvGrpSpPr/>
        <p:nvPr/>
      </p:nvGrpSpPr>
      <p:grpSpPr>
        <a:xfrm>
          <a:off x="0" y="0"/>
          <a:ext cx="0" cy="0"/>
          <a:chOff x="0" y="0"/>
          <a:chExt cx="0" cy="0"/>
        </a:xfrm>
      </p:grpSpPr>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able Of Contents">
    <p:spTree>
      <p:nvGrpSpPr>
        <p:cNvPr id="933" name="Shape 933"/>
        <p:cNvGrpSpPr/>
        <p:nvPr/>
      </p:nvGrpSpPr>
      <p:grpSpPr>
        <a:xfrm>
          <a:off x="0" y="0"/>
          <a:ext cx="0" cy="0"/>
          <a:chOff x="0" y="0"/>
          <a:chExt cx="0" cy="0"/>
        </a:xfrm>
      </p:grpSpPr>
      <p:sp>
        <p:nvSpPr>
          <p:cNvPr id="934" name="Google Shape;934;p97"/>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5" name="Google Shape;935;p97"/>
          <p:cNvSpPr/>
          <p:nvPr/>
        </p:nvSpPr>
        <p:spPr>
          <a:xfrm>
            <a:off x="-610391" y="5425552"/>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36" name="Google Shape;936;p97"/>
          <p:cNvPicPr preferRelativeResize="0"/>
          <p:nvPr/>
        </p:nvPicPr>
        <p:blipFill rotWithShape="1">
          <a:blip r:embed="rId2">
            <a:alphaModFix/>
          </a:blip>
          <a:srcRect b="0" l="0" r="0" t="0"/>
          <a:stretch/>
        </p:blipFill>
        <p:spPr>
          <a:xfrm flipH="1" rot="1799999">
            <a:off x="11101739" y="5308939"/>
            <a:ext cx="1134691" cy="1971523"/>
          </a:xfrm>
          <a:prstGeom prst="rect">
            <a:avLst/>
          </a:prstGeom>
          <a:noFill/>
          <a:ln>
            <a:noFill/>
          </a:ln>
        </p:spPr>
      </p:pic>
      <p:sp>
        <p:nvSpPr>
          <p:cNvPr id="937" name="Google Shape;937;p97"/>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
        <p:nvSpPr>
          <p:cNvPr id="938" name="Google Shape;938;p97"/>
          <p:cNvSpPr txBox="1"/>
          <p:nvPr>
            <p:ph idx="2" type="title"/>
          </p:nvPr>
        </p:nvSpPr>
        <p:spPr>
          <a:xfrm>
            <a:off x="1125567" y="2803767"/>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939" name="Google Shape;939;p97"/>
          <p:cNvSpPr txBox="1"/>
          <p:nvPr>
            <p:ph idx="1" type="subTitle"/>
          </p:nvPr>
        </p:nvSpPr>
        <p:spPr>
          <a:xfrm>
            <a:off x="2399041" y="24961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0" name="Google Shape;940;p97"/>
          <p:cNvSpPr txBox="1"/>
          <p:nvPr>
            <p:ph idx="3" type="subTitle"/>
          </p:nvPr>
        </p:nvSpPr>
        <p:spPr>
          <a:xfrm>
            <a:off x="2399033" y="3066499"/>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1" name="Google Shape;941;p97"/>
          <p:cNvSpPr txBox="1"/>
          <p:nvPr>
            <p:ph idx="4" type="title"/>
          </p:nvPr>
        </p:nvSpPr>
        <p:spPr>
          <a:xfrm>
            <a:off x="1125551" y="4549717"/>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942" name="Google Shape;942;p97"/>
          <p:cNvSpPr txBox="1"/>
          <p:nvPr>
            <p:ph idx="5" type="subTitle"/>
          </p:nvPr>
        </p:nvSpPr>
        <p:spPr>
          <a:xfrm>
            <a:off x="2399041" y="4254371"/>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3" name="Google Shape;943;p97"/>
          <p:cNvSpPr txBox="1"/>
          <p:nvPr>
            <p:ph idx="6" type="subTitle"/>
          </p:nvPr>
        </p:nvSpPr>
        <p:spPr>
          <a:xfrm>
            <a:off x="2399033" y="4824881"/>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4" name="Google Shape;944;p97"/>
          <p:cNvSpPr txBox="1"/>
          <p:nvPr>
            <p:ph idx="7" type="title"/>
          </p:nvPr>
        </p:nvSpPr>
        <p:spPr>
          <a:xfrm>
            <a:off x="6896733" y="4549733"/>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945" name="Google Shape;945;p97"/>
          <p:cNvSpPr txBox="1"/>
          <p:nvPr>
            <p:ph idx="8" type="subTitle"/>
          </p:nvPr>
        </p:nvSpPr>
        <p:spPr>
          <a:xfrm>
            <a:off x="8242375" y="42544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6" name="Google Shape;946;p97"/>
          <p:cNvSpPr txBox="1"/>
          <p:nvPr>
            <p:ph idx="9" type="subTitle"/>
          </p:nvPr>
        </p:nvSpPr>
        <p:spPr>
          <a:xfrm>
            <a:off x="8242367" y="4824867"/>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7" name="Google Shape;947;p97"/>
          <p:cNvSpPr txBox="1"/>
          <p:nvPr>
            <p:ph idx="13" type="title"/>
          </p:nvPr>
        </p:nvSpPr>
        <p:spPr>
          <a:xfrm>
            <a:off x="6896733" y="2803800"/>
            <a:ext cx="806800" cy="607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p:txBody>
      </p:sp>
      <p:sp>
        <p:nvSpPr>
          <p:cNvPr id="948" name="Google Shape;948;p97"/>
          <p:cNvSpPr txBox="1"/>
          <p:nvPr>
            <p:ph idx="14" type="subTitle"/>
          </p:nvPr>
        </p:nvSpPr>
        <p:spPr>
          <a:xfrm>
            <a:off x="8242375" y="24961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
        <p:nvSpPr>
          <p:cNvPr id="949" name="Google Shape;949;p97"/>
          <p:cNvSpPr txBox="1"/>
          <p:nvPr>
            <p:ph idx="15" type="subTitle"/>
          </p:nvPr>
        </p:nvSpPr>
        <p:spPr>
          <a:xfrm>
            <a:off x="8242367" y="3066499"/>
            <a:ext cx="3036800" cy="6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l">
              <a:lnSpc>
                <a:spcPct val="100000"/>
              </a:lnSpc>
              <a:spcBef>
                <a:spcPts val="0"/>
              </a:spcBef>
              <a:spcAft>
                <a:spcPts val="0"/>
              </a:spcAft>
              <a:buSzPts val="2100"/>
              <a:buNone/>
              <a:defRPr sz="2800"/>
            </a:lvl2pPr>
            <a:lvl3pPr lvl="2" algn="l">
              <a:lnSpc>
                <a:spcPct val="100000"/>
              </a:lnSpc>
              <a:spcBef>
                <a:spcPts val="0"/>
              </a:spcBef>
              <a:spcAft>
                <a:spcPts val="0"/>
              </a:spcAft>
              <a:buSzPts val="2100"/>
              <a:buNone/>
              <a:defRPr sz="2800"/>
            </a:lvl3pPr>
            <a:lvl4pPr lvl="3" algn="l">
              <a:lnSpc>
                <a:spcPct val="100000"/>
              </a:lnSpc>
              <a:spcBef>
                <a:spcPts val="0"/>
              </a:spcBef>
              <a:spcAft>
                <a:spcPts val="0"/>
              </a:spcAft>
              <a:buSzPts val="2100"/>
              <a:buNone/>
              <a:defRPr sz="2800"/>
            </a:lvl4pPr>
            <a:lvl5pPr lvl="4" algn="l">
              <a:lnSpc>
                <a:spcPct val="100000"/>
              </a:lnSpc>
              <a:spcBef>
                <a:spcPts val="0"/>
              </a:spcBef>
              <a:spcAft>
                <a:spcPts val="0"/>
              </a:spcAft>
              <a:buSzPts val="2100"/>
              <a:buNone/>
              <a:defRPr sz="2800"/>
            </a:lvl5pPr>
            <a:lvl6pPr lvl="5" algn="l">
              <a:lnSpc>
                <a:spcPct val="100000"/>
              </a:lnSpc>
              <a:spcBef>
                <a:spcPts val="0"/>
              </a:spcBef>
              <a:spcAft>
                <a:spcPts val="0"/>
              </a:spcAft>
              <a:buSzPts val="2100"/>
              <a:buNone/>
              <a:defRPr sz="2800"/>
            </a:lvl6pPr>
            <a:lvl7pPr lvl="6" algn="l">
              <a:lnSpc>
                <a:spcPct val="100000"/>
              </a:lnSpc>
              <a:spcBef>
                <a:spcPts val="0"/>
              </a:spcBef>
              <a:spcAft>
                <a:spcPts val="0"/>
              </a:spcAft>
              <a:buSzPts val="2100"/>
              <a:buNone/>
              <a:defRPr sz="2800"/>
            </a:lvl7pPr>
            <a:lvl8pPr lvl="7" algn="l">
              <a:lnSpc>
                <a:spcPct val="100000"/>
              </a:lnSpc>
              <a:spcBef>
                <a:spcPts val="0"/>
              </a:spcBef>
              <a:spcAft>
                <a:spcPts val="0"/>
              </a:spcAft>
              <a:buSzPts val="2100"/>
              <a:buNone/>
              <a:defRPr sz="2800"/>
            </a:lvl8pPr>
            <a:lvl9pPr lvl="8" algn="l">
              <a:lnSpc>
                <a:spcPct val="100000"/>
              </a:lnSpc>
              <a:spcBef>
                <a:spcPts val="0"/>
              </a:spcBef>
              <a:spcAft>
                <a:spcPts val="0"/>
              </a:spcAft>
              <a:buSzPts val="2100"/>
              <a:buNone/>
              <a:defRPr sz="2800"/>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 and Text">
    <p:spTree>
      <p:nvGrpSpPr>
        <p:cNvPr id="950" name="Shape 950"/>
        <p:cNvGrpSpPr/>
        <p:nvPr/>
      </p:nvGrpSpPr>
      <p:grpSpPr>
        <a:xfrm>
          <a:off x="0" y="0"/>
          <a:ext cx="0" cy="0"/>
          <a:chOff x="0" y="0"/>
          <a:chExt cx="0" cy="0"/>
        </a:xfrm>
      </p:grpSpPr>
      <p:sp>
        <p:nvSpPr>
          <p:cNvPr id="951" name="Google Shape;951;p98"/>
          <p:cNvSpPr/>
          <p:nvPr/>
        </p:nvSpPr>
        <p:spPr>
          <a:xfrm rot="-2700000">
            <a:off x="-909784" y="551610"/>
            <a:ext cx="2976343" cy="81398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2" name="Google Shape;952;p98"/>
          <p:cNvSpPr/>
          <p:nvPr/>
        </p:nvSpPr>
        <p:spPr>
          <a:xfrm rot="8100000">
            <a:off x="10648909" y="5364817"/>
            <a:ext cx="3275620" cy="65282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53" name="Google Shape;953;p98"/>
          <p:cNvPicPr preferRelativeResize="0"/>
          <p:nvPr/>
        </p:nvPicPr>
        <p:blipFill rotWithShape="1">
          <a:blip r:embed="rId2">
            <a:alphaModFix/>
          </a:blip>
          <a:srcRect b="0" l="0" r="0" t="0"/>
          <a:stretch/>
        </p:blipFill>
        <p:spPr>
          <a:xfrm rot="2147433">
            <a:off x="1395725" y="-234869"/>
            <a:ext cx="2023484" cy="750140"/>
          </a:xfrm>
          <a:prstGeom prst="rect">
            <a:avLst/>
          </a:prstGeom>
          <a:noFill/>
          <a:ln>
            <a:noFill/>
          </a:ln>
        </p:spPr>
      </p:pic>
      <p:grpSp>
        <p:nvGrpSpPr>
          <p:cNvPr id="954" name="Google Shape;954;p98"/>
          <p:cNvGrpSpPr/>
          <p:nvPr/>
        </p:nvGrpSpPr>
        <p:grpSpPr>
          <a:xfrm>
            <a:off x="-437299" y="5549984"/>
            <a:ext cx="2333889" cy="1380807"/>
            <a:chOff x="-532975" y="4271713"/>
            <a:chExt cx="1750417" cy="1035605"/>
          </a:xfrm>
        </p:grpSpPr>
        <p:sp>
          <p:nvSpPr>
            <p:cNvPr id="955" name="Google Shape;955;p98"/>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6" name="Google Shape;956;p98"/>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957" name="Google Shape;957;p98"/>
          <p:cNvSpPr txBox="1"/>
          <p:nvPr>
            <p:ph type="title"/>
          </p:nvPr>
        </p:nvSpPr>
        <p:spPr>
          <a:xfrm>
            <a:off x="960067" y="576800"/>
            <a:ext cx="10272000" cy="7636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958" name="Google Shape;958;p98"/>
          <p:cNvSpPr txBox="1"/>
          <p:nvPr>
            <p:ph idx="1" type="subTitle"/>
          </p:nvPr>
        </p:nvSpPr>
        <p:spPr>
          <a:xfrm>
            <a:off x="1722800" y="2366833"/>
            <a:ext cx="8746400" cy="34324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Clr>
                <a:schemeClr val="dk1"/>
              </a:buClr>
              <a:buSzPts val="2100"/>
              <a:buChar char="●"/>
              <a:defRPr/>
            </a:lvl1pPr>
            <a:lvl2pPr lvl="1" algn="ctr">
              <a:lnSpc>
                <a:spcPct val="100000"/>
              </a:lnSpc>
              <a:spcBef>
                <a:spcPts val="0"/>
              </a:spcBef>
              <a:spcAft>
                <a:spcPts val="0"/>
              </a:spcAft>
              <a:buClr>
                <a:schemeClr val="dk1"/>
              </a:buClr>
              <a:buSzPts val="2100"/>
              <a:buChar char="○"/>
              <a:defRPr sz="2800"/>
            </a:lvl2pPr>
            <a:lvl3pPr lvl="2" algn="ctr">
              <a:lnSpc>
                <a:spcPct val="100000"/>
              </a:lnSpc>
              <a:spcBef>
                <a:spcPts val="0"/>
              </a:spcBef>
              <a:spcAft>
                <a:spcPts val="0"/>
              </a:spcAft>
              <a:buClr>
                <a:schemeClr val="dk1"/>
              </a:buClr>
              <a:buSzPts val="2100"/>
              <a:buChar char="■"/>
              <a:defRPr sz="2800"/>
            </a:lvl3pPr>
            <a:lvl4pPr lvl="3" algn="ctr">
              <a:lnSpc>
                <a:spcPct val="100000"/>
              </a:lnSpc>
              <a:spcBef>
                <a:spcPts val="0"/>
              </a:spcBef>
              <a:spcAft>
                <a:spcPts val="0"/>
              </a:spcAft>
              <a:buClr>
                <a:schemeClr val="dk1"/>
              </a:buClr>
              <a:buSzPts val="2100"/>
              <a:buChar char="●"/>
              <a:defRPr sz="2800"/>
            </a:lvl4pPr>
            <a:lvl5pPr lvl="4" algn="ctr">
              <a:lnSpc>
                <a:spcPct val="100000"/>
              </a:lnSpc>
              <a:spcBef>
                <a:spcPts val="0"/>
              </a:spcBef>
              <a:spcAft>
                <a:spcPts val="0"/>
              </a:spcAft>
              <a:buClr>
                <a:schemeClr val="dk1"/>
              </a:buClr>
              <a:buSzPts val="2100"/>
              <a:buChar char="○"/>
              <a:defRPr sz="2800"/>
            </a:lvl5pPr>
            <a:lvl6pPr lvl="5" algn="ctr">
              <a:lnSpc>
                <a:spcPct val="100000"/>
              </a:lnSpc>
              <a:spcBef>
                <a:spcPts val="0"/>
              </a:spcBef>
              <a:spcAft>
                <a:spcPts val="0"/>
              </a:spcAft>
              <a:buClr>
                <a:schemeClr val="dk1"/>
              </a:buClr>
              <a:buSzPts val="2100"/>
              <a:buChar char="■"/>
              <a:defRPr sz="2800"/>
            </a:lvl6pPr>
            <a:lvl7pPr lvl="6" algn="ctr">
              <a:lnSpc>
                <a:spcPct val="100000"/>
              </a:lnSpc>
              <a:spcBef>
                <a:spcPts val="0"/>
              </a:spcBef>
              <a:spcAft>
                <a:spcPts val="0"/>
              </a:spcAft>
              <a:buClr>
                <a:schemeClr val="dk1"/>
              </a:buClr>
              <a:buSzPts val="2100"/>
              <a:buChar char="●"/>
              <a:defRPr sz="2800"/>
            </a:lvl7pPr>
            <a:lvl8pPr lvl="7" algn="ctr">
              <a:lnSpc>
                <a:spcPct val="100000"/>
              </a:lnSpc>
              <a:spcBef>
                <a:spcPts val="0"/>
              </a:spcBef>
              <a:spcAft>
                <a:spcPts val="0"/>
              </a:spcAft>
              <a:buClr>
                <a:schemeClr val="dk1"/>
              </a:buClr>
              <a:buSzPts val="2100"/>
              <a:buChar char="○"/>
              <a:defRPr sz="2800"/>
            </a:lvl8pPr>
            <a:lvl9pPr lvl="8" algn="ctr">
              <a:lnSpc>
                <a:spcPct val="100000"/>
              </a:lnSpc>
              <a:spcBef>
                <a:spcPts val="0"/>
              </a:spcBef>
              <a:spcAft>
                <a:spcPts val="0"/>
              </a:spcAft>
              <a:buClr>
                <a:schemeClr val="dk1"/>
              </a:buClr>
              <a:buSzPts val="2100"/>
              <a:buChar char="■"/>
              <a:defRPr sz="2800"/>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 and Three Columns">
    <p:spTree>
      <p:nvGrpSpPr>
        <p:cNvPr id="959" name="Shape 959"/>
        <p:cNvGrpSpPr/>
        <p:nvPr/>
      </p:nvGrpSpPr>
      <p:grpSpPr>
        <a:xfrm>
          <a:off x="0" y="0"/>
          <a:ext cx="0" cy="0"/>
          <a:chOff x="0" y="0"/>
          <a:chExt cx="0" cy="0"/>
        </a:xfrm>
      </p:grpSpPr>
      <p:sp>
        <p:nvSpPr>
          <p:cNvPr id="960" name="Google Shape;960;p99"/>
          <p:cNvSpPr/>
          <p:nvPr/>
        </p:nvSpPr>
        <p:spPr>
          <a:xfrm flipH="1">
            <a:off x="9956545" y="-2133499"/>
            <a:ext cx="3688636" cy="4318316"/>
          </a:xfrm>
          <a:custGeom>
            <a:rect b="b" l="l" r="r" t="t"/>
            <a:pathLst>
              <a:path extrusionOk="0" h="62140" w="53079">
                <a:moveTo>
                  <a:pt x="34519" y="12328"/>
                </a:moveTo>
                <a:lnTo>
                  <a:pt x="34484" y="12372"/>
                </a:lnTo>
                <a:lnTo>
                  <a:pt x="34484" y="12372"/>
                </a:lnTo>
                <a:cubicBezTo>
                  <a:pt x="34497" y="12358"/>
                  <a:pt x="34509" y="12343"/>
                  <a:pt x="34519" y="12328"/>
                </a:cubicBezTo>
                <a:close/>
                <a:moveTo>
                  <a:pt x="29895" y="15193"/>
                </a:moveTo>
                <a:cubicBezTo>
                  <a:pt x="29895" y="15193"/>
                  <a:pt x="29907" y="15205"/>
                  <a:pt x="29907" y="15205"/>
                </a:cubicBezTo>
                <a:cubicBezTo>
                  <a:pt x="29907" y="15218"/>
                  <a:pt x="29895" y="15231"/>
                  <a:pt x="29882" y="15243"/>
                </a:cubicBezTo>
                <a:cubicBezTo>
                  <a:pt x="29895" y="15218"/>
                  <a:pt x="29895" y="15218"/>
                  <a:pt x="29895" y="15193"/>
                </a:cubicBezTo>
                <a:close/>
                <a:moveTo>
                  <a:pt x="33815" y="13496"/>
                </a:moveTo>
                <a:lnTo>
                  <a:pt x="33815" y="13496"/>
                </a:lnTo>
                <a:cubicBezTo>
                  <a:pt x="32596" y="14828"/>
                  <a:pt x="31051" y="16512"/>
                  <a:pt x="29153" y="18611"/>
                </a:cubicBezTo>
                <a:cubicBezTo>
                  <a:pt x="29153" y="18586"/>
                  <a:pt x="29166" y="18548"/>
                  <a:pt x="29178" y="18523"/>
                </a:cubicBezTo>
                <a:lnTo>
                  <a:pt x="30133" y="17417"/>
                </a:lnTo>
                <a:cubicBezTo>
                  <a:pt x="30787" y="16764"/>
                  <a:pt x="31403" y="15834"/>
                  <a:pt x="31654" y="15758"/>
                </a:cubicBezTo>
                <a:cubicBezTo>
                  <a:pt x="31666" y="15708"/>
                  <a:pt x="31679" y="15645"/>
                  <a:pt x="31704" y="15582"/>
                </a:cubicBezTo>
                <a:lnTo>
                  <a:pt x="33162" y="13899"/>
                </a:lnTo>
                <a:cubicBezTo>
                  <a:pt x="33363" y="13748"/>
                  <a:pt x="33564" y="13559"/>
                  <a:pt x="33815" y="13496"/>
                </a:cubicBezTo>
                <a:close/>
                <a:moveTo>
                  <a:pt x="25358" y="18824"/>
                </a:moveTo>
                <a:cubicBezTo>
                  <a:pt x="25547" y="19478"/>
                  <a:pt x="24642" y="19402"/>
                  <a:pt x="24680" y="20219"/>
                </a:cubicBezTo>
                <a:lnTo>
                  <a:pt x="24454" y="19968"/>
                </a:lnTo>
                <a:cubicBezTo>
                  <a:pt x="24428" y="20081"/>
                  <a:pt x="24403" y="20345"/>
                  <a:pt x="24278" y="20483"/>
                </a:cubicBezTo>
                <a:lnTo>
                  <a:pt x="24215" y="20194"/>
                </a:lnTo>
                <a:cubicBezTo>
                  <a:pt x="24328" y="20056"/>
                  <a:pt x="24454" y="19905"/>
                  <a:pt x="24567" y="19779"/>
                </a:cubicBezTo>
                <a:cubicBezTo>
                  <a:pt x="24667" y="19666"/>
                  <a:pt x="24768" y="19541"/>
                  <a:pt x="24856" y="19428"/>
                </a:cubicBezTo>
                <a:lnTo>
                  <a:pt x="24918" y="19352"/>
                </a:lnTo>
                <a:cubicBezTo>
                  <a:pt x="24994" y="19277"/>
                  <a:pt x="25057" y="19189"/>
                  <a:pt x="25120" y="19113"/>
                </a:cubicBezTo>
                <a:lnTo>
                  <a:pt x="25208" y="19025"/>
                </a:lnTo>
                <a:cubicBezTo>
                  <a:pt x="25258" y="18950"/>
                  <a:pt x="25308" y="18900"/>
                  <a:pt x="25358" y="18824"/>
                </a:cubicBezTo>
                <a:close/>
                <a:moveTo>
                  <a:pt x="23712" y="20797"/>
                </a:moveTo>
                <a:cubicBezTo>
                  <a:pt x="23760" y="20864"/>
                  <a:pt x="23823" y="20932"/>
                  <a:pt x="23928" y="20932"/>
                </a:cubicBezTo>
                <a:cubicBezTo>
                  <a:pt x="23961" y="20932"/>
                  <a:pt x="23997" y="20925"/>
                  <a:pt x="24039" y="20910"/>
                </a:cubicBezTo>
                <a:lnTo>
                  <a:pt x="24039" y="20910"/>
                </a:lnTo>
                <a:cubicBezTo>
                  <a:pt x="23951" y="21111"/>
                  <a:pt x="23863" y="21250"/>
                  <a:pt x="23775" y="21338"/>
                </a:cubicBezTo>
                <a:cubicBezTo>
                  <a:pt x="23838" y="21225"/>
                  <a:pt x="23863" y="21099"/>
                  <a:pt x="23876" y="20998"/>
                </a:cubicBezTo>
                <a:lnTo>
                  <a:pt x="23876" y="20998"/>
                </a:lnTo>
                <a:lnTo>
                  <a:pt x="23536" y="21400"/>
                </a:lnTo>
                <a:cubicBezTo>
                  <a:pt x="23549" y="21426"/>
                  <a:pt x="23561" y="21451"/>
                  <a:pt x="23574" y="21476"/>
                </a:cubicBezTo>
                <a:cubicBezTo>
                  <a:pt x="23475" y="21521"/>
                  <a:pt x="23364" y="21527"/>
                  <a:pt x="23248" y="21527"/>
                </a:cubicBezTo>
                <a:cubicBezTo>
                  <a:pt x="23202" y="21527"/>
                  <a:pt x="23156" y="21526"/>
                  <a:pt x="23109" y="21526"/>
                </a:cubicBezTo>
                <a:lnTo>
                  <a:pt x="23285" y="21312"/>
                </a:lnTo>
                <a:cubicBezTo>
                  <a:pt x="23436" y="21137"/>
                  <a:pt x="23574" y="20973"/>
                  <a:pt x="23712" y="20797"/>
                </a:cubicBezTo>
                <a:close/>
                <a:moveTo>
                  <a:pt x="24755" y="21451"/>
                </a:moveTo>
                <a:lnTo>
                  <a:pt x="24755" y="21451"/>
                </a:lnTo>
                <a:cubicBezTo>
                  <a:pt x="24818" y="21476"/>
                  <a:pt x="24831" y="21514"/>
                  <a:pt x="24717" y="21589"/>
                </a:cubicBezTo>
                <a:cubicBezTo>
                  <a:pt x="24717" y="21601"/>
                  <a:pt x="24705" y="21614"/>
                  <a:pt x="24705" y="21614"/>
                </a:cubicBezTo>
                <a:lnTo>
                  <a:pt x="24617" y="21601"/>
                </a:lnTo>
                <a:cubicBezTo>
                  <a:pt x="24655" y="21551"/>
                  <a:pt x="24705" y="21501"/>
                  <a:pt x="24755" y="21451"/>
                </a:cubicBezTo>
                <a:close/>
                <a:moveTo>
                  <a:pt x="24428" y="21903"/>
                </a:moveTo>
                <a:cubicBezTo>
                  <a:pt x="24366" y="21941"/>
                  <a:pt x="24303" y="21991"/>
                  <a:pt x="24227" y="22029"/>
                </a:cubicBezTo>
                <a:cubicBezTo>
                  <a:pt x="24227" y="22041"/>
                  <a:pt x="24202" y="22066"/>
                  <a:pt x="24190" y="22079"/>
                </a:cubicBezTo>
                <a:cubicBezTo>
                  <a:pt x="24190" y="22066"/>
                  <a:pt x="24202" y="22054"/>
                  <a:pt x="24202" y="22041"/>
                </a:cubicBezTo>
                <a:cubicBezTo>
                  <a:pt x="24229" y="22023"/>
                  <a:pt x="24250" y="22005"/>
                  <a:pt x="24269" y="21983"/>
                </a:cubicBezTo>
                <a:lnTo>
                  <a:pt x="24269" y="21983"/>
                </a:lnTo>
                <a:cubicBezTo>
                  <a:pt x="24263" y="21991"/>
                  <a:pt x="24258" y="21998"/>
                  <a:pt x="24253" y="22004"/>
                </a:cubicBezTo>
                <a:cubicBezTo>
                  <a:pt x="24303" y="21966"/>
                  <a:pt x="24366" y="21928"/>
                  <a:pt x="24428" y="21903"/>
                </a:cubicBezTo>
                <a:close/>
                <a:moveTo>
                  <a:pt x="22053" y="22783"/>
                </a:moveTo>
                <a:cubicBezTo>
                  <a:pt x="22091" y="22795"/>
                  <a:pt x="22116" y="22846"/>
                  <a:pt x="22091" y="22921"/>
                </a:cubicBezTo>
                <a:cubicBezTo>
                  <a:pt x="22003" y="22921"/>
                  <a:pt x="21940" y="22933"/>
                  <a:pt x="21890" y="22959"/>
                </a:cubicBezTo>
                <a:lnTo>
                  <a:pt x="22053" y="22783"/>
                </a:lnTo>
                <a:close/>
                <a:moveTo>
                  <a:pt x="21061" y="23914"/>
                </a:moveTo>
                <a:lnTo>
                  <a:pt x="20985" y="24002"/>
                </a:lnTo>
                <a:lnTo>
                  <a:pt x="20596" y="24479"/>
                </a:lnTo>
                <a:lnTo>
                  <a:pt x="20571" y="24504"/>
                </a:lnTo>
                <a:lnTo>
                  <a:pt x="20546" y="24454"/>
                </a:lnTo>
                <a:cubicBezTo>
                  <a:pt x="20671" y="24328"/>
                  <a:pt x="20772" y="24203"/>
                  <a:pt x="20860" y="24102"/>
                </a:cubicBezTo>
                <a:cubicBezTo>
                  <a:pt x="20923" y="24052"/>
                  <a:pt x="20973" y="23989"/>
                  <a:pt x="21023" y="23951"/>
                </a:cubicBezTo>
                <a:cubicBezTo>
                  <a:pt x="21023" y="23939"/>
                  <a:pt x="21023" y="23939"/>
                  <a:pt x="21036" y="23926"/>
                </a:cubicBezTo>
                <a:cubicBezTo>
                  <a:pt x="21048" y="23926"/>
                  <a:pt x="21048" y="23926"/>
                  <a:pt x="21061" y="23914"/>
                </a:cubicBezTo>
                <a:close/>
                <a:moveTo>
                  <a:pt x="20382" y="24642"/>
                </a:moveTo>
                <a:cubicBezTo>
                  <a:pt x="20344" y="24756"/>
                  <a:pt x="20294" y="24844"/>
                  <a:pt x="20244" y="24919"/>
                </a:cubicBezTo>
                <a:lnTo>
                  <a:pt x="20169" y="25007"/>
                </a:lnTo>
                <a:cubicBezTo>
                  <a:pt x="20068" y="25120"/>
                  <a:pt x="19942" y="25220"/>
                  <a:pt x="19766" y="25359"/>
                </a:cubicBezTo>
                <a:cubicBezTo>
                  <a:pt x="19817" y="25296"/>
                  <a:pt x="19880" y="25220"/>
                  <a:pt x="19942" y="25158"/>
                </a:cubicBezTo>
                <a:lnTo>
                  <a:pt x="19942" y="25145"/>
                </a:lnTo>
                <a:lnTo>
                  <a:pt x="19980" y="25107"/>
                </a:lnTo>
                <a:cubicBezTo>
                  <a:pt x="20131" y="24944"/>
                  <a:pt x="20257" y="24793"/>
                  <a:pt x="20382" y="24642"/>
                </a:cubicBezTo>
                <a:close/>
                <a:moveTo>
                  <a:pt x="39646" y="27884"/>
                </a:moveTo>
                <a:lnTo>
                  <a:pt x="39646" y="27884"/>
                </a:lnTo>
                <a:cubicBezTo>
                  <a:pt x="39570" y="27947"/>
                  <a:pt x="39508" y="27998"/>
                  <a:pt x="39445" y="28060"/>
                </a:cubicBezTo>
                <a:cubicBezTo>
                  <a:pt x="39495" y="27998"/>
                  <a:pt x="39558" y="27935"/>
                  <a:pt x="39646" y="27884"/>
                </a:cubicBezTo>
                <a:close/>
                <a:moveTo>
                  <a:pt x="42423" y="28865"/>
                </a:moveTo>
                <a:cubicBezTo>
                  <a:pt x="42399" y="28885"/>
                  <a:pt x="42375" y="28906"/>
                  <a:pt x="42350" y="28928"/>
                </a:cubicBezTo>
                <a:lnTo>
                  <a:pt x="42350" y="28928"/>
                </a:lnTo>
                <a:cubicBezTo>
                  <a:pt x="42374" y="28907"/>
                  <a:pt x="42398" y="28886"/>
                  <a:pt x="42423" y="28865"/>
                </a:cubicBezTo>
                <a:close/>
                <a:moveTo>
                  <a:pt x="38012" y="30134"/>
                </a:moveTo>
                <a:lnTo>
                  <a:pt x="38012" y="30134"/>
                </a:lnTo>
                <a:cubicBezTo>
                  <a:pt x="38000" y="30247"/>
                  <a:pt x="38012" y="30310"/>
                  <a:pt x="38037" y="30360"/>
                </a:cubicBezTo>
                <a:cubicBezTo>
                  <a:pt x="37949" y="30435"/>
                  <a:pt x="37861" y="30511"/>
                  <a:pt x="37761" y="30599"/>
                </a:cubicBezTo>
                <a:lnTo>
                  <a:pt x="37849" y="30373"/>
                </a:lnTo>
                <a:lnTo>
                  <a:pt x="37824" y="30322"/>
                </a:lnTo>
                <a:lnTo>
                  <a:pt x="38012" y="30134"/>
                </a:lnTo>
                <a:close/>
                <a:moveTo>
                  <a:pt x="37711" y="30435"/>
                </a:moveTo>
                <a:lnTo>
                  <a:pt x="37723" y="30636"/>
                </a:lnTo>
                <a:cubicBezTo>
                  <a:pt x="37434" y="30888"/>
                  <a:pt x="37095" y="31202"/>
                  <a:pt x="36705" y="31566"/>
                </a:cubicBezTo>
                <a:lnTo>
                  <a:pt x="36605" y="31566"/>
                </a:lnTo>
                <a:lnTo>
                  <a:pt x="37070" y="31076"/>
                </a:lnTo>
                <a:lnTo>
                  <a:pt x="37233" y="31039"/>
                </a:lnTo>
                <a:lnTo>
                  <a:pt x="37183" y="30963"/>
                </a:lnTo>
                <a:lnTo>
                  <a:pt x="37711" y="30435"/>
                </a:lnTo>
                <a:close/>
                <a:moveTo>
                  <a:pt x="38691" y="32044"/>
                </a:moveTo>
                <a:cubicBezTo>
                  <a:pt x="38703" y="32056"/>
                  <a:pt x="38716" y="32094"/>
                  <a:pt x="38728" y="32132"/>
                </a:cubicBezTo>
                <a:lnTo>
                  <a:pt x="38590" y="32245"/>
                </a:lnTo>
                <a:lnTo>
                  <a:pt x="38691" y="32044"/>
                </a:lnTo>
                <a:close/>
                <a:moveTo>
                  <a:pt x="36555" y="31617"/>
                </a:moveTo>
                <a:cubicBezTo>
                  <a:pt x="36567" y="31629"/>
                  <a:pt x="36580" y="31654"/>
                  <a:pt x="36592" y="31667"/>
                </a:cubicBezTo>
                <a:cubicBezTo>
                  <a:pt x="36266" y="31968"/>
                  <a:pt x="35926" y="32295"/>
                  <a:pt x="35524" y="32672"/>
                </a:cubicBezTo>
                <a:lnTo>
                  <a:pt x="36555" y="31617"/>
                </a:lnTo>
                <a:close/>
                <a:moveTo>
                  <a:pt x="38326" y="32345"/>
                </a:moveTo>
                <a:cubicBezTo>
                  <a:pt x="38339" y="32383"/>
                  <a:pt x="38364" y="32408"/>
                  <a:pt x="38377" y="32433"/>
                </a:cubicBezTo>
                <a:lnTo>
                  <a:pt x="37748" y="33011"/>
                </a:lnTo>
                <a:lnTo>
                  <a:pt x="37748" y="33011"/>
                </a:lnTo>
                <a:lnTo>
                  <a:pt x="37698" y="32986"/>
                </a:lnTo>
                <a:cubicBezTo>
                  <a:pt x="37899" y="32785"/>
                  <a:pt x="38113" y="32572"/>
                  <a:pt x="38326" y="32345"/>
                </a:cubicBezTo>
                <a:close/>
                <a:moveTo>
                  <a:pt x="14162" y="33577"/>
                </a:moveTo>
                <a:cubicBezTo>
                  <a:pt x="14164" y="33578"/>
                  <a:pt x="14167" y="33579"/>
                  <a:pt x="14170" y="33579"/>
                </a:cubicBezTo>
                <a:lnTo>
                  <a:pt x="14170" y="33579"/>
                </a:lnTo>
                <a:lnTo>
                  <a:pt x="14162" y="33577"/>
                </a:lnTo>
                <a:close/>
                <a:moveTo>
                  <a:pt x="38138" y="30762"/>
                </a:moveTo>
                <a:cubicBezTo>
                  <a:pt x="38125" y="30825"/>
                  <a:pt x="38088" y="30913"/>
                  <a:pt x="38037" y="31026"/>
                </a:cubicBezTo>
                <a:cubicBezTo>
                  <a:pt x="38178" y="31026"/>
                  <a:pt x="38529" y="30851"/>
                  <a:pt x="38734" y="30851"/>
                </a:cubicBezTo>
                <a:cubicBezTo>
                  <a:pt x="38804" y="30851"/>
                  <a:pt x="38857" y="30871"/>
                  <a:pt x="38879" y="30925"/>
                </a:cubicBezTo>
                <a:cubicBezTo>
                  <a:pt x="38678" y="31089"/>
                  <a:pt x="38515" y="31240"/>
                  <a:pt x="38364" y="31365"/>
                </a:cubicBezTo>
                <a:cubicBezTo>
                  <a:pt x="38314" y="31365"/>
                  <a:pt x="38251" y="31365"/>
                  <a:pt x="38188" y="31390"/>
                </a:cubicBezTo>
                <a:cubicBezTo>
                  <a:pt x="38226" y="31390"/>
                  <a:pt x="38251" y="31416"/>
                  <a:pt x="38276" y="31441"/>
                </a:cubicBezTo>
                <a:cubicBezTo>
                  <a:pt x="38000" y="31674"/>
                  <a:pt x="37820" y="31811"/>
                  <a:pt x="37780" y="31811"/>
                </a:cubicBezTo>
                <a:cubicBezTo>
                  <a:pt x="37724" y="31811"/>
                  <a:pt x="37929" y="31555"/>
                  <a:pt x="38502" y="30938"/>
                </a:cubicBezTo>
                <a:lnTo>
                  <a:pt x="38502" y="30938"/>
                </a:lnTo>
                <a:cubicBezTo>
                  <a:pt x="38075" y="31340"/>
                  <a:pt x="37673" y="31742"/>
                  <a:pt x="37271" y="32119"/>
                </a:cubicBezTo>
                <a:cubicBezTo>
                  <a:pt x="37249" y="32106"/>
                  <a:pt x="37229" y="32100"/>
                  <a:pt x="37210" y="32100"/>
                </a:cubicBezTo>
                <a:cubicBezTo>
                  <a:pt x="37115" y="32100"/>
                  <a:pt x="37042" y="32241"/>
                  <a:pt x="36969" y="32408"/>
                </a:cubicBezTo>
                <a:cubicBezTo>
                  <a:pt x="36479" y="32873"/>
                  <a:pt x="36027" y="33300"/>
                  <a:pt x="35625" y="33665"/>
                </a:cubicBezTo>
                <a:cubicBezTo>
                  <a:pt x="36027" y="33112"/>
                  <a:pt x="37233" y="31767"/>
                  <a:pt x="38138" y="30762"/>
                </a:cubicBezTo>
                <a:close/>
                <a:moveTo>
                  <a:pt x="37744" y="33014"/>
                </a:moveTo>
                <a:lnTo>
                  <a:pt x="36994" y="33703"/>
                </a:lnTo>
                <a:cubicBezTo>
                  <a:pt x="37183" y="33514"/>
                  <a:pt x="37371" y="33326"/>
                  <a:pt x="37572" y="33124"/>
                </a:cubicBezTo>
                <a:lnTo>
                  <a:pt x="37744" y="33014"/>
                </a:lnTo>
                <a:close/>
                <a:moveTo>
                  <a:pt x="25610" y="20131"/>
                </a:moveTo>
                <a:cubicBezTo>
                  <a:pt x="25534" y="20295"/>
                  <a:pt x="25421" y="20458"/>
                  <a:pt x="25358" y="20596"/>
                </a:cubicBezTo>
                <a:cubicBezTo>
                  <a:pt x="25295" y="20659"/>
                  <a:pt x="25245" y="20722"/>
                  <a:pt x="25182" y="20797"/>
                </a:cubicBezTo>
                <a:cubicBezTo>
                  <a:pt x="24979" y="20857"/>
                  <a:pt x="24958" y="21190"/>
                  <a:pt x="24740" y="21190"/>
                </a:cubicBezTo>
                <a:cubicBezTo>
                  <a:pt x="24729" y="21190"/>
                  <a:pt x="24717" y="21189"/>
                  <a:pt x="24705" y="21187"/>
                </a:cubicBezTo>
                <a:cubicBezTo>
                  <a:pt x="24692" y="21262"/>
                  <a:pt x="24655" y="21338"/>
                  <a:pt x="24617" y="21426"/>
                </a:cubicBezTo>
                <a:cubicBezTo>
                  <a:pt x="24642" y="21426"/>
                  <a:pt x="24655" y="21426"/>
                  <a:pt x="24680" y="21438"/>
                </a:cubicBezTo>
                <a:lnTo>
                  <a:pt x="24554" y="21589"/>
                </a:lnTo>
                <a:lnTo>
                  <a:pt x="24542" y="21589"/>
                </a:lnTo>
                <a:cubicBezTo>
                  <a:pt x="24516" y="21627"/>
                  <a:pt x="24491" y="21664"/>
                  <a:pt x="24454" y="21715"/>
                </a:cubicBezTo>
                <a:cubicBezTo>
                  <a:pt x="24366" y="21828"/>
                  <a:pt x="24265" y="21953"/>
                  <a:pt x="24177" y="22066"/>
                </a:cubicBezTo>
                <a:cubicBezTo>
                  <a:pt x="24089" y="22129"/>
                  <a:pt x="24014" y="22205"/>
                  <a:pt x="23951" y="22330"/>
                </a:cubicBezTo>
                <a:cubicBezTo>
                  <a:pt x="23360" y="22682"/>
                  <a:pt x="23260" y="23637"/>
                  <a:pt x="22569" y="23976"/>
                </a:cubicBezTo>
                <a:cubicBezTo>
                  <a:pt x="22657" y="23926"/>
                  <a:pt x="22770" y="23813"/>
                  <a:pt x="22757" y="23750"/>
                </a:cubicBezTo>
                <a:lnTo>
                  <a:pt x="22757" y="23750"/>
                </a:lnTo>
                <a:cubicBezTo>
                  <a:pt x="22380" y="24215"/>
                  <a:pt x="21840" y="24529"/>
                  <a:pt x="21676" y="24894"/>
                </a:cubicBezTo>
                <a:lnTo>
                  <a:pt x="21802" y="24969"/>
                </a:lnTo>
                <a:cubicBezTo>
                  <a:pt x="21576" y="25334"/>
                  <a:pt x="21387" y="25623"/>
                  <a:pt x="21161" y="25886"/>
                </a:cubicBezTo>
                <a:lnTo>
                  <a:pt x="21262" y="26000"/>
                </a:lnTo>
                <a:cubicBezTo>
                  <a:pt x="20897" y="26364"/>
                  <a:pt x="20382" y="27369"/>
                  <a:pt x="19930" y="27407"/>
                </a:cubicBezTo>
                <a:cubicBezTo>
                  <a:pt x="19942" y="27583"/>
                  <a:pt x="19452" y="27935"/>
                  <a:pt x="19302" y="28186"/>
                </a:cubicBezTo>
                <a:lnTo>
                  <a:pt x="19163" y="28161"/>
                </a:lnTo>
                <a:cubicBezTo>
                  <a:pt x="18887" y="28437"/>
                  <a:pt x="18774" y="28651"/>
                  <a:pt x="18648" y="28839"/>
                </a:cubicBezTo>
                <a:cubicBezTo>
                  <a:pt x="17970" y="29279"/>
                  <a:pt x="17706" y="29996"/>
                  <a:pt x="17266" y="30511"/>
                </a:cubicBezTo>
                <a:lnTo>
                  <a:pt x="17241" y="30498"/>
                </a:lnTo>
                <a:lnTo>
                  <a:pt x="16871" y="31065"/>
                </a:lnTo>
                <a:lnTo>
                  <a:pt x="16871" y="31065"/>
                </a:lnTo>
                <a:cubicBezTo>
                  <a:pt x="16876" y="31053"/>
                  <a:pt x="16876" y="31039"/>
                  <a:pt x="16876" y="31039"/>
                </a:cubicBezTo>
                <a:lnTo>
                  <a:pt x="16876" y="31039"/>
                </a:lnTo>
                <a:cubicBezTo>
                  <a:pt x="16851" y="31101"/>
                  <a:pt x="16788" y="31277"/>
                  <a:pt x="16688" y="31378"/>
                </a:cubicBezTo>
                <a:cubicBezTo>
                  <a:pt x="16600" y="31579"/>
                  <a:pt x="16349" y="31830"/>
                  <a:pt x="16122" y="31994"/>
                </a:cubicBezTo>
                <a:lnTo>
                  <a:pt x="15846" y="32320"/>
                </a:lnTo>
                <a:cubicBezTo>
                  <a:pt x="15944" y="32153"/>
                  <a:pt x="15943" y="32105"/>
                  <a:pt x="15896" y="32105"/>
                </a:cubicBezTo>
                <a:cubicBezTo>
                  <a:pt x="15835" y="32105"/>
                  <a:pt x="15695" y="32190"/>
                  <a:pt x="15608" y="32190"/>
                </a:cubicBezTo>
                <a:cubicBezTo>
                  <a:pt x="15593" y="32190"/>
                  <a:pt x="15580" y="32187"/>
                  <a:pt x="15569" y="32182"/>
                </a:cubicBezTo>
                <a:lnTo>
                  <a:pt x="15481" y="32471"/>
                </a:lnTo>
                <a:cubicBezTo>
                  <a:pt x="15470" y="32476"/>
                  <a:pt x="15461" y="32478"/>
                  <a:pt x="15454" y="32478"/>
                </a:cubicBezTo>
                <a:cubicBezTo>
                  <a:pt x="15399" y="32478"/>
                  <a:pt x="15448" y="32361"/>
                  <a:pt x="15419" y="32361"/>
                </a:cubicBezTo>
                <a:cubicBezTo>
                  <a:pt x="15409" y="32361"/>
                  <a:pt x="15390" y="32374"/>
                  <a:pt x="15356" y="32408"/>
                </a:cubicBezTo>
                <a:cubicBezTo>
                  <a:pt x="15293" y="32597"/>
                  <a:pt x="14941" y="33024"/>
                  <a:pt x="14954" y="33250"/>
                </a:cubicBezTo>
                <a:cubicBezTo>
                  <a:pt x="14991" y="33250"/>
                  <a:pt x="15054" y="33225"/>
                  <a:pt x="15142" y="33162"/>
                </a:cubicBezTo>
                <a:lnTo>
                  <a:pt x="15142" y="33175"/>
                </a:lnTo>
                <a:cubicBezTo>
                  <a:pt x="15130" y="33200"/>
                  <a:pt x="15130" y="33238"/>
                  <a:pt x="15130" y="33263"/>
                </a:cubicBezTo>
                <a:cubicBezTo>
                  <a:pt x="14891" y="33514"/>
                  <a:pt x="15017" y="33451"/>
                  <a:pt x="15067" y="33489"/>
                </a:cubicBezTo>
                <a:cubicBezTo>
                  <a:pt x="14690" y="33652"/>
                  <a:pt x="14640" y="33891"/>
                  <a:pt x="14325" y="33992"/>
                </a:cubicBezTo>
                <a:cubicBezTo>
                  <a:pt x="14330" y="33991"/>
                  <a:pt x="14334" y="33991"/>
                  <a:pt x="14337" y="33991"/>
                </a:cubicBezTo>
                <a:cubicBezTo>
                  <a:pt x="14555" y="33991"/>
                  <a:pt x="13757" y="34684"/>
                  <a:pt x="14038" y="34684"/>
                </a:cubicBezTo>
                <a:cubicBezTo>
                  <a:pt x="14045" y="34684"/>
                  <a:pt x="14053" y="34684"/>
                  <a:pt x="14062" y="34683"/>
                </a:cubicBezTo>
                <a:lnTo>
                  <a:pt x="14062" y="34683"/>
                </a:lnTo>
                <a:cubicBezTo>
                  <a:pt x="13710" y="34783"/>
                  <a:pt x="13923" y="34846"/>
                  <a:pt x="13659" y="34884"/>
                </a:cubicBezTo>
                <a:cubicBezTo>
                  <a:pt x="13961" y="34595"/>
                  <a:pt x="14062" y="34130"/>
                  <a:pt x="14200" y="33816"/>
                </a:cubicBezTo>
                <a:lnTo>
                  <a:pt x="14200" y="33816"/>
                </a:lnTo>
                <a:lnTo>
                  <a:pt x="13898" y="33992"/>
                </a:lnTo>
                <a:cubicBezTo>
                  <a:pt x="13837" y="33685"/>
                  <a:pt x="14397" y="33475"/>
                  <a:pt x="14471" y="33278"/>
                </a:cubicBezTo>
                <a:lnTo>
                  <a:pt x="14471" y="33278"/>
                </a:lnTo>
                <a:cubicBezTo>
                  <a:pt x="14425" y="33407"/>
                  <a:pt x="14235" y="33579"/>
                  <a:pt x="14172" y="33579"/>
                </a:cubicBezTo>
                <a:cubicBezTo>
                  <a:pt x="14172" y="33579"/>
                  <a:pt x="14171" y="33579"/>
                  <a:pt x="14170" y="33579"/>
                </a:cubicBezTo>
                <a:lnTo>
                  <a:pt x="14170" y="33579"/>
                </a:lnTo>
                <a:lnTo>
                  <a:pt x="14363" y="33627"/>
                </a:lnTo>
                <a:cubicBezTo>
                  <a:pt x="14715" y="33300"/>
                  <a:pt x="14828" y="32911"/>
                  <a:pt x="14966" y="32597"/>
                </a:cubicBezTo>
                <a:lnTo>
                  <a:pt x="14966" y="32597"/>
                </a:lnTo>
                <a:cubicBezTo>
                  <a:pt x="14929" y="32630"/>
                  <a:pt x="14907" y="32644"/>
                  <a:pt x="14895" y="32644"/>
                </a:cubicBezTo>
                <a:cubicBezTo>
                  <a:pt x="14840" y="32644"/>
                  <a:pt x="15040" y="32311"/>
                  <a:pt x="14920" y="32311"/>
                </a:cubicBezTo>
                <a:cubicBezTo>
                  <a:pt x="14909" y="32311"/>
                  <a:pt x="14895" y="32314"/>
                  <a:pt x="14878" y="32320"/>
                </a:cubicBezTo>
                <a:lnTo>
                  <a:pt x="14740" y="32534"/>
                </a:lnTo>
                <a:cubicBezTo>
                  <a:pt x="14728" y="32539"/>
                  <a:pt x="14718" y="32541"/>
                  <a:pt x="14710" y="32541"/>
                </a:cubicBezTo>
                <a:cubicBezTo>
                  <a:pt x="14633" y="32541"/>
                  <a:pt x="14720" y="32343"/>
                  <a:pt x="14765" y="32207"/>
                </a:cubicBezTo>
                <a:cubicBezTo>
                  <a:pt x="15356" y="31679"/>
                  <a:pt x="16173" y="30486"/>
                  <a:pt x="16462" y="30360"/>
                </a:cubicBezTo>
                <a:lnTo>
                  <a:pt x="16462" y="30360"/>
                </a:lnTo>
                <a:cubicBezTo>
                  <a:pt x="16323" y="30460"/>
                  <a:pt x="16173" y="30712"/>
                  <a:pt x="16122" y="30863"/>
                </a:cubicBezTo>
                <a:lnTo>
                  <a:pt x="16424" y="30624"/>
                </a:lnTo>
                <a:lnTo>
                  <a:pt x="16424" y="30624"/>
                </a:lnTo>
                <a:cubicBezTo>
                  <a:pt x="16235" y="30863"/>
                  <a:pt x="15959" y="30938"/>
                  <a:pt x="15733" y="31315"/>
                </a:cubicBezTo>
                <a:cubicBezTo>
                  <a:pt x="15846" y="31325"/>
                  <a:pt x="15816" y="31571"/>
                  <a:pt x="15987" y="31571"/>
                </a:cubicBezTo>
                <a:cubicBezTo>
                  <a:pt x="16025" y="31571"/>
                  <a:pt x="16073" y="31558"/>
                  <a:pt x="16135" y="31529"/>
                </a:cubicBezTo>
                <a:cubicBezTo>
                  <a:pt x="16801" y="30988"/>
                  <a:pt x="16336" y="30800"/>
                  <a:pt x="17002" y="30033"/>
                </a:cubicBezTo>
                <a:cubicBezTo>
                  <a:pt x="17007" y="30021"/>
                  <a:pt x="17011" y="30016"/>
                  <a:pt x="17014" y="30016"/>
                </a:cubicBezTo>
                <a:cubicBezTo>
                  <a:pt x="17029" y="30016"/>
                  <a:pt x="17042" y="30091"/>
                  <a:pt x="17093" y="30091"/>
                </a:cubicBezTo>
                <a:cubicBezTo>
                  <a:pt x="17135" y="30091"/>
                  <a:pt x="17202" y="30041"/>
                  <a:pt x="17316" y="29857"/>
                </a:cubicBezTo>
                <a:cubicBezTo>
                  <a:pt x="17655" y="29254"/>
                  <a:pt x="17756" y="28701"/>
                  <a:pt x="17555" y="28538"/>
                </a:cubicBezTo>
                <a:lnTo>
                  <a:pt x="17555" y="28538"/>
                </a:lnTo>
                <a:cubicBezTo>
                  <a:pt x="17435" y="28802"/>
                  <a:pt x="17212" y="29295"/>
                  <a:pt x="17017" y="29295"/>
                </a:cubicBezTo>
                <a:cubicBezTo>
                  <a:pt x="17008" y="29295"/>
                  <a:pt x="16998" y="29294"/>
                  <a:pt x="16989" y="29292"/>
                </a:cubicBezTo>
                <a:cubicBezTo>
                  <a:pt x="17052" y="29154"/>
                  <a:pt x="17153" y="28965"/>
                  <a:pt x="17228" y="28827"/>
                </a:cubicBezTo>
                <a:lnTo>
                  <a:pt x="17228" y="28827"/>
                </a:lnTo>
                <a:cubicBezTo>
                  <a:pt x="17052" y="29041"/>
                  <a:pt x="16876" y="29242"/>
                  <a:pt x="16713" y="29455"/>
                </a:cubicBezTo>
                <a:lnTo>
                  <a:pt x="16612" y="29568"/>
                </a:lnTo>
                <a:lnTo>
                  <a:pt x="16085" y="30222"/>
                </a:lnTo>
                <a:lnTo>
                  <a:pt x="16072" y="30222"/>
                </a:lnTo>
                <a:cubicBezTo>
                  <a:pt x="14966" y="31579"/>
                  <a:pt x="13974" y="32835"/>
                  <a:pt x="13207" y="33866"/>
                </a:cubicBezTo>
                <a:cubicBezTo>
                  <a:pt x="13107" y="33976"/>
                  <a:pt x="13052" y="34027"/>
                  <a:pt x="13037" y="34027"/>
                </a:cubicBezTo>
                <a:cubicBezTo>
                  <a:pt x="12974" y="34027"/>
                  <a:pt x="13638" y="33097"/>
                  <a:pt x="14614" y="31805"/>
                </a:cubicBezTo>
                <a:cubicBezTo>
                  <a:pt x="15821" y="30209"/>
                  <a:pt x="17505" y="28073"/>
                  <a:pt x="18887" y="26402"/>
                </a:cubicBezTo>
                <a:lnTo>
                  <a:pt x="18887" y="26402"/>
                </a:lnTo>
                <a:lnTo>
                  <a:pt x="18874" y="26477"/>
                </a:lnTo>
                <a:cubicBezTo>
                  <a:pt x="19013" y="26314"/>
                  <a:pt x="19151" y="26163"/>
                  <a:pt x="19302" y="26012"/>
                </a:cubicBezTo>
                <a:cubicBezTo>
                  <a:pt x="19314" y="25949"/>
                  <a:pt x="19352" y="25899"/>
                  <a:pt x="19427" y="25861"/>
                </a:cubicBezTo>
                <a:lnTo>
                  <a:pt x="19440" y="25861"/>
                </a:lnTo>
                <a:cubicBezTo>
                  <a:pt x="19490" y="25849"/>
                  <a:pt x="19540" y="25836"/>
                  <a:pt x="19591" y="25824"/>
                </a:cubicBezTo>
                <a:cubicBezTo>
                  <a:pt x="19591" y="25811"/>
                  <a:pt x="19565" y="25773"/>
                  <a:pt x="19553" y="25748"/>
                </a:cubicBezTo>
                <a:cubicBezTo>
                  <a:pt x="19540" y="25711"/>
                  <a:pt x="19540" y="25673"/>
                  <a:pt x="19528" y="25635"/>
                </a:cubicBezTo>
                <a:cubicBezTo>
                  <a:pt x="19603" y="25547"/>
                  <a:pt x="19679" y="25472"/>
                  <a:pt x="19741" y="25384"/>
                </a:cubicBezTo>
                <a:cubicBezTo>
                  <a:pt x="19779" y="25396"/>
                  <a:pt x="19829" y="25409"/>
                  <a:pt x="19854" y="25434"/>
                </a:cubicBezTo>
                <a:cubicBezTo>
                  <a:pt x="20143" y="25145"/>
                  <a:pt x="20407" y="24881"/>
                  <a:pt x="20659" y="24617"/>
                </a:cubicBezTo>
                <a:lnTo>
                  <a:pt x="20583" y="24517"/>
                </a:lnTo>
                <a:lnTo>
                  <a:pt x="20608" y="24479"/>
                </a:lnTo>
                <a:cubicBezTo>
                  <a:pt x="20998" y="24027"/>
                  <a:pt x="21362" y="23587"/>
                  <a:pt x="21714" y="23185"/>
                </a:cubicBezTo>
                <a:lnTo>
                  <a:pt x="21815" y="23059"/>
                </a:lnTo>
                <a:lnTo>
                  <a:pt x="21815" y="23059"/>
                </a:lnTo>
                <a:cubicBezTo>
                  <a:pt x="21777" y="23172"/>
                  <a:pt x="21815" y="23348"/>
                  <a:pt x="21802" y="23537"/>
                </a:cubicBezTo>
                <a:cubicBezTo>
                  <a:pt x="22116" y="23235"/>
                  <a:pt x="22418" y="22971"/>
                  <a:pt x="22707" y="22707"/>
                </a:cubicBezTo>
                <a:lnTo>
                  <a:pt x="22707" y="22707"/>
                </a:lnTo>
                <a:cubicBezTo>
                  <a:pt x="22669" y="23034"/>
                  <a:pt x="22644" y="23336"/>
                  <a:pt x="22657" y="23524"/>
                </a:cubicBezTo>
                <a:lnTo>
                  <a:pt x="22870" y="23084"/>
                </a:lnTo>
                <a:lnTo>
                  <a:pt x="23021" y="23059"/>
                </a:lnTo>
                <a:cubicBezTo>
                  <a:pt x="23147" y="22820"/>
                  <a:pt x="23197" y="22544"/>
                  <a:pt x="23210" y="22267"/>
                </a:cubicBezTo>
                <a:cubicBezTo>
                  <a:pt x="24064" y="21514"/>
                  <a:pt x="24831" y="20860"/>
                  <a:pt x="25610" y="20131"/>
                </a:cubicBezTo>
                <a:close/>
                <a:moveTo>
                  <a:pt x="28387" y="35751"/>
                </a:moveTo>
                <a:lnTo>
                  <a:pt x="28323" y="35819"/>
                </a:lnTo>
                <a:lnTo>
                  <a:pt x="28323" y="35819"/>
                </a:lnTo>
                <a:cubicBezTo>
                  <a:pt x="28344" y="35796"/>
                  <a:pt x="28366" y="35774"/>
                  <a:pt x="28387" y="35751"/>
                </a:cubicBezTo>
                <a:close/>
                <a:moveTo>
                  <a:pt x="34350" y="37716"/>
                </a:moveTo>
                <a:cubicBezTo>
                  <a:pt x="34377" y="37716"/>
                  <a:pt x="34083" y="38047"/>
                  <a:pt x="33350" y="38829"/>
                </a:cubicBezTo>
                <a:cubicBezTo>
                  <a:pt x="33375" y="38754"/>
                  <a:pt x="33400" y="38679"/>
                  <a:pt x="33388" y="38628"/>
                </a:cubicBezTo>
                <a:cubicBezTo>
                  <a:pt x="33960" y="38063"/>
                  <a:pt x="34323" y="37716"/>
                  <a:pt x="34350" y="37716"/>
                </a:cubicBezTo>
                <a:close/>
                <a:moveTo>
                  <a:pt x="32169" y="39445"/>
                </a:moveTo>
                <a:lnTo>
                  <a:pt x="32094" y="39521"/>
                </a:lnTo>
                <a:cubicBezTo>
                  <a:pt x="32119" y="39495"/>
                  <a:pt x="32119" y="39470"/>
                  <a:pt x="32144" y="39445"/>
                </a:cubicBezTo>
                <a:close/>
                <a:moveTo>
                  <a:pt x="32244" y="39093"/>
                </a:moveTo>
                <a:lnTo>
                  <a:pt x="32244" y="39093"/>
                </a:lnTo>
                <a:cubicBezTo>
                  <a:pt x="32182" y="39194"/>
                  <a:pt x="32131" y="39319"/>
                  <a:pt x="32081" y="39433"/>
                </a:cubicBezTo>
                <a:cubicBezTo>
                  <a:pt x="32056" y="39483"/>
                  <a:pt x="32043" y="39546"/>
                  <a:pt x="32018" y="39596"/>
                </a:cubicBezTo>
                <a:lnTo>
                  <a:pt x="31893" y="39722"/>
                </a:lnTo>
                <a:cubicBezTo>
                  <a:pt x="31880" y="39696"/>
                  <a:pt x="31855" y="39671"/>
                  <a:pt x="31830" y="39646"/>
                </a:cubicBezTo>
                <a:cubicBezTo>
                  <a:pt x="31817" y="39621"/>
                  <a:pt x="31805" y="39583"/>
                  <a:pt x="31792" y="39558"/>
                </a:cubicBezTo>
                <a:cubicBezTo>
                  <a:pt x="31943" y="39407"/>
                  <a:pt x="32094" y="39244"/>
                  <a:pt x="32244" y="39093"/>
                </a:cubicBezTo>
                <a:close/>
                <a:moveTo>
                  <a:pt x="32207" y="39822"/>
                </a:moveTo>
                <a:cubicBezTo>
                  <a:pt x="32207" y="39834"/>
                  <a:pt x="32196" y="39835"/>
                  <a:pt x="32194" y="39835"/>
                </a:cubicBezTo>
                <a:lnTo>
                  <a:pt x="32194" y="39835"/>
                </a:lnTo>
                <a:cubicBezTo>
                  <a:pt x="32198" y="39831"/>
                  <a:pt x="32203" y="39826"/>
                  <a:pt x="32207" y="39822"/>
                </a:cubicBezTo>
                <a:close/>
                <a:moveTo>
                  <a:pt x="33162" y="38855"/>
                </a:moveTo>
                <a:lnTo>
                  <a:pt x="33162" y="38855"/>
                </a:lnTo>
                <a:cubicBezTo>
                  <a:pt x="33149" y="38943"/>
                  <a:pt x="33124" y="39030"/>
                  <a:pt x="33111" y="39093"/>
                </a:cubicBezTo>
                <a:cubicBezTo>
                  <a:pt x="32898" y="39319"/>
                  <a:pt x="32659" y="39583"/>
                  <a:pt x="32383" y="39872"/>
                </a:cubicBezTo>
                <a:cubicBezTo>
                  <a:pt x="32370" y="39810"/>
                  <a:pt x="32370" y="39722"/>
                  <a:pt x="32395" y="39634"/>
                </a:cubicBezTo>
                <a:cubicBezTo>
                  <a:pt x="32672" y="39345"/>
                  <a:pt x="32936" y="39093"/>
                  <a:pt x="33162" y="38855"/>
                </a:cubicBezTo>
                <a:close/>
                <a:moveTo>
                  <a:pt x="30749" y="40488"/>
                </a:moveTo>
                <a:cubicBezTo>
                  <a:pt x="30297" y="40928"/>
                  <a:pt x="29920" y="41267"/>
                  <a:pt x="29744" y="41418"/>
                </a:cubicBezTo>
                <a:lnTo>
                  <a:pt x="30347" y="40777"/>
                </a:lnTo>
                <a:cubicBezTo>
                  <a:pt x="30485" y="40677"/>
                  <a:pt x="30611" y="40576"/>
                  <a:pt x="30749" y="40488"/>
                </a:cubicBezTo>
                <a:close/>
                <a:moveTo>
                  <a:pt x="31767" y="39847"/>
                </a:moveTo>
                <a:lnTo>
                  <a:pt x="29317" y="42247"/>
                </a:lnTo>
                <a:cubicBezTo>
                  <a:pt x="29304" y="42222"/>
                  <a:pt x="29304" y="42185"/>
                  <a:pt x="29291" y="42147"/>
                </a:cubicBezTo>
                <a:cubicBezTo>
                  <a:pt x="30058" y="41343"/>
                  <a:pt x="30774" y="40601"/>
                  <a:pt x="31478" y="39885"/>
                </a:cubicBezTo>
                <a:cubicBezTo>
                  <a:pt x="31503" y="39885"/>
                  <a:pt x="31528" y="39885"/>
                  <a:pt x="31553" y="39872"/>
                </a:cubicBezTo>
                <a:cubicBezTo>
                  <a:pt x="31616" y="39860"/>
                  <a:pt x="31692" y="39847"/>
                  <a:pt x="31767" y="39847"/>
                </a:cubicBezTo>
                <a:close/>
                <a:moveTo>
                  <a:pt x="28073" y="43441"/>
                </a:moveTo>
                <a:cubicBezTo>
                  <a:pt x="28073" y="43454"/>
                  <a:pt x="28085" y="43454"/>
                  <a:pt x="28085" y="43466"/>
                </a:cubicBezTo>
                <a:lnTo>
                  <a:pt x="27809" y="43730"/>
                </a:lnTo>
                <a:cubicBezTo>
                  <a:pt x="27897" y="43642"/>
                  <a:pt x="27985" y="43542"/>
                  <a:pt x="28073" y="43441"/>
                </a:cubicBezTo>
                <a:close/>
                <a:moveTo>
                  <a:pt x="28540" y="43765"/>
                </a:moveTo>
                <a:cubicBezTo>
                  <a:pt x="28636" y="43765"/>
                  <a:pt x="28696" y="43881"/>
                  <a:pt x="28776" y="43881"/>
                </a:cubicBezTo>
                <a:cubicBezTo>
                  <a:pt x="28688" y="43969"/>
                  <a:pt x="28600" y="44069"/>
                  <a:pt x="28512" y="44157"/>
                </a:cubicBezTo>
                <a:cubicBezTo>
                  <a:pt x="28462" y="44057"/>
                  <a:pt x="28462" y="43894"/>
                  <a:pt x="28475" y="43806"/>
                </a:cubicBezTo>
                <a:cubicBezTo>
                  <a:pt x="28487" y="43793"/>
                  <a:pt x="28500" y="43780"/>
                  <a:pt x="28512" y="43768"/>
                </a:cubicBezTo>
                <a:cubicBezTo>
                  <a:pt x="28522" y="43766"/>
                  <a:pt x="28531" y="43765"/>
                  <a:pt x="28540" y="43765"/>
                </a:cubicBezTo>
                <a:close/>
                <a:moveTo>
                  <a:pt x="1546" y="47010"/>
                </a:moveTo>
                <a:lnTo>
                  <a:pt x="1546" y="47010"/>
                </a:lnTo>
                <a:cubicBezTo>
                  <a:pt x="1521" y="47085"/>
                  <a:pt x="1496" y="47173"/>
                  <a:pt x="1458" y="47261"/>
                </a:cubicBezTo>
                <a:cubicBezTo>
                  <a:pt x="1434" y="47326"/>
                  <a:pt x="1404" y="47391"/>
                  <a:pt x="1376" y="47460"/>
                </a:cubicBezTo>
                <a:lnTo>
                  <a:pt x="1376" y="47460"/>
                </a:lnTo>
                <a:cubicBezTo>
                  <a:pt x="1428" y="47346"/>
                  <a:pt x="1462" y="47279"/>
                  <a:pt x="1496" y="47211"/>
                </a:cubicBezTo>
                <a:cubicBezTo>
                  <a:pt x="1521" y="47136"/>
                  <a:pt x="1546" y="47073"/>
                  <a:pt x="1546" y="47010"/>
                </a:cubicBezTo>
                <a:close/>
                <a:moveTo>
                  <a:pt x="28286" y="44007"/>
                </a:moveTo>
                <a:cubicBezTo>
                  <a:pt x="28336" y="44095"/>
                  <a:pt x="28412" y="44157"/>
                  <a:pt x="28487" y="44170"/>
                </a:cubicBezTo>
                <a:cubicBezTo>
                  <a:pt x="25698" y="47060"/>
                  <a:pt x="23323" y="49397"/>
                  <a:pt x="23122" y="49448"/>
                </a:cubicBezTo>
                <a:cubicBezTo>
                  <a:pt x="25685" y="46708"/>
                  <a:pt x="27582" y="44786"/>
                  <a:pt x="28286" y="44007"/>
                </a:cubicBezTo>
                <a:close/>
                <a:moveTo>
                  <a:pt x="14614" y="50528"/>
                </a:moveTo>
                <a:lnTo>
                  <a:pt x="14614" y="50528"/>
                </a:lnTo>
                <a:cubicBezTo>
                  <a:pt x="14605" y="50542"/>
                  <a:pt x="14598" y="50555"/>
                  <a:pt x="14592" y="50568"/>
                </a:cubicBezTo>
                <a:lnTo>
                  <a:pt x="14592" y="50568"/>
                </a:lnTo>
                <a:cubicBezTo>
                  <a:pt x="14599" y="50555"/>
                  <a:pt x="14607" y="50541"/>
                  <a:pt x="14614" y="50528"/>
                </a:cubicBezTo>
                <a:close/>
                <a:moveTo>
                  <a:pt x="23662" y="49900"/>
                </a:moveTo>
                <a:cubicBezTo>
                  <a:pt x="23700" y="49938"/>
                  <a:pt x="23750" y="49963"/>
                  <a:pt x="23825" y="50001"/>
                </a:cubicBezTo>
                <a:cubicBezTo>
                  <a:pt x="23154" y="50665"/>
                  <a:pt x="22716" y="51078"/>
                  <a:pt x="22668" y="51078"/>
                </a:cubicBezTo>
                <a:cubicBezTo>
                  <a:pt x="22626" y="51078"/>
                  <a:pt x="22880" y="50764"/>
                  <a:pt x="23536" y="50026"/>
                </a:cubicBezTo>
                <a:lnTo>
                  <a:pt x="23662" y="49900"/>
                </a:lnTo>
                <a:close/>
                <a:moveTo>
                  <a:pt x="19245" y="57202"/>
                </a:moveTo>
                <a:cubicBezTo>
                  <a:pt x="19243" y="57206"/>
                  <a:pt x="19241" y="57210"/>
                  <a:pt x="19239" y="57213"/>
                </a:cubicBezTo>
                <a:cubicBezTo>
                  <a:pt x="19241" y="57210"/>
                  <a:pt x="19243" y="57206"/>
                  <a:pt x="19245" y="57202"/>
                </a:cubicBezTo>
                <a:close/>
                <a:moveTo>
                  <a:pt x="18950" y="57477"/>
                </a:moveTo>
                <a:lnTo>
                  <a:pt x="18950" y="57477"/>
                </a:lnTo>
                <a:cubicBezTo>
                  <a:pt x="18941" y="57482"/>
                  <a:pt x="18933" y="57487"/>
                  <a:pt x="18925" y="57491"/>
                </a:cubicBezTo>
                <a:lnTo>
                  <a:pt x="18925" y="57491"/>
                </a:lnTo>
                <a:cubicBezTo>
                  <a:pt x="18933" y="57487"/>
                  <a:pt x="18941" y="57483"/>
                  <a:pt x="18950" y="57477"/>
                </a:cubicBezTo>
                <a:close/>
                <a:moveTo>
                  <a:pt x="42925" y="1"/>
                </a:moveTo>
                <a:lnTo>
                  <a:pt x="42925" y="1"/>
                </a:lnTo>
                <a:cubicBezTo>
                  <a:pt x="43013" y="792"/>
                  <a:pt x="41355" y="440"/>
                  <a:pt x="41418" y="1634"/>
                </a:cubicBezTo>
                <a:cubicBezTo>
                  <a:pt x="41401" y="1638"/>
                  <a:pt x="41387" y="1639"/>
                  <a:pt x="41375" y="1639"/>
                </a:cubicBezTo>
                <a:cubicBezTo>
                  <a:pt x="41215" y="1639"/>
                  <a:pt x="41355" y="1357"/>
                  <a:pt x="41191" y="1345"/>
                </a:cubicBezTo>
                <a:lnTo>
                  <a:pt x="41191" y="1345"/>
                </a:lnTo>
                <a:cubicBezTo>
                  <a:pt x="41242" y="1697"/>
                  <a:pt x="41116" y="1923"/>
                  <a:pt x="40701" y="2200"/>
                </a:cubicBezTo>
                <a:lnTo>
                  <a:pt x="40689" y="2112"/>
                </a:lnTo>
                <a:cubicBezTo>
                  <a:pt x="39834" y="3167"/>
                  <a:pt x="39231" y="3406"/>
                  <a:pt x="38075" y="4411"/>
                </a:cubicBezTo>
                <a:lnTo>
                  <a:pt x="38402" y="4549"/>
                </a:lnTo>
                <a:cubicBezTo>
                  <a:pt x="38150" y="4776"/>
                  <a:pt x="38025" y="4751"/>
                  <a:pt x="37861" y="4813"/>
                </a:cubicBezTo>
                <a:cubicBezTo>
                  <a:pt x="37887" y="4939"/>
                  <a:pt x="37929" y="4986"/>
                  <a:pt x="37981" y="4986"/>
                </a:cubicBezTo>
                <a:cubicBezTo>
                  <a:pt x="38131" y="4986"/>
                  <a:pt x="38366" y="4591"/>
                  <a:pt x="38535" y="4591"/>
                </a:cubicBezTo>
                <a:cubicBezTo>
                  <a:pt x="38592" y="4591"/>
                  <a:pt x="38642" y="4638"/>
                  <a:pt x="38678" y="4763"/>
                </a:cubicBezTo>
                <a:cubicBezTo>
                  <a:pt x="38652" y="4759"/>
                  <a:pt x="38626" y="4757"/>
                  <a:pt x="38600" y="4757"/>
                </a:cubicBezTo>
                <a:cubicBezTo>
                  <a:pt x="37895" y="4757"/>
                  <a:pt x="37228" y="6226"/>
                  <a:pt x="36546" y="6226"/>
                </a:cubicBezTo>
                <a:cubicBezTo>
                  <a:pt x="36490" y="6226"/>
                  <a:pt x="36434" y="6217"/>
                  <a:pt x="36379" y="6196"/>
                </a:cubicBezTo>
                <a:lnTo>
                  <a:pt x="36379" y="6196"/>
                </a:lnTo>
                <a:cubicBezTo>
                  <a:pt x="36039" y="6560"/>
                  <a:pt x="36756" y="6334"/>
                  <a:pt x="36429" y="6711"/>
                </a:cubicBezTo>
                <a:lnTo>
                  <a:pt x="36178" y="6673"/>
                </a:lnTo>
                <a:lnTo>
                  <a:pt x="36291" y="6937"/>
                </a:lnTo>
                <a:cubicBezTo>
                  <a:pt x="36163" y="7052"/>
                  <a:pt x="36022" y="7096"/>
                  <a:pt x="35896" y="7096"/>
                </a:cubicBezTo>
                <a:cubicBezTo>
                  <a:pt x="35775" y="7096"/>
                  <a:pt x="35667" y="7055"/>
                  <a:pt x="35600" y="7000"/>
                </a:cubicBezTo>
                <a:cubicBezTo>
                  <a:pt x="35662" y="6962"/>
                  <a:pt x="35713" y="6811"/>
                  <a:pt x="35763" y="6723"/>
                </a:cubicBezTo>
                <a:lnTo>
                  <a:pt x="35763" y="6723"/>
                </a:lnTo>
                <a:cubicBezTo>
                  <a:pt x="35336" y="6874"/>
                  <a:pt x="35084" y="7528"/>
                  <a:pt x="34921" y="7704"/>
                </a:cubicBezTo>
                <a:lnTo>
                  <a:pt x="35285" y="7465"/>
                </a:lnTo>
                <a:lnTo>
                  <a:pt x="35285" y="7465"/>
                </a:lnTo>
                <a:cubicBezTo>
                  <a:pt x="34506" y="8621"/>
                  <a:pt x="33199" y="9702"/>
                  <a:pt x="32647" y="10983"/>
                </a:cubicBezTo>
                <a:lnTo>
                  <a:pt x="32822" y="11008"/>
                </a:lnTo>
                <a:cubicBezTo>
                  <a:pt x="32370" y="11951"/>
                  <a:pt x="32156" y="11498"/>
                  <a:pt x="31528" y="12428"/>
                </a:cubicBezTo>
                <a:lnTo>
                  <a:pt x="31528" y="12378"/>
                </a:lnTo>
                <a:cubicBezTo>
                  <a:pt x="31553" y="12303"/>
                  <a:pt x="31578" y="12227"/>
                  <a:pt x="31591" y="12164"/>
                </a:cubicBezTo>
                <a:lnTo>
                  <a:pt x="31591" y="12164"/>
                </a:lnTo>
                <a:lnTo>
                  <a:pt x="31403" y="12366"/>
                </a:lnTo>
                <a:lnTo>
                  <a:pt x="31176" y="12617"/>
                </a:lnTo>
                <a:lnTo>
                  <a:pt x="31176" y="12617"/>
                </a:lnTo>
                <a:lnTo>
                  <a:pt x="31415" y="12529"/>
                </a:lnTo>
                <a:cubicBezTo>
                  <a:pt x="31428" y="12529"/>
                  <a:pt x="31465" y="12516"/>
                  <a:pt x="31478" y="12516"/>
                </a:cubicBezTo>
                <a:cubicBezTo>
                  <a:pt x="31490" y="12479"/>
                  <a:pt x="31503" y="12441"/>
                  <a:pt x="31516" y="12403"/>
                </a:cubicBezTo>
                <a:lnTo>
                  <a:pt x="31516" y="12403"/>
                </a:lnTo>
                <a:cubicBezTo>
                  <a:pt x="31478" y="12667"/>
                  <a:pt x="31352" y="12931"/>
                  <a:pt x="31151" y="13132"/>
                </a:cubicBezTo>
                <a:cubicBezTo>
                  <a:pt x="31166" y="13039"/>
                  <a:pt x="31122" y="13012"/>
                  <a:pt x="31054" y="13012"/>
                </a:cubicBezTo>
                <a:cubicBezTo>
                  <a:pt x="30962" y="13012"/>
                  <a:pt x="30825" y="13061"/>
                  <a:pt x="30729" y="13061"/>
                </a:cubicBezTo>
                <a:cubicBezTo>
                  <a:pt x="30647" y="13061"/>
                  <a:pt x="30594" y="13026"/>
                  <a:pt x="30623" y="12893"/>
                </a:cubicBezTo>
                <a:lnTo>
                  <a:pt x="30623" y="12893"/>
                </a:lnTo>
                <a:cubicBezTo>
                  <a:pt x="30133" y="13924"/>
                  <a:pt x="30448" y="13459"/>
                  <a:pt x="30410" y="14389"/>
                </a:cubicBezTo>
                <a:lnTo>
                  <a:pt x="30108" y="14338"/>
                </a:lnTo>
                <a:lnTo>
                  <a:pt x="30108" y="14338"/>
                </a:lnTo>
                <a:cubicBezTo>
                  <a:pt x="30121" y="14627"/>
                  <a:pt x="30158" y="14753"/>
                  <a:pt x="29995" y="15055"/>
                </a:cubicBezTo>
                <a:cubicBezTo>
                  <a:pt x="29957" y="15080"/>
                  <a:pt x="29920" y="15105"/>
                  <a:pt x="29895" y="15130"/>
                </a:cubicBezTo>
                <a:cubicBezTo>
                  <a:pt x="29882" y="14854"/>
                  <a:pt x="29367" y="15193"/>
                  <a:pt x="29467" y="14678"/>
                </a:cubicBezTo>
                <a:lnTo>
                  <a:pt x="29467" y="14678"/>
                </a:lnTo>
                <a:cubicBezTo>
                  <a:pt x="28339" y="15153"/>
                  <a:pt x="28715" y="16234"/>
                  <a:pt x="27932" y="16234"/>
                </a:cubicBezTo>
                <a:cubicBezTo>
                  <a:pt x="27886" y="16234"/>
                  <a:pt x="27837" y="16231"/>
                  <a:pt x="27784" y="16223"/>
                </a:cubicBezTo>
                <a:lnTo>
                  <a:pt x="27784" y="16223"/>
                </a:lnTo>
                <a:cubicBezTo>
                  <a:pt x="27834" y="16442"/>
                  <a:pt x="27919" y="16521"/>
                  <a:pt x="28017" y="16521"/>
                </a:cubicBezTo>
                <a:cubicBezTo>
                  <a:pt x="28271" y="16521"/>
                  <a:pt x="28613" y="15996"/>
                  <a:pt x="28672" y="15996"/>
                </a:cubicBezTo>
                <a:cubicBezTo>
                  <a:pt x="28682" y="15996"/>
                  <a:pt x="28684" y="16012"/>
                  <a:pt x="28676" y="16047"/>
                </a:cubicBezTo>
                <a:cubicBezTo>
                  <a:pt x="28686" y="16046"/>
                  <a:pt x="28696" y="16045"/>
                  <a:pt x="28706" y="16045"/>
                </a:cubicBezTo>
                <a:cubicBezTo>
                  <a:pt x="28842" y="16045"/>
                  <a:pt x="28861" y="16211"/>
                  <a:pt x="28814" y="16399"/>
                </a:cubicBezTo>
                <a:cubicBezTo>
                  <a:pt x="28613" y="16638"/>
                  <a:pt x="28412" y="16864"/>
                  <a:pt x="28236" y="17053"/>
                </a:cubicBezTo>
                <a:cubicBezTo>
                  <a:pt x="27859" y="17103"/>
                  <a:pt x="27268" y="17002"/>
                  <a:pt x="26803" y="17543"/>
                </a:cubicBezTo>
                <a:cubicBezTo>
                  <a:pt x="26841" y="17492"/>
                  <a:pt x="26816" y="17442"/>
                  <a:pt x="26866" y="17379"/>
                </a:cubicBezTo>
                <a:lnTo>
                  <a:pt x="26866" y="17379"/>
                </a:lnTo>
                <a:cubicBezTo>
                  <a:pt x="26803" y="17417"/>
                  <a:pt x="26753" y="17455"/>
                  <a:pt x="26715" y="17505"/>
                </a:cubicBezTo>
                <a:cubicBezTo>
                  <a:pt x="26728" y="17480"/>
                  <a:pt x="26728" y="17455"/>
                  <a:pt x="26741" y="17417"/>
                </a:cubicBezTo>
                <a:lnTo>
                  <a:pt x="26741" y="17417"/>
                </a:lnTo>
                <a:cubicBezTo>
                  <a:pt x="26703" y="17480"/>
                  <a:pt x="26653" y="17555"/>
                  <a:pt x="26602" y="17631"/>
                </a:cubicBezTo>
                <a:cubicBezTo>
                  <a:pt x="26602" y="17631"/>
                  <a:pt x="26615" y="17643"/>
                  <a:pt x="26615" y="17656"/>
                </a:cubicBezTo>
                <a:cubicBezTo>
                  <a:pt x="26565" y="17756"/>
                  <a:pt x="26514" y="17869"/>
                  <a:pt x="26439" y="17970"/>
                </a:cubicBezTo>
                <a:lnTo>
                  <a:pt x="26452" y="17832"/>
                </a:lnTo>
                <a:lnTo>
                  <a:pt x="26452" y="17832"/>
                </a:lnTo>
                <a:cubicBezTo>
                  <a:pt x="26401" y="17907"/>
                  <a:pt x="26338" y="17982"/>
                  <a:pt x="26276" y="18070"/>
                </a:cubicBezTo>
                <a:cubicBezTo>
                  <a:pt x="26250" y="18096"/>
                  <a:pt x="26225" y="18121"/>
                  <a:pt x="26213" y="18158"/>
                </a:cubicBezTo>
                <a:cubicBezTo>
                  <a:pt x="26175" y="18171"/>
                  <a:pt x="26150" y="18184"/>
                  <a:pt x="26100" y="18196"/>
                </a:cubicBezTo>
                <a:cubicBezTo>
                  <a:pt x="26112" y="18221"/>
                  <a:pt x="26112" y="18246"/>
                  <a:pt x="26125" y="18272"/>
                </a:cubicBezTo>
                <a:cubicBezTo>
                  <a:pt x="26049" y="18347"/>
                  <a:pt x="25987" y="18435"/>
                  <a:pt x="25924" y="18523"/>
                </a:cubicBezTo>
                <a:cubicBezTo>
                  <a:pt x="25949" y="18548"/>
                  <a:pt x="25999" y="18586"/>
                  <a:pt x="26037" y="18611"/>
                </a:cubicBezTo>
                <a:cubicBezTo>
                  <a:pt x="25961" y="18711"/>
                  <a:pt x="25899" y="18799"/>
                  <a:pt x="26100" y="19013"/>
                </a:cubicBezTo>
                <a:lnTo>
                  <a:pt x="26276" y="18749"/>
                </a:lnTo>
                <a:cubicBezTo>
                  <a:pt x="26326" y="18787"/>
                  <a:pt x="26364" y="18824"/>
                  <a:pt x="26389" y="18862"/>
                </a:cubicBezTo>
                <a:lnTo>
                  <a:pt x="26401" y="18535"/>
                </a:lnTo>
                <a:lnTo>
                  <a:pt x="26565" y="18284"/>
                </a:lnTo>
                <a:lnTo>
                  <a:pt x="26565" y="18284"/>
                </a:lnTo>
                <a:cubicBezTo>
                  <a:pt x="26489" y="18460"/>
                  <a:pt x="26464" y="18674"/>
                  <a:pt x="26426" y="18887"/>
                </a:cubicBezTo>
                <a:cubicBezTo>
                  <a:pt x="26414" y="18900"/>
                  <a:pt x="26401" y="18900"/>
                  <a:pt x="26376" y="18912"/>
                </a:cubicBezTo>
                <a:lnTo>
                  <a:pt x="26276" y="19415"/>
                </a:lnTo>
                <a:lnTo>
                  <a:pt x="26075" y="19365"/>
                </a:lnTo>
                <a:cubicBezTo>
                  <a:pt x="26024" y="19528"/>
                  <a:pt x="25899" y="19654"/>
                  <a:pt x="25773" y="19767"/>
                </a:cubicBezTo>
                <a:cubicBezTo>
                  <a:pt x="25773" y="19641"/>
                  <a:pt x="25798" y="19465"/>
                  <a:pt x="25836" y="19340"/>
                </a:cubicBezTo>
                <a:lnTo>
                  <a:pt x="25836" y="19340"/>
                </a:lnTo>
                <a:cubicBezTo>
                  <a:pt x="25547" y="19415"/>
                  <a:pt x="25610" y="19754"/>
                  <a:pt x="25333" y="19842"/>
                </a:cubicBezTo>
                <a:cubicBezTo>
                  <a:pt x="24956" y="19428"/>
                  <a:pt x="25924" y="18963"/>
                  <a:pt x="25936" y="18297"/>
                </a:cubicBezTo>
                <a:lnTo>
                  <a:pt x="25936" y="18297"/>
                </a:lnTo>
                <a:cubicBezTo>
                  <a:pt x="25679" y="18328"/>
                  <a:pt x="25624" y="18908"/>
                  <a:pt x="25481" y="18908"/>
                </a:cubicBezTo>
                <a:cubicBezTo>
                  <a:pt x="25449" y="18908"/>
                  <a:pt x="25414" y="18880"/>
                  <a:pt x="25371" y="18812"/>
                </a:cubicBezTo>
                <a:cubicBezTo>
                  <a:pt x="25421" y="18736"/>
                  <a:pt x="25484" y="18674"/>
                  <a:pt x="25547" y="18598"/>
                </a:cubicBezTo>
                <a:cubicBezTo>
                  <a:pt x="25647" y="18473"/>
                  <a:pt x="25735" y="18372"/>
                  <a:pt x="25823" y="18259"/>
                </a:cubicBezTo>
                <a:cubicBezTo>
                  <a:pt x="25874" y="18196"/>
                  <a:pt x="25911" y="18146"/>
                  <a:pt x="25949" y="18096"/>
                </a:cubicBezTo>
                <a:cubicBezTo>
                  <a:pt x="26037" y="17995"/>
                  <a:pt x="26125" y="17895"/>
                  <a:pt x="26200" y="17794"/>
                </a:cubicBezTo>
                <a:cubicBezTo>
                  <a:pt x="26301" y="17668"/>
                  <a:pt x="26389" y="17555"/>
                  <a:pt x="26477" y="17455"/>
                </a:cubicBezTo>
                <a:cubicBezTo>
                  <a:pt x="26477" y="17442"/>
                  <a:pt x="26477" y="17442"/>
                  <a:pt x="26489" y="17430"/>
                </a:cubicBezTo>
                <a:cubicBezTo>
                  <a:pt x="27482" y="16173"/>
                  <a:pt x="27469" y="16035"/>
                  <a:pt x="27909" y="15394"/>
                </a:cubicBezTo>
                <a:cubicBezTo>
                  <a:pt x="28362" y="14753"/>
                  <a:pt x="29254" y="13610"/>
                  <a:pt x="32106" y="10380"/>
                </a:cubicBezTo>
                <a:lnTo>
                  <a:pt x="32106" y="10380"/>
                </a:lnTo>
                <a:cubicBezTo>
                  <a:pt x="32092" y="10382"/>
                  <a:pt x="32079" y="10383"/>
                  <a:pt x="32066" y="10383"/>
                </a:cubicBezTo>
                <a:cubicBezTo>
                  <a:pt x="31798" y="10383"/>
                  <a:pt x="32001" y="9866"/>
                  <a:pt x="32445" y="9061"/>
                </a:cubicBezTo>
                <a:cubicBezTo>
                  <a:pt x="33111" y="7854"/>
                  <a:pt x="34356" y="6020"/>
                  <a:pt x="35386" y="4424"/>
                </a:cubicBezTo>
                <a:cubicBezTo>
                  <a:pt x="35398" y="4411"/>
                  <a:pt x="35398" y="4399"/>
                  <a:pt x="35398" y="4399"/>
                </a:cubicBezTo>
                <a:lnTo>
                  <a:pt x="35549" y="4172"/>
                </a:lnTo>
                <a:lnTo>
                  <a:pt x="35625" y="4059"/>
                </a:lnTo>
                <a:cubicBezTo>
                  <a:pt x="35637" y="4034"/>
                  <a:pt x="35637" y="4022"/>
                  <a:pt x="35637" y="4022"/>
                </a:cubicBezTo>
                <a:lnTo>
                  <a:pt x="35637" y="4022"/>
                </a:lnTo>
                <a:cubicBezTo>
                  <a:pt x="35637" y="4022"/>
                  <a:pt x="35587" y="4097"/>
                  <a:pt x="35524" y="4185"/>
                </a:cubicBezTo>
                <a:cubicBezTo>
                  <a:pt x="35273" y="4361"/>
                  <a:pt x="35185" y="4650"/>
                  <a:pt x="34921" y="4826"/>
                </a:cubicBezTo>
                <a:cubicBezTo>
                  <a:pt x="34795" y="4600"/>
                  <a:pt x="35763" y="3808"/>
                  <a:pt x="36052" y="3192"/>
                </a:cubicBezTo>
                <a:lnTo>
                  <a:pt x="36052" y="3192"/>
                </a:lnTo>
                <a:cubicBezTo>
                  <a:pt x="35818" y="3335"/>
                  <a:pt x="35511" y="3936"/>
                  <a:pt x="35415" y="3936"/>
                </a:cubicBezTo>
                <a:cubicBezTo>
                  <a:pt x="35392" y="3936"/>
                  <a:pt x="35381" y="3903"/>
                  <a:pt x="35386" y="3821"/>
                </a:cubicBezTo>
                <a:lnTo>
                  <a:pt x="35386" y="3821"/>
                </a:lnTo>
                <a:cubicBezTo>
                  <a:pt x="35323" y="4399"/>
                  <a:pt x="34582" y="4663"/>
                  <a:pt x="34242" y="5429"/>
                </a:cubicBezTo>
                <a:lnTo>
                  <a:pt x="34167" y="5291"/>
                </a:lnTo>
                <a:cubicBezTo>
                  <a:pt x="34104" y="5404"/>
                  <a:pt x="33979" y="5643"/>
                  <a:pt x="33815" y="5819"/>
                </a:cubicBezTo>
                <a:lnTo>
                  <a:pt x="33953" y="5379"/>
                </a:lnTo>
                <a:lnTo>
                  <a:pt x="33953" y="5379"/>
                </a:lnTo>
                <a:cubicBezTo>
                  <a:pt x="33652" y="5969"/>
                  <a:pt x="33024" y="6208"/>
                  <a:pt x="32684" y="6749"/>
                </a:cubicBezTo>
                <a:cubicBezTo>
                  <a:pt x="33020" y="6363"/>
                  <a:pt x="33142" y="6263"/>
                  <a:pt x="33194" y="6263"/>
                </a:cubicBezTo>
                <a:cubicBezTo>
                  <a:pt x="33249" y="6263"/>
                  <a:pt x="33222" y="6380"/>
                  <a:pt x="33292" y="6380"/>
                </a:cubicBezTo>
                <a:cubicBezTo>
                  <a:pt x="33322" y="6380"/>
                  <a:pt x="33370" y="6358"/>
                  <a:pt x="33451" y="6296"/>
                </a:cubicBezTo>
                <a:lnTo>
                  <a:pt x="33451" y="6296"/>
                </a:lnTo>
                <a:cubicBezTo>
                  <a:pt x="32546" y="7603"/>
                  <a:pt x="32559" y="6749"/>
                  <a:pt x="31465" y="8081"/>
                </a:cubicBezTo>
                <a:cubicBezTo>
                  <a:pt x="31591" y="7927"/>
                  <a:pt x="31847" y="7710"/>
                  <a:pt x="31916" y="7710"/>
                </a:cubicBezTo>
                <a:cubicBezTo>
                  <a:pt x="31944" y="7710"/>
                  <a:pt x="31942" y="7744"/>
                  <a:pt x="31893" y="7829"/>
                </a:cubicBezTo>
                <a:cubicBezTo>
                  <a:pt x="31641" y="8068"/>
                  <a:pt x="31302" y="8370"/>
                  <a:pt x="31101" y="8483"/>
                </a:cubicBezTo>
                <a:cubicBezTo>
                  <a:pt x="30831" y="8801"/>
                  <a:pt x="30781" y="8889"/>
                  <a:pt x="30817" y="8889"/>
                </a:cubicBezTo>
                <a:cubicBezTo>
                  <a:pt x="30862" y="8889"/>
                  <a:pt x="31037" y="8756"/>
                  <a:pt x="31095" y="8756"/>
                </a:cubicBezTo>
                <a:cubicBezTo>
                  <a:pt x="31123" y="8756"/>
                  <a:pt x="31122" y="8788"/>
                  <a:pt x="31063" y="8885"/>
                </a:cubicBezTo>
                <a:cubicBezTo>
                  <a:pt x="30661" y="9073"/>
                  <a:pt x="30737" y="9362"/>
                  <a:pt x="30435" y="9789"/>
                </a:cubicBezTo>
                <a:lnTo>
                  <a:pt x="30322" y="9702"/>
                </a:lnTo>
                <a:cubicBezTo>
                  <a:pt x="29354" y="10657"/>
                  <a:pt x="30322" y="10166"/>
                  <a:pt x="29430" y="11021"/>
                </a:cubicBezTo>
                <a:lnTo>
                  <a:pt x="29618" y="10493"/>
                </a:lnTo>
                <a:lnTo>
                  <a:pt x="29241" y="11008"/>
                </a:lnTo>
                <a:lnTo>
                  <a:pt x="29203" y="10795"/>
                </a:lnTo>
                <a:cubicBezTo>
                  <a:pt x="28839" y="11398"/>
                  <a:pt x="28676" y="11536"/>
                  <a:pt x="28186" y="12026"/>
                </a:cubicBezTo>
                <a:cubicBezTo>
                  <a:pt x="28202" y="12021"/>
                  <a:pt x="28217" y="12018"/>
                  <a:pt x="28230" y="12018"/>
                </a:cubicBezTo>
                <a:cubicBezTo>
                  <a:pt x="28363" y="12018"/>
                  <a:pt x="28290" y="12305"/>
                  <a:pt x="27947" y="12717"/>
                </a:cubicBezTo>
                <a:cubicBezTo>
                  <a:pt x="27868" y="12776"/>
                  <a:pt x="27828" y="12793"/>
                  <a:pt x="27806" y="12793"/>
                </a:cubicBezTo>
                <a:cubicBezTo>
                  <a:pt x="27775" y="12793"/>
                  <a:pt x="27780" y="12758"/>
                  <a:pt x="27764" y="12758"/>
                </a:cubicBezTo>
                <a:cubicBezTo>
                  <a:pt x="27742" y="12758"/>
                  <a:pt x="27682" y="12820"/>
                  <a:pt x="27444" y="13107"/>
                </a:cubicBezTo>
                <a:cubicBezTo>
                  <a:pt x="27495" y="12906"/>
                  <a:pt x="27545" y="12667"/>
                  <a:pt x="27897" y="12479"/>
                </a:cubicBezTo>
                <a:cubicBezTo>
                  <a:pt x="27884" y="12416"/>
                  <a:pt x="27947" y="12278"/>
                  <a:pt x="27934" y="12215"/>
                </a:cubicBezTo>
                <a:lnTo>
                  <a:pt x="27934" y="12215"/>
                </a:lnTo>
                <a:cubicBezTo>
                  <a:pt x="27570" y="12479"/>
                  <a:pt x="27193" y="13031"/>
                  <a:pt x="26992" y="13270"/>
                </a:cubicBezTo>
                <a:cubicBezTo>
                  <a:pt x="27067" y="13182"/>
                  <a:pt x="27168" y="13082"/>
                  <a:pt x="27231" y="13044"/>
                </a:cubicBezTo>
                <a:lnTo>
                  <a:pt x="27231" y="13044"/>
                </a:lnTo>
                <a:lnTo>
                  <a:pt x="26577" y="14112"/>
                </a:lnTo>
                <a:cubicBezTo>
                  <a:pt x="26538" y="14136"/>
                  <a:pt x="26513" y="14146"/>
                  <a:pt x="26498" y="14146"/>
                </a:cubicBezTo>
                <a:cubicBezTo>
                  <a:pt x="26449" y="14146"/>
                  <a:pt x="26504" y="14039"/>
                  <a:pt x="26552" y="13924"/>
                </a:cubicBezTo>
                <a:lnTo>
                  <a:pt x="26552" y="13924"/>
                </a:lnTo>
                <a:cubicBezTo>
                  <a:pt x="26401" y="14125"/>
                  <a:pt x="26338" y="14301"/>
                  <a:pt x="26100" y="14590"/>
                </a:cubicBezTo>
                <a:cubicBezTo>
                  <a:pt x="26075" y="14439"/>
                  <a:pt x="25974" y="14376"/>
                  <a:pt x="26263" y="13949"/>
                </a:cubicBezTo>
                <a:lnTo>
                  <a:pt x="26263" y="13949"/>
                </a:lnTo>
                <a:lnTo>
                  <a:pt x="25597" y="14929"/>
                </a:lnTo>
                <a:cubicBezTo>
                  <a:pt x="25524" y="14950"/>
                  <a:pt x="25228" y="15177"/>
                  <a:pt x="25163" y="15177"/>
                </a:cubicBezTo>
                <a:cubicBezTo>
                  <a:pt x="25150" y="15177"/>
                  <a:pt x="25146" y="15167"/>
                  <a:pt x="25157" y="15143"/>
                </a:cubicBezTo>
                <a:lnTo>
                  <a:pt x="25157" y="15143"/>
                </a:lnTo>
                <a:cubicBezTo>
                  <a:pt x="24680" y="15595"/>
                  <a:pt x="24290" y="16512"/>
                  <a:pt x="23662" y="17103"/>
                </a:cubicBezTo>
                <a:cubicBezTo>
                  <a:pt x="23649" y="17153"/>
                  <a:pt x="23599" y="17241"/>
                  <a:pt x="23499" y="17392"/>
                </a:cubicBezTo>
                <a:cubicBezTo>
                  <a:pt x="22946" y="17995"/>
                  <a:pt x="22368" y="18447"/>
                  <a:pt x="21865" y="19289"/>
                </a:cubicBezTo>
                <a:lnTo>
                  <a:pt x="21350" y="19566"/>
                </a:lnTo>
                <a:cubicBezTo>
                  <a:pt x="21222" y="19735"/>
                  <a:pt x="21217" y="19782"/>
                  <a:pt x="21260" y="19782"/>
                </a:cubicBezTo>
                <a:cubicBezTo>
                  <a:pt x="21315" y="19782"/>
                  <a:pt x="21444" y="19710"/>
                  <a:pt x="21510" y="19710"/>
                </a:cubicBezTo>
                <a:cubicBezTo>
                  <a:pt x="21584" y="19710"/>
                  <a:pt x="21577" y="19802"/>
                  <a:pt x="21287" y="20194"/>
                </a:cubicBezTo>
                <a:cubicBezTo>
                  <a:pt x="21070" y="20489"/>
                  <a:pt x="20970" y="20564"/>
                  <a:pt x="20909" y="20564"/>
                </a:cubicBezTo>
                <a:cubicBezTo>
                  <a:pt x="20846" y="20564"/>
                  <a:pt x="20827" y="20481"/>
                  <a:pt x="20762" y="20481"/>
                </a:cubicBezTo>
                <a:cubicBezTo>
                  <a:pt x="20739" y="20481"/>
                  <a:pt x="20710" y="20492"/>
                  <a:pt x="20671" y="20521"/>
                </a:cubicBezTo>
                <a:cubicBezTo>
                  <a:pt x="20470" y="20935"/>
                  <a:pt x="20143" y="21664"/>
                  <a:pt x="19477" y="22180"/>
                </a:cubicBezTo>
                <a:cubicBezTo>
                  <a:pt x="19628" y="21953"/>
                  <a:pt x="19792" y="21803"/>
                  <a:pt x="19942" y="21601"/>
                </a:cubicBezTo>
                <a:lnTo>
                  <a:pt x="19942" y="21601"/>
                </a:lnTo>
                <a:lnTo>
                  <a:pt x="19440" y="22004"/>
                </a:lnTo>
                <a:cubicBezTo>
                  <a:pt x="19691" y="21483"/>
                  <a:pt x="19976" y="21141"/>
                  <a:pt x="19904" y="21141"/>
                </a:cubicBezTo>
                <a:cubicBezTo>
                  <a:pt x="19879" y="21141"/>
                  <a:pt x="19809" y="21183"/>
                  <a:pt x="19679" y="21275"/>
                </a:cubicBezTo>
                <a:cubicBezTo>
                  <a:pt x="19942" y="21601"/>
                  <a:pt x="18145" y="23147"/>
                  <a:pt x="18409" y="23486"/>
                </a:cubicBezTo>
                <a:lnTo>
                  <a:pt x="18083" y="23750"/>
                </a:lnTo>
                <a:cubicBezTo>
                  <a:pt x="18158" y="23662"/>
                  <a:pt x="18145" y="23637"/>
                  <a:pt x="18221" y="23549"/>
                </a:cubicBezTo>
                <a:lnTo>
                  <a:pt x="18221" y="23549"/>
                </a:lnTo>
                <a:cubicBezTo>
                  <a:pt x="17567" y="24039"/>
                  <a:pt x="18070" y="24203"/>
                  <a:pt x="17366" y="24957"/>
                </a:cubicBezTo>
                <a:cubicBezTo>
                  <a:pt x="17201" y="25131"/>
                  <a:pt x="17057" y="25255"/>
                  <a:pt x="17010" y="25255"/>
                </a:cubicBezTo>
                <a:cubicBezTo>
                  <a:pt x="16986" y="25255"/>
                  <a:pt x="16989" y="25222"/>
                  <a:pt x="17027" y="25145"/>
                </a:cubicBezTo>
                <a:lnTo>
                  <a:pt x="17027" y="25145"/>
                </a:lnTo>
                <a:lnTo>
                  <a:pt x="16600" y="25836"/>
                </a:lnTo>
                <a:cubicBezTo>
                  <a:pt x="16534" y="25902"/>
                  <a:pt x="16491" y="25931"/>
                  <a:pt x="16474" y="25931"/>
                </a:cubicBezTo>
                <a:cubicBezTo>
                  <a:pt x="16454" y="25931"/>
                  <a:pt x="16466" y="25896"/>
                  <a:pt x="16512" y="25836"/>
                </a:cubicBezTo>
                <a:lnTo>
                  <a:pt x="16512" y="25836"/>
                </a:lnTo>
                <a:lnTo>
                  <a:pt x="15821" y="26716"/>
                </a:lnTo>
                <a:lnTo>
                  <a:pt x="15808" y="26703"/>
                </a:lnTo>
                <a:cubicBezTo>
                  <a:pt x="15758" y="26879"/>
                  <a:pt x="15582" y="27256"/>
                  <a:pt x="15481" y="27432"/>
                </a:cubicBezTo>
                <a:cubicBezTo>
                  <a:pt x="15428" y="27477"/>
                  <a:pt x="15402" y="27494"/>
                  <a:pt x="15394" y="27494"/>
                </a:cubicBezTo>
                <a:cubicBezTo>
                  <a:pt x="15365" y="27494"/>
                  <a:pt x="15522" y="27305"/>
                  <a:pt x="15477" y="27305"/>
                </a:cubicBezTo>
                <a:cubicBezTo>
                  <a:pt x="15475" y="27305"/>
                  <a:pt x="15472" y="27306"/>
                  <a:pt x="15469" y="27306"/>
                </a:cubicBezTo>
                <a:lnTo>
                  <a:pt x="15117" y="27897"/>
                </a:lnTo>
                <a:cubicBezTo>
                  <a:pt x="15084" y="27916"/>
                  <a:pt x="15060" y="27925"/>
                  <a:pt x="15042" y="27925"/>
                </a:cubicBezTo>
                <a:cubicBezTo>
                  <a:pt x="14923" y="27925"/>
                  <a:pt x="15167" y="27501"/>
                  <a:pt x="15431" y="27193"/>
                </a:cubicBezTo>
                <a:lnTo>
                  <a:pt x="15431" y="27193"/>
                </a:lnTo>
                <a:cubicBezTo>
                  <a:pt x="14715" y="27420"/>
                  <a:pt x="15155" y="27696"/>
                  <a:pt x="14099" y="28601"/>
                </a:cubicBezTo>
                <a:lnTo>
                  <a:pt x="14476" y="28073"/>
                </a:lnTo>
                <a:lnTo>
                  <a:pt x="14476" y="28073"/>
                </a:lnTo>
                <a:cubicBezTo>
                  <a:pt x="14024" y="28249"/>
                  <a:pt x="13773" y="28689"/>
                  <a:pt x="13194" y="29166"/>
                </a:cubicBezTo>
                <a:cubicBezTo>
                  <a:pt x="13322" y="29103"/>
                  <a:pt x="13895" y="28659"/>
                  <a:pt x="14061" y="28659"/>
                </a:cubicBezTo>
                <a:cubicBezTo>
                  <a:pt x="14125" y="28659"/>
                  <a:pt x="14128" y="28724"/>
                  <a:pt x="14024" y="28902"/>
                </a:cubicBezTo>
                <a:cubicBezTo>
                  <a:pt x="13860" y="29053"/>
                  <a:pt x="13685" y="29254"/>
                  <a:pt x="13496" y="29619"/>
                </a:cubicBezTo>
                <a:cubicBezTo>
                  <a:pt x="13482" y="29609"/>
                  <a:pt x="13467" y="29604"/>
                  <a:pt x="13451" y="29604"/>
                </a:cubicBezTo>
                <a:cubicBezTo>
                  <a:pt x="13322" y="29604"/>
                  <a:pt x="13125" y="29901"/>
                  <a:pt x="12868" y="30247"/>
                </a:cubicBezTo>
                <a:lnTo>
                  <a:pt x="12730" y="30096"/>
                </a:lnTo>
                <a:cubicBezTo>
                  <a:pt x="12441" y="30548"/>
                  <a:pt x="12541" y="30574"/>
                  <a:pt x="12415" y="30875"/>
                </a:cubicBezTo>
                <a:cubicBezTo>
                  <a:pt x="12038" y="31328"/>
                  <a:pt x="11837" y="31328"/>
                  <a:pt x="11649" y="31353"/>
                </a:cubicBezTo>
                <a:cubicBezTo>
                  <a:pt x="11471" y="31563"/>
                  <a:pt x="11446" y="31622"/>
                  <a:pt x="11485" y="31622"/>
                </a:cubicBezTo>
                <a:cubicBezTo>
                  <a:pt x="11535" y="31622"/>
                  <a:pt x="11696" y="31518"/>
                  <a:pt x="11763" y="31518"/>
                </a:cubicBezTo>
                <a:cubicBezTo>
                  <a:pt x="11820" y="31518"/>
                  <a:pt x="11807" y="31597"/>
                  <a:pt x="11586" y="31893"/>
                </a:cubicBezTo>
                <a:cubicBezTo>
                  <a:pt x="11033" y="32471"/>
                  <a:pt x="10744" y="32961"/>
                  <a:pt x="10267" y="33790"/>
                </a:cubicBezTo>
                <a:cubicBezTo>
                  <a:pt x="10157" y="33897"/>
                  <a:pt x="10104" y="33934"/>
                  <a:pt x="10082" y="33934"/>
                </a:cubicBezTo>
                <a:cubicBezTo>
                  <a:pt x="10031" y="33934"/>
                  <a:pt x="10142" y="33737"/>
                  <a:pt x="10090" y="33737"/>
                </a:cubicBezTo>
                <a:cubicBezTo>
                  <a:pt x="10082" y="33737"/>
                  <a:pt x="10070" y="33742"/>
                  <a:pt x="10053" y="33753"/>
                </a:cubicBezTo>
                <a:lnTo>
                  <a:pt x="9890" y="34243"/>
                </a:lnTo>
                <a:cubicBezTo>
                  <a:pt x="9854" y="34279"/>
                  <a:pt x="9830" y="34292"/>
                  <a:pt x="9814" y="34292"/>
                </a:cubicBezTo>
                <a:cubicBezTo>
                  <a:pt x="9791" y="34292"/>
                  <a:pt x="9784" y="34265"/>
                  <a:pt x="9777" y="34243"/>
                </a:cubicBezTo>
                <a:lnTo>
                  <a:pt x="9777" y="34243"/>
                </a:lnTo>
                <a:cubicBezTo>
                  <a:pt x="9575" y="34620"/>
                  <a:pt x="9927" y="34394"/>
                  <a:pt x="9563" y="34947"/>
                </a:cubicBezTo>
                <a:cubicBezTo>
                  <a:pt x="9626" y="35210"/>
                  <a:pt x="8495" y="35826"/>
                  <a:pt x="8193" y="36630"/>
                </a:cubicBezTo>
                <a:cubicBezTo>
                  <a:pt x="8163" y="36654"/>
                  <a:pt x="8143" y="36663"/>
                  <a:pt x="8129" y="36663"/>
                </a:cubicBezTo>
                <a:cubicBezTo>
                  <a:pt x="8069" y="36663"/>
                  <a:pt x="8137" y="36480"/>
                  <a:pt x="8055" y="36480"/>
                </a:cubicBezTo>
                <a:cubicBezTo>
                  <a:pt x="7515" y="37485"/>
                  <a:pt x="7578" y="37334"/>
                  <a:pt x="7201" y="38214"/>
                </a:cubicBezTo>
                <a:lnTo>
                  <a:pt x="6623" y="38779"/>
                </a:lnTo>
                <a:cubicBezTo>
                  <a:pt x="6714" y="38702"/>
                  <a:pt x="6776" y="38668"/>
                  <a:pt x="6814" y="38668"/>
                </a:cubicBezTo>
                <a:cubicBezTo>
                  <a:pt x="6970" y="38668"/>
                  <a:pt x="6734" y="39227"/>
                  <a:pt x="6522" y="39722"/>
                </a:cubicBezTo>
                <a:lnTo>
                  <a:pt x="6421" y="39784"/>
                </a:lnTo>
                <a:cubicBezTo>
                  <a:pt x="6472" y="39508"/>
                  <a:pt x="6509" y="39244"/>
                  <a:pt x="6384" y="39219"/>
                </a:cubicBezTo>
                <a:cubicBezTo>
                  <a:pt x="6359" y="39282"/>
                  <a:pt x="6296" y="39395"/>
                  <a:pt x="6220" y="39521"/>
                </a:cubicBezTo>
                <a:cubicBezTo>
                  <a:pt x="6231" y="39455"/>
                  <a:pt x="6233" y="39418"/>
                  <a:pt x="6216" y="39418"/>
                </a:cubicBezTo>
                <a:cubicBezTo>
                  <a:pt x="6214" y="39418"/>
                  <a:pt x="6211" y="39418"/>
                  <a:pt x="6208" y="39420"/>
                </a:cubicBezTo>
                <a:cubicBezTo>
                  <a:pt x="6170" y="39433"/>
                  <a:pt x="6132" y="39546"/>
                  <a:pt x="6082" y="39709"/>
                </a:cubicBezTo>
                <a:lnTo>
                  <a:pt x="5768" y="39784"/>
                </a:lnTo>
                <a:lnTo>
                  <a:pt x="5806" y="39885"/>
                </a:lnTo>
                <a:cubicBezTo>
                  <a:pt x="5492" y="40237"/>
                  <a:pt x="5190" y="40601"/>
                  <a:pt x="4876" y="40966"/>
                </a:cubicBezTo>
                <a:cubicBezTo>
                  <a:pt x="4687" y="41456"/>
                  <a:pt x="4524" y="41933"/>
                  <a:pt x="4310" y="42474"/>
                </a:cubicBezTo>
                <a:cubicBezTo>
                  <a:pt x="4210" y="42737"/>
                  <a:pt x="4097" y="43026"/>
                  <a:pt x="3946" y="43341"/>
                </a:cubicBezTo>
                <a:cubicBezTo>
                  <a:pt x="3808" y="43655"/>
                  <a:pt x="3632" y="43981"/>
                  <a:pt x="3431" y="44384"/>
                </a:cubicBezTo>
                <a:cubicBezTo>
                  <a:pt x="3483" y="44108"/>
                  <a:pt x="3407" y="44084"/>
                  <a:pt x="3308" y="44084"/>
                </a:cubicBezTo>
                <a:cubicBezTo>
                  <a:pt x="3287" y="44084"/>
                  <a:pt x="3265" y="44085"/>
                  <a:pt x="3243" y="44085"/>
                </a:cubicBezTo>
                <a:cubicBezTo>
                  <a:pt x="3193" y="44085"/>
                  <a:pt x="3143" y="44080"/>
                  <a:pt x="3104" y="44044"/>
                </a:cubicBezTo>
                <a:cubicBezTo>
                  <a:pt x="3318" y="43894"/>
                  <a:pt x="3468" y="43604"/>
                  <a:pt x="3644" y="43253"/>
                </a:cubicBezTo>
                <a:cubicBezTo>
                  <a:pt x="3808" y="42901"/>
                  <a:pt x="3996" y="42511"/>
                  <a:pt x="4248" y="42159"/>
                </a:cubicBezTo>
                <a:lnTo>
                  <a:pt x="4248" y="42159"/>
                </a:lnTo>
                <a:cubicBezTo>
                  <a:pt x="4119" y="42337"/>
                  <a:pt x="4047" y="42395"/>
                  <a:pt x="4012" y="42395"/>
                </a:cubicBezTo>
                <a:cubicBezTo>
                  <a:pt x="3974" y="42395"/>
                  <a:pt x="3977" y="42331"/>
                  <a:pt x="3996" y="42272"/>
                </a:cubicBezTo>
                <a:lnTo>
                  <a:pt x="3996" y="42272"/>
                </a:lnTo>
                <a:lnTo>
                  <a:pt x="3657" y="42976"/>
                </a:lnTo>
                <a:lnTo>
                  <a:pt x="3305" y="43705"/>
                </a:lnTo>
                <a:cubicBezTo>
                  <a:pt x="3292" y="43692"/>
                  <a:pt x="3277" y="43686"/>
                  <a:pt x="3260" y="43686"/>
                </a:cubicBezTo>
                <a:cubicBezTo>
                  <a:pt x="3214" y="43686"/>
                  <a:pt x="3156" y="43735"/>
                  <a:pt x="3091" y="43818"/>
                </a:cubicBezTo>
                <a:cubicBezTo>
                  <a:pt x="3004" y="43931"/>
                  <a:pt x="2890" y="44107"/>
                  <a:pt x="2740" y="44283"/>
                </a:cubicBezTo>
                <a:cubicBezTo>
                  <a:pt x="2760" y="44277"/>
                  <a:pt x="2778" y="44274"/>
                  <a:pt x="2793" y="44274"/>
                </a:cubicBezTo>
                <a:cubicBezTo>
                  <a:pt x="2942" y="44274"/>
                  <a:pt x="2822" y="44546"/>
                  <a:pt x="2639" y="44911"/>
                </a:cubicBezTo>
                <a:cubicBezTo>
                  <a:pt x="2539" y="45112"/>
                  <a:pt x="2413" y="45351"/>
                  <a:pt x="2300" y="45577"/>
                </a:cubicBezTo>
                <a:cubicBezTo>
                  <a:pt x="2174" y="45804"/>
                  <a:pt x="2061" y="46055"/>
                  <a:pt x="1998" y="46231"/>
                </a:cubicBezTo>
                <a:cubicBezTo>
                  <a:pt x="1935" y="46231"/>
                  <a:pt x="1910" y="46181"/>
                  <a:pt x="1948" y="46017"/>
                </a:cubicBezTo>
                <a:cubicBezTo>
                  <a:pt x="1998" y="45866"/>
                  <a:pt x="2111" y="45590"/>
                  <a:pt x="2338" y="45213"/>
                </a:cubicBezTo>
                <a:lnTo>
                  <a:pt x="2338" y="45213"/>
                </a:lnTo>
                <a:cubicBezTo>
                  <a:pt x="1998" y="45565"/>
                  <a:pt x="1910" y="45942"/>
                  <a:pt x="1847" y="46281"/>
                </a:cubicBezTo>
                <a:cubicBezTo>
                  <a:pt x="1822" y="46369"/>
                  <a:pt x="1810" y="46444"/>
                  <a:pt x="1785" y="46545"/>
                </a:cubicBezTo>
                <a:cubicBezTo>
                  <a:pt x="1759" y="46645"/>
                  <a:pt x="1734" y="46733"/>
                  <a:pt x="1697" y="46834"/>
                </a:cubicBezTo>
                <a:cubicBezTo>
                  <a:pt x="1659" y="46934"/>
                  <a:pt x="1621" y="47048"/>
                  <a:pt x="1571" y="47148"/>
                </a:cubicBezTo>
                <a:cubicBezTo>
                  <a:pt x="1546" y="47198"/>
                  <a:pt x="1508" y="47261"/>
                  <a:pt x="1470" y="47311"/>
                </a:cubicBezTo>
                <a:cubicBezTo>
                  <a:pt x="1447" y="47371"/>
                  <a:pt x="1401" y="47430"/>
                  <a:pt x="1364" y="47490"/>
                </a:cubicBezTo>
                <a:lnTo>
                  <a:pt x="1364" y="47490"/>
                </a:lnTo>
                <a:cubicBezTo>
                  <a:pt x="1368" y="47480"/>
                  <a:pt x="1372" y="47470"/>
                  <a:pt x="1376" y="47460"/>
                </a:cubicBezTo>
                <a:lnTo>
                  <a:pt x="1376" y="47460"/>
                </a:lnTo>
                <a:cubicBezTo>
                  <a:pt x="1370" y="47473"/>
                  <a:pt x="1364" y="47486"/>
                  <a:pt x="1357" y="47500"/>
                </a:cubicBezTo>
                <a:cubicBezTo>
                  <a:pt x="1359" y="47496"/>
                  <a:pt x="1362" y="47493"/>
                  <a:pt x="1364" y="47490"/>
                </a:cubicBezTo>
                <a:lnTo>
                  <a:pt x="1364" y="47490"/>
                </a:lnTo>
                <a:cubicBezTo>
                  <a:pt x="1353" y="47517"/>
                  <a:pt x="1342" y="47546"/>
                  <a:pt x="1332" y="47575"/>
                </a:cubicBezTo>
                <a:cubicBezTo>
                  <a:pt x="1232" y="47814"/>
                  <a:pt x="1131" y="48053"/>
                  <a:pt x="1031" y="48266"/>
                </a:cubicBezTo>
                <a:cubicBezTo>
                  <a:pt x="864" y="48667"/>
                  <a:pt x="729" y="48992"/>
                  <a:pt x="694" y="48992"/>
                </a:cubicBezTo>
                <a:cubicBezTo>
                  <a:pt x="685" y="48992"/>
                  <a:pt x="683" y="48966"/>
                  <a:pt x="691" y="48907"/>
                </a:cubicBezTo>
                <a:lnTo>
                  <a:pt x="817" y="48568"/>
                </a:lnTo>
                <a:lnTo>
                  <a:pt x="817" y="48568"/>
                </a:lnTo>
                <a:cubicBezTo>
                  <a:pt x="754" y="48706"/>
                  <a:pt x="704" y="48857"/>
                  <a:pt x="641" y="49020"/>
                </a:cubicBezTo>
                <a:cubicBezTo>
                  <a:pt x="616" y="49108"/>
                  <a:pt x="591" y="49184"/>
                  <a:pt x="566" y="49272"/>
                </a:cubicBezTo>
                <a:cubicBezTo>
                  <a:pt x="541" y="49309"/>
                  <a:pt x="528" y="49372"/>
                  <a:pt x="515" y="49423"/>
                </a:cubicBezTo>
                <a:cubicBezTo>
                  <a:pt x="490" y="49485"/>
                  <a:pt x="478" y="49548"/>
                  <a:pt x="465" y="49598"/>
                </a:cubicBezTo>
                <a:cubicBezTo>
                  <a:pt x="390" y="49837"/>
                  <a:pt x="327" y="50089"/>
                  <a:pt x="264" y="50340"/>
                </a:cubicBezTo>
                <a:cubicBezTo>
                  <a:pt x="252" y="50403"/>
                  <a:pt x="239" y="50478"/>
                  <a:pt x="226" y="50541"/>
                </a:cubicBezTo>
                <a:cubicBezTo>
                  <a:pt x="214" y="50629"/>
                  <a:pt x="189" y="50729"/>
                  <a:pt x="176" y="50817"/>
                </a:cubicBezTo>
                <a:cubicBezTo>
                  <a:pt x="138" y="51006"/>
                  <a:pt x="113" y="51207"/>
                  <a:pt x="88" y="51395"/>
                </a:cubicBezTo>
                <a:cubicBezTo>
                  <a:pt x="63" y="51596"/>
                  <a:pt x="38" y="51797"/>
                  <a:pt x="25" y="51999"/>
                </a:cubicBezTo>
                <a:lnTo>
                  <a:pt x="13" y="52074"/>
                </a:lnTo>
                <a:lnTo>
                  <a:pt x="13" y="52162"/>
                </a:lnTo>
                <a:lnTo>
                  <a:pt x="0" y="52401"/>
                </a:lnTo>
                <a:cubicBezTo>
                  <a:pt x="0" y="52564"/>
                  <a:pt x="0" y="52727"/>
                  <a:pt x="0" y="52878"/>
                </a:cubicBezTo>
                <a:cubicBezTo>
                  <a:pt x="13" y="53205"/>
                  <a:pt x="25" y="53519"/>
                  <a:pt x="63" y="53846"/>
                </a:cubicBezTo>
                <a:lnTo>
                  <a:pt x="88" y="54072"/>
                </a:lnTo>
                <a:lnTo>
                  <a:pt x="101" y="54198"/>
                </a:lnTo>
                <a:lnTo>
                  <a:pt x="126" y="54348"/>
                </a:lnTo>
                <a:cubicBezTo>
                  <a:pt x="164" y="54549"/>
                  <a:pt x="201" y="54751"/>
                  <a:pt x="239" y="54952"/>
                </a:cubicBezTo>
                <a:lnTo>
                  <a:pt x="314" y="55241"/>
                </a:lnTo>
                <a:lnTo>
                  <a:pt x="365" y="55416"/>
                </a:lnTo>
                <a:lnTo>
                  <a:pt x="427" y="55618"/>
                </a:lnTo>
                <a:cubicBezTo>
                  <a:pt x="503" y="55869"/>
                  <a:pt x="591" y="56133"/>
                  <a:pt x="691" y="56384"/>
                </a:cubicBezTo>
                <a:lnTo>
                  <a:pt x="767" y="56573"/>
                </a:lnTo>
                <a:lnTo>
                  <a:pt x="880" y="56811"/>
                </a:lnTo>
                <a:cubicBezTo>
                  <a:pt x="955" y="56975"/>
                  <a:pt x="1031" y="57125"/>
                  <a:pt x="1119" y="57289"/>
                </a:cubicBezTo>
                <a:cubicBezTo>
                  <a:pt x="1194" y="57440"/>
                  <a:pt x="1282" y="57603"/>
                  <a:pt x="1370" y="57754"/>
                </a:cubicBezTo>
                <a:lnTo>
                  <a:pt x="1508" y="57967"/>
                </a:lnTo>
                <a:cubicBezTo>
                  <a:pt x="1571" y="58055"/>
                  <a:pt x="1634" y="58156"/>
                  <a:pt x="1697" y="58231"/>
                </a:cubicBezTo>
                <a:cubicBezTo>
                  <a:pt x="1948" y="58596"/>
                  <a:pt x="2224" y="58935"/>
                  <a:pt x="2513" y="59249"/>
                </a:cubicBezTo>
                <a:cubicBezTo>
                  <a:pt x="2652" y="59400"/>
                  <a:pt x="2828" y="59576"/>
                  <a:pt x="3004" y="59739"/>
                </a:cubicBezTo>
                <a:cubicBezTo>
                  <a:pt x="3179" y="59903"/>
                  <a:pt x="3368" y="60053"/>
                  <a:pt x="3556" y="60204"/>
                </a:cubicBezTo>
                <a:cubicBezTo>
                  <a:pt x="3745" y="60355"/>
                  <a:pt x="3933" y="60493"/>
                  <a:pt x="4134" y="60619"/>
                </a:cubicBezTo>
                <a:cubicBezTo>
                  <a:pt x="4336" y="60757"/>
                  <a:pt x="4524" y="60870"/>
                  <a:pt x="4738" y="60983"/>
                </a:cubicBezTo>
                <a:cubicBezTo>
                  <a:pt x="5140" y="61209"/>
                  <a:pt x="5580" y="61410"/>
                  <a:pt x="5982" y="61561"/>
                </a:cubicBezTo>
                <a:cubicBezTo>
                  <a:pt x="6359" y="61699"/>
                  <a:pt x="6736" y="61813"/>
                  <a:pt x="7125" y="61901"/>
                </a:cubicBezTo>
                <a:lnTo>
                  <a:pt x="7414" y="61963"/>
                </a:lnTo>
                <a:lnTo>
                  <a:pt x="7565" y="62001"/>
                </a:lnTo>
                <a:lnTo>
                  <a:pt x="7678" y="62014"/>
                </a:lnTo>
                <a:cubicBezTo>
                  <a:pt x="7829" y="62039"/>
                  <a:pt x="7992" y="62064"/>
                  <a:pt x="8143" y="62076"/>
                </a:cubicBezTo>
                <a:cubicBezTo>
                  <a:pt x="8457" y="62114"/>
                  <a:pt x="8759" y="62139"/>
                  <a:pt x="9073" y="62139"/>
                </a:cubicBezTo>
                <a:cubicBezTo>
                  <a:pt x="9299" y="62139"/>
                  <a:pt x="9538" y="62139"/>
                  <a:pt x="9764" y="62127"/>
                </a:cubicBezTo>
                <a:cubicBezTo>
                  <a:pt x="9877" y="62114"/>
                  <a:pt x="9990" y="62102"/>
                  <a:pt x="10103" y="62089"/>
                </a:cubicBezTo>
                <a:cubicBezTo>
                  <a:pt x="10216" y="62089"/>
                  <a:pt x="10342" y="62064"/>
                  <a:pt x="10417" y="62064"/>
                </a:cubicBezTo>
                <a:cubicBezTo>
                  <a:pt x="10581" y="62039"/>
                  <a:pt x="10757" y="62014"/>
                  <a:pt x="10920" y="61976"/>
                </a:cubicBezTo>
                <a:cubicBezTo>
                  <a:pt x="10995" y="61963"/>
                  <a:pt x="11083" y="61951"/>
                  <a:pt x="11159" y="61926"/>
                </a:cubicBezTo>
                <a:lnTo>
                  <a:pt x="11284" y="61901"/>
                </a:lnTo>
                <a:lnTo>
                  <a:pt x="11385" y="61875"/>
                </a:lnTo>
                <a:cubicBezTo>
                  <a:pt x="11511" y="61850"/>
                  <a:pt x="11636" y="61813"/>
                  <a:pt x="11749" y="61787"/>
                </a:cubicBezTo>
                <a:cubicBezTo>
                  <a:pt x="11862" y="61750"/>
                  <a:pt x="11988" y="61712"/>
                  <a:pt x="12101" y="61674"/>
                </a:cubicBezTo>
                <a:lnTo>
                  <a:pt x="12177" y="61649"/>
                </a:lnTo>
                <a:lnTo>
                  <a:pt x="12252" y="61624"/>
                </a:lnTo>
                <a:lnTo>
                  <a:pt x="12378" y="61586"/>
                </a:lnTo>
                <a:cubicBezTo>
                  <a:pt x="12554" y="61524"/>
                  <a:pt x="12717" y="61461"/>
                  <a:pt x="12880" y="61385"/>
                </a:cubicBezTo>
                <a:cubicBezTo>
                  <a:pt x="13006" y="61335"/>
                  <a:pt x="13132" y="61272"/>
                  <a:pt x="13245" y="61222"/>
                </a:cubicBezTo>
                <a:cubicBezTo>
                  <a:pt x="13358" y="61172"/>
                  <a:pt x="13484" y="61109"/>
                  <a:pt x="13559" y="61059"/>
                </a:cubicBezTo>
                <a:cubicBezTo>
                  <a:pt x="13735" y="60971"/>
                  <a:pt x="13911" y="60870"/>
                  <a:pt x="14036" y="60795"/>
                </a:cubicBezTo>
                <a:cubicBezTo>
                  <a:pt x="14149" y="60719"/>
                  <a:pt x="14250" y="60657"/>
                  <a:pt x="14338" y="60594"/>
                </a:cubicBezTo>
                <a:cubicBezTo>
                  <a:pt x="14439" y="60518"/>
                  <a:pt x="14489" y="60468"/>
                  <a:pt x="14539" y="60430"/>
                </a:cubicBezTo>
                <a:cubicBezTo>
                  <a:pt x="14589" y="60393"/>
                  <a:pt x="14614" y="60355"/>
                  <a:pt x="14627" y="60317"/>
                </a:cubicBezTo>
                <a:lnTo>
                  <a:pt x="14627" y="60317"/>
                </a:lnTo>
                <a:cubicBezTo>
                  <a:pt x="14640" y="60342"/>
                  <a:pt x="14614" y="60455"/>
                  <a:pt x="14564" y="60569"/>
                </a:cubicBezTo>
                <a:cubicBezTo>
                  <a:pt x="14526" y="60682"/>
                  <a:pt x="14426" y="60832"/>
                  <a:pt x="14363" y="60895"/>
                </a:cubicBezTo>
                <a:cubicBezTo>
                  <a:pt x="15054" y="60342"/>
                  <a:pt x="15456" y="59890"/>
                  <a:pt x="15808" y="59463"/>
                </a:cubicBezTo>
                <a:cubicBezTo>
                  <a:pt x="16160" y="59035"/>
                  <a:pt x="16436" y="58633"/>
                  <a:pt x="16688" y="58244"/>
                </a:cubicBezTo>
                <a:lnTo>
                  <a:pt x="16688" y="58244"/>
                </a:lnTo>
                <a:cubicBezTo>
                  <a:pt x="16675" y="58407"/>
                  <a:pt x="16914" y="58457"/>
                  <a:pt x="17052" y="58571"/>
                </a:cubicBezTo>
                <a:cubicBezTo>
                  <a:pt x="17190" y="58684"/>
                  <a:pt x="17241" y="58860"/>
                  <a:pt x="16763" y="59299"/>
                </a:cubicBezTo>
                <a:cubicBezTo>
                  <a:pt x="17090" y="59098"/>
                  <a:pt x="17467" y="58847"/>
                  <a:pt x="17944" y="58332"/>
                </a:cubicBezTo>
                <a:lnTo>
                  <a:pt x="17944" y="58332"/>
                </a:lnTo>
                <a:cubicBezTo>
                  <a:pt x="17869" y="58385"/>
                  <a:pt x="17741" y="58416"/>
                  <a:pt x="17637" y="58416"/>
                </a:cubicBezTo>
                <a:cubicBezTo>
                  <a:pt x="17497" y="58416"/>
                  <a:pt x="17400" y="58361"/>
                  <a:pt x="17530" y="58231"/>
                </a:cubicBezTo>
                <a:cubicBezTo>
                  <a:pt x="17944" y="58055"/>
                  <a:pt x="18070" y="57993"/>
                  <a:pt x="18208" y="57905"/>
                </a:cubicBezTo>
                <a:cubicBezTo>
                  <a:pt x="18356" y="57818"/>
                  <a:pt x="18516" y="57720"/>
                  <a:pt x="18925" y="57491"/>
                </a:cubicBezTo>
                <a:lnTo>
                  <a:pt x="18925" y="57491"/>
                </a:lnTo>
                <a:cubicBezTo>
                  <a:pt x="18899" y="57504"/>
                  <a:pt x="18877" y="57510"/>
                  <a:pt x="18858" y="57510"/>
                </a:cubicBezTo>
                <a:cubicBezTo>
                  <a:pt x="18699" y="57510"/>
                  <a:pt x="18761" y="57108"/>
                  <a:pt x="19075" y="56836"/>
                </a:cubicBezTo>
                <a:lnTo>
                  <a:pt x="19075" y="56836"/>
                </a:lnTo>
                <a:cubicBezTo>
                  <a:pt x="19063" y="56922"/>
                  <a:pt x="19326" y="57056"/>
                  <a:pt x="19245" y="57202"/>
                </a:cubicBezTo>
                <a:lnTo>
                  <a:pt x="19245" y="57202"/>
                </a:lnTo>
                <a:cubicBezTo>
                  <a:pt x="19447" y="56871"/>
                  <a:pt x="19648" y="56540"/>
                  <a:pt x="19838" y="56209"/>
                </a:cubicBezTo>
                <a:lnTo>
                  <a:pt x="19838" y="56209"/>
                </a:lnTo>
                <a:cubicBezTo>
                  <a:pt x="19789" y="56318"/>
                  <a:pt x="19867" y="56365"/>
                  <a:pt x="19987" y="56365"/>
                </a:cubicBezTo>
                <a:cubicBezTo>
                  <a:pt x="20075" y="56365"/>
                  <a:pt x="20184" y="56340"/>
                  <a:pt x="20282" y="56296"/>
                </a:cubicBezTo>
                <a:lnTo>
                  <a:pt x="20282" y="56296"/>
                </a:lnTo>
                <a:cubicBezTo>
                  <a:pt x="20278" y="56297"/>
                  <a:pt x="20276" y="56298"/>
                  <a:pt x="20274" y="56298"/>
                </a:cubicBezTo>
                <a:cubicBezTo>
                  <a:pt x="20200" y="56298"/>
                  <a:pt x="21028" y="55612"/>
                  <a:pt x="21199" y="55391"/>
                </a:cubicBezTo>
                <a:lnTo>
                  <a:pt x="21199" y="55391"/>
                </a:lnTo>
                <a:lnTo>
                  <a:pt x="20797" y="55668"/>
                </a:lnTo>
                <a:cubicBezTo>
                  <a:pt x="21752" y="54813"/>
                  <a:pt x="21362" y="54449"/>
                  <a:pt x="22255" y="53594"/>
                </a:cubicBezTo>
                <a:lnTo>
                  <a:pt x="22255" y="53594"/>
                </a:lnTo>
                <a:cubicBezTo>
                  <a:pt x="22220" y="53706"/>
                  <a:pt x="22256" y="53937"/>
                  <a:pt x="22433" y="53937"/>
                </a:cubicBezTo>
                <a:cubicBezTo>
                  <a:pt x="22513" y="53937"/>
                  <a:pt x="22624" y="53888"/>
                  <a:pt x="22770" y="53758"/>
                </a:cubicBezTo>
                <a:cubicBezTo>
                  <a:pt x="22858" y="53431"/>
                  <a:pt x="23071" y="52275"/>
                  <a:pt x="23712" y="51421"/>
                </a:cubicBezTo>
                <a:lnTo>
                  <a:pt x="23926" y="51345"/>
                </a:lnTo>
                <a:lnTo>
                  <a:pt x="24416" y="50679"/>
                </a:lnTo>
                <a:lnTo>
                  <a:pt x="24416" y="50679"/>
                </a:lnTo>
                <a:cubicBezTo>
                  <a:pt x="24253" y="51232"/>
                  <a:pt x="23649" y="52639"/>
                  <a:pt x="23247" y="53356"/>
                </a:cubicBezTo>
                <a:cubicBezTo>
                  <a:pt x="23624" y="53079"/>
                  <a:pt x="23423" y="53343"/>
                  <a:pt x="23888" y="52853"/>
                </a:cubicBezTo>
                <a:cubicBezTo>
                  <a:pt x="23911" y="52843"/>
                  <a:pt x="23928" y="52839"/>
                  <a:pt x="23940" y="52839"/>
                </a:cubicBezTo>
                <a:cubicBezTo>
                  <a:pt x="24054" y="52839"/>
                  <a:pt x="23724" y="53232"/>
                  <a:pt x="23599" y="53368"/>
                </a:cubicBezTo>
                <a:lnTo>
                  <a:pt x="24755" y="52275"/>
                </a:lnTo>
                <a:cubicBezTo>
                  <a:pt x="24567" y="52174"/>
                  <a:pt x="25459" y="51270"/>
                  <a:pt x="25283" y="51194"/>
                </a:cubicBezTo>
                <a:lnTo>
                  <a:pt x="25283" y="51194"/>
                </a:lnTo>
                <a:lnTo>
                  <a:pt x="24240" y="52564"/>
                </a:lnTo>
                <a:cubicBezTo>
                  <a:pt x="24039" y="52463"/>
                  <a:pt x="24529" y="51446"/>
                  <a:pt x="25321" y="50679"/>
                </a:cubicBezTo>
                <a:cubicBezTo>
                  <a:pt x="25350" y="50664"/>
                  <a:pt x="25375" y="50657"/>
                  <a:pt x="25395" y="50657"/>
                </a:cubicBezTo>
                <a:cubicBezTo>
                  <a:pt x="25553" y="50657"/>
                  <a:pt x="25442" y="51085"/>
                  <a:pt x="25509" y="51119"/>
                </a:cubicBezTo>
                <a:cubicBezTo>
                  <a:pt x="25547" y="50968"/>
                  <a:pt x="26137" y="50264"/>
                  <a:pt x="26238" y="50239"/>
                </a:cubicBezTo>
                <a:lnTo>
                  <a:pt x="26238" y="50239"/>
                </a:lnTo>
                <a:lnTo>
                  <a:pt x="25999" y="50641"/>
                </a:lnTo>
                <a:cubicBezTo>
                  <a:pt x="26477" y="50264"/>
                  <a:pt x="26502" y="49737"/>
                  <a:pt x="27155" y="49335"/>
                </a:cubicBezTo>
                <a:cubicBezTo>
                  <a:pt x="27344" y="49171"/>
                  <a:pt x="27871" y="48983"/>
                  <a:pt x="27821" y="48857"/>
                </a:cubicBezTo>
                <a:lnTo>
                  <a:pt x="27821" y="48857"/>
                </a:lnTo>
                <a:cubicBezTo>
                  <a:pt x="27761" y="48875"/>
                  <a:pt x="27699" y="48883"/>
                  <a:pt x="27636" y="48883"/>
                </a:cubicBezTo>
                <a:cubicBezTo>
                  <a:pt x="27217" y="48883"/>
                  <a:pt x="26786" y="48513"/>
                  <a:pt x="26841" y="48229"/>
                </a:cubicBezTo>
                <a:cubicBezTo>
                  <a:pt x="26916" y="48179"/>
                  <a:pt x="27922" y="47425"/>
                  <a:pt x="28211" y="47299"/>
                </a:cubicBezTo>
                <a:cubicBezTo>
                  <a:pt x="28241" y="47289"/>
                  <a:pt x="28267" y="47284"/>
                  <a:pt x="28288" y="47284"/>
                </a:cubicBezTo>
                <a:cubicBezTo>
                  <a:pt x="28347" y="47284"/>
                  <a:pt x="28374" y="47319"/>
                  <a:pt x="28374" y="47374"/>
                </a:cubicBezTo>
                <a:cubicBezTo>
                  <a:pt x="28814" y="46897"/>
                  <a:pt x="29367" y="46306"/>
                  <a:pt x="29995" y="45628"/>
                </a:cubicBezTo>
                <a:cubicBezTo>
                  <a:pt x="30297" y="45301"/>
                  <a:pt x="30611" y="44962"/>
                  <a:pt x="30950" y="44597"/>
                </a:cubicBezTo>
                <a:cubicBezTo>
                  <a:pt x="31616" y="43881"/>
                  <a:pt x="32345" y="43102"/>
                  <a:pt x="33099" y="42298"/>
                </a:cubicBezTo>
                <a:cubicBezTo>
                  <a:pt x="33803" y="41556"/>
                  <a:pt x="34531" y="40777"/>
                  <a:pt x="35248" y="40023"/>
                </a:cubicBezTo>
                <a:lnTo>
                  <a:pt x="35260" y="40011"/>
                </a:lnTo>
                <a:cubicBezTo>
                  <a:pt x="35411" y="39860"/>
                  <a:pt x="35562" y="39696"/>
                  <a:pt x="35700" y="39546"/>
                </a:cubicBezTo>
                <a:cubicBezTo>
                  <a:pt x="35914" y="39332"/>
                  <a:pt x="36115" y="39106"/>
                  <a:pt x="36328" y="38892"/>
                </a:cubicBezTo>
                <a:cubicBezTo>
                  <a:pt x="36353" y="38855"/>
                  <a:pt x="36391" y="38829"/>
                  <a:pt x="36416" y="38792"/>
                </a:cubicBezTo>
                <a:cubicBezTo>
                  <a:pt x="36441" y="38779"/>
                  <a:pt x="36454" y="38767"/>
                  <a:pt x="36454" y="38754"/>
                </a:cubicBezTo>
                <a:cubicBezTo>
                  <a:pt x="36982" y="38201"/>
                  <a:pt x="37497" y="37661"/>
                  <a:pt x="38000" y="37133"/>
                </a:cubicBezTo>
                <a:cubicBezTo>
                  <a:pt x="38226" y="36907"/>
                  <a:pt x="38452" y="36668"/>
                  <a:pt x="38666" y="36442"/>
                </a:cubicBezTo>
                <a:cubicBezTo>
                  <a:pt x="38804" y="36291"/>
                  <a:pt x="38942" y="36153"/>
                  <a:pt x="39068" y="36015"/>
                </a:cubicBezTo>
                <a:lnTo>
                  <a:pt x="39080" y="36002"/>
                </a:lnTo>
                <a:cubicBezTo>
                  <a:pt x="39118" y="35977"/>
                  <a:pt x="39156" y="35939"/>
                  <a:pt x="39181" y="35902"/>
                </a:cubicBezTo>
                <a:lnTo>
                  <a:pt x="39281" y="35801"/>
                </a:lnTo>
                <a:cubicBezTo>
                  <a:pt x="40274" y="34758"/>
                  <a:pt x="41129" y="33878"/>
                  <a:pt x="41707" y="33250"/>
                </a:cubicBezTo>
                <a:cubicBezTo>
                  <a:pt x="41870" y="33087"/>
                  <a:pt x="41996" y="32949"/>
                  <a:pt x="42109" y="32823"/>
                </a:cubicBezTo>
                <a:lnTo>
                  <a:pt x="42121" y="32823"/>
                </a:lnTo>
                <a:cubicBezTo>
                  <a:pt x="42272" y="32647"/>
                  <a:pt x="42398" y="32509"/>
                  <a:pt x="42473" y="32396"/>
                </a:cubicBezTo>
                <a:cubicBezTo>
                  <a:pt x="42536" y="32333"/>
                  <a:pt x="42561" y="32283"/>
                  <a:pt x="42574" y="32257"/>
                </a:cubicBezTo>
                <a:cubicBezTo>
                  <a:pt x="42602" y="32215"/>
                  <a:pt x="42602" y="32192"/>
                  <a:pt x="42579" y="32192"/>
                </a:cubicBezTo>
                <a:cubicBezTo>
                  <a:pt x="42561" y="32192"/>
                  <a:pt x="42529" y="32205"/>
                  <a:pt x="42486" y="32232"/>
                </a:cubicBezTo>
                <a:cubicBezTo>
                  <a:pt x="42461" y="32257"/>
                  <a:pt x="42435" y="32270"/>
                  <a:pt x="42398" y="32295"/>
                </a:cubicBezTo>
                <a:cubicBezTo>
                  <a:pt x="42398" y="32308"/>
                  <a:pt x="42360" y="32358"/>
                  <a:pt x="42285" y="32446"/>
                </a:cubicBezTo>
                <a:cubicBezTo>
                  <a:pt x="42172" y="32572"/>
                  <a:pt x="41996" y="32773"/>
                  <a:pt x="41744" y="33024"/>
                </a:cubicBezTo>
                <a:cubicBezTo>
                  <a:pt x="41744" y="33037"/>
                  <a:pt x="41744" y="33037"/>
                  <a:pt x="41732" y="33049"/>
                </a:cubicBezTo>
                <a:cubicBezTo>
                  <a:pt x="41304" y="33489"/>
                  <a:pt x="40714" y="34105"/>
                  <a:pt x="40048" y="34796"/>
                </a:cubicBezTo>
                <a:cubicBezTo>
                  <a:pt x="39872" y="34984"/>
                  <a:pt x="39696" y="35160"/>
                  <a:pt x="39508" y="35361"/>
                </a:cubicBezTo>
                <a:lnTo>
                  <a:pt x="39495" y="35361"/>
                </a:lnTo>
                <a:lnTo>
                  <a:pt x="39407" y="35462"/>
                </a:lnTo>
                <a:cubicBezTo>
                  <a:pt x="39269" y="35600"/>
                  <a:pt x="39131" y="35751"/>
                  <a:pt x="38980" y="35902"/>
                </a:cubicBezTo>
                <a:cubicBezTo>
                  <a:pt x="38716" y="36165"/>
                  <a:pt x="38439" y="36442"/>
                  <a:pt x="38176" y="36718"/>
                </a:cubicBezTo>
                <a:cubicBezTo>
                  <a:pt x="37610" y="37284"/>
                  <a:pt x="37045" y="37862"/>
                  <a:pt x="36504" y="38415"/>
                </a:cubicBezTo>
                <a:cubicBezTo>
                  <a:pt x="36178" y="38729"/>
                  <a:pt x="35876" y="39030"/>
                  <a:pt x="35574" y="39319"/>
                </a:cubicBezTo>
                <a:cubicBezTo>
                  <a:pt x="35826" y="39030"/>
                  <a:pt x="36115" y="38704"/>
                  <a:pt x="36454" y="38327"/>
                </a:cubicBezTo>
                <a:cubicBezTo>
                  <a:pt x="37309" y="37372"/>
                  <a:pt x="38452" y="36115"/>
                  <a:pt x="39872" y="34632"/>
                </a:cubicBezTo>
                <a:cubicBezTo>
                  <a:pt x="40500" y="33979"/>
                  <a:pt x="41179" y="33275"/>
                  <a:pt x="41933" y="32534"/>
                </a:cubicBezTo>
                <a:cubicBezTo>
                  <a:pt x="42021" y="32446"/>
                  <a:pt x="42096" y="32358"/>
                  <a:pt x="42197" y="32270"/>
                </a:cubicBezTo>
                <a:lnTo>
                  <a:pt x="42209" y="32257"/>
                </a:lnTo>
                <a:cubicBezTo>
                  <a:pt x="42297" y="32157"/>
                  <a:pt x="42410" y="32056"/>
                  <a:pt x="42498" y="31968"/>
                </a:cubicBezTo>
                <a:lnTo>
                  <a:pt x="42498" y="31968"/>
                </a:lnTo>
                <a:cubicBezTo>
                  <a:pt x="42373" y="32044"/>
                  <a:pt x="42222" y="32157"/>
                  <a:pt x="42046" y="32295"/>
                </a:cubicBezTo>
                <a:cubicBezTo>
                  <a:pt x="42033" y="32308"/>
                  <a:pt x="42021" y="32320"/>
                  <a:pt x="42008" y="32333"/>
                </a:cubicBezTo>
                <a:cubicBezTo>
                  <a:pt x="41606" y="32660"/>
                  <a:pt x="41103" y="33112"/>
                  <a:pt x="40538" y="33665"/>
                </a:cubicBezTo>
                <a:lnTo>
                  <a:pt x="40500" y="33703"/>
                </a:lnTo>
                <a:cubicBezTo>
                  <a:pt x="40400" y="33790"/>
                  <a:pt x="40312" y="33878"/>
                  <a:pt x="40224" y="33979"/>
                </a:cubicBezTo>
                <a:cubicBezTo>
                  <a:pt x="39885" y="34306"/>
                  <a:pt x="39520" y="34658"/>
                  <a:pt x="39143" y="35047"/>
                </a:cubicBezTo>
                <a:lnTo>
                  <a:pt x="39131" y="35060"/>
                </a:lnTo>
                <a:cubicBezTo>
                  <a:pt x="38854" y="35349"/>
                  <a:pt x="38553" y="35663"/>
                  <a:pt x="38251" y="35964"/>
                </a:cubicBezTo>
                <a:cubicBezTo>
                  <a:pt x="37748" y="36492"/>
                  <a:pt x="37246" y="37020"/>
                  <a:pt x="36705" y="37573"/>
                </a:cubicBezTo>
                <a:cubicBezTo>
                  <a:pt x="36693" y="37585"/>
                  <a:pt x="36680" y="37598"/>
                  <a:pt x="36668" y="37623"/>
                </a:cubicBezTo>
                <a:cubicBezTo>
                  <a:pt x="36655" y="37636"/>
                  <a:pt x="36643" y="37648"/>
                  <a:pt x="36630" y="37661"/>
                </a:cubicBezTo>
                <a:cubicBezTo>
                  <a:pt x="35449" y="38905"/>
                  <a:pt x="34205" y="40212"/>
                  <a:pt x="33011" y="41431"/>
                </a:cubicBezTo>
                <a:cubicBezTo>
                  <a:pt x="32810" y="41632"/>
                  <a:pt x="32609" y="41833"/>
                  <a:pt x="32408" y="42034"/>
                </a:cubicBezTo>
                <a:cubicBezTo>
                  <a:pt x="32383" y="42059"/>
                  <a:pt x="32358" y="42084"/>
                  <a:pt x="32332" y="42122"/>
                </a:cubicBezTo>
                <a:cubicBezTo>
                  <a:pt x="32182" y="42260"/>
                  <a:pt x="32043" y="42398"/>
                  <a:pt x="31905" y="42536"/>
                </a:cubicBezTo>
                <a:cubicBezTo>
                  <a:pt x="32006" y="42423"/>
                  <a:pt x="32106" y="42310"/>
                  <a:pt x="32207" y="42210"/>
                </a:cubicBezTo>
                <a:cubicBezTo>
                  <a:pt x="32383" y="42034"/>
                  <a:pt x="32533" y="41858"/>
                  <a:pt x="32684" y="41707"/>
                </a:cubicBezTo>
                <a:lnTo>
                  <a:pt x="32697" y="41694"/>
                </a:lnTo>
                <a:cubicBezTo>
                  <a:pt x="32772" y="41607"/>
                  <a:pt x="32873" y="41506"/>
                  <a:pt x="32948" y="41431"/>
                </a:cubicBezTo>
                <a:lnTo>
                  <a:pt x="32948" y="41418"/>
                </a:lnTo>
                <a:cubicBezTo>
                  <a:pt x="33338" y="41016"/>
                  <a:pt x="33639" y="40689"/>
                  <a:pt x="33878" y="40425"/>
                </a:cubicBezTo>
                <a:cubicBezTo>
                  <a:pt x="34004" y="40275"/>
                  <a:pt x="34154" y="40124"/>
                  <a:pt x="34293" y="39973"/>
                </a:cubicBezTo>
                <a:cubicBezTo>
                  <a:pt x="34511" y="39732"/>
                  <a:pt x="34602" y="39623"/>
                  <a:pt x="34588" y="39623"/>
                </a:cubicBezTo>
                <a:cubicBezTo>
                  <a:pt x="34518" y="39623"/>
                  <a:pt x="31841" y="42332"/>
                  <a:pt x="29392" y="44823"/>
                </a:cubicBezTo>
                <a:cubicBezTo>
                  <a:pt x="28839" y="45376"/>
                  <a:pt x="28299" y="45929"/>
                  <a:pt x="27796" y="46419"/>
                </a:cubicBezTo>
                <a:lnTo>
                  <a:pt x="27771" y="46457"/>
                </a:lnTo>
                <a:cubicBezTo>
                  <a:pt x="27017" y="47211"/>
                  <a:pt x="26376" y="47839"/>
                  <a:pt x="25949" y="48241"/>
                </a:cubicBezTo>
                <a:lnTo>
                  <a:pt x="32496" y="41431"/>
                </a:lnTo>
                <a:cubicBezTo>
                  <a:pt x="32931" y="40911"/>
                  <a:pt x="33096" y="40684"/>
                  <a:pt x="33053" y="40684"/>
                </a:cubicBezTo>
                <a:cubicBezTo>
                  <a:pt x="32962" y="40684"/>
                  <a:pt x="31935" y="41702"/>
                  <a:pt x="30561" y="43102"/>
                </a:cubicBezTo>
                <a:cubicBezTo>
                  <a:pt x="28550" y="45163"/>
                  <a:pt x="25760" y="48078"/>
                  <a:pt x="24077" y="49749"/>
                </a:cubicBezTo>
                <a:cubicBezTo>
                  <a:pt x="24064" y="49686"/>
                  <a:pt x="24014" y="49624"/>
                  <a:pt x="24001" y="49561"/>
                </a:cubicBezTo>
                <a:cubicBezTo>
                  <a:pt x="26979" y="46570"/>
                  <a:pt x="29869" y="43604"/>
                  <a:pt x="32760" y="40677"/>
                </a:cubicBezTo>
                <a:lnTo>
                  <a:pt x="32760" y="40677"/>
                </a:lnTo>
                <a:lnTo>
                  <a:pt x="30284" y="42964"/>
                </a:lnTo>
                <a:cubicBezTo>
                  <a:pt x="32772" y="40400"/>
                  <a:pt x="35235" y="37849"/>
                  <a:pt x="37723" y="35374"/>
                </a:cubicBezTo>
                <a:lnTo>
                  <a:pt x="37723" y="35374"/>
                </a:lnTo>
                <a:cubicBezTo>
                  <a:pt x="34896" y="38075"/>
                  <a:pt x="33828" y="39093"/>
                  <a:pt x="33702" y="39118"/>
                </a:cubicBezTo>
                <a:cubicBezTo>
                  <a:pt x="33701" y="39119"/>
                  <a:pt x="33699" y="39119"/>
                  <a:pt x="33698" y="39119"/>
                </a:cubicBezTo>
                <a:cubicBezTo>
                  <a:pt x="33610" y="39119"/>
                  <a:pt x="34418" y="38174"/>
                  <a:pt x="35373" y="37058"/>
                </a:cubicBezTo>
                <a:lnTo>
                  <a:pt x="35373" y="37058"/>
                </a:lnTo>
                <a:cubicBezTo>
                  <a:pt x="33463" y="39030"/>
                  <a:pt x="31088" y="41481"/>
                  <a:pt x="28965" y="43692"/>
                </a:cubicBezTo>
                <a:cubicBezTo>
                  <a:pt x="28814" y="43429"/>
                  <a:pt x="29254" y="43229"/>
                  <a:pt x="29160" y="43229"/>
                </a:cubicBezTo>
                <a:cubicBezTo>
                  <a:pt x="29128" y="43229"/>
                  <a:pt x="29036" y="43252"/>
                  <a:pt x="28839" y="43303"/>
                </a:cubicBezTo>
                <a:cubicBezTo>
                  <a:pt x="28877" y="43228"/>
                  <a:pt x="28914" y="43177"/>
                  <a:pt x="28952" y="43140"/>
                </a:cubicBezTo>
                <a:lnTo>
                  <a:pt x="29040" y="43052"/>
                </a:lnTo>
                <a:cubicBezTo>
                  <a:pt x="29178" y="42926"/>
                  <a:pt x="29342" y="42901"/>
                  <a:pt x="29580" y="42637"/>
                </a:cubicBezTo>
                <a:cubicBezTo>
                  <a:pt x="29543" y="42624"/>
                  <a:pt x="29518" y="42599"/>
                  <a:pt x="29492" y="42574"/>
                </a:cubicBezTo>
                <a:cubicBezTo>
                  <a:pt x="30443" y="41612"/>
                  <a:pt x="31393" y="40649"/>
                  <a:pt x="32194" y="39835"/>
                </a:cubicBezTo>
                <a:lnTo>
                  <a:pt x="32194" y="39835"/>
                </a:lnTo>
                <a:cubicBezTo>
                  <a:pt x="32194" y="39885"/>
                  <a:pt x="32245" y="39923"/>
                  <a:pt x="32320" y="39948"/>
                </a:cubicBezTo>
                <a:cubicBezTo>
                  <a:pt x="32119" y="40149"/>
                  <a:pt x="31918" y="40375"/>
                  <a:pt x="31692" y="40614"/>
                </a:cubicBezTo>
                <a:cubicBezTo>
                  <a:pt x="31918" y="40388"/>
                  <a:pt x="32119" y="40174"/>
                  <a:pt x="32332" y="39948"/>
                </a:cubicBezTo>
                <a:cubicBezTo>
                  <a:pt x="32358" y="39960"/>
                  <a:pt x="32370" y="39973"/>
                  <a:pt x="32408" y="39973"/>
                </a:cubicBezTo>
                <a:cubicBezTo>
                  <a:pt x="32395" y="39960"/>
                  <a:pt x="32395" y="39923"/>
                  <a:pt x="32383" y="39898"/>
                </a:cubicBezTo>
                <a:cubicBezTo>
                  <a:pt x="32634" y="39646"/>
                  <a:pt x="32885" y="39395"/>
                  <a:pt x="33124" y="39144"/>
                </a:cubicBezTo>
                <a:cubicBezTo>
                  <a:pt x="33129" y="39149"/>
                  <a:pt x="33136" y="39152"/>
                  <a:pt x="33144" y="39152"/>
                </a:cubicBezTo>
                <a:cubicBezTo>
                  <a:pt x="33175" y="39152"/>
                  <a:pt x="33231" y="39109"/>
                  <a:pt x="33350" y="38980"/>
                </a:cubicBezTo>
                <a:cubicBezTo>
                  <a:pt x="33338" y="38968"/>
                  <a:pt x="33338" y="38943"/>
                  <a:pt x="33350" y="38917"/>
                </a:cubicBezTo>
                <a:cubicBezTo>
                  <a:pt x="34871" y="37372"/>
                  <a:pt x="36366" y="35889"/>
                  <a:pt x="37924" y="34331"/>
                </a:cubicBezTo>
                <a:cubicBezTo>
                  <a:pt x="39709" y="32475"/>
                  <a:pt x="40171" y="31932"/>
                  <a:pt x="40082" y="31932"/>
                </a:cubicBezTo>
                <a:cubicBezTo>
                  <a:pt x="40062" y="31932"/>
                  <a:pt x="40014" y="31960"/>
                  <a:pt x="39947" y="32006"/>
                </a:cubicBezTo>
                <a:cubicBezTo>
                  <a:pt x="39570" y="32257"/>
                  <a:pt x="38640" y="33074"/>
                  <a:pt x="38565" y="33074"/>
                </a:cubicBezTo>
                <a:cubicBezTo>
                  <a:pt x="38351" y="33338"/>
                  <a:pt x="38025" y="33728"/>
                  <a:pt x="37120" y="34670"/>
                </a:cubicBezTo>
                <a:cubicBezTo>
                  <a:pt x="36115" y="35625"/>
                  <a:pt x="35109" y="36593"/>
                  <a:pt x="34104" y="37560"/>
                </a:cubicBezTo>
                <a:cubicBezTo>
                  <a:pt x="34071" y="37568"/>
                  <a:pt x="34041" y="37571"/>
                  <a:pt x="34013" y="37571"/>
                </a:cubicBezTo>
                <a:cubicBezTo>
                  <a:pt x="33944" y="37571"/>
                  <a:pt x="33883" y="37553"/>
                  <a:pt x="33803" y="37535"/>
                </a:cubicBezTo>
                <a:lnTo>
                  <a:pt x="33803" y="37535"/>
                </a:lnTo>
                <a:lnTo>
                  <a:pt x="33953" y="37698"/>
                </a:lnTo>
                <a:lnTo>
                  <a:pt x="32697" y="38930"/>
                </a:lnTo>
                <a:cubicBezTo>
                  <a:pt x="32709" y="38892"/>
                  <a:pt x="32722" y="38867"/>
                  <a:pt x="32735" y="38842"/>
                </a:cubicBezTo>
                <a:cubicBezTo>
                  <a:pt x="32690" y="38813"/>
                  <a:pt x="32646" y="38800"/>
                  <a:pt x="32605" y="38800"/>
                </a:cubicBezTo>
                <a:cubicBezTo>
                  <a:pt x="32575" y="38800"/>
                  <a:pt x="32547" y="38806"/>
                  <a:pt x="32521" y="38817"/>
                </a:cubicBezTo>
                <a:cubicBezTo>
                  <a:pt x="32961" y="38390"/>
                  <a:pt x="33375" y="37962"/>
                  <a:pt x="33803" y="37535"/>
                </a:cubicBezTo>
                <a:cubicBezTo>
                  <a:pt x="33928" y="37409"/>
                  <a:pt x="34054" y="37284"/>
                  <a:pt x="34180" y="37171"/>
                </a:cubicBezTo>
                <a:lnTo>
                  <a:pt x="34180" y="37171"/>
                </a:lnTo>
                <a:cubicBezTo>
                  <a:pt x="33777" y="37523"/>
                  <a:pt x="32735" y="38540"/>
                  <a:pt x="31754" y="39495"/>
                </a:cubicBezTo>
                <a:cubicBezTo>
                  <a:pt x="31742" y="39470"/>
                  <a:pt x="31729" y="39458"/>
                  <a:pt x="31729" y="39433"/>
                </a:cubicBezTo>
                <a:cubicBezTo>
                  <a:pt x="31717" y="39407"/>
                  <a:pt x="31717" y="39395"/>
                  <a:pt x="31717" y="39370"/>
                </a:cubicBezTo>
                <a:cubicBezTo>
                  <a:pt x="33463" y="37560"/>
                  <a:pt x="35197" y="35801"/>
                  <a:pt x="36806" y="34205"/>
                </a:cubicBezTo>
                <a:cubicBezTo>
                  <a:pt x="37019" y="33979"/>
                  <a:pt x="37233" y="33778"/>
                  <a:pt x="37434" y="33577"/>
                </a:cubicBezTo>
                <a:cubicBezTo>
                  <a:pt x="37899" y="33112"/>
                  <a:pt x="38351" y="32685"/>
                  <a:pt x="38779" y="32257"/>
                </a:cubicBezTo>
                <a:cubicBezTo>
                  <a:pt x="38796" y="32266"/>
                  <a:pt x="38814" y="32275"/>
                  <a:pt x="38836" y="32275"/>
                </a:cubicBezTo>
                <a:cubicBezTo>
                  <a:pt x="38846" y="32275"/>
                  <a:pt x="38856" y="32274"/>
                  <a:pt x="38867" y="32270"/>
                </a:cubicBezTo>
                <a:cubicBezTo>
                  <a:pt x="38854" y="32245"/>
                  <a:pt x="38842" y="32232"/>
                  <a:pt x="38829" y="32207"/>
                </a:cubicBezTo>
                <a:cubicBezTo>
                  <a:pt x="38904" y="32144"/>
                  <a:pt x="38980" y="32069"/>
                  <a:pt x="39055" y="31994"/>
                </a:cubicBezTo>
                <a:cubicBezTo>
                  <a:pt x="39219" y="31843"/>
                  <a:pt x="39382" y="31679"/>
                  <a:pt x="39545" y="31529"/>
                </a:cubicBezTo>
                <a:cubicBezTo>
                  <a:pt x="39696" y="31378"/>
                  <a:pt x="39847" y="31240"/>
                  <a:pt x="39998" y="31101"/>
                </a:cubicBezTo>
                <a:cubicBezTo>
                  <a:pt x="40148" y="30951"/>
                  <a:pt x="40299" y="30812"/>
                  <a:pt x="40450" y="30674"/>
                </a:cubicBezTo>
                <a:cubicBezTo>
                  <a:pt x="40613" y="30523"/>
                  <a:pt x="40777" y="30360"/>
                  <a:pt x="40927" y="30222"/>
                </a:cubicBezTo>
                <a:cubicBezTo>
                  <a:pt x="41355" y="29820"/>
                  <a:pt x="41769" y="29455"/>
                  <a:pt x="42146" y="29116"/>
                </a:cubicBezTo>
                <a:cubicBezTo>
                  <a:pt x="42211" y="29052"/>
                  <a:pt x="42282" y="28987"/>
                  <a:pt x="42350" y="28928"/>
                </a:cubicBezTo>
                <a:lnTo>
                  <a:pt x="42350" y="28928"/>
                </a:lnTo>
                <a:cubicBezTo>
                  <a:pt x="41167" y="29951"/>
                  <a:pt x="39974" y="30997"/>
                  <a:pt x="38804" y="32056"/>
                </a:cubicBezTo>
                <a:cubicBezTo>
                  <a:pt x="38791" y="31981"/>
                  <a:pt x="38816" y="31880"/>
                  <a:pt x="38867" y="31792"/>
                </a:cubicBezTo>
                <a:cubicBezTo>
                  <a:pt x="38955" y="31705"/>
                  <a:pt x="39043" y="31617"/>
                  <a:pt x="39131" y="31529"/>
                </a:cubicBezTo>
                <a:cubicBezTo>
                  <a:pt x="39193" y="31491"/>
                  <a:pt x="39269" y="31453"/>
                  <a:pt x="39369" y="31441"/>
                </a:cubicBezTo>
                <a:cubicBezTo>
                  <a:pt x="39382" y="31390"/>
                  <a:pt x="39382" y="31328"/>
                  <a:pt x="39382" y="31277"/>
                </a:cubicBezTo>
                <a:cubicBezTo>
                  <a:pt x="39495" y="31152"/>
                  <a:pt x="39608" y="31039"/>
                  <a:pt x="39721" y="30925"/>
                </a:cubicBezTo>
                <a:lnTo>
                  <a:pt x="39721" y="30925"/>
                </a:lnTo>
                <a:cubicBezTo>
                  <a:pt x="39714" y="30969"/>
                  <a:pt x="39724" y="30996"/>
                  <a:pt x="39760" y="30996"/>
                </a:cubicBezTo>
                <a:cubicBezTo>
                  <a:pt x="39786" y="30996"/>
                  <a:pt x="39827" y="30982"/>
                  <a:pt x="39885" y="30951"/>
                </a:cubicBezTo>
                <a:cubicBezTo>
                  <a:pt x="39897" y="30875"/>
                  <a:pt x="39972" y="30863"/>
                  <a:pt x="39985" y="30787"/>
                </a:cubicBezTo>
                <a:lnTo>
                  <a:pt x="39910" y="30737"/>
                </a:lnTo>
                <a:cubicBezTo>
                  <a:pt x="41053" y="29581"/>
                  <a:pt x="42247" y="28412"/>
                  <a:pt x="43328" y="27407"/>
                </a:cubicBezTo>
                <a:cubicBezTo>
                  <a:pt x="43328" y="27403"/>
                  <a:pt x="43328" y="27399"/>
                  <a:pt x="43328" y="27394"/>
                </a:cubicBezTo>
                <a:cubicBezTo>
                  <a:pt x="44107" y="26678"/>
                  <a:pt x="44810" y="26050"/>
                  <a:pt x="45363" y="25585"/>
                </a:cubicBezTo>
                <a:cubicBezTo>
                  <a:pt x="45715" y="25255"/>
                  <a:pt x="45846" y="25110"/>
                  <a:pt x="45807" y="25110"/>
                </a:cubicBezTo>
                <a:cubicBezTo>
                  <a:pt x="45713" y="25110"/>
                  <a:pt x="44621" y="25963"/>
                  <a:pt x="43277" y="27093"/>
                </a:cubicBezTo>
                <a:cubicBezTo>
                  <a:pt x="43240" y="27093"/>
                  <a:pt x="43189" y="27093"/>
                  <a:pt x="43114" y="27118"/>
                </a:cubicBezTo>
                <a:lnTo>
                  <a:pt x="43101" y="27193"/>
                </a:lnTo>
                <a:cubicBezTo>
                  <a:pt x="42913" y="27278"/>
                  <a:pt x="42647" y="27321"/>
                  <a:pt x="42456" y="27321"/>
                </a:cubicBezTo>
                <a:cubicBezTo>
                  <a:pt x="42393" y="27321"/>
                  <a:pt x="42338" y="27316"/>
                  <a:pt x="42297" y="27306"/>
                </a:cubicBezTo>
                <a:lnTo>
                  <a:pt x="42297" y="27306"/>
                </a:lnTo>
                <a:cubicBezTo>
                  <a:pt x="42461" y="27394"/>
                  <a:pt x="42611" y="27445"/>
                  <a:pt x="42800" y="27495"/>
                </a:cubicBezTo>
                <a:cubicBezTo>
                  <a:pt x="42272" y="27947"/>
                  <a:pt x="41719" y="28425"/>
                  <a:pt x="41179" y="28890"/>
                </a:cubicBezTo>
                <a:lnTo>
                  <a:pt x="41141" y="28852"/>
                </a:lnTo>
                <a:cubicBezTo>
                  <a:pt x="41455" y="28626"/>
                  <a:pt x="41267" y="28538"/>
                  <a:pt x="41217" y="28425"/>
                </a:cubicBezTo>
                <a:lnTo>
                  <a:pt x="41217" y="28425"/>
                </a:lnTo>
                <a:lnTo>
                  <a:pt x="40827" y="29003"/>
                </a:lnTo>
                <a:lnTo>
                  <a:pt x="40827" y="29003"/>
                </a:lnTo>
                <a:lnTo>
                  <a:pt x="41091" y="28978"/>
                </a:lnTo>
                <a:lnTo>
                  <a:pt x="41091" y="28978"/>
                </a:lnTo>
                <a:cubicBezTo>
                  <a:pt x="40312" y="29656"/>
                  <a:pt x="39583" y="30310"/>
                  <a:pt x="39005" y="30812"/>
                </a:cubicBezTo>
                <a:cubicBezTo>
                  <a:pt x="38816" y="30687"/>
                  <a:pt x="38578" y="30586"/>
                  <a:pt x="38351" y="30511"/>
                </a:cubicBezTo>
                <a:cubicBezTo>
                  <a:pt x="38881" y="29909"/>
                  <a:pt x="39247" y="29470"/>
                  <a:pt x="39153" y="29470"/>
                </a:cubicBezTo>
                <a:cubicBezTo>
                  <a:pt x="39134" y="29470"/>
                  <a:pt x="39093" y="29489"/>
                  <a:pt x="39030" y="29531"/>
                </a:cubicBezTo>
                <a:cubicBezTo>
                  <a:pt x="39118" y="29455"/>
                  <a:pt x="39219" y="29342"/>
                  <a:pt x="39344" y="29191"/>
                </a:cubicBezTo>
                <a:lnTo>
                  <a:pt x="39344" y="29191"/>
                </a:lnTo>
                <a:cubicBezTo>
                  <a:pt x="39288" y="29224"/>
                  <a:pt x="39256" y="29237"/>
                  <a:pt x="39240" y="29237"/>
                </a:cubicBezTo>
                <a:cubicBezTo>
                  <a:pt x="39195" y="29237"/>
                  <a:pt x="39275" y="29134"/>
                  <a:pt x="39294" y="29078"/>
                </a:cubicBezTo>
                <a:cubicBezTo>
                  <a:pt x="39281" y="29066"/>
                  <a:pt x="39281" y="29053"/>
                  <a:pt x="39269" y="29053"/>
                </a:cubicBezTo>
                <a:cubicBezTo>
                  <a:pt x="39319" y="29053"/>
                  <a:pt x="39344" y="29053"/>
                  <a:pt x="39306" y="29066"/>
                </a:cubicBezTo>
                <a:cubicBezTo>
                  <a:pt x="39306" y="29078"/>
                  <a:pt x="39294" y="29078"/>
                  <a:pt x="39294" y="29078"/>
                </a:cubicBezTo>
                <a:cubicBezTo>
                  <a:pt x="39319" y="29116"/>
                  <a:pt x="39332" y="29154"/>
                  <a:pt x="39344" y="29191"/>
                </a:cubicBezTo>
                <a:cubicBezTo>
                  <a:pt x="39344" y="29191"/>
                  <a:pt x="39344" y="29191"/>
                  <a:pt x="39344" y="29191"/>
                </a:cubicBezTo>
                <a:lnTo>
                  <a:pt x="39344" y="29191"/>
                </a:lnTo>
                <a:cubicBezTo>
                  <a:pt x="39344" y="29191"/>
                  <a:pt x="39344" y="29191"/>
                  <a:pt x="39344" y="29191"/>
                </a:cubicBezTo>
                <a:lnTo>
                  <a:pt x="39344" y="29191"/>
                </a:lnTo>
                <a:cubicBezTo>
                  <a:pt x="39457" y="29505"/>
                  <a:pt x="39244" y="29895"/>
                  <a:pt x="39646" y="29945"/>
                </a:cubicBezTo>
                <a:cubicBezTo>
                  <a:pt x="40010" y="29568"/>
                  <a:pt x="39734" y="29518"/>
                  <a:pt x="39872" y="29204"/>
                </a:cubicBezTo>
                <a:lnTo>
                  <a:pt x="39872" y="29204"/>
                </a:lnTo>
                <a:cubicBezTo>
                  <a:pt x="39728" y="29372"/>
                  <a:pt x="39665" y="29429"/>
                  <a:pt x="39640" y="29429"/>
                </a:cubicBezTo>
                <a:cubicBezTo>
                  <a:pt x="39584" y="29429"/>
                  <a:pt x="39709" y="29154"/>
                  <a:pt x="39552" y="29154"/>
                </a:cubicBezTo>
                <a:cubicBezTo>
                  <a:pt x="39512" y="29154"/>
                  <a:pt x="39453" y="29172"/>
                  <a:pt x="39369" y="29216"/>
                </a:cubicBezTo>
                <a:cubicBezTo>
                  <a:pt x="39457" y="29066"/>
                  <a:pt x="39558" y="28953"/>
                  <a:pt x="39646" y="28852"/>
                </a:cubicBezTo>
                <a:lnTo>
                  <a:pt x="39646" y="28852"/>
                </a:lnTo>
                <a:cubicBezTo>
                  <a:pt x="39508" y="28927"/>
                  <a:pt x="39382" y="28990"/>
                  <a:pt x="39231" y="29041"/>
                </a:cubicBezTo>
                <a:lnTo>
                  <a:pt x="39269" y="29041"/>
                </a:lnTo>
                <a:lnTo>
                  <a:pt x="38804" y="29707"/>
                </a:lnTo>
                <a:cubicBezTo>
                  <a:pt x="38779" y="29732"/>
                  <a:pt x="38754" y="29744"/>
                  <a:pt x="38728" y="29769"/>
                </a:cubicBezTo>
                <a:cubicBezTo>
                  <a:pt x="38603" y="29832"/>
                  <a:pt x="38465" y="29857"/>
                  <a:pt x="38276" y="29870"/>
                </a:cubicBezTo>
                <a:lnTo>
                  <a:pt x="39055" y="29103"/>
                </a:lnTo>
                <a:cubicBezTo>
                  <a:pt x="39118" y="29078"/>
                  <a:pt x="39181" y="29066"/>
                  <a:pt x="39231" y="29041"/>
                </a:cubicBezTo>
                <a:cubicBezTo>
                  <a:pt x="39193" y="29041"/>
                  <a:pt x="39143" y="29041"/>
                  <a:pt x="39105" y="29053"/>
                </a:cubicBezTo>
                <a:cubicBezTo>
                  <a:pt x="39797" y="28362"/>
                  <a:pt x="40500" y="27683"/>
                  <a:pt x="41191" y="27017"/>
                </a:cubicBezTo>
                <a:lnTo>
                  <a:pt x="41418" y="27093"/>
                </a:lnTo>
                <a:cubicBezTo>
                  <a:pt x="41455" y="27068"/>
                  <a:pt x="41506" y="27030"/>
                  <a:pt x="41543" y="26992"/>
                </a:cubicBezTo>
                <a:cubicBezTo>
                  <a:pt x="41500" y="26971"/>
                  <a:pt x="41428" y="26940"/>
                  <a:pt x="41329" y="26940"/>
                </a:cubicBezTo>
                <a:cubicBezTo>
                  <a:pt x="41313" y="26940"/>
                  <a:pt x="41297" y="26940"/>
                  <a:pt x="41279" y="26942"/>
                </a:cubicBezTo>
                <a:lnTo>
                  <a:pt x="42159" y="26100"/>
                </a:lnTo>
                <a:cubicBezTo>
                  <a:pt x="42197" y="26113"/>
                  <a:pt x="42234" y="26125"/>
                  <a:pt x="42259" y="26150"/>
                </a:cubicBezTo>
                <a:lnTo>
                  <a:pt x="42360" y="25912"/>
                </a:lnTo>
                <a:cubicBezTo>
                  <a:pt x="43064" y="25258"/>
                  <a:pt x="43755" y="24617"/>
                  <a:pt x="44471" y="24002"/>
                </a:cubicBezTo>
                <a:lnTo>
                  <a:pt x="45225" y="23323"/>
                </a:lnTo>
                <a:lnTo>
                  <a:pt x="45225" y="23323"/>
                </a:lnTo>
                <a:cubicBezTo>
                  <a:pt x="45049" y="23449"/>
                  <a:pt x="44835" y="23625"/>
                  <a:pt x="44584" y="23826"/>
                </a:cubicBezTo>
                <a:cubicBezTo>
                  <a:pt x="44622" y="23788"/>
                  <a:pt x="44647" y="23750"/>
                  <a:pt x="44685" y="23700"/>
                </a:cubicBezTo>
                <a:lnTo>
                  <a:pt x="44609" y="23700"/>
                </a:lnTo>
                <a:cubicBezTo>
                  <a:pt x="44572" y="23738"/>
                  <a:pt x="44509" y="23788"/>
                  <a:pt x="44396" y="23863"/>
                </a:cubicBezTo>
                <a:cubicBezTo>
                  <a:pt x="44433" y="23876"/>
                  <a:pt x="44459" y="23901"/>
                  <a:pt x="44459" y="23926"/>
                </a:cubicBezTo>
                <a:cubicBezTo>
                  <a:pt x="44257" y="24090"/>
                  <a:pt x="44031" y="24291"/>
                  <a:pt x="43780" y="24504"/>
                </a:cubicBezTo>
                <a:lnTo>
                  <a:pt x="43880" y="24240"/>
                </a:lnTo>
                <a:cubicBezTo>
                  <a:pt x="43872" y="24238"/>
                  <a:pt x="43863" y="24236"/>
                  <a:pt x="43852" y="24236"/>
                </a:cubicBezTo>
                <a:cubicBezTo>
                  <a:pt x="43770" y="24236"/>
                  <a:pt x="43633" y="24316"/>
                  <a:pt x="43566" y="24316"/>
                </a:cubicBezTo>
                <a:cubicBezTo>
                  <a:pt x="43541" y="24316"/>
                  <a:pt x="43529" y="24316"/>
                  <a:pt x="43516" y="24291"/>
                </a:cubicBezTo>
                <a:cubicBezTo>
                  <a:pt x="43466" y="24353"/>
                  <a:pt x="43441" y="24416"/>
                  <a:pt x="43428" y="24454"/>
                </a:cubicBezTo>
                <a:cubicBezTo>
                  <a:pt x="43390" y="24580"/>
                  <a:pt x="43491" y="24605"/>
                  <a:pt x="43642" y="24617"/>
                </a:cubicBezTo>
                <a:cubicBezTo>
                  <a:pt x="43189" y="25007"/>
                  <a:pt x="42687" y="25447"/>
                  <a:pt x="42146" y="25949"/>
                </a:cubicBezTo>
                <a:cubicBezTo>
                  <a:pt x="42109" y="25962"/>
                  <a:pt x="42071" y="25974"/>
                  <a:pt x="42033" y="25974"/>
                </a:cubicBezTo>
                <a:cubicBezTo>
                  <a:pt x="42012" y="25979"/>
                  <a:pt x="41991" y="25981"/>
                  <a:pt x="41971" y="25981"/>
                </a:cubicBezTo>
                <a:cubicBezTo>
                  <a:pt x="41930" y="25981"/>
                  <a:pt x="41891" y="25970"/>
                  <a:pt x="41857" y="25937"/>
                </a:cubicBezTo>
                <a:lnTo>
                  <a:pt x="41857" y="25937"/>
                </a:lnTo>
                <a:cubicBezTo>
                  <a:pt x="41883" y="25974"/>
                  <a:pt x="41933" y="26012"/>
                  <a:pt x="41983" y="26025"/>
                </a:cubicBezTo>
                <a:cubicBezTo>
                  <a:pt x="41996" y="26037"/>
                  <a:pt x="42021" y="26037"/>
                  <a:pt x="42033" y="26050"/>
                </a:cubicBezTo>
                <a:cubicBezTo>
                  <a:pt x="40764" y="27231"/>
                  <a:pt x="39269" y="28664"/>
                  <a:pt x="37748" y="30184"/>
                </a:cubicBezTo>
                <a:lnTo>
                  <a:pt x="37698" y="30084"/>
                </a:lnTo>
                <a:lnTo>
                  <a:pt x="37711" y="30234"/>
                </a:lnTo>
                <a:cubicBezTo>
                  <a:pt x="37497" y="30435"/>
                  <a:pt x="37296" y="30636"/>
                  <a:pt x="37095" y="30850"/>
                </a:cubicBezTo>
                <a:lnTo>
                  <a:pt x="37057" y="30812"/>
                </a:lnTo>
                <a:lnTo>
                  <a:pt x="37045" y="30888"/>
                </a:lnTo>
                <a:cubicBezTo>
                  <a:pt x="36655" y="31290"/>
                  <a:pt x="36253" y="31692"/>
                  <a:pt x="35863" y="32094"/>
                </a:cubicBezTo>
                <a:cubicBezTo>
                  <a:pt x="35851" y="32082"/>
                  <a:pt x="35826" y="32069"/>
                  <a:pt x="35826" y="32056"/>
                </a:cubicBezTo>
                <a:lnTo>
                  <a:pt x="35713" y="32245"/>
                </a:lnTo>
                <a:cubicBezTo>
                  <a:pt x="35486" y="32458"/>
                  <a:pt x="35273" y="32672"/>
                  <a:pt x="35059" y="32898"/>
                </a:cubicBezTo>
                <a:cubicBezTo>
                  <a:pt x="35022" y="32898"/>
                  <a:pt x="34971" y="32911"/>
                  <a:pt x="34921" y="32911"/>
                </a:cubicBezTo>
                <a:cubicBezTo>
                  <a:pt x="34946" y="32936"/>
                  <a:pt x="34971" y="32949"/>
                  <a:pt x="34996" y="32961"/>
                </a:cubicBezTo>
                <a:cubicBezTo>
                  <a:pt x="34720" y="33238"/>
                  <a:pt x="34456" y="33514"/>
                  <a:pt x="34180" y="33790"/>
                </a:cubicBezTo>
                <a:cubicBezTo>
                  <a:pt x="34176" y="33789"/>
                  <a:pt x="34173" y="33788"/>
                  <a:pt x="34169" y="33788"/>
                </a:cubicBezTo>
                <a:cubicBezTo>
                  <a:pt x="34145" y="33788"/>
                  <a:pt x="34115" y="33822"/>
                  <a:pt x="34104" y="33866"/>
                </a:cubicBezTo>
                <a:cubicBezTo>
                  <a:pt x="32169" y="35826"/>
                  <a:pt x="30410" y="37598"/>
                  <a:pt x="29203" y="38679"/>
                </a:cubicBezTo>
                <a:cubicBezTo>
                  <a:pt x="28838" y="39014"/>
                  <a:pt x="28657" y="39165"/>
                  <a:pt x="28627" y="39165"/>
                </a:cubicBezTo>
                <a:cubicBezTo>
                  <a:pt x="28534" y="39165"/>
                  <a:pt x="29952" y="37657"/>
                  <a:pt x="31842" y="35701"/>
                </a:cubicBezTo>
                <a:cubicBezTo>
                  <a:pt x="33086" y="34419"/>
                  <a:pt x="34531" y="32949"/>
                  <a:pt x="35889" y="31604"/>
                </a:cubicBezTo>
                <a:cubicBezTo>
                  <a:pt x="37246" y="30247"/>
                  <a:pt x="38515" y="29015"/>
                  <a:pt x="39369" y="28173"/>
                </a:cubicBezTo>
                <a:lnTo>
                  <a:pt x="39369" y="28199"/>
                </a:lnTo>
                <a:cubicBezTo>
                  <a:pt x="39369" y="28186"/>
                  <a:pt x="39382" y="28161"/>
                  <a:pt x="39394" y="28148"/>
                </a:cubicBezTo>
                <a:cubicBezTo>
                  <a:pt x="39508" y="28048"/>
                  <a:pt x="39608" y="27935"/>
                  <a:pt x="39696" y="27847"/>
                </a:cubicBezTo>
                <a:cubicBezTo>
                  <a:pt x="39784" y="27797"/>
                  <a:pt x="39885" y="27759"/>
                  <a:pt x="39998" y="27721"/>
                </a:cubicBezTo>
                <a:cubicBezTo>
                  <a:pt x="39998" y="27658"/>
                  <a:pt x="39972" y="27633"/>
                  <a:pt x="39947" y="27608"/>
                </a:cubicBezTo>
                <a:lnTo>
                  <a:pt x="39935" y="27608"/>
                </a:lnTo>
                <a:cubicBezTo>
                  <a:pt x="39885" y="27570"/>
                  <a:pt x="39822" y="27558"/>
                  <a:pt x="39746" y="27545"/>
                </a:cubicBezTo>
                <a:cubicBezTo>
                  <a:pt x="39671" y="27533"/>
                  <a:pt x="39621" y="27507"/>
                  <a:pt x="39633" y="27420"/>
                </a:cubicBezTo>
                <a:lnTo>
                  <a:pt x="39633" y="27420"/>
                </a:lnTo>
                <a:cubicBezTo>
                  <a:pt x="39533" y="27545"/>
                  <a:pt x="39482" y="27696"/>
                  <a:pt x="39432" y="27859"/>
                </a:cubicBezTo>
                <a:cubicBezTo>
                  <a:pt x="39407" y="27947"/>
                  <a:pt x="39394" y="28035"/>
                  <a:pt x="39382" y="28123"/>
                </a:cubicBezTo>
                <a:cubicBezTo>
                  <a:pt x="36781" y="30498"/>
                  <a:pt x="33250" y="33954"/>
                  <a:pt x="31289" y="35826"/>
                </a:cubicBezTo>
                <a:cubicBezTo>
                  <a:pt x="30445" y="36633"/>
                  <a:pt x="29885" y="37138"/>
                  <a:pt x="29814" y="37138"/>
                </a:cubicBezTo>
                <a:cubicBezTo>
                  <a:pt x="29721" y="37138"/>
                  <a:pt x="30483" y="36255"/>
                  <a:pt x="32571" y="34017"/>
                </a:cubicBezTo>
                <a:cubicBezTo>
                  <a:pt x="33348" y="33277"/>
                  <a:pt x="33564" y="33101"/>
                  <a:pt x="33608" y="33101"/>
                </a:cubicBezTo>
                <a:cubicBezTo>
                  <a:pt x="33647" y="33101"/>
                  <a:pt x="33543" y="33246"/>
                  <a:pt x="33586" y="33246"/>
                </a:cubicBezTo>
                <a:cubicBezTo>
                  <a:pt x="33609" y="33246"/>
                  <a:pt x="33677" y="33201"/>
                  <a:pt x="33840" y="33062"/>
                </a:cubicBezTo>
                <a:cubicBezTo>
                  <a:pt x="35574" y="31214"/>
                  <a:pt x="37321" y="29380"/>
                  <a:pt x="39093" y="27595"/>
                </a:cubicBezTo>
                <a:cubicBezTo>
                  <a:pt x="41380" y="25497"/>
                  <a:pt x="42951" y="24178"/>
                  <a:pt x="44107" y="23248"/>
                </a:cubicBezTo>
                <a:cubicBezTo>
                  <a:pt x="45263" y="22305"/>
                  <a:pt x="46017" y="21752"/>
                  <a:pt x="46720" y="21237"/>
                </a:cubicBezTo>
                <a:cubicBezTo>
                  <a:pt x="47437" y="20722"/>
                  <a:pt x="48090" y="20232"/>
                  <a:pt x="49083" y="19566"/>
                </a:cubicBezTo>
                <a:cubicBezTo>
                  <a:pt x="49585" y="19227"/>
                  <a:pt x="50163" y="18850"/>
                  <a:pt x="50867" y="18460"/>
                </a:cubicBezTo>
                <a:cubicBezTo>
                  <a:pt x="51219" y="18272"/>
                  <a:pt x="51596" y="18083"/>
                  <a:pt x="51998" y="17920"/>
                </a:cubicBezTo>
                <a:cubicBezTo>
                  <a:pt x="52388" y="17769"/>
                  <a:pt x="52802" y="17643"/>
                  <a:pt x="53079" y="17618"/>
                </a:cubicBezTo>
                <a:lnTo>
                  <a:pt x="53079" y="17618"/>
                </a:lnTo>
                <a:cubicBezTo>
                  <a:pt x="52915" y="17631"/>
                  <a:pt x="52677" y="17668"/>
                  <a:pt x="52413" y="17744"/>
                </a:cubicBezTo>
                <a:cubicBezTo>
                  <a:pt x="52161" y="17819"/>
                  <a:pt x="51885" y="17920"/>
                  <a:pt x="51621" y="18045"/>
                </a:cubicBezTo>
                <a:cubicBezTo>
                  <a:pt x="51068" y="18272"/>
                  <a:pt x="50540" y="18561"/>
                  <a:pt x="50038" y="18862"/>
                </a:cubicBezTo>
                <a:cubicBezTo>
                  <a:pt x="49033" y="19453"/>
                  <a:pt x="48165" y="20056"/>
                  <a:pt x="47424" y="20596"/>
                </a:cubicBezTo>
                <a:cubicBezTo>
                  <a:pt x="45929" y="21702"/>
                  <a:pt x="44898" y="22531"/>
                  <a:pt x="44169" y="23109"/>
                </a:cubicBezTo>
                <a:cubicBezTo>
                  <a:pt x="42699" y="24278"/>
                  <a:pt x="42398" y="24441"/>
                  <a:pt x="42084" y="24592"/>
                </a:cubicBezTo>
                <a:cubicBezTo>
                  <a:pt x="41782" y="24743"/>
                  <a:pt x="41468" y="24894"/>
                  <a:pt x="40023" y="26125"/>
                </a:cubicBezTo>
                <a:cubicBezTo>
                  <a:pt x="38603" y="27369"/>
                  <a:pt x="36052" y="29719"/>
                  <a:pt x="31415" y="34456"/>
                </a:cubicBezTo>
                <a:cubicBezTo>
                  <a:pt x="32684" y="33087"/>
                  <a:pt x="33966" y="31742"/>
                  <a:pt x="35248" y="30398"/>
                </a:cubicBezTo>
                <a:lnTo>
                  <a:pt x="35248" y="30398"/>
                </a:lnTo>
                <a:cubicBezTo>
                  <a:pt x="35233" y="30417"/>
                  <a:pt x="35229" y="30425"/>
                  <a:pt x="35233" y="30425"/>
                </a:cubicBezTo>
                <a:cubicBezTo>
                  <a:pt x="35269" y="30425"/>
                  <a:pt x="36015" y="29694"/>
                  <a:pt x="36052" y="29694"/>
                </a:cubicBezTo>
                <a:cubicBezTo>
                  <a:pt x="36056" y="29694"/>
                  <a:pt x="36052" y="29702"/>
                  <a:pt x="36039" y="29719"/>
                </a:cubicBezTo>
                <a:cubicBezTo>
                  <a:pt x="37546" y="28179"/>
                  <a:pt x="38148" y="27553"/>
                  <a:pt x="38114" y="27553"/>
                </a:cubicBezTo>
                <a:cubicBezTo>
                  <a:pt x="38097" y="27553"/>
                  <a:pt x="37941" y="27690"/>
                  <a:pt x="37673" y="27935"/>
                </a:cubicBezTo>
                <a:cubicBezTo>
                  <a:pt x="36831" y="28701"/>
                  <a:pt x="34908" y="30548"/>
                  <a:pt x="32810" y="32634"/>
                </a:cubicBezTo>
                <a:cubicBezTo>
                  <a:pt x="29141" y="36303"/>
                  <a:pt x="24908" y="40672"/>
                  <a:pt x="24745" y="40672"/>
                </a:cubicBezTo>
                <a:cubicBezTo>
                  <a:pt x="24722" y="40672"/>
                  <a:pt x="24776" y="40590"/>
                  <a:pt x="24918" y="40413"/>
                </a:cubicBezTo>
                <a:cubicBezTo>
                  <a:pt x="25597" y="39621"/>
                  <a:pt x="26602" y="38490"/>
                  <a:pt x="27733" y="37296"/>
                </a:cubicBezTo>
                <a:lnTo>
                  <a:pt x="27985" y="37020"/>
                </a:lnTo>
                <a:cubicBezTo>
                  <a:pt x="28324" y="36668"/>
                  <a:pt x="28651" y="36316"/>
                  <a:pt x="28990" y="35964"/>
                </a:cubicBezTo>
                <a:lnTo>
                  <a:pt x="29203" y="35751"/>
                </a:lnTo>
                <a:cubicBezTo>
                  <a:pt x="29844" y="35085"/>
                  <a:pt x="30485" y="34431"/>
                  <a:pt x="31113" y="33816"/>
                </a:cubicBezTo>
                <a:lnTo>
                  <a:pt x="31113" y="33816"/>
                </a:lnTo>
                <a:lnTo>
                  <a:pt x="30209" y="34683"/>
                </a:lnTo>
                <a:lnTo>
                  <a:pt x="30133" y="34758"/>
                </a:lnTo>
                <a:lnTo>
                  <a:pt x="28525" y="36291"/>
                </a:lnTo>
                <a:lnTo>
                  <a:pt x="27796" y="36982"/>
                </a:lnTo>
                <a:lnTo>
                  <a:pt x="27507" y="37271"/>
                </a:lnTo>
                <a:lnTo>
                  <a:pt x="27180" y="37585"/>
                </a:lnTo>
                <a:lnTo>
                  <a:pt x="26376" y="38364"/>
                </a:lnTo>
                <a:cubicBezTo>
                  <a:pt x="26389" y="38339"/>
                  <a:pt x="26426" y="38302"/>
                  <a:pt x="26477" y="38239"/>
                </a:cubicBezTo>
                <a:cubicBezTo>
                  <a:pt x="26665" y="38013"/>
                  <a:pt x="27055" y="37598"/>
                  <a:pt x="27507" y="37133"/>
                </a:cubicBezTo>
                <a:cubicBezTo>
                  <a:pt x="28223" y="36366"/>
                  <a:pt x="29078" y="35487"/>
                  <a:pt x="29442" y="35160"/>
                </a:cubicBezTo>
                <a:lnTo>
                  <a:pt x="29442" y="35160"/>
                </a:lnTo>
                <a:lnTo>
                  <a:pt x="28613" y="35763"/>
                </a:lnTo>
                <a:lnTo>
                  <a:pt x="28387" y="35927"/>
                </a:lnTo>
                <a:lnTo>
                  <a:pt x="27871" y="36304"/>
                </a:lnTo>
                <a:lnTo>
                  <a:pt x="27859" y="36316"/>
                </a:lnTo>
                <a:lnTo>
                  <a:pt x="28323" y="35819"/>
                </a:lnTo>
                <a:lnTo>
                  <a:pt x="28323" y="35819"/>
                </a:lnTo>
                <a:cubicBezTo>
                  <a:pt x="28190" y="35960"/>
                  <a:pt x="28048" y="36102"/>
                  <a:pt x="27897" y="36253"/>
                </a:cubicBezTo>
                <a:cubicBezTo>
                  <a:pt x="25924" y="38239"/>
                  <a:pt x="23398" y="40790"/>
                  <a:pt x="21387" y="42813"/>
                </a:cubicBezTo>
                <a:cubicBezTo>
                  <a:pt x="21362" y="42838"/>
                  <a:pt x="21325" y="42876"/>
                  <a:pt x="21287" y="42913"/>
                </a:cubicBezTo>
                <a:cubicBezTo>
                  <a:pt x="21276" y="43188"/>
                  <a:pt x="21697" y="43540"/>
                  <a:pt x="22097" y="43540"/>
                </a:cubicBezTo>
                <a:cubicBezTo>
                  <a:pt x="22155" y="43540"/>
                  <a:pt x="22212" y="43532"/>
                  <a:pt x="22267" y="43517"/>
                </a:cubicBezTo>
                <a:lnTo>
                  <a:pt x="22267" y="43517"/>
                </a:lnTo>
                <a:cubicBezTo>
                  <a:pt x="22317" y="43630"/>
                  <a:pt x="21790" y="43818"/>
                  <a:pt x="21614" y="43981"/>
                </a:cubicBezTo>
                <a:cubicBezTo>
                  <a:pt x="20960" y="44384"/>
                  <a:pt x="20948" y="44899"/>
                  <a:pt x="20470" y="45276"/>
                </a:cubicBezTo>
                <a:lnTo>
                  <a:pt x="20709" y="44874"/>
                </a:lnTo>
                <a:lnTo>
                  <a:pt x="20709" y="44874"/>
                </a:lnTo>
                <a:cubicBezTo>
                  <a:pt x="20608" y="44899"/>
                  <a:pt x="20030" y="45590"/>
                  <a:pt x="19993" y="45741"/>
                </a:cubicBezTo>
                <a:cubicBezTo>
                  <a:pt x="19926" y="45707"/>
                  <a:pt x="20027" y="45278"/>
                  <a:pt x="19875" y="45278"/>
                </a:cubicBezTo>
                <a:cubicBezTo>
                  <a:pt x="19856" y="45278"/>
                  <a:pt x="19833" y="45285"/>
                  <a:pt x="19804" y="45301"/>
                </a:cubicBezTo>
                <a:cubicBezTo>
                  <a:pt x="19013" y="46055"/>
                  <a:pt x="18560" y="47048"/>
                  <a:pt x="18749" y="47148"/>
                </a:cubicBezTo>
                <a:lnTo>
                  <a:pt x="19779" y="45816"/>
                </a:lnTo>
                <a:lnTo>
                  <a:pt x="19779" y="45816"/>
                </a:lnTo>
                <a:cubicBezTo>
                  <a:pt x="19942" y="45891"/>
                  <a:pt x="19075" y="46771"/>
                  <a:pt x="19264" y="46872"/>
                </a:cubicBezTo>
                <a:lnTo>
                  <a:pt x="18133" y="47927"/>
                </a:lnTo>
                <a:cubicBezTo>
                  <a:pt x="18258" y="47802"/>
                  <a:pt x="18578" y="47410"/>
                  <a:pt x="18471" y="47410"/>
                </a:cubicBezTo>
                <a:cubicBezTo>
                  <a:pt x="18460" y="47410"/>
                  <a:pt x="18444" y="47415"/>
                  <a:pt x="18422" y="47425"/>
                </a:cubicBezTo>
                <a:cubicBezTo>
                  <a:pt x="17970" y="47902"/>
                  <a:pt x="18158" y="47651"/>
                  <a:pt x="17794" y="47902"/>
                </a:cubicBezTo>
                <a:cubicBezTo>
                  <a:pt x="18171" y="47223"/>
                  <a:pt x="18749" y="45841"/>
                  <a:pt x="18899" y="45301"/>
                </a:cubicBezTo>
                <a:lnTo>
                  <a:pt x="18899" y="45301"/>
                </a:lnTo>
                <a:lnTo>
                  <a:pt x="18434" y="45942"/>
                </a:lnTo>
                <a:lnTo>
                  <a:pt x="18221" y="46017"/>
                </a:lnTo>
                <a:cubicBezTo>
                  <a:pt x="17593" y="46847"/>
                  <a:pt x="17417" y="47977"/>
                  <a:pt x="17341" y="48292"/>
                </a:cubicBezTo>
                <a:cubicBezTo>
                  <a:pt x="17202" y="48412"/>
                  <a:pt x="17094" y="48457"/>
                  <a:pt x="17014" y="48457"/>
                </a:cubicBezTo>
                <a:cubicBezTo>
                  <a:pt x="16835" y="48457"/>
                  <a:pt x="16791" y="48232"/>
                  <a:pt x="16826" y="48128"/>
                </a:cubicBezTo>
                <a:lnTo>
                  <a:pt x="16826" y="48128"/>
                </a:lnTo>
                <a:cubicBezTo>
                  <a:pt x="15984" y="48932"/>
                  <a:pt x="16374" y="49309"/>
                  <a:pt x="15481" y="50089"/>
                </a:cubicBezTo>
                <a:lnTo>
                  <a:pt x="15858" y="49837"/>
                </a:lnTo>
                <a:lnTo>
                  <a:pt x="15858" y="49837"/>
                </a:lnTo>
                <a:cubicBezTo>
                  <a:pt x="15686" y="50059"/>
                  <a:pt x="14921" y="50680"/>
                  <a:pt x="15010" y="50680"/>
                </a:cubicBezTo>
                <a:cubicBezTo>
                  <a:pt x="15012" y="50680"/>
                  <a:pt x="15014" y="50680"/>
                  <a:pt x="15017" y="50679"/>
                </a:cubicBezTo>
                <a:lnTo>
                  <a:pt x="15017" y="50679"/>
                </a:lnTo>
                <a:cubicBezTo>
                  <a:pt x="14930" y="50711"/>
                  <a:pt x="14833" y="50730"/>
                  <a:pt x="14752" y="50730"/>
                </a:cubicBezTo>
                <a:cubicBezTo>
                  <a:pt x="14625" y="50730"/>
                  <a:pt x="14537" y="50683"/>
                  <a:pt x="14592" y="50568"/>
                </a:cubicBezTo>
                <a:lnTo>
                  <a:pt x="14592" y="50568"/>
                </a:lnTo>
                <a:cubicBezTo>
                  <a:pt x="14417" y="50871"/>
                  <a:pt x="14253" y="51164"/>
                  <a:pt x="14078" y="51467"/>
                </a:cubicBezTo>
                <a:lnTo>
                  <a:pt x="14078" y="51467"/>
                </a:lnTo>
                <a:cubicBezTo>
                  <a:pt x="14122" y="51348"/>
                  <a:pt x="13887" y="51213"/>
                  <a:pt x="13898" y="51132"/>
                </a:cubicBezTo>
                <a:lnTo>
                  <a:pt x="13898" y="51132"/>
                </a:lnTo>
                <a:cubicBezTo>
                  <a:pt x="13613" y="51373"/>
                  <a:pt x="13586" y="51748"/>
                  <a:pt x="13743" y="51748"/>
                </a:cubicBezTo>
                <a:cubicBezTo>
                  <a:pt x="13759" y="51748"/>
                  <a:pt x="13778" y="51744"/>
                  <a:pt x="13798" y="51735"/>
                </a:cubicBezTo>
                <a:lnTo>
                  <a:pt x="13798" y="51735"/>
                </a:lnTo>
                <a:cubicBezTo>
                  <a:pt x="13061" y="52111"/>
                  <a:pt x="13275" y="52077"/>
                  <a:pt x="12604" y="52313"/>
                </a:cubicBezTo>
                <a:cubicBezTo>
                  <a:pt x="12485" y="52432"/>
                  <a:pt x="12631" y="52493"/>
                  <a:pt x="12784" y="52493"/>
                </a:cubicBezTo>
                <a:cubicBezTo>
                  <a:pt x="12857" y="52493"/>
                  <a:pt x="12932" y="52479"/>
                  <a:pt x="12981" y="52451"/>
                </a:cubicBezTo>
                <a:lnTo>
                  <a:pt x="12981" y="52451"/>
                </a:lnTo>
                <a:cubicBezTo>
                  <a:pt x="12604" y="52878"/>
                  <a:pt x="12315" y="53054"/>
                  <a:pt x="12076" y="53192"/>
                </a:cubicBezTo>
                <a:cubicBezTo>
                  <a:pt x="12415" y="52853"/>
                  <a:pt x="12353" y="52677"/>
                  <a:pt x="12227" y="52564"/>
                </a:cubicBezTo>
                <a:cubicBezTo>
                  <a:pt x="12089" y="52451"/>
                  <a:pt x="11875" y="52376"/>
                  <a:pt x="11875" y="52237"/>
                </a:cubicBezTo>
                <a:cubicBezTo>
                  <a:pt x="11712" y="52551"/>
                  <a:pt x="11536" y="52866"/>
                  <a:pt x="11347" y="53180"/>
                </a:cubicBezTo>
                <a:cubicBezTo>
                  <a:pt x="11159" y="53494"/>
                  <a:pt x="10945" y="53808"/>
                  <a:pt x="10681" y="54122"/>
                </a:cubicBezTo>
                <a:cubicBezTo>
                  <a:pt x="10719" y="54047"/>
                  <a:pt x="10732" y="53733"/>
                  <a:pt x="10706" y="53695"/>
                </a:cubicBezTo>
                <a:lnTo>
                  <a:pt x="10706" y="53695"/>
                </a:lnTo>
                <a:cubicBezTo>
                  <a:pt x="10694" y="53770"/>
                  <a:pt x="10556" y="53921"/>
                  <a:pt x="10292" y="54085"/>
                </a:cubicBezTo>
                <a:cubicBezTo>
                  <a:pt x="10154" y="54172"/>
                  <a:pt x="10003" y="54260"/>
                  <a:pt x="9764" y="54336"/>
                </a:cubicBezTo>
                <a:cubicBezTo>
                  <a:pt x="9701" y="54361"/>
                  <a:pt x="9651" y="54374"/>
                  <a:pt x="9575" y="54386"/>
                </a:cubicBezTo>
                <a:cubicBezTo>
                  <a:pt x="9500" y="54411"/>
                  <a:pt x="9425" y="54424"/>
                  <a:pt x="9337" y="54424"/>
                </a:cubicBezTo>
                <a:lnTo>
                  <a:pt x="9199" y="54436"/>
                </a:lnTo>
                <a:cubicBezTo>
                  <a:pt x="9148" y="54436"/>
                  <a:pt x="9098" y="54436"/>
                  <a:pt x="9048" y="54424"/>
                </a:cubicBezTo>
                <a:cubicBezTo>
                  <a:pt x="8947" y="54424"/>
                  <a:pt x="8809" y="54386"/>
                  <a:pt x="8696" y="54348"/>
                </a:cubicBezTo>
                <a:cubicBezTo>
                  <a:pt x="8432" y="54260"/>
                  <a:pt x="8168" y="54059"/>
                  <a:pt x="8017" y="53846"/>
                </a:cubicBezTo>
                <a:cubicBezTo>
                  <a:pt x="7980" y="53783"/>
                  <a:pt x="7954" y="53733"/>
                  <a:pt x="7929" y="53682"/>
                </a:cubicBezTo>
                <a:cubicBezTo>
                  <a:pt x="7904" y="53632"/>
                  <a:pt x="7867" y="53569"/>
                  <a:pt x="7854" y="53532"/>
                </a:cubicBezTo>
                <a:cubicBezTo>
                  <a:pt x="7816" y="53431"/>
                  <a:pt x="7779" y="53331"/>
                  <a:pt x="7766" y="53255"/>
                </a:cubicBezTo>
                <a:cubicBezTo>
                  <a:pt x="7716" y="53079"/>
                  <a:pt x="7716" y="52928"/>
                  <a:pt x="7703" y="52778"/>
                </a:cubicBezTo>
                <a:cubicBezTo>
                  <a:pt x="7703" y="52702"/>
                  <a:pt x="7703" y="52614"/>
                  <a:pt x="7703" y="52551"/>
                </a:cubicBezTo>
                <a:cubicBezTo>
                  <a:pt x="7716" y="52489"/>
                  <a:pt x="7728" y="52426"/>
                  <a:pt x="7728" y="52363"/>
                </a:cubicBezTo>
                <a:cubicBezTo>
                  <a:pt x="7753" y="52099"/>
                  <a:pt x="7816" y="51911"/>
                  <a:pt x="7867" y="51710"/>
                </a:cubicBezTo>
                <a:cubicBezTo>
                  <a:pt x="7913" y="51562"/>
                  <a:pt x="7959" y="51448"/>
                  <a:pt x="8000" y="51338"/>
                </a:cubicBezTo>
                <a:lnTo>
                  <a:pt x="8000" y="51338"/>
                </a:lnTo>
                <a:lnTo>
                  <a:pt x="7980" y="51395"/>
                </a:lnTo>
                <a:cubicBezTo>
                  <a:pt x="7982" y="51424"/>
                  <a:pt x="7990" y="51437"/>
                  <a:pt x="8001" y="51437"/>
                </a:cubicBezTo>
                <a:cubicBezTo>
                  <a:pt x="8038" y="51437"/>
                  <a:pt x="8118" y="51285"/>
                  <a:pt x="8206" y="51081"/>
                </a:cubicBezTo>
                <a:cubicBezTo>
                  <a:pt x="8331" y="50830"/>
                  <a:pt x="8457" y="50503"/>
                  <a:pt x="8507" y="50302"/>
                </a:cubicBezTo>
                <a:lnTo>
                  <a:pt x="8507" y="50302"/>
                </a:lnTo>
                <a:cubicBezTo>
                  <a:pt x="8533" y="50403"/>
                  <a:pt x="8470" y="50478"/>
                  <a:pt x="8407" y="50629"/>
                </a:cubicBezTo>
                <a:cubicBezTo>
                  <a:pt x="8658" y="50327"/>
                  <a:pt x="8671" y="50063"/>
                  <a:pt x="8696" y="49800"/>
                </a:cubicBezTo>
                <a:cubicBezTo>
                  <a:pt x="8734" y="49536"/>
                  <a:pt x="8771" y="49259"/>
                  <a:pt x="9060" y="48983"/>
                </a:cubicBezTo>
                <a:lnTo>
                  <a:pt x="9060" y="48983"/>
                </a:lnTo>
                <a:cubicBezTo>
                  <a:pt x="8696" y="49586"/>
                  <a:pt x="8734" y="49762"/>
                  <a:pt x="8847" y="49774"/>
                </a:cubicBezTo>
                <a:cubicBezTo>
                  <a:pt x="9005" y="49228"/>
                  <a:pt x="9714" y="48212"/>
                  <a:pt x="9399" y="48212"/>
                </a:cubicBezTo>
                <a:cubicBezTo>
                  <a:pt x="9388" y="48212"/>
                  <a:pt x="9375" y="48214"/>
                  <a:pt x="9362" y="48216"/>
                </a:cubicBezTo>
                <a:cubicBezTo>
                  <a:pt x="9578" y="47978"/>
                  <a:pt x="9711" y="47731"/>
                  <a:pt x="9816" y="47731"/>
                </a:cubicBezTo>
                <a:cubicBezTo>
                  <a:pt x="9833" y="47731"/>
                  <a:pt x="9849" y="47737"/>
                  <a:pt x="9865" y="47751"/>
                </a:cubicBezTo>
                <a:cubicBezTo>
                  <a:pt x="10053" y="47337"/>
                  <a:pt x="10254" y="46909"/>
                  <a:pt x="10443" y="46495"/>
                </a:cubicBezTo>
                <a:lnTo>
                  <a:pt x="10443" y="46495"/>
                </a:lnTo>
                <a:cubicBezTo>
                  <a:pt x="10430" y="46546"/>
                  <a:pt x="10430" y="46605"/>
                  <a:pt x="10466" y="46605"/>
                </a:cubicBezTo>
                <a:cubicBezTo>
                  <a:pt x="10499" y="46605"/>
                  <a:pt x="10562" y="46556"/>
                  <a:pt x="10672" y="46407"/>
                </a:cubicBezTo>
                <a:lnTo>
                  <a:pt x="10672" y="46407"/>
                </a:lnTo>
                <a:cubicBezTo>
                  <a:pt x="10214" y="47033"/>
                  <a:pt x="10063" y="47803"/>
                  <a:pt x="9689" y="48040"/>
                </a:cubicBezTo>
                <a:cubicBezTo>
                  <a:pt x="9839" y="48166"/>
                  <a:pt x="10078" y="47965"/>
                  <a:pt x="10028" y="48367"/>
                </a:cubicBezTo>
                <a:cubicBezTo>
                  <a:pt x="10706" y="47060"/>
                  <a:pt x="10907" y="46218"/>
                  <a:pt x="11247" y="45313"/>
                </a:cubicBezTo>
                <a:cubicBezTo>
                  <a:pt x="11523" y="44987"/>
                  <a:pt x="11812" y="44647"/>
                  <a:pt x="12101" y="44321"/>
                </a:cubicBezTo>
                <a:lnTo>
                  <a:pt x="12064" y="44233"/>
                </a:lnTo>
                <a:lnTo>
                  <a:pt x="12365" y="44170"/>
                </a:lnTo>
                <a:cubicBezTo>
                  <a:pt x="12415" y="44007"/>
                  <a:pt x="12441" y="43906"/>
                  <a:pt x="12478" y="43894"/>
                </a:cubicBezTo>
                <a:cubicBezTo>
                  <a:pt x="12483" y="43892"/>
                  <a:pt x="12487" y="43891"/>
                  <a:pt x="12491" y="43891"/>
                </a:cubicBezTo>
                <a:cubicBezTo>
                  <a:pt x="12516" y="43891"/>
                  <a:pt x="12514" y="43928"/>
                  <a:pt x="12503" y="43994"/>
                </a:cubicBezTo>
                <a:cubicBezTo>
                  <a:pt x="12579" y="43881"/>
                  <a:pt x="12629" y="43768"/>
                  <a:pt x="12654" y="43705"/>
                </a:cubicBezTo>
                <a:cubicBezTo>
                  <a:pt x="12767" y="43730"/>
                  <a:pt x="12742" y="43981"/>
                  <a:pt x="12704" y="44258"/>
                </a:cubicBezTo>
                <a:cubicBezTo>
                  <a:pt x="12604" y="44321"/>
                  <a:pt x="12491" y="44396"/>
                  <a:pt x="12390" y="44472"/>
                </a:cubicBezTo>
                <a:cubicBezTo>
                  <a:pt x="12356" y="44662"/>
                  <a:pt x="12339" y="44822"/>
                  <a:pt x="12418" y="44822"/>
                </a:cubicBezTo>
                <a:cubicBezTo>
                  <a:pt x="12453" y="44822"/>
                  <a:pt x="12509" y="44789"/>
                  <a:pt x="12591" y="44710"/>
                </a:cubicBezTo>
                <a:cubicBezTo>
                  <a:pt x="12604" y="44673"/>
                  <a:pt x="12629" y="44610"/>
                  <a:pt x="12654" y="44534"/>
                </a:cubicBezTo>
                <a:lnTo>
                  <a:pt x="12654" y="44534"/>
                </a:lnTo>
                <a:cubicBezTo>
                  <a:pt x="12634" y="44683"/>
                  <a:pt x="12630" y="44784"/>
                  <a:pt x="12672" y="44784"/>
                </a:cubicBezTo>
                <a:cubicBezTo>
                  <a:pt x="12683" y="44784"/>
                  <a:pt x="12698" y="44777"/>
                  <a:pt x="12717" y="44761"/>
                </a:cubicBezTo>
                <a:cubicBezTo>
                  <a:pt x="12880" y="44472"/>
                  <a:pt x="13044" y="44183"/>
                  <a:pt x="13207" y="43894"/>
                </a:cubicBezTo>
                <a:lnTo>
                  <a:pt x="13207" y="43894"/>
                </a:lnTo>
                <a:cubicBezTo>
                  <a:pt x="13119" y="43969"/>
                  <a:pt x="12968" y="44069"/>
                  <a:pt x="12792" y="44183"/>
                </a:cubicBezTo>
                <a:cubicBezTo>
                  <a:pt x="12995" y="43718"/>
                  <a:pt x="13205" y="43188"/>
                  <a:pt x="13050" y="43188"/>
                </a:cubicBezTo>
                <a:cubicBezTo>
                  <a:pt x="13013" y="43188"/>
                  <a:pt x="12954" y="43219"/>
                  <a:pt x="12868" y="43290"/>
                </a:cubicBezTo>
                <a:lnTo>
                  <a:pt x="13421" y="42763"/>
                </a:lnTo>
                <a:cubicBezTo>
                  <a:pt x="13773" y="41921"/>
                  <a:pt x="13710" y="42059"/>
                  <a:pt x="14225" y="41104"/>
                </a:cubicBezTo>
                <a:cubicBezTo>
                  <a:pt x="14308" y="41104"/>
                  <a:pt x="14237" y="41283"/>
                  <a:pt x="14301" y="41283"/>
                </a:cubicBezTo>
                <a:cubicBezTo>
                  <a:pt x="14314" y="41283"/>
                  <a:pt x="14334" y="41275"/>
                  <a:pt x="14363" y="41255"/>
                </a:cubicBezTo>
                <a:cubicBezTo>
                  <a:pt x="14640" y="40476"/>
                  <a:pt x="15745" y="39898"/>
                  <a:pt x="15670" y="39634"/>
                </a:cubicBezTo>
                <a:cubicBezTo>
                  <a:pt x="16022" y="39093"/>
                  <a:pt x="15683" y="39307"/>
                  <a:pt x="15884" y="38955"/>
                </a:cubicBezTo>
                <a:lnTo>
                  <a:pt x="15884" y="38955"/>
                </a:lnTo>
                <a:cubicBezTo>
                  <a:pt x="15891" y="38971"/>
                  <a:pt x="15899" y="39000"/>
                  <a:pt x="15922" y="39000"/>
                </a:cubicBezTo>
                <a:cubicBezTo>
                  <a:pt x="15936" y="39000"/>
                  <a:pt x="15955" y="38989"/>
                  <a:pt x="15984" y="38955"/>
                </a:cubicBezTo>
                <a:lnTo>
                  <a:pt x="16147" y="38478"/>
                </a:lnTo>
                <a:cubicBezTo>
                  <a:pt x="16164" y="38466"/>
                  <a:pt x="16175" y="38461"/>
                  <a:pt x="16183" y="38461"/>
                </a:cubicBezTo>
                <a:cubicBezTo>
                  <a:pt x="16230" y="38461"/>
                  <a:pt x="16126" y="38653"/>
                  <a:pt x="16176" y="38653"/>
                </a:cubicBezTo>
                <a:cubicBezTo>
                  <a:pt x="16197" y="38653"/>
                  <a:pt x="16246" y="38617"/>
                  <a:pt x="16349" y="38515"/>
                </a:cubicBezTo>
                <a:cubicBezTo>
                  <a:pt x="16813" y="37711"/>
                  <a:pt x="17090" y="37234"/>
                  <a:pt x="17630" y="36668"/>
                </a:cubicBezTo>
                <a:cubicBezTo>
                  <a:pt x="17846" y="36382"/>
                  <a:pt x="17860" y="36305"/>
                  <a:pt x="17804" y="36305"/>
                </a:cubicBezTo>
                <a:cubicBezTo>
                  <a:pt x="17740" y="36305"/>
                  <a:pt x="17583" y="36407"/>
                  <a:pt x="17533" y="36407"/>
                </a:cubicBezTo>
                <a:cubicBezTo>
                  <a:pt x="17494" y="36407"/>
                  <a:pt x="17518" y="36348"/>
                  <a:pt x="17693" y="36140"/>
                </a:cubicBezTo>
                <a:cubicBezTo>
                  <a:pt x="17882" y="36115"/>
                  <a:pt x="18070" y="36115"/>
                  <a:pt x="18447" y="35675"/>
                </a:cubicBezTo>
                <a:cubicBezTo>
                  <a:pt x="18560" y="35386"/>
                  <a:pt x="18460" y="35349"/>
                  <a:pt x="18749" y="34909"/>
                </a:cubicBezTo>
                <a:lnTo>
                  <a:pt x="18874" y="35060"/>
                </a:lnTo>
                <a:cubicBezTo>
                  <a:pt x="19134" y="34721"/>
                  <a:pt x="19333" y="34433"/>
                  <a:pt x="19462" y="34433"/>
                </a:cubicBezTo>
                <a:cubicBezTo>
                  <a:pt x="19476" y="34433"/>
                  <a:pt x="19490" y="34436"/>
                  <a:pt x="19503" y="34444"/>
                </a:cubicBezTo>
                <a:cubicBezTo>
                  <a:pt x="19679" y="34092"/>
                  <a:pt x="19854" y="33891"/>
                  <a:pt x="20018" y="33753"/>
                </a:cubicBezTo>
                <a:cubicBezTo>
                  <a:pt x="20120" y="33577"/>
                  <a:pt x="20113" y="33512"/>
                  <a:pt x="20048" y="33512"/>
                </a:cubicBezTo>
                <a:cubicBezTo>
                  <a:pt x="19880" y="33512"/>
                  <a:pt x="19319" y="33941"/>
                  <a:pt x="19201" y="34004"/>
                </a:cubicBezTo>
                <a:cubicBezTo>
                  <a:pt x="19766" y="33539"/>
                  <a:pt x="20005" y="33099"/>
                  <a:pt x="20445" y="32936"/>
                </a:cubicBezTo>
                <a:lnTo>
                  <a:pt x="20445" y="32936"/>
                </a:lnTo>
                <a:lnTo>
                  <a:pt x="20093" y="33451"/>
                </a:lnTo>
                <a:cubicBezTo>
                  <a:pt x="21136" y="32559"/>
                  <a:pt x="20684" y="32295"/>
                  <a:pt x="21400" y="32069"/>
                </a:cubicBezTo>
                <a:lnTo>
                  <a:pt x="21400" y="32069"/>
                </a:lnTo>
                <a:cubicBezTo>
                  <a:pt x="21134" y="32379"/>
                  <a:pt x="20888" y="32797"/>
                  <a:pt x="21014" y="32797"/>
                </a:cubicBezTo>
                <a:cubicBezTo>
                  <a:pt x="21031" y="32797"/>
                  <a:pt x="21055" y="32789"/>
                  <a:pt x="21086" y="32773"/>
                </a:cubicBezTo>
                <a:lnTo>
                  <a:pt x="21425" y="32182"/>
                </a:lnTo>
                <a:cubicBezTo>
                  <a:pt x="21429" y="32181"/>
                  <a:pt x="21432" y="32181"/>
                  <a:pt x="21434" y="32181"/>
                </a:cubicBezTo>
                <a:cubicBezTo>
                  <a:pt x="21488" y="32181"/>
                  <a:pt x="21333" y="32370"/>
                  <a:pt x="21362" y="32370"/>
                </a:cubicBezTo>
                <a:cubicBezTo>
                  <a:pt x="21371" y="32370"/>
                  <a:pt x="21397" y="32353"/>
                  <a:pt x="21450" y="32308"/>
                </a:cubicBezTo>
                <a:cubicBezTo>
                  <a:pt x="21551" y="32132"/>
                  <a:pt x="21714" y="31767"/>
                  <a:pt x="21777" y="31591"/>
                </a:cubicBezTo>
                <a:lnTo>
                  <a:pt x="21777" y="31604"/>
                </a:lnTo>
                <a:lnTo>
                  <a:pt x="22456" y="30737"/>
                </a:lnTo>
                <a:lnTo>
                  <a:pt x="22456" y="30737"/>
                </a:lnTo>
                <a:cubicBezTo>
                  <a:pt x="22416" y="30796"/>
                  <a:pt x="22408" y="30831"/>
                  <a:pt x="22427" y="30831"/>
                </a:cubicBezTo>
                <a:cubicBezTo>
                  <a:pt x="22444" y="30831"/>
                  <a:pt x="22484" y="30803"/>
                  <a:pt x="22544" y="30737"/>
                </a:cubicBezTo>
                <a:lnTo>
                  <a:pt x="22971" y="30058"/>
                </a:lnTo>
                <a:lnTo>
                  <a:pt x="22971" y="30058"/>
                </a:lnTo>
                <a:cubicBezTo>
                  <a:pt x="22928" y="30131"/>
                  <a:pt x="22923" y="30163"/>
                  <a:pt x="22945" y="30163"/>
                </a:cubicBezTo>
                <a:cubicBezTo>
                  <a:pt x="22988" y="30163"/>
                  <a:pt x="23132" y="30044"/>
                  <a:pt x="23297" y="29870"/>
                </a:cubicBezTo>
                <a:cubicBezTo>
                  <a:pt x="24001" y="29129"/>
                  <a:pt x="23486" y="28965"/>
                  <a:pt x="24139" y="28488"/>
                </a:cubicBezTo>
                <a:lnTo>
                  <a:pt x="24139" y="28488"/>
                </a:lnTo>
                <a:cubicBezTo>
                  <a:pt x="24064" y="28576"/>
                  <a:pt x="24077" y="28601"/>
                  <a:pt x="24001" y="28689"/>
                </a:cubicBezTo>
                <a:lnTo>
                  <a:pt x="24328" y="28425"/>
                </a:lnTo>
                <a:cubicBezTo>
                  <a:pt x="24064" y="28086"/>
                  <a:pt x="25836" y="26565"/>
                  <a:pt x="25572" y="26226"/>
                </a:cubicBezTo>
                <a:cubicBezTo>
                  <a:pt x="25699" y="26143"/>
                  <a:pt x="25768" y="26105"/>
                  <a:pt x="25795" y="26105"/>
                </a:cubicBezTo>
                <a:cubicBezTo>
                  <a:pt x="25876" y="26105"/>
                  <a:pt x="25590" y="26441"/>
                  <a:pt x="25346" y="26967"/>
                </a:cubicBezTo>
                <a:lnTo>
                  <a:pt x="25836" y="26565"/>
                </a:lnTo>
                <a:lnTo>
                  <a:pt x="25836" y="26565"/>
                </a:lnTo>
                <a:cubicBezTo>
                  <a:pt x="25685" y="26766"/>
                  <a:pt x="25522" y="26904"/>
                  <a:pt x="25383" y="27131"/>
                </a:cubicBezTo>
                <a:cubicBezTo>
                  <a:pt x="26037" y="26628"/>
                  <a:pt x="26364" y="25899"/>
                  <a:pt x="26565" y="25497"/>
                </a:cubicBezTo>
                <a:cubicBezTo>
                  <a:pt x="26602" y="25468"/>
                  <a:pt x="26629" y="25457"/>
                  <a:pt x="26651" y="25457"/>
                </a:cubicBezTo>
                <a:cubicBezTo>
                  <a:pt x="26712" y="25457"/>
                  <a:pt x="26729" y="25541"/>
                  <a:pt x="26791" y="25541"/>
                </a:cubicBezTo>
                <a:cubicBezTo>
                  <a:pt x="26850" y="25541"/>
                  <a:pt x="26951" y="25465"/>
                  <a:pt x="27168" y="25170"/>
                </a:cubicBezTo>
                <a:cubicBezTo>
                  <a:pt x="27453" y="24784"/>
                  <a:pt x="27459" y="24692"/>
                  <a:pt x="27385" y="24692"/>
                </a:cubicBezTo>
                <a:cubicBezTo>
                  <a:pt x="27318" y="24692"/>
                  <a:pt x="27188" y="24765"/>
                  <a:pt x="27133" y="24765"/>
                </a:cubicBezTo>
                <a:cubicBezTo>
                  <a:pt x="27090" y="24765"/>
                  <a:pt x="27095" y="24719"/>
                  <a:pt x="27218" y="24554"/>
                </a:cubicBezTo>
                <a:lnTo>
                  <a:pt x="27733" y="24278"/>
                </a:lnTo>
                <a:cubicBezTo>
                  <a:pt x="28236" y="23449"/>
                  <a:pt x="28801" y="22996"/>
                  <a:pt x="29354" y="22406"/>
                </a:cubicBezTo>
                <a:cubicBezTo>
                  <a:pt x="29455" y="22242"/>
                  <a:pt x="29492" y="22167"/>
                  <a:pt x="29505" y="22117"/>
                </a:cubicBezTo>
                <a:cubicBezTo>
                  <a:pt x="30133" y="21526"/>
                  <a:pt x="30523" y="20621"/>
                  <a:pt x="31000" y="20169"/>
                </a:cubicBezTo>
                <a:lnTo>
                  <a:pt x="31000" y="20169"/>
                </a:lnTo>
                <a:cubicBezTo>
                  <a:pt x="30987" y="20196"/>
                  <a:pt x="30989" y="20207"/>
                  <a:pt x="31003" y="20207"/>
                </a:cubicBezTo>
                <a:cubicBezTo>
                  <a:pt x="31064" y="20207"/>
                  <a:pt x="31356" y="19976"/>
                  <a:pt x="31428" y="19955"/>
                </a:cubicBezTo>
                <a:lnTo>
                  <a:pt x="32094" y="18988"/>
                </a:lnTo>
                <a:lnTo>
                  <a:pt x="32094" y="18988"/>
                </a:lnTo>
                <a:cubicBezTo>
                  <a:pt x="31930" y="19227"/>
                  <a:pt x="31893" y="19352"/>
                  <a:pt x="31893" y="19440"/>
                </a:cubicBezTo>
                <a:cubicBezTo>
                  <a:pt x="32282" y="18975"/>
                  <a:pt x="32659" y="18535"/>
                  <a:pt x="32998" y="18133"/>
                </a:cubicBezTo>
                <a:cubicBezTo>
                  <a:pt x="33250" y="17844"/>
                  <a:pt x="33488" y="17568"/>
                  <a:pt x="33727" y="17291"/>
                </a:cubicBezTo>
                <a:cubicBezTo>
                  <a:pt x="35009" y="15783"/>
                  <a:pt x="35977" y="14653"/>
                  <a:pt x="36693" y="13823"/>
                </a:cubicBezTo>
                <a:cubicBezTo>
                  <a:pt x="36730" y="13773"/>
                  <a:pt x="36781" y="13697"/>
                  <a:pt x="36856" y="13622"/>
                </a:cubicBezTo>
                <a:lnTo>
                  <a:pt x="36894" y="13559"/>
                </a:lnTo>
                <a:cubicBezTo>
                  <a:pt x="37910" y="12352"/>
                  <a:pt x="38263" y="11883"/>
                  <a:pt x="38196" y="11883"/>
                </a:cubicBezTo>
                <a:cubicBezTo>
                  <a:pt x="38048" y="11883"/>
                  <a:pt x="35821" y="14206"/>
                  <a:pt x="34217" y="15871"/>
                </a:cubicBezTo>
                <a:cubicBezTo>
                  <a:pt x="33341" y="16777"/>
                  <a:pt x="32645" y="17487"/>
                  <a:pt x="32573" y="17487"/>
                </a:cubicBezTo>
                <a:cubicBezTo>
                  <a:pt x="32550" y="17487"/>
                  <a:pt x="32591" y="17415"/>
                  <a:pt x="32709" y="17254"/>
                </a:cubicBezTo>
                <a:cubicBezTo>
                  <a:pt x="33212" y="16600"/>
                  <a:pt x="35034" y="14426"/>
                  <a:pt x="39269" y="9664"/>
                </a:cubicBezTo>
                <a:lnTo>
                  <a:pt x="39269" y="9664"/>
                </a:lnTo>
                <a:lnTo>
                  <a:pt x="37874" y="10556"/>
                </a:lnTo>
                <a:lnTo>
                  <a:pt x="39910" y="8282"/>
                </a:lnTo>
                <a:cubicBezTo>
                  <a:pt x="40051" y="8067"/>
                  <a:pt x="40095" y="7968"/>
                  <a:pt x="40053" y="7968"/>
                </a:cubicBezTo>
                <a:cubicBezTo>
                  <a:pt x="39767" y="7968"/>
                  <a:pt x="35526" y="12590"/>
                  <a:pt x="31352" y="17279"/>
                </a:cubicBezTo>
                <a:cubicBezTo>
                  <a:pt x="32634" y="15683"/>
                  <a:pt x="34519" y="13610"/>
                  <a:pt x="35562" y="12441"/>
                </a:cubicBezTo>
                <a:cubicBezTo>
                  <a:pt x="36920" y="10671"/>
                  <a:pt x="37658" y="9672"/>
                  <a:pt x="37550" y="9672"/>
                </a:cubicBezTo>
                <a:cubicBezTo>
                  <a:pt x="37546" y="9672"/>
                  <a:pt x="37541" y="9674"/>
                  <a:pt x="37535" y="9676"/>
                </a:cubicBezTo>
                <a:cubicBezTo>
                  <a:pt x="37359" y="9739"/>
                  <a:pt x="36253" y="10870"/>
                  <a:pt x="33979" y="13333"/>
                </a:cubicBezTo>
                <a:cubicBezTo>
                  <a:pt x="34041" y="13094"/>
                  <a:pt x="34443" y="12655"/>
                  <a:pt x="34431" y="12441"/>
                </a:cubicBezTo>
                <a:lnTo>
                  <a:pt x="34484" y="12372"/>
                </a:lnTo>
                <a:lnTo>
                  <a:pt x="34484" y="12372"/>
                </a:lnTo>
                <a:cubicBezTo>
                  <a:pt x="34466" y="12394"/>
                  <a:pt x="34446" y="12413"/>
                  <a:pt x="34431" y="12428"/>
                </a:cubicBezTo>
                <a:cubicBezTo>
                  <a:pt x="34418" y="12391"/>
                  <a:pt x="34393" y="12353"/>
                  <a:pt x="34343" y="12328"/>
                </a:cubicBezTo>
                <a:cubicBezTo>
                  <a:pt x="34368" y="12303"/>
                  <a:pt x="34393" y="12278"/>
                  <a:pt x="34418" y="12240"/>
                </a:cubicBezTo>
                <a:cubicBezTo>
                  <a:pt x="34456" y="12265"/>
                  <a:pt x="34481" y="12290"/>
                  <a:pt x="34519" y="12328"/>
                </a:cubicBezTo>
                <a:cubicBezTo>
                  <a:pt x="34575" y="12375"/>
                  <a:pt x="34631" y="12421"/>
                  <a:pt x="34724" y="12421"/>
                </a:cubicBezTo>
                <a:cubicBezTo>
                  <a:pt x="34756" y="12421"/>
                  <a:pt x="34791" y="12416"/>
                  <a:pt x="34833" y="12403"/>
                </a:cubicBezTo>
                <a:cubicBezTo>
                  <a:pt x="35260" y="11360"/>
                  <a:pt x="36555" y="10795"/>
                  <a:pt x="37334" y="9727"/>
                </a:cubicBezTo>
                <a:cubicBezTo>
                  <a:pt x="37258" y="9639"/>
                  <a:pt x="36969" y="9676"/>
                  <a:pt x="37019" y="9337"/>
                </a:cubicBezTo>
                <a:lnTo>
                  <a:pt x="37937" y="9224"/>
                </a:lnTo>
                <a:cubicBezTo>
                  <a:pt x="38062" y="8998"/>
                  <a:pt x="37560" y="8583"/>
                  <a:pt x="38201" y="8508"/>
                </a:cubicBezTo>
                <a:cubicBezTo>
                  <a:pt x="38075" y="8483"/>
                  <a:pt x="37899" y="8457"/>
                  <a:pt x="37974" y="8307"/>
                </a:cubicBezTo>
                <a:cubicBezTo>
                  <a:pt x="40136" y="6774"/>
                  <a:pt x="41116" y="4034"/>
                  <a:pt x="43705" y="2841"/>
                </a:cubicBezTo>
                <a:lnTo>
                  <a:pt x="43705" y="2841"/>
                </a:lnTo>
                <a:cubicBezTo>
                  <a:pt x="43619" y="2864"/>
                  <a:pt x="43557" y="2874"/>
                  <a:pt x="43515" y="2874"/>
                </a:cubicBezTo>
                <a:cubicBezTo>
                  <a:pt x="43353" y="2874"/>
                  <a:pt x="43475" y="2721"/>
                  <a:pt x="43604" y="2551"/>
                </a:cubicBezTo>
                <a:lnTo>
                  <a:pt x="43604" y="2551"/>
                </a:lnTo>
                <a:cubicBezTo>
                  <a:pt x="43583" y="2566"/>
                  <a:pt x="43564" y="2572"/>
                  <a:pt x="43545" y="2572"/>
                </a:cubicBezTo>
                <a:cubicBezTo>
                  <a:pt x="43434" y="2572"/>
                  <a:pt x="43369" y="2338"/>
                  <a:pt x="43240" y="2262"/>
                </a:cubicBezTo>
                <a:lnTo>
                  <a:pt x="44320" y="1760"/>
                </a:lnTo>
                <a:cubicBezTo>
                  <a:pt x="44107" y="1295"/>
                  <a:pt x="45087" y="868"/>
                  <a:pt x="44835" y="478"/>
                </a:cubicBezTo>
                <a:lnTo>
                  <a:pt x="44835" y="478"/>
                </a:lnTo>
                <a:lnTo>
                  <a:pt x="44660" y="792"/>
                </a:lnTo>
                <a:cubicBezTo>
                  <a:pt x="44584" y="101"/>
                  <a:pt x="43378" y="503"/>
                  <a:pt x="42925"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1" name="Google Shape;961;p99"/>
          <p:cNvSpPr/>
          <p:nvPr/>
        </p:nvSpPr>
        <p:spPr>
          <a:xfrm flipH="1">
            <a:off x="-899244" y="4701600"/>
            <a:ext cx="2498544" cy="2962219"/>
          </a:xfrm>
          <a:custGeom>
            <a:rect b="b" l="l" r="r" t="t"/>
            <a:pathLst>
              <a:path extrusionOk="0" h="52859" w="44585">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2" name="Google Shape;962;p99"/>
          <p:cNvSpPr/>
          <p:nvPr/>
        </p:nvSpPr>
        <p:spPr>
          <a:xfrm rot="5243857">
            <a:off x="10903210" y="-746645"/>
            <a:ext cx="3071877" cy="2588352"/>
          </a:xfrm>
          <a:custGeom>
            <a:rect b="b" l="l" r="r" t="t"/>
            <a:pathLst>
              <a:path extrusionOk="0" h="51395" w="60996">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63" name="Google Shape;963;p99"/>
          <p:cNvPicPr preferRelativeResize="0"/>
          <p:nvPr/>
        </p:nvPicPr>
        <p:blipFill rotWithShape="1">
          <a:blip r:embed="rId2">
            <a:alphaModFix/>
          </a:blip>
          <a:srcRect b="0" l="0" r="0" t="0"/>
          <a:stretch/>
        </p:blipFill>
        <p:spPr>
          <a:xfrm rot="-2275514">
            <a:off x="11138794" y="825917"/>
            <a:ext cx="1714615" cy="970633"/>
          </a:xfrm>
          <a:prstGeom prst="rect">
            <a:avLst/>
          </a:prstGeom>
          <a:noFill/>
          <a:ln>
            <a:noFill/>
          </a:ln>
        </p:spPr>
      </p:pic>
      <p:pic>
        <p:nvPicPr>
          <p:cNvPr id="964" name="Google Shape;964;p99"/>
          <p:cNvPicPr preferRelativeResize="0"/>
          <p:nvPr/>
        </p:nvPicPr>
        <p:blipFill rotWithShape="1">
          <a:blip r:embed="rId3">
            <a:alphaModFix/>
          </a:blip>
          <a:srcRect b="0" l="0" r="0" t="0"/>
          <a:stretch/>
        </p:blipFill>
        <p:spPr>
          <a:xfrm rot="-5400000">
            <a:off x="-327652" y="6004217"/>
            <a:ext cx="946133" cy="1091233"/>
          </a:xfrm>
          <a:prstGeom prst="rect">
            <a:avLst/>
          </a:prstGeom>
          <a:noFill/>
          <a:ln>
            <a:noFill/>
          </a:ln>
        </p:spPr>
      </p:pic>
      <p:sp>
        <p:nvSpPr>
          <p:cNvPr id="965" name="Google Shape;965;p99"/>
          <p:cNvSpPr txBox="1"/>
          <p:nvPr>
            <p:ph idx="1" type="subTitle"/>
          </p:nvPr>
        </p:nvSpPr>
        <p:spPr>
          <a:xfrm>
            <a:off x="9599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66" name="Google Shape;966;p99"/>
          <p:cNvSpPr txBox="1"/>
          <p:nvPr>
            <p:ph idx="2" type="subTitle"/>
          </p:nvPr>
        </p:nvSpPr>
        <p:spPr>
          <a:xfrm>
            <a:off x="45777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67" name="Google Shape;967;p99"/>
          <p:cNvSpPr txBox="1"/>
          <p:nvPr>
            <p:ph idx="3" type="subTitle"/>
          </p:nvPr>
        </p:nvSpPr>
        <p:spPr>
          <a:xfrm>
            <a:off x="8195300" y="3603867"/>
            <a:ext cx="30368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68" name="Google Shape;968;p99"/>
          <p:cNvSpPr txBox="1"/>
          <p:nvPr>
            <p:ph idx="4" type="subTitle"/>
          </p:nvPr>
        </p:nvSpPr>
        <p:spPr>
          <a:xfrm>
            <a:off x="9600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69" name="Google Shape;969;p99"/>
          <p:cNvSpPr txBox="1"/>
          <p:nvPr>
            <p:ph idx="5" type="subTitle"/>
          </p:nvPr>
        </p:nvSpPr>
        <p:spPr>
          <a:xfrm>
            <a:off x="45776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70" name="Google Shape;970;p99"/>
          <p:cNvSpPr txBox="1"/>
          <p:nvPr>
            <p:ph idx="6" type="subTitle"/>
          </p:nvPr>
        </p:nvSpPr>
        <p:spPr>
          <a:xfrm>
            <a:off x="8195200" y="4522367"/>
            <a:ext cx="3036800" cy="11052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971" name="Google Shape;971;p99"/>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Big Title">
    <p:spTree>
      <p:nvGrpSpPr>
        <p:cNvPr id="972" name="Shape 972"/>
        <p:cNvGrpSpPr/>
        <p:nvPr/>
      </p:nvGrpSpPr>
      <p:grpSpPr>
        <a:xfrm>
          <a:off x="0" y="0"/>
          <a:ext cx="0" cy="0"/>
          <a:chOff x="0" y="0"/>
          <a:chExt cx="0" cy="0"/>
        </a:xfrm>
      </p:grpSpPr>
      <p:sp>
        <p:nvSpPr>
          <p:cNvPr id="973" name="Google Shape;973;p100"/>
          <p:cNvSpPr/>
          <p:nvPr/>
        </p:nvSpPr>
        <p:spPr>
          <a:xfrm>
            <a:off x="170801" y="4304201"/>
            <a:ext cx="4779551" cy="1563383"/>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4" name="Google Shape;974;p100"/>
          <p:cNvSpPr/>
          <p:nvPr/>
        </p:nvSpPr>
        <p:spPr>
          <a:xfrm>
            <a:off x="-147667" y="2524966"/>
            <a:ext cx="6075925" cy="2277457"/>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5" name="Google Shape;975;p100"/>
          <p:cNvSpPr/>
          <p:nvPr/>
        </p:nvSpPr>
        <p:spPr>
          <a:xfrm rot="197100">
            <a:off x="496514" y="1195341"/>
            <a:ext cx="5129831" cy="1677900"/>
          </a:xfrm>
          <a:custGeom>
            <a:rect b="b" l="l" r="r" t="t"/>
            <a:pathLst>
              <a:path extrusionOk="0" h="17872" w="54638">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76" name="Google Shape;976;p100"/>
          <p:cNvPicPr preferRelativeResize="0"/>
          <p:nvPr/>
        </p:nvPicPr>
        <p:blipFill rotWithShape="1">
          <a:blip r:embed="rId2">
            <a:alphaModFix/>
          </a:blip>
          <a:srcRect b="0" l="0" r="0" t="0"/>
          <a:stretch/>
        </p:blipFill>
        <p:spPr>
          <a:xfrm>
            <a:off x="4689501" y="3959900"/>
            <a:ext cx="1700367" cy="680133"/>
          </a:xfrm>
          <a:prstGeom prst="rect">
            <a:avLst/>
          </a:prstGeom>
          <a:noFill/>
          <a:ln>
            <a:noFill/>
          </a:ln>
        </p:spPr>
      </p:pic>
      <p:sp>
        <p:nvSpPr>
          <p:cNvPr id="977" name="Google Shape;977;p100"/>
          <p:cNvSpPr/>
          <p:nvPr/>
        </p:nvSpPr>
        <p:spPr>
          <a:xfrm rot="4945898">
            <a:off x="10480393" y="-295435"/>
            <a:ext cx="2894376" cy="2309787"/>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8" name="Google Shape;978;p100"/>
          <p:cNvSpPr txBox="1"/>
          <p:nvPr>
            <p:ph type="title"/>
          </p:nvPr>
        </p:nvSpPr>
        <p:spPr>
          <a:xfrm>
            <a:off x="1064233" y="1890500"/>
            <a:ext cx="3994400" cy="35464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p:cSld name="Title and Design">
    <p:spTree>
      <p:nvGrpSpPr>
        <p:cNvPr id="979" name="Shape 979"/>
        <p:cNvGrpSpPr/>
        <p:nvPr/>
      </p:nvGrpSpPr>
      <p:grpSpPr>
        <a:xfrm>
          <a:off x="0" y="0"/>
          <a:ext cx="0" cy="0"/>
          <a:chOff x="0" y="0"/>
          <a:chExt cx="0" cy="0"/>
        </a:xfrm>
      </p:grpSpPr>
      <p:sp>
        <p:nvSpPr>
          <p:cNvPr id="980" name="Google Shape;980;p101"/>
          <p:cNvSpPr/>
          <p:nvPr/>
        </p:nvSpPr>
        <p:spPr>
          <a:xfrm rot="-7200149">
            <a:off x="10506031" y="835457"/>
            <a:ext cx="2799679" cy="55796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1" name="Google Shape;981;p101"/>
          <p:cNvSpPr/>
          <p:nvPr/>
        </p:nvSpPr>
        <p:spPr>
          <a:xfrm rot="-6212639">
            <a:off x="-883020" y="5865971"/>
            <a:ext cx="2175168" cy="56394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82" name="Google Shape;982;p101"/>
          <p:cNvPicPr preferRelativeResize="0"/>
          <p:nvPr/>
        </p:nvPicPr>
        <p:blipFill rotWithShape="1">
          <a:blip r:embed="rId2">
            <a:alphaModFix/>
          </a:blip>
          <a:srcRect b="0" l="0" r="0" t="0"/>
          <a:stretch/>
        </p:blipFill>
        <p:spPr>
          <a:xfrm>
            <a:off x="11269663" y="644369"/>
            <a:ext cx="988000" cy="1139567"/>
          </a:xfrm>
          <a:prstGeom prst="rect">
            <a:avLst/>
          </a:prstGeom>
          <a:noFill/>
          <a:ln>
            <a:noFill/>
          </a:ln>
        </p:spPr>
      </p:pic>
      <p:pic>
        <p:nvPicPr>
          <p:cNvPr id="983" name="Google Shape;983;p101"/>
          <p:cNvPicPr preferRelativeResize="0"/>
          <p:nvPr/>
        </p:nvPicPr>
        <p:blipFill rotWithShape="1">
          <a:blip r:embed="rId3">
            <a:alphaModFix/>
          </a:blip>
          <a:srcRect b="0" l="0" r="0" t="0"/>
          <a:stretch/>
        </p:blipFill>
        <p:spPr>
          <a:xfrm rot="9418779">
            <a:off x="-679847" y="4703694"/>
            <a:ext cx="1765492" cy="999433"/>
          </a:xfrm>
          <a:prstGeom prst="rect">
            <a:avLst/>
          </a:prstGeom>
          <a:noFill/>
          <a:ln>
            <a:noFill/>
          </a:ln>
        </p:spPr>
      </p:pic>
      <p:sp>
        <p:nvSpPr>
          <p:cNvPr id="984" name="Google Shape;984;p101"/>
          <p:cNvSpPr txBox="1"/>
          <p:nvPr>
            <p:ph type="title"/>
          </p:nvPr>
        </p:nvSpPr>
        <p:spPr>
          <a:xfrm>
            <a:off x="858400" y="570800"/>
            <a:ext cx="10272000" cy="7636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1">
  <p:cSld name="Title and Design 1">
    <p:spTree>
      <p:nvGrpSpPr>
        <p:cNvPr id="985" name="Shape 985"/>
        <p:cNvGrpSpPr/>
        <p:nvPr/>
      </p:nvGrpSpPr>
      <p:grpSpPr>
        <a:xfrm>
          <a:off x="0" y="0"/>
          <a:ext cx="0" cy="0"/>
          <a:chOff x="0" y="0"/>
          <a:chExt cx="0" cy="0"/>
        </a:xfrm>
      </p:grpSpPr>
      <p:sp>
        <p:nvSpPr>
          <p:cNvPr id="986" name="Google Shape;986;p102"/>
          <p:cNvSpPr/>
          <p:nvPr/>
        </p:nvSpPr>
        <p:spPr>
          <a:xfrm rot="8314325">
            <a:off x="-469887" y="-404126"/>
            <a:ext cx="3060005" cy="836868"/>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987" name="Google Shape;987;p102"/>
          <p:cNvGrpSpPr/>
          <p:nvPr/>
        </p:nvGrpSpPr>
        <p:grpSpPr>
          <a:xfrm flipH="1">
            <a:off x="10304201" y="5752751"/>
            <a:ext cx="2333889" cy="1380807"/>
            <a:chOff x="-532975" y="4271713"/>
            <a:chExt cx="1750417" cy="1035605"/>
          </a:xfrm>
        </p:grpSpPr>
        <p:sp>
          <p:nvSpPr>
            <p:cNvPr id="988" name="Google Shape;988;p102"/>
            <p:cNvSpPr/>
            <p:nvPr/>
          </p:nvSpPr>
          <p:spPr>
            <a:xfrm>
              <a:off x="-532975" y="4515825"/>
              <a:ext cx="1750417" cy="791493"/>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9" name="Google Shape;989;p102"/>
            <p:cNvSpPr/>
            <p:nvPr/>
          </p:nvSpPr>
          <p:spPr>
            <a:xfrm>
              <a:off x="-42729" y="4271713"/>
              <a:ext cx="759853" cy="626788"/>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990" name="Google Shape;990;p102"/>
          <p:cNvPicPr preferRelativeResize="0"/>
          <p:nvPr/>
        </p:nvPicPr>
        <p:blipFill rotWithShape="1">
          <a:blip r:embed="rId2">
            <a:alphaModFix/>
          </a:blip>
          <a:srcRect b="0" l="0" r="0" t="0"/>
          <a:stretch/>
        </p:blipFill>
        <p:spPr>
          <a:xfrm rot="7792500">
            <a:off x="-681633" y="976506"/>
            <a:ext cx="2027468" cy="810988"/>
          </a:xfrm>
          <a:prstGeom prst="rect">
            <a:avLst/>
          </a:prstGeom>
          <a:noFill/>
          <a:ln>
            <a:noFill/>
          </a:ln>
        </p:spPr>
      </p:pic>
      <p:sp>
        <p:nvSpPr>
          <p:cNvPr id="991" name="Google Shape;991;p102"/>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157" name="Shape 157"/>
        <p:cNvGrpSpPr/>
        <p:nvPr/>
      </p:nvGrpSpPr>
      <p:grpSpPr>
        <a:xfrm>
          <a:off x="0" y="0"/>
          <a:ext cx="0" cy="0"/>
          <a:chOff x="0" y="0"/>
          <a:chExt cx="0" cy="0"/>
        </a:xfrm>
      </p:grpSpPr>
      <p:sp>
        <p:nvSpPr>
          <p:cNvPr id="158" name="Google Shape;158;p37"/>
          <p:cNvSpPr/>
          <p:nvPr/>
        </p:nvSpPr>
        <p:spPr>
          <a:xfrm>
            <a:off x="-681864" y="-2953966"/>
            <a:ext cx="3694751" cy="4956332"/>
          </a:xfrm>
          <a:custGeom>
            <a:rect b="b" l="l" r="r" t="t"/>
            <a:pathLst>
              <a:path extrusionOk="0" h="55846" w="41631">
                <a:moveTo>
                  <a:pt x="34372" y="302"/>
                </a:moveTo>
                <a:cubicBezTo>
                  <a:pt x="34377" y="304"/>
                  <a:pt x="34382" y="305"/>
                  <a:pt x="34388" y="306"/>
                </a:cubicBezTo>
                <a:lnTo>
                  <a:pt x="34388" y="306"/>
                </a:lnTo>
                <a:lnTo>
                  <a:pt x="34380" y="302"/>
                </a:lnTo>
                <a:close/>
                <a:moveTo>
                  <a:pt x="34388" y="306"/>
                </a:moveTo>
                <a:lnTo>
                  <a:pt x="34406" y="315"/>
                </a:lnTo>
                <a:cubicBezTo>
                  <a:pt x="34581" y="353"/>
                  <a:pt x="34720" y="378"/>
                  <a:pt x="34870" y="415"/>
                </a:cubicBezTo>
                <a:cubicBezTo>
                  <a:pt x="34883" y="415"/>
                  <a:pt x="34896" y="416"/>
                  <a:pt x="34910" y="418"/>
                </a:cubicBezTo>
                <a:lnTo>
                  <a:pt x="34910" y="418"/>
                </a:lnTo>
                <a:cubicBezTo>
                  <a:pt x="34751" y="386"/>
                  <a:pt x="34577" y="350"/>
                  <a:pt x="34388" y="306"/>
                </a:cubicBezTo>
                <a:close/>
                <a:moveTo>
                  <a:pt x="37616" y="429"/>
                </a:moveTo>
                <a:cubicBezTo>
                  <a:pt x="37615" y="429"/>
                  <a:pt x="37606" y="436"/>
                  <a:pt x="37585" y="453"/>
                </a:cubicBezTo>
                <a:lnTo>
                  <a:pt x="37585" y="453"/>
                </a:lnTo>
                <a:lnTo>
                  <a:pt x="37585" y="453"/>
                </a:lnTo>
                <a:cubicBezTo>
                  <a:pt x="37590" y="449"/>
                  <a:pt x="37596" y="445"/>
                  <a:pt x="37597" y="445"/>
                </a:cubicBezTo>
                <a:lnTo>
                  <a:pt x="37597" y="445"/>
                </a:lnTo>
                <a:cubicBezTo>
                  <a:pt x="37598" y="445"/>
                  <a:pt x="37595" y="448"/>
                  <a:pt x="37585" y="457"/>
                </a:cubicBezTo>
                <a:lnTo>
                  <a:pt x="37585" y="457"/>
                </a:lnTo>
                <a:lnTo>
                  <a:pt x="37585" y="453"/>
                </a:lnTo>
                <a:lnTo>
                  <a:pt x="37585" y="453"/>
                </a:lnTo>
                <a:cubicBezTo>
                  <a:pt x="37585" y="453"/>
                  <a:pt x="37585" y="453"/>
                  <a:pt x="37585" y="453"/>
                </a:cubicBezTo>
                <a:lnTo>
                  <a:pt x="37585" y="453"/>
                </a:lnTo>
                <a:cubicBezTo>
                  <a:pt x="37585" y="453"/>
                  <a:pt x="37585" y="453"/>
                  <a:pt x="37585" y="453"/>
                </a:cubicBezTo>
                <a:lnTo>
                  <a:pt x="37585" y="453"/>
                </a:lnTo>
                <a:cubicBezTo>
                  <a:pt x="37585" y="453"/>
                  <a:pt x="37585" y="453"/>
                  <a:pt x="37585" y="453"/>
                </a:cubicBezTo>
                <a:lnTo>
                  <a:pt x="37585" y="453"/>
                </a:lnTo>
                <a:lnTo>
                  <a:pt x="37585" y="453"/>
                </a:lnTo>
                <a:lnTo>
                  <a:pt x="37585" y="453"/>
                </a:lnTo>
                <a:cubicBezTo>
                  <a:pt x="37584" y="454"/>
                  <a:pt x="37583" y="454"/>
                  <a:pt x="37582" y="455"/>
                </a:cubicBezTo>
                <a:lnTo>
                  <a:pt x="37582" y="455"/>
                </a:lnTo>
                <a:cubicBezTo>
                  <a:pt x="37583" y="454"/>
                  <a:pt x="37584" y="454"/>
                  <a:pt x="37585" y="453"/>
                </a:cubicBezTo>
                <a:lnTo>
                  <a:pt x="37585" y="453"/>
                </a:lnTo>
                <a:cubicBezTo>
                  <a:pt x="37585" y="455"/>
                  <a:pt x="37584" y="457"/>
                  <a:pt x="37584" y="458"/>
                </a:cubicBezTo>
                <a:lnTo>
                  <a:pt x="37584" y="458"/>
                </a:lnTo>
                <a:cubicBezTo>
                  <a:pt x="37584" y="458"/>
                  <a:pt x="37584" y="458"/>
                  <a:pt x="37585" y="457"/>
                </a:cubicBezTo>
                <a:lnTo>
                  <a:pt x="37585" y="457"/>
                </a:lnTo>
                <a:lnTo>
                  <a:pt x="37585" y="460"/>
                </a:lnTo>
                <a:lnTo>
                  <a:pt x="37585" y="460"/>
                </a:lnTo>
                <a:cubicBezTo>
                  <a:pt x="37605" y="442"/>
                  <a:pt x="37618" y="429"/>
                  <a:pt x="37616" y="429"/>
                </a:cubicBezTo>
                <a:close/>
                <a:moveTo>
                  <a:pt x="37582" y="455"/>
                </a:moveTo>
                <a:cubicBezTo>
                  <a:pt x="37577" y="459"/>
                  <a:pt x="37572" y="463"/>
                  <a:pt x="37572" y="463"/>
                </a:cubicBezTo>
                <a:cubicBezTo>
                  <a:pt x="37572" y="463"/>
                  <a:pt x="37575" y="461"/>
                  <a:pt x="37582" y="455"/>
                </a:cubicBezTo>
                <a:close/>
                <a:moveTo>
                  <a:pt x="37585" y="460"/>
                </a:moveTo>
                <a:cubicBezTo>
                  <a:pt x="37583" y="462"/>
                  <a:pt x="37580" y="464"/>
                  <a:pt x="37578" y="466"/>
                </a:cubicBezTo>
                <a:lnTo>
                  <a:pt x="37578" y="466"/>
                </a:lnTo>
                <a:cubicBezTo>
                  <a:pt x="37580" y="466"/>
                  <a:pt x="37582" y="466"/>
                  <a:pt x="37585" y="466"/>
                </a:cubicBezTo>
                <a:lnTo>
                  <a:pt x="37585" y="460"/>
                </a:lnTo>
                <a:close/>
                <a:moveTo>
                  <a:pt x="37572" y="466"/>
                </a:moveTo>
                <a:cubicBezTo>
                  <a:pt x="37572" y="466"/>
                  <a:pt x="37571" y="467"/>
                  <a:pt x="37571" y="467"/>
                </a:cubicBezTo>
                <a:lnTo>
                  <a:pt x="37571" y="467"/>
                </a:lnTo>
                <a:cubicBezTo>
                  <a:pt x="37571" y="467"/>
                  <a:pt x="37571" y="467"/>
                  <a:pt x="37571" y="467"/>
                </a:cubicBezTo>
                <a:lnTo>
                  <a:pt x="37571" y="467"/>
                </a:lnTo>
                <a:cubicBezTo>
                  <a:pt x="37571" y="467"/>
                  <a:pt x="37572" y="466"/>
                  <a:pt x="37572" y="466"/>
                </a:cubicBezTo>
                <a:close/>
                <a:moveTo>
                  <a:pt x="37530" y="497"/>
                </a:moveTo>
                <a:cubicBezTo>
                  <a:pt x="37523" y="500"/>
                  <a:pt x="37517" y="504"/>
                  <a:pt x="37510" y="507"/>
                </a:cubicBezTo>
                <a:lnTo>
                  <a:pt x="37510" y="507"/>
                </a:lnTo>
                <a:cubicBezTo>
                  <a:pt x="37514" y="506"/>
                  <a:pt x="37518" y="505"/>
                  <a:pt x="37522" y="503"/>
                </a:cubicBezTo>
                <a:cubicBezTo>
                  <a:pt x="37524" y="501"/>
                  <a:pt x="37527" y="499"/>
                  <a:pt x="37530" y="497"/>
                </a:cubicBezTo>
                <a:close/>
                <a:moveTo>
                  <a:pt x="35533" y="526"/>
                </a:moveTo>
                <a:cubicBezTo>
                  <a:pt x="35572" y="532"/>
                  <a:pt x="35611" y="537"/>
                  <a:pt x="35649" y="542"/>
                </a:cubicBezTo>
                <a:lnTo>
                  <a:pt x="35649" y="542"/>
                </a:lnTo>
                <a:cubicBezTo>
                  <a:pt x="35620" y="538"/>
                  <a:pt x="35591" y="533"/>
                  <a:pt x="35562" y="529"/>
                </a:cubicBezTo>
                <a:cubicBezTo>
                  <a:pt x="35552" y="528"/>
                  <a:pt x="35543" y="527"/>
                  <a:pt x="35533" y="526"/>
                </a:cubicBezTo>
                <a:close/>
                <a:moveTo>
                  <a:pt x="37492" y="514"/>
                </a:moveTo>
                <a:cubicBezTo>
                  <a:pt x="37469" y="523"/>
                  <a:pt x="37448" y="532"/>
                  <a:pt x="37421" y="541"/>
                </a:cubicBezTo>
                <a:cubicBezTo>
                  <a:pt x="37414" y="543"/>
                  <a:pt x="37407" y="546"/>
                  <a:pt x="37401" y="548"/>
                </a:cubicBezTo>
                <a:lnTo>
                  <a:pt x="37401" y="548"/>
                </a:lnTo>
                <a:cubicBezTo>
                  <a:pt x="37437" y="538"/>
                  <a:pt x="37467" y="526"/>
                  <a:pt x="37492" y="514"/>
                </a:cubicBezTo>
                <a:close/>
                <a:moveTo>
                  <a:pt x="37472" y="554"/>
                </a:moveTo>
                <a:cubicBezTo>
                  <a:pt x="37472" y="554"/>
                  <a:pt x="37472" y="554"/>
                  <a:pt x="37472" y="554"/>
                </a:cubicBezTo>
                <a:lnTo>
                  <a:pt x="37472" y="554"/>
                </a:lnTo>
                <a:lnTo>
                  <a:pt x="37472" y="554"/>
                </a:lnTo>
                <a:close/>
                <a:moveTo>
                  <a:pt x="37584" y="458"/>
                </a:moveTo>
                <a:lnTo>
                  <a:pt x="37584" y="458"/>
                </a:lnTo>
                <a:cubicBezTo>
                  <a:pt x="37581" y="461"/>
                  <a:pt x="37579" y="463"/>
                  <a:pt x="37575" y="466"/>
                </a:cubicBezTo>
                <a:lnTo>
                  <a:pt x="37575" y="466"/>
                </a:lnTo>
                <a:cubicBezTo>
                  <a:pt x="37574" y="466"/>
                  <a:pt x="37572" y="467"/>
                  <a:pt x="37571" y="467"/>
                </a:cubicBezTo>
                <a:lnTo>
                  <a:pt x="37571" y="467"/>
                </a:lnTo>
                <a:cubicBezTo>
                  <a:pt x="37563" y="474"/>
                  <a:pt x="37554" y="481"/>
                  <a:pt x="37543" y="489"/>
                </a:cubicBezTo>
                <a:lnTo>
                  <a:pt x="37543" y="489"/>
                </a:lnTo>
                <a:cubicBezTo>
                  <a:pt x="37549" y="485"/>
                  <a:pt x="37555" y="481"/>
                  <a:pt x="37560" y="478"/>
                </a:cubicBezTo>
                <a:cubicBezTo>
                  <a:pt x="37564" y="474"/>
                  <a:pt x="37569" y="471"/>
                  <a:pt x="37573" y="468"/>
                </a:cubicBezTo>
                <a:lnTo>
                  <a:pt x="37573" y="468"/>
                </a:lnTo>
                <a:cubicBezTo>
                  <a:pt x="37554" y="485"/>
                  <a:pt x="37523" y="513"/>
                  <a:pt x="37472" y="557"/>
                </a:cubicBezTo>
                <a:lnTo>
                  <a:pt x="37472" y="557"/>
                </a:lnTo>
                <a:lnTo>
                  <a:pt x="37472" y="554"/>
                </a:lnTo>
                <a:cubicBezTo>
                  <a:pt x="37472" y="555"/>
                  <a:pt x="37471" y="556"/>
                  <a:pt x="37471" y="557"/>
                </a:cubicBezTo>
                <a:lnTo>
                  <a:pt x="37471" y="557"/>
                </a:lnTo>
                <a:cubicBezTo>
                  <a:pt x="37471" y="557"/>
                  <a:pt x="37471" y="557"/>
                  <a:pt x="37472" y="557"/>
                </a:cubicBezTo>
                <a:lnTo>
                  <a:pt x="37472" y="557"/>
                </a:lnTo>
                <a:lnTo>
                  <a:pt x="37472" y="559"/>
                </a:lnTo>
                <a:lnTo>
                  <a:pt x="37472" y="559"/>
                </a:lnTo>
                <a:cubicBezTo>
                  <a:pt x="37500" y="534"/>
                  <a:pt x="37546" y="495"/>
                  <a:pt x="37578" y="466"/>
                </a:cubicBezTo>
                <a:lnTo>
                  <a:pt x="37578" y="466"/>
                </a:lnTo>
                <a:cubicBezTo>
                  <a:pt x="37577" y="466"/>
                  <a:pt x="37577" y="466"/>
                  <a:pt x="37576" y="466"/>
                </a:cubicBezTo>
                <a:lnTo>
                  <a:pt x="37576" y="466"/>
                </a:lnTo>
                <a:cubicBezTo>
                  <a:pt x="37580" y="464"/>
                  <a:pt x="37583" y="462"/>
                  <a:pt x="37584" y="458"/>
                </a:cubicBezTo>
                <a:close/>
                <a:moveTo>
                  <a:pt x="37459" y="566"/>
                </a:moveTo>
                <a:lnTo>
                  <a:pt x="37458" y="569"/>
                </a:lnTo>
                <a:lnTo>
                  <a:pt x="37458" y="569"/>
                </a:lnTo>
                <a:cubicBezTo>
                  <a:pt x="37457" y="569"/>
                  <a:pt x="37457" y="570"/>
                  <a:pt x="37457" y="570"/>
                </a:cubicBezTo>
                <a:lnTo>
                  <a:pt x="37457" y="570"/>
                </a:lnTo>
                <a:cubicBezTo>
                  <a:pt x="37457" y="569"/>
                  <a:pt x="37458" y="567"/>
                  <a:pt x="37459" y="566"/>
                </a:cubicBezTo>
                <a:close/>
                <a:moveTo>
                  <a:pt x="37383" y="555"/>
                </a:moveTo>
                <a:cubicBezTo>
                  <a:pt x="37362" y="563"/>
                  <a:pt x="37340" y="571"/>
                  <a:pt x="37308" y="579"/>
                </a:cubicBezTo>
                <a:cubicBezTo>
                  <a:pt x="37304" y="579"/>
                  <a:pt x="37300" y="579"/>
                  <a:pt x="37296" y="579"/>
                </a:cubicBezTo>
                <a:lnTo>
                  <a:pt x="37296" y="579"/>
                </a:lnTo>
                <a:cubicBezTo>
                  <a:pt x="37296" y="579"/>
                  <a:pt x="37296" y="579"/>
                  <a:pt x="37296" y="579"/>
                </a:cubicBezTo>
                <a:cubicBezTo>
                  <a:pt x="37309" y="575"/>
                  <a:pt x="37321" y="572"/>
                  <a:pt x="37334" y="568"/>
                </a:cubicBezTo>
                <a:lnTo>
                  <a:pt x="37334" y="568"/>
                </a:lnTo>
                <a:cubicBezTo>
                  <a:pt x="37351" y="564"/>
                  <a:pt x="37367" y="560"/>
                  <a:pt x="37383" y="555"/>
                </a:cubicBezTo>
                <a:close/>
                <a:moveTo>
                  <a:pt x="37459" y="579"/>
                </a:moveTo>
                <a:cubicBezTo>
                  <a:pt x="37459" y="579"/>
                  <a:pt x="37459" y="579"/>
                  <a:pt x="37459" y="579"/>
                </a:cubicBezTo>
                <a:lnTo>
                  <a:pt x="37459" y="579"/>
                </a:lnTo>
                <a:cubicBezTo>
                  <a:pt x="37459" y="579"/>
                  <a:pt x="37459" y="579"/>
                  <a:pt x="37459" y="579"/>
                </a:cubicBezTo>
                <a:close/>
                <a:moveTo>
                  <a:pt x="37472" y="554"/>
                </a:moveTo>
                <a:cubicBezTo>
                  <a:pt x="37472" y="554"/>
                  <a:pt x="37459" y="566"/>
                  <a:pt x="37459" y="566"/>
                </a:cubicBezTo>
                <a:cubicBezTo>
                  <a:pt x="37459" y="566"/>
                  <a:pt x="37460" y="566"/>
                  <a:pt x="37461" y="566"/>
                </a:cubicBezTo>
                <a:lnTo>
                  <a:pt x="37461" y="566"/>
                </a:lnTo>
                <a:cubicBezTo>
                  <a:pt x="37461" y="567"/>
                  <a:pt x="37460" y="567"/>
                  <a:pt x="37459" y="568"/>
                </a:cubicBezTo>
                <a:lnTo>
                  <a:pt x="37459" y="568"/>
                </a:lnTo>
                <a:lnTo>
                  <a:pt x="37459" y="566"/>
                </a:lnTo>
                <a:cubicBezTo>
                  <a:pt x="37459" y="566"/>
                  <a:pt x="37459" y="566"/>
                  <a:pt x="37459" y="566"/>
                </a:cubicBezTo>
                <a:lnTo>
                  <a:pt x="37459" y="566"/>
                </a:lnTo>
                <a:lnTo>
                  <a:pt x="37459" y="566"/>
                </a:lnTo>
                <a:lnTo>
                  <a:pt x="37459" y="566"/>
                </a:lnTo>
                <a:lnTo>
                  <a:pt x="37447" y="579"/>
                </a:lnTo>
                <a:cubicBezTo>
                  <a:pt x="37447" y="579"/>
                  <a:pt x="37447" y="579"/>
                  <a:pt x="37447" y="579"/>
                </a:cubicBezTo>
                <a:lnTo>
                  <a:pt x="37447" y="579"/>
                </a:lnTo>
                <a:cubicBezTo>
                  <a:pt x="37445" y="580"/>
                  <a:pt x="37445" y="581"/>
                  <a:pt x="37445" y="581"/>
                </a:cubicBezTo>
                <a:cubicBezTo>
                  <a:pt x="37445" y="581"/>
                  <a:pt x="37446" y="580"/>
                  <a:pt x="37448" y="579"/>
                </a:cubicBezTo>
                <a:lnTo>
                  <a:pt x="37452" y="579"/>
                </a:lnTo>
                <a:cubicBezTo>
                  <a:pt x="37453" y="577"/>
                  <a:pt x="37454" y="574"/>
                  <a:pt x="37455" y="573"/>
                </a:cubicBezTo>
                <a:lnTo>
                  <a:pt x="37455" y="573"/>
                </a:lnTo>
                <a:cubicBezTo>
                  <a:pt x="37456" y="572"/>
                  <a:pt x="37456" y="572"/>
                  <a:pt x="37456" y="571"/>
                </a:cubicBezTo>
                <a:lnTo>
                  <a:pt x="37456" y="571"/>
                </a:lnTo>
                <a:lnTo>
                  <a:pt x="37453" y="579"/>
                </a:lnTo>
                <a:lnTo>
                  <a:pt x="37459" y="579"/>
                </a:lnTo>
                <a:cubicBezTo>
                  <a:pt x="37459" y="579"/>
                  <a:pt x="37459" y="579"/>
                  <a:pt x="37459" y="579"/>
                </a:cubicBezTo>
                <a:lnTo>
                  <a:pt x="37459" y="579"/>
                </a:lnTo>
                <a:lnTo>
                  <a:pt x="37459" y="579"/>
                </a:lnTo>
                <a:cubicBezTo>
                  <a:pt x="37459" y="579"/>
                  <a:pt x="37459" y="579"/>
                  <a:pt x="37459" y="579"/>
                </a:cubicBezTo>
                <a:lnTo>
                  <a:pt x="37459" y="579"/>
                </a:lnTo>
                <a:lnTo>
                  <a:pt x="37459" y="569"/>
                </a:lnTo>
                <a:lnTo>
                  <a:pt x="37459" y="569"/>
                </a:lnTo>
                <a:cubicBezTo>
                  <a:pt x="37459" y="569"/>
                  <a:pt x="37460" y="569"/>
                  <a:pt x="37460" y="568"/>
                </a:cubicBezTo>
                <a:lnTo>
                  <a:pt x="37460" y="568"/>
                </a:lnTo>
                <a:cubicBezTo>
                  <a:pt x="37459" y="570"/>
                  <a:pt x="37459" y="573"/>
                  <a:pt x="37459" y="579"/>
                </a:cubicBezTo>
                <a:lnTo>
                  <a:pt x="37459" y="579"/>
                </a:lnTo>
                <a:cubicBezTo>
                  <a:pt x="37461" y="574"/>
                  <a:pt x="37463" y="570"/>
                  <a:pt x="37465" y="566"/>
                </a:cubicBezTo>
                <a:lnTo>
                  <a:pt x="37465" y="566"/>
                </a:lnTo>
                <a:cubicBezTo>
                  <a:pt x="37464" y="566"/>
                  <a:pt x="37463" y="567"/>
                  <a:pt x="37462" y="567"/>
                </a:cubicBezTo>
                <a:lnTo>
                  <a:pt x="37462" y="567"/>
                </a:lnTo>
                <a:cubicBezTo>
                  <a:pt x="37462" y="566"/>
                  <a:pt x="37463" y="566"/>
                  <a:pt x="37464" y="565"/>
                </a:cubicBezTo>
                <a:lnTo>
                  <a:pt x="37464" y="565"/>
                </a:lnTo>
                <a:cubicBezTo>
                  <a:pt x="37465" y="565"/>
                  <a:pt x="37465" y="565"/>
                  <a:pt x="37466" y="564"/>
                </a:cubicBezTo>
                <a:lnTo>
                  <a:pt x="37466" y="564"/>
                </a:lnTo>
                <a:cubicBezTo>
                  <a:pt x="37466" y="565"/>
                  <a:pt x="37465" y="566"/>
                  <a:pt x="37465" y="566"/>
                </a:cubicBezTo>
                <a:lnTo>
                  <a:pt x="37465" y="566"/>
                </a:lnTo>
                <a:cubicBezTo>
                  <a:pt x="37467" y="566"/>
                  <a:pt x="37469" y="566"/>
                  <a:pt x="37472" y="566"/>
                </a:cubicBezTo>
                <a:lnTo>
                  <a:pt x="37472" y="559"/>
                </a:lnTo>
                <a:lnTo>
                  <a:pt x="37472" y="559"/>
                </a:lnTo>
                <a:cubicBezTo>
                  <a:pt x="37471" y="559"/>
                  <a:pt x="37471" y="559"/>
                  <a:pt x="37470" y="560"/>
                </a:cubicBezTo>
                <a:lnTo>
                  <a:pt x="37470" y="560"/>
                </a:lnTo>
                <a:cubicBezTo>
                  <a:pt x="37469" y="562"/>
                  <a:pt x="37468" y="563"/>
                  <a:pt x="37466" y="564"/>
                </a:cubicBezTo>
                <a:lnTo>
                  <a:pt x="37466" y="564"/>
                </a:lnTo>
                <a:cubicBezTo>
                  <a:pt x="37466" y="564"/>
                  <a:pt x="37467" y="563"/>
                  <a:pt x="37467" y="563"/>
                </a:cubicBezTo>
                <a:lnTo>
                  <a:pt x="37467" y="563"/>
                </a:lnTo>
                <a:cubicBezTo>
                  <a:pt x="37468" y="562"/>
                  <a:pt x="37469" y="561"/>
                  <a:pt x="37470" y="560"/>
                </a:cubicBezTo>
                <a:lnTo>
                  <a:pt x="37470" y="560"/>
                </a:lnTo>
                <a:cubicBezTo>
                  <a:pt x="37471" y="559"/>
                  <a:pt x="37471" y="558"/>
                  <a:pt x="37471" y="557"/>
                </a:cubicBezTo>
                <a:lnTo>
                  <a:pt x="37471" y="557"/>
                </a:lnTo>
                <a:cubicBezTo>
                  <a:pt x="37470" y="558"/>
                  <a:pt x="37469" y="559"/>
                  <a:pt x="37468" y="560"/>
                </a:cubicBezTo>
                <a:lnTo>
                  <a:pt x="37468" y="560"/>
                </a:lnTo>
                <a:cubicBezTo>
                  <a:pt x="37470" y="556"/>
                  <a:pt x="37472" y="554"/>
                  <a:pt x="37472" y="554"/>
                </a:cubicBezTo>
                <a:close/>
                <a:moveTo>
                  <a:pt x="37296" y="579"/>
                </a:moveTo>
                <a:cubicBezTo>
                  <a:pt x="37294" y="579"/>
                  <a:pt x="37277" y="585"/>
                  <a:pt x="37249" y="588"/>
                </a:cubicBezTo>
                <a:lnTo>
                  <a:pt x="37249" y="588"/>
                </a:lnTo>
                <a:cubicBezTo>
                  <a:pt x="37260" y="581"/>
                  <a:pt x="37277" y="579"/>
                  <a:pt x="37296" y="579"/>
                </a:cubicBezTo>
                <a:close/>
                <a:moveTo>
                  <a:pt x="37452" y="579"/>
                </a:moveTo>
                <a:cubicBezTo>
                  <a:pt x="37449" y="585"/>
                  <a:pt x="37445" y="592"/>
                  <a:pt x="37442" y="600"/>
                </a:cubicBezTo>
                <a:lnTo>
                  <a:pt x="37442" y="600"/>
                </a:lnTo>
                <a:cubicBezTo>
                  <a:pt x="37443" y="597"/>
                  <a:pt x="37445" y="594"/>
                  <a:pt x="37447" y="591"/>
                </a:cubicBezTo>
                <a:lnTo>
                  <a:pt x="37453" y="579"/>
                </a:lnTo>
                <a:close/>
                <a:moveTo>
                  <a:pt x="35649" y="542"/>
                </a:moveTo>
                <a:cubicBezTo>
                  <a:pt x="35993" y="594"/>
                  <a:pt x="36302" y="622"/>
                  <a:pt x="36568" y="628"/>
                </a:cubicBezTo>
                <a:lnTo>
                  <a:pt x="36568" y="628"/>
                </a:lnTo>
                <a:cubicBezTo>
                  <a:pt x="36345" y="620"/>
                  <a:pt x="36104" y="598"/>
                  <a:pt x="35838" y="566"/>
                </a:cubicBezTo>
                <a:cubicBezTo>
                  <a:pt x="35777" y="559"/>
                  <a:pt x="35714" y="551"/>
                  <a:pt x="35649" y="542"/>
                </a:cubicBezTo>
                <a:close/>
                <a:moveTo>
                  <a:pt x="37572" y="466"/>
                </a:moveTo>
                <a:cubicBezTo>
                  <a:pt x="37571" y="466"/>
                  <a:pt x="37570" y="467"/>
                  <a:pt x="37569" y="468"/>
                </a:cubicBezTo>
                <a:lnTo>
                  <a:pt x="37569" y="468"/>
                </a:lnTo>
                <a:cubicBezTo>
                  <a:pt x="37564" y="470"/>
                  <a:pt x="37558" y="473"/>
                  <a:pt x="37547" y="478"/>
                </a:cubicBezTo>
                <a:cubicBezTo>
                  <a:pt x="37544" y="481"/>
                  <a:pt x="37541" y="484"/>
                  <a:pt x="37537" y="487"/>
                </a:cubicBezTo>
                <a:lnTo>
                  <a:pt x="37537" y="487"/>
                </a:lnTo>
                <a:cubicBezTo>
                  <a:pt x="37497" y="509"/>
                  <a:pt x="37433" y="539"/>
                  <a:pt x="37340" y="564"/>
                </a:cubicBezTo>
                <a:lnTo>
                  <a:pt x="37340" y="564"/>
                </a:lnTo>
                <a:cubicBezTo>
                  <a:pt x="37318" y="570"/>
                  <a:pt x="37295" y="574"/>
                  <a:pt x="37271" y="579"/>
                </a:cubicBezTo>
                <a:cubicBezTo>
                  <a:pt x="37253" y="583"/>
                  <a:pt x="37234" y="587"/>
                  <a:pt x="37214" y="591"/>
                </a:cubicBezTo>
                <a:lnTo>
                  <a:pt x="37214" y="591"/>
                </a:lnTo>
                <a:cubicBezTo>
                  <a:pt x="37227" y="590"/>
                  <a:pt x="37239" y="589"/>
                  <a:pt x="37249" y="588"/>
                </a:cubicBezTo>
                <a:lnTo>
                  <a:pt x="37249" y="588"/>
                </a:lnTo>
                <a:cubicBezTo>
                  <a:pt x="37248" y="589"/>
                  <a:pt x="37247" y="590"/>
                  <a:pt x="37245" y="591"/>
                </a:cubicBezTo>
                <a:lnTo>
                  <a:pt x="37212" y="591"/>
                </a:lnTo>
                <a:cubicBezTo>
                  <a:pt x="37213" y="591"/>
                  <a:pt x="37213" y="591"/>
                  <a:pt x="37214" y="591"/>
                </a:cubicBezTo>
                <a:lnTo>
                  <a:pt x="37214" y="591"/>
                </a:lnTo>
                <a:cubicBezTo>
                  <a:pt x="37208" y="591"/>
                  <a:pt x="37202" y="591"/>
                  <a:pt x="37195" y="591"/>
                </a:cubicBezTo>
                <a:cubicBezTo>
                  <a:pt x="37053" y="616"/>
                  <a:pt x="36879" y="629"/>
                  <a:pt x="36679" y="629"/>
                </a:cubicBezTo>
                <a:cubicBezTo>
                  <a:pt x="36643" y="629"/>
                  <a:pt x="36606" y="629"/>
                  <a:pt x="36568" y="628"/>
                </a:cubicBezTo>
                <a:lnTo>
                  <a:pt x="36568" y="628"/>
                </a:lnTo>
                <a:cubicBezTo>
                  <a:pt x="36625" y="630"/>
                  <a:pt x="36681" y="631"/>
                  <a:pt x="36735" y="631"/>
                </a:cubicBezTo>
                <a:cubicBezTo>
                  <a:pt x="36784" y="631"/>
                  <a:pt x="36832" y="630"/>
                  <a:pt x="36878" y="628"/>
                </a:cubicBezTo>
                <a:lnTo>
                  <a:pt x="36878" y="628"/>
                </a:lnTo>
                <a:cubicBezTo>
                  <a:pt x="37005" y="622"/>
                  <a:pt x="37115" y="610"/>
                  <a:pt x="37208" y="592"/>
                </a:cubicBezTo>
                <a:lnTo>
                  <a:pt x="37208" y="592"/>
                </a:lnTo>
                <a:cubicBezTo>
                  <a:pt x="37210" y="594"/>
                  <a:pt x="37212" y="596"/>
                  <a:pt x="37213" y="599"/>
                </a:cubicBezTo>
                <a:lnTo>
                  <a:pt x="37213" y="599"/>
                </a:lnTo>
                <a:cubicBezTo>
                  <a:pt x="37331" y="579"/>
                  <a:pt x="37440" y="544"/>
                  <a:pt x="37510" y="507"/>
                </a:cubicBezTo>
                <a:lnTo>
                  <a:pt x="37510" y="507"/>
                </a:lnTo>
                <a:cubicBezTo>
                  <a:pt x="37505" y="509"/>
                  <a:pt x="37500" y="511"/>
                  <a:pt x="37496" y="513"/>
                </a:cubicBezTo>
                <a:lnTo>
                  <a:pt x="37496" y="513"/>
                </a:lnTo>
                <a:cubicBezTo>
                  <a:pt x="37466" y="527"/>
                  <a:pt x="37428" y="542"/>
                  <a:pt x="37383" y="555"/>
                </a:cubicBezTo>
                <a:lnTo>
                  <a:pt x="37383" y="555"/>
                </a:lnTo>
                <a:cubicBezTo>
                  <a:pt x="37389" y="553"/>
                  <a:pt x="37395" y="550"/>
                  <a:pt x="37401" y="548"/>
                </a:cubicBezTo>
                <a:lnTo>
                  <a:pt x="37401" y="548"/>
                </a:lnTo>
                <a:cubicBezTo>
                  <a:pt x="37394" y="550"/>
                  <a:pt x="37388" y="552"/>
                  <a:pt x="37381" y="554"/>
                </a:cubicBezTo>
                <a:lnTo>
                  <a:pt x="37381" y="554"/>
                </a:lnTo>
                <a:cubicBezTo>
                  <a:pt x="37428" y="539"/>
                  <a:pt x="37468" y="525"/>
                  <a:pt x="37501" y="510"/>
                </a:cubicBezTo>
                <a:lnTo>
                  <a:pt x="37501" y="510"/>
                </a:lnTo>
                <a:cubicBezTo>
                  <a:pt x="37498" y="511"/>
                  <a:pt x="37495" y="513"/>
                  <a:pt x="37492" y="514"/>
                </a:cubicBezTo>
                <a:lnTo>
                  <a:pt x="37492" y="514"/>
                </a:lnTo>
                <a:cubicBezTo>
                  <a:pt x="37493" y="514"/>
                  <a:pt x="37495" y="513"/>
                  <a:pt x="37496" y="513"/>
                </a:cubicBezTo>
                <a:lnTo>
                  <a:pt x="37496" y="513"/>
                </a:lnTo>
                <a:cubicBezTo>
                  <a:pt x="37510" y="506"/>
                  <a:pt x="37523" y="500"/>
                  <a:pt x="37533" y="494"/>
                </a:cubicBezTo>
                <a:lnTo>
                  <a:pt x="37533" y="494"/>
                </a:lnTo>
                <a:cubicBezTo>
                  <a:pt x="37532" y="495"/>
                  <a:pt x="37531" y="496"/>
                  <a:pt x="37530" y="497"/>
                </a:cubicBezTo>
                <a:lnTo>
                  <a:pt x="37530" y="497"/>
                </a:lnTo>
                <a:cubicBezTo>
                  <a:pt x="37534" y="494"/>
                  <a:pt x="37539" y="491"/>
                  <a:pt x="37543" y="489"/>
                </a:cubicBezTo>
                <a:lnTo>
                  <a:pt x="37543" y="489"/>
                </a:lnTo>
                <a:cubicBezTo>
                  <a:pt x="37540" y="490"/>
                  <a:pt x="37537" y="492"/>
                  <a:pt x="37533" y="494"/>
                </a:cubicBezTo>
                <a:lnTo>
                  <a:pt x="37533" y="494"/>
                </a:lnTo>
                <a:cubicBezTo>
                  <a:pt x="37534" y="493"/>
                  <a:pt x="37535" y="493"/>
                  <a:pt x="37536" y="492"/>
                </a:cubicBezTo>
                <a:lnTo>
                  <a:pt x="37536" y="492"/>
                </a:lnTo>
                <a:cubicBezTo>
                  <a:pt x="37551" y="484"/>
                  <a:pt x="37562" y="475"/>
                  <a:pt x="37571" y="467"/>
                </a:cubicBezTo>
                <a:lnTo>
                  <a:pt x="37571" y="467"/>
                </a:lnTo>
                <a:cubicBezTo>
                  <a:pt x="37571" y="467"/>
                  <a:pt x="37571" y="467"/>
                  <a:pt x="37570" y="467"/>
                </a:cubicBezTo>
                <a:lnTo>
                  <a:pt x="37570" y="467"/>
                </a:lnTo>
                <a:cubicBezTo>
                  <a:pt x="37571" y="467"/>
                  <a:pt x="37572" y="466"/>
                  <a:pt x="37572" y="466"/>
                </a:cubicBezTo>
                <a:lnTo>
                  <a:pt x="37572" y="466"/>
                </a:lnTo>
                <a:cubicBezTo>
                  <a:pt x="37572" y="466"/>
                  <a:pt x="37572" y="466"/>
                  <a:pt x="37572" y="466"/>
                </a:cubicBezTo>
                <a:close/>
                <a:moveTo>
                  <a:pt x="37459" y="579"/>
                </a:moveTo>
                <a:lnTo>
                  <a:pt x="37459" y="579"/>
                </a:lnTo>
                <a:cubicBezTo>
                  <a:pt x="37451" y="590"/>
                  <a:pt x="37441" y="615"/>
                  <a:pt x="37430" y="650"/>
                </a:cubicBezTo>
                <a:lnTo>
                  <a:pt x="37430" y="650"/>
                </a:lnTo>
                <a:cubicBezTo>
                  <a:pt x="37440" y="621"/>
                  <a:pt x="37451" y="596"/>
                  <a:pt x="37459" y="579"/>
                </a:cubicBezTo>
                <a:close/>
                <a:moveTo>
                  <a:pt x="37442" y="600"/>
                </a:moveTo>
                <a:cubicBezTo>
                  <a:pt x="37430" y="623"/>
                  <a:pt x="37419" y="656"/>
                  <a:pt x="37409" y="696"/>
                </a:cubicBezTo>
                <a:lnTo>
                  <a:pt x="37409" y="696"/>
                </a:lnTo>
                <a:cubicBezTo>
                  <a:pt x="37409" y="695"/>
                  <a:pt x="37409" y="693"/>
                  <a:pt x="37409" y="692"/>
                </a:cubicBezTo>
                <a:cubicBezTo>
                  <a:pt x="37409" y="693"/>
                  <a:pt x="37409" y="695"/>
                  <a:pt x="37409" y="696"/>
                </a:cubicBezTo>
                <a:lnTo>
                  <a:pt x="37409" y="696"/>
                </a:lnTo>
                <a:cubicBezTo>
                  <a:pt x="37409" y="696"/>
                  <a:pt x="37409" y="696"/>
                  <a:pt x="37409" y="696"/>
                </a:cubicBezTo>
                <a:lnTo>
                  <a:pt x="37409" y="696"/>
                </a:lnTo>
                <a:cubicBezTo>
                  <a:pt x="37409" y="700"/>
                  <a:pt x="37409" y="703"/>
                  <a:pt x="37409" y="707"/>
                </a:cubicBezTo>
                <a:lnTo>
                  <a:pt x="37409" y="707"/>
                </a:lnTo>
                <a:cubicBezTo>
                  <a:pt x="37419" y="662"/>
                  <a:pt x="37431" y="626"/>
                  <a:pt x="37442" y="600"/>
                </a:cubicBezTo>
                <a:close/>
                <a:moveTo>
                  <a:pt x="37406" y="741"/>
                </a:moveTo>
                <a:lnTo>
                  <a:pt x="37406" y="741"/>
                </a:lnTo>
                <a:cubicBezTo>
                  <a:pt x="37405" y="748"/>
                  <a:pt x="37403" y="754"/>
                  <a:pt x="37402" y="761"/>
                </a:cubicBezTo>
                <a:lnTo>
                  <a:pt x="37402" y="761"/>
                </a:lnTo>
                <a:cubicBezTo>
                  <a:pt x="37404" y="754"/>
                  <a:pt x="37405" y="747"/>
                  <a:pt x="37406" y="741"/>
                </a:cubicBezTo>
                <a:close/>
                <a:moveTo>
                  <a:pt x="37397" y="788"/>
                </a:moveTo>
                <a:cubicBezTo>
                  <a:pt x="37396" y="790"/>
                  <a:pt x="37396" y="792"/>
                  <a:pt x="37396" y="794"/>
                </a:cubicBezTo>
                <a:lnTo>
                  <a:pt x="37396" y="794"/>
                </a:lnTo>
                <a:lnTo>
                  <a:pt x="37396" y="792"/>
                </a:lnTo>
                <a:cubicBezTo>
                  <a:pt x="37396" y="791"/>
                  <a:pt x="37397" y="789"/>
                  <a:pt x="37397" y="788"/>
                </a:cubicBezTo>
                <a:close/>
                <a:moveTo>
                  <a:pt x="37385" y="826"/>
                </a:moveTo>
                <a:cubicBezTo>
                  <a:pt x="37385" y="830"/>
                  <a:pt x="37384" y="833"/>
                  <a:pt x="37384" y="837"/>
                </a:cubicBezTo>
                <a:lnTo>
                  <a:pt x="37384" y="837"/>
                </a:lnTo>
                <a:cubicBezTo>
                  <a:pt x="37384" y="835"/>
                  <a:pt x="37384" y="833"/>
                  <a:pt x="37384" y="830"/>
                </a:cubicBezTo>
                <a:lnTo>
                  <a:pt x="37385" y="826"/>
                </a:lnTo>
                <a:close/>
                <a:moveTo>
                  <a:pt x="37372" y="989"/>
                </a:moveTo>
                <a:cubicBezTo>
                  <a:pt x="37372" y="997"/>
                  <a:pt x="37371" y="1006"/>
                  <a:pt x="37371" y="1014"/>
                </a:cubicBezTo>
                <a:lnTo>
                  <a:pt x="37371" y="1014"/>
                </a:lnTo>
                <a:cubicBezTo>
                  <a:pt x="37371" y="1007"/>
                  <a:pt x="37371" y="1000"/>
                  <a:pt x="37371" y="993"/>
                </a:cubicBezTo>
                <a:cubicBezTo>
                  <a:pt x="37371" y="992"/>
                  <a:pt x="37372" y="990"/>
                  <a:pt x="37372" y="989"/>
                </a:cubicBezTo>
                <a:close/>
                <a:moveTo>
                  <a:pt x="37372" y="1025"/>
                </a:moveTo>
                <a:lnTo>
                  <a:pt x="37372" y="1025"/>
                </a:lnTo>
                <a:cubicBezTo>
                  <a:pt x="37372" y="1033"/>
                  <a:pt x="37372" y="1040"/>
                  <a:pt x="37371" y="1048"/>
                </a:cubicBezTo>
                <a:lnTo>
                  <a:pt x="37371" y="1048"/>
                </a:lnTo>
                <a:cubicBezTo>
                  <a:pt x="37371" y="1042"/>
                  <a:pt x="37371" y="1036"/>
                  <a:pt x="37371" y="1031"/>
                </a:cubicBezTo>
                <a:lnTo>
                  <a:pt x="37371" y="1031"/>
                </a:lnTo>
                <a:lnTo>
                  <a:pt x="37372" y="1025"/>
                </a:lnTo>
                <a:close/>
                <a:moveTo>
                  <a:pt x="32646" y="1169"/>
                </a:moveTo>
                <a:lnTo>
                  <a:pt x="32646" y="1169"/>
                </a:lnTo>
                <a:cubicBezTo>
                  <a:pt x="32642" y="1178"/>
                  <a:pt x="32638" y="1187"/>
                  <a:pt x="32634" y="1195"/>
                </a:cubicBezTo>
                <a:lnTo>
                  <a:pt x="32634" y="1195"/>
                </a:lnTo>
                <a:cubicBezTo>
                  <a:pt x="32638" y="1186"/>
                  <a:pt x="32642" y="1178"/>
                  <a:pt x="32646" y="1169"/>
                </a:cubicBezTo>
                <a:close/>
                <a:moveTo>
                  <a:pt x="37419" y="1567"/>
                </a:moveTo>
                <a:lnTo>
                  <a:pt x="37419" y="1567"/>
                </a:lnTo>
                <a:cubicBezTo>
                  <a:pt x="37420" y="1572"/>
                  <a:pt x="37421" y="1576"/>
                  <a:pt x="37422" y="1581"/>
                </a:cubicBezTo>
                <a:lnTo>
                  <a:pt x="37422" y="1581"/>
                </a:lnTo>
                <a:cubicBezTo>
                  <a:pt x="37421" y="1578"/>
                  <a:pt x="37421" y="1575"/>
                  <a:pt x="37421" y="1571"/>
                </a:cubicBezTo>
                <a:cubicBezTo>
                  <a:pt x="37421" y="1570"/>
                  <a:pt x="37420" y="1569"/>
                  <a:pt x="37419" y="1567"/>
                </a:cubicBezTo>
                <a:close/>
                <a:moveTo>
                  <a:pt x="37448" y="1767"/>
                </a:moveTo>
                <a:lnTo>
                  <a:pt x="37448" y="1767"/>
                </a:lnTo>
                <a:cubicBezTo>
                  <a:pt x="37451" y="1779"/>
                  <a:pt x="37454" y="1792"/>
                  <a:pt x="37456" y="1804"/>
                </a:cubicBezTo>
                <a:lnTo>
                  <a:pt x="37456" y="1804"/>
                </a:lnTo>
                <a:cubicBezTo>
                  <a:pt x="37454" y="1792"/>
                  <a:pt x="37451" y="1779"/>
                  <a:pt x="37448" y="1767"/>
                </a:cubicBezTo>
                <a:close/>
                <a:moveTo>
                  <a:pt x="37530" y="2134"/>
                </a:moveTo>
                <a:cubicBezTo>
                  <a:pt x="37532" y="2141"/>
                  <a:pt x="37534" y="2149"/>
                  <a:pt x="37536" y="2156"/>
                </a:cubicBezTo>
                <a:lnTo>
                  <a:pt x="37536" y="2156"/>
                </a:lnTo>
                <a:cubicBezTo>
                  <a:pt x="37535" y="2156"/>
                  <a:pt x="37535" y="2155"/>
                  <a:pt x="37535" y="2154"/>
                </a:cubicBezTo>
                <a:lnTo>
                  <a:pt x="37535" y="2154"/>
                </a:lnTo>
                <a:cubicBezTo>
                  <a:pt x="37533" y="2147"/>
                  <a:pt x="37531" y="2140"/>
                  <a:pt x="37530" y="2134"/>
                </a:cubicBezTo>
                <a:close/>
                <a:moveTo>
                  <a:pt x="37578" y="2330"/>
                </a:moveTo>
                <a:lnTo>
                  <a:pt x="37578" y="2330"/>
                </a:lnTo>
                <a:cubicBezTo>
                  <a:pt x="37583" y="2348"/>
                  <a:pt x="37587" y="2366"/>
                  <a:pt x="37592" y="2384"/>
                </a:cubicBezTo>
                <a:lnTo>
                  <a:pt x="37592" y="2384"/>
                </a:lnTo>
                <a:cubicBezTo>
                  <a:pt x="37590" y="2377"/>
                  <a:pt x="37587" y="2370"/>
                  <a:pt x="37585" y="2363"/>
                </a:cubicBezTo>
                <a:cubicBezTo>
                  <a:pt x="37583" y="2352"/>
                  <a:pt x="37580" y="2341"/>
                  <a:pt x="37578" y="2330"/>
                </a:cubicBezTo>
                <a:close/>
                <a:moveTo>
                  <a:pt x="37827" y="3112"/>
                </a:moveTo>
                <a:cubicBezTo>
                  <a:pt x="37846" y="3166"/>
                  <a:pt x="37865" y="3222"/>
                  <a:pt x="37886" y="3280"/>
                </a:cubicBezTo>
                <a:cubicBezTo>
                  <a:pt x="37920" y="3381"/>
                  <a:pt x="37957" y="3482"/>
                  <a:pt x="37996" y="3582"/>
                </a:cubicBezTo>
                <a:lnTo>
                  <a:pt x="37999" y="3582"/>
                </a:lnTo>
                <a:lnTo>
                  <a:pt x="37974" y="3519"/>
                </a:lnTo>
                <a:cubicBezTo>
                  <a:pt x="37925" y="3380"/>
                  <a:pt x="37876" y="3247"/>
                  <a:pt x="37827" y="3112"/>
                </a:cubicBezTo>
                <a:close/>
                <a:moveTo>
                  <a:pt x="37650" y="3775"/>
                </a:moveTo>
                <a:lnTo>
                  <a:pt x="37650" y="3775"/>
                </a:lnTo>
                <a:cubicBezTo>
                  <a:pt x="37646" y="3778"/>
                  <a:pt x="37643" y="3783"/>
                  <a:pt x="37635" y="3783"/>
                </a:cubicBezTo>
                <a:lnTo>
                  <a:pt x="37650" y="3775"/>
                </a:lnTo>
                <a:close/>
                <a:moveTo>
                  <a:pt x="32923" y="3739"/>
                </a:moveTo>
                <a:lnTo>
                  <a:pt x="32923" y="3739"/>
                </a:lnTo>
                <a:cubicBezTo>
                  <a:pt x="32896" y="3796"/>
                  <a:pt x="32869" y="3851"/>
                  <a:pt x="32843" y="3902"/>
                </a:cubicBezTo>
                <a:lnTo>
                  <a:pt x="32843" y="3902"/>
                </a:lnTo>
                <a:cubicBezTo>
                  <a:pt x="32840" y="3904"/>
                  <a:pt x="32837" y="3906"/>
                  <a:pt x="32835" y="3909"/>
                </a:cubicBezTo>
                <a:lnTo>
                  <a:pt x="32714" y="3981"/>
                </a:lnTo>
                <a:lnTo>
                  <a:pt x="32714" y="3981"/>
                </a:lnTo>
                <a:cubicBezTo>
                  <a:pt x="32741" y="3921"/>
                  <a:pt x="32768" y="3860"/>
                  <a:pt x="32794" y="3801"/>
                </a:cubicBezTo>
                <a:lnTo>
                  <a:pt x="32794" y="3801"/>
                </a:lnTo>
                <a:cubicBezTo>
                  <a:pt x="32831" y="3785"/>
                  <a:pt x="32880" y="3760"/>
                  <a:pt x="32923" y="3739"/>
                </a:cubicBezTo>
                <a:close/>
                <a:moveTo>
                  <a:pt x="36617" y="4449"/>
                </a:moveTo>
                <a:lnTo>
                  <a:pt x="36404" y="4600"/>
                </a:lnTo>
                <a:cubicBezTo>
                  <a:pt x="36378" y="4587"/>
                  <a:pt x="36378" y="4562"/>
                  <a:pt x="36441" y="4499"/>
                </a:cubicBezTo>
                <a:cubicBezTo>
                  <a:pt x="36517" y="4487"/>
                  <a:pt x="36567" y="4474"/>
                  <a:pt x="36617" y="4449"/>
                </a:cubicBezTo>
                <a:close/>
                <a:moveTo>
                  <a:pt x="34946" y="5769"/>
                </a:moveTo>
                <a:lnTo>
                  <a:pt x="34896" y="5813"/>
                </a:lnTo>
                <a:lnTo>
                  <a:pt x="34896" y="5813"/>
                </a:lnTo>
                <a:cubicBezTo>
                  <a:pt x="34903" y="5800"/>
                  <a:pt x="34909" y="5787"/>
                  <a:pt x="34915" y="5774"/>
                </a:cubicBezTo>
                <a:lnTo>
                  <a:pt x="34915" y="5774"/>
                </a:lnTo>
                <a:cubicBezTo>
                  <a:pt x="34925" y="5772"/>
                  <a:pt x="34936" y="5770"/>
                  <a:pt x="34946" y="5769"/>
                </a:cubicBezTo>
                <a:close/>
                <a:moveTo>
                  <a:pt x="29645" y="9585"/>
                </a:moveTo>
                <a:cubicBezTo>
                  <a:pt x="29641" y="9587"/>
                  <a:pt x="29638" y="9588"/>
                  <a:pt x="29636" y="9589"/>
                </a:cubicBezTo>
                <a:lnTo>
                  <a:pt x="29636" y="9589"/>
                </a:lnTo>
                <a:cubicBezTo>
                  <a:pt x="29636" y="9588"/>
                  <a:pt x="29636" y="9588"/>
                  <a:pt x="29637" y="9587"/>
                </a:cubicBezTo>
                <a:lnTo>
                  <a:pt x="29637" y="9587"/>
                </a:lnTo>
                <a:lnTo>
                  <a:pt x="29645" y="9585"/>
                </a:lnTo>
                <a:close/>
                <a:moveTo>
                  <a:pt x="29302" y="10612"/>
                </a:moveTo>
                <a:cubicBezTo>
                  <a:pt x="29255" y="10695"/>
                  <a:pt x="29233" y="10751"/>
                  <a:pt x="29260" y="10751"/>
                </a:cubicBezTo>
                <a:cubicBezTo>
                  <a:pt x="29269" y="10751"/>
                  <a:pt x="29283" y="10745"/>
                  <a:pt x="29304" y="10732"/>
                </a:cubicBezTo>
                <a:lnTo>
                  <a:pt x="29304" y="10732"/>
                </a:lnTo>
                <a:cubicBezTo>
                  <a:pt x="29002" y="10983"/>
                  <a:pt x="29153" y="10946"/>
                  <a:pt x="28939" y="11084"/>
                </a:cubicBezTo>
                <a:cubicBezTo>
                  <a:pt x="29045" y="10948"/>
                  <a:pt x="29135" y="10803"/>
                  <a:pt x="29215" y="10655"/>
                </a:cubicBezTo>
                <a:lnTo>
                  <a:pt x="29215" y="10655"/>
                </a:lnTo>
                <a:cubicBezTo>
                  <a:pt x="29244" y="10642"/>
                  <a:pt x="29273" y="10627"/>
                  <a:pt x="29302" y="10612"/>
                </a:cubicBezTo>
                <a:close/>
                <a:moveTo>
                  <a:pt x="26216" y="11890"/>
                </a:moveTo>
                <a:lnTo>
                  <a:pt x="26200" y="11926"/>
                </a:lnTo>
                <a:cubicBezTo>
                  <a:pt x="26158" y="11980"/>
                  <a:pt x="26136" y="11997"/>
                  <a:pt x="26125" y="11997"/>
                </a:cubicBezTo>
                <a:cubicBezTo>
                  <a:pt x="26120" y="11997"/>
                  <a:pt x="26117" y="11994"/>
                  <a:pt x="26115" y="11989"/>
                </a:cubicBezTo>
                <a:lnTo>
                  <a:pt x="26115" y="11989"/>
                </a:lnTo>
                <a:cubicBezTo>
                  <a:pt x="26148" y="11956"/>
                  <a:pt x="26182" y="11923"/>
                  <a:pt x="26216" y="11890"/>
                </a:cubicBezTo>
                <a:close/>
                <a:moveTo>
                  <a:pt x="26079" y="12025"/>
                </a:moveTo>
                <a:cubicBezTo>
                  <a:pt x="26051" y="12078"/>
                  <a:pt x="26034" y="12115"/>
                  <a:pt x="26024" y="12144"/>
                </a:cubicBezTo>
                <a:lnTo>
                  <a:pt x="26024" y="12144"/>
                </a:lnTo>
                <a:cubicBezTo>
                  <a:pt x="25585" y="12592"/>
                  <a:pt x="25225" y="12965"/>
                  <a:pt x="25082" y="13044"/>
                </a:cubicBezTo>
                <a:cubicBezTo>
                  <a:pt x="25044" y="13107"/>
                  <a:pt x="25006" y="13170"/>
                  <a:pt x="24969" y="13220"/>
                </a:cubicBezTo>
                <a:lnTo>
                  <a:pt x="23021" y="15231"/>
                </a:lnTo>
                <a:cubicBezTo>
                  <a:pt x="22795" y="15419"/>
                  <a:pt x="22543" y="15658"/>
                  <a:pt x="22305" y="15796"/>
                </a:cubicBezTo>
                <a:cubicBezTo>
                  <a:pt x="23361" y="14731"/>
                  <a:pt x="24608" y="13470"/>
                  <a:pt x="26079" y="12025"/>
                </a:cubicBezTo>
                <a:close/>
                <a:moveTo>
                  <a:pt x="22104" y="16010"/>
                </a:moveTo>
                <a:cubicBezTo>
                  <a:pt x="21953" y="16249"/>
                  <a:pt x="21425" y="16776"/>
                  <a:pt x="21362" y="16977"/>
                </a:cubicBezTo>
                <a:lnTo>
                  <a:pt x="21236" y="17103"/>
                </a:lnTo>
                <a:cubicBezTo>
                  <a:pt x="21287" y="17065"/>
                  <a:pt x="21324" y="17028"/>
                  <a:pt x="21362" y="16990"/>
                </a:cubicBezTo>
                <a:lnTo>
                  <a:pt x="21362" y="16990"/>
                </a:lnTo>
                <a:cubicBezTo>
                  <a:pt x="21350" y="17028"/>
                  <a:pt x="21350" y="17053"/>
                  <a:pt x="21387" y="17053"/>
                </a:cubicBezTo>
                <a:cubicBezTo>
                  <a:pt x="21362" y="17090"/>
                  <a:pt x="21324" y="17116"/>
                  <a:pt x="21299" y="17166"/>
                </a:cubicBezTo>
                <a:cubicBezTo>
                  <a:pt x="21274" y="17153"/>
                  <a:pt x="21262" y="17128"/>
                  <a:pt x="21236" y="17103"/>
                </a:cubicBezTo>
                <a:cubicBezTo>
                  <a:pt x="21224" y="17085"/>
                  <a:pt x="21204" y="17070"/>
                  <a:pt x="21169" y="17070"/>
                </a:cubicBezTo>
                <a:cubicBezTo>
                  <a:pt x="21131" y="17070"/>
                  <a:pt x="21077" y="17088"/>
                  <a:pt x="20998" y="17140"/>
                </a:cubicBezTo>
                <a:lnTo>
                  <a:pt x="20998" y="17140"/>
                </a:lnTo>
                <a:cubicBezTo>
                  <a:pt x="21339" y="16792"/>
                  <a:pt x="21707" y="16415"/>
                  <a:pt x="22104" y="16010"/>
                </a:cubicBezTo>
                <a:close/>
                <a:moveTo>
                  <a:pt x="19867" y="21338"/>
                </a:moveTo>
                <a:cubicBezTo>
                  <a:pt x="19864" y="21341"/>
                  <a:pt x="19862" y="21344"/>
                  <a:pt x="19860" y="21348"/>
                </a:cubicBezTo>
                <a:lnTo>
                  <a:pt x="19860" y="21348"/>
                </a:lnTo>
                <a:cubicBezTo>
                  <a:pt x="19862" y="21344"/>
                  <a:pt x="19864" y="21341"/>
                  <a:pt x="19867" y="21338"/>
                </a:cubicBezTo>
                <a:close/>
                <a:moveTo>
                  <a:pt x="17464" y="24913"/>
                </a:moveTo>
                <a:cubicBezTo>
                  <a:pt x="17383" y="25036"/>
                  <a:pt x="17310" y="25150"/>
                  <a:pt x="17253" y="25246"/>
                </a:cubicBezTo>
                <a:cubicBezTo>
                  <a:pt x="17250" y="25246"/>
                  <a:pt x="17248" y="25246"/>
                  <a:pt x="17246" y="25246"/>
                </a:cubicBezTo>
                <a:cubicBezTo>
                  <a:pt x="17222" y="25246"/>
                  <a:pt x="17216" y="25222"/>
                  <a:pt x="17242" y="25156"/>
                </a:cubicBezTo>
                <a:lnTo>
                  <a:pt x="17242" y="25156"/>
                </a:lnTo>
                <a:cubicBezTo>
                  <a:pt x="17271" y="25121"/>
                  <a:pt x="17314" y="25066"/>
                  <a:pt x="17366" y="25007"/>
                </a:cubicBezTo>
                <a:cubicBezTo>
                  <a:pt x="17400" y="24976"/>
                  <a:pt x="17433" y="24944"/>
                  <a:pt x="17464" y="24913"/>
                </a:cubicBezTo>
                <a:close/>
                <a:moveTo>
                  <a:pt x="16955" y="25676"/>
                </a:moveTo>
                <a:cubicBezTo>
                  <a:pt x="16866" y="25834"/>
                  <a:pt x="16753" y="26001"/>
                  <a:pt x="16587" y="26188"/>
                </a:cubicBezTo>
                <a:cubicBezTo>
                  <a:pt x="16690" y="26040"/>
                  <a:pt x="16751" y="25954"/>
                  <a:pt x="16790" y="25873"/>
                </a:cubicBezTo>
                <a:lnTo>
                  <a:pt x="16790" y="25873"/>
                </a:lnTo>
                <a:cubicBezTo>
                  <a:pt x="16844" y="25811"/>
                  <a:pt x="16900" y="25743"/>
                  <a:pt x="16955" y="25676"/>
                </a:cubicBezTo>
                <a:close/>
                <a:moveTo>
                  <a:pt x="23410" y="32836"/>
                </a:moveTo>
                <a:cubicBezTo>
                  <a:pt x="23322" y="32911"/>
                  <a:pt x="23247" y="32986"/>
                  <a:pt x="23159" y="33074"/>
                </a:cubicBezTo>
                <a:cubicBezTo>
                  <a:pt x="23234" y="32986"/>
                  <a:pt x="23310" y="32911"/>
                  <a:pt x="23410" y="32836"/>
                </a:cubicBezTo>
                <a:close/>
                <a:moveTo>
                  <a:pt x="10982" y="33889"/>
                </a:moveTo>
                <a:lnTo>
                  <a:pt x="10982" y="33889"/>
                </a:lnTo>
                <a:cubicBezTo>
                  <a:pt x="10974" y="33897"/>
                  <a:pt x="10966" y="33906"/>
                  <a:pt x="10958" y="33916"/>
                </a:cubicBezTo>
                <a:cubicBezTo>
                  <a:pt x="10966" y="33907"/>
                  <a:pt x="10974" y="33898"/>
                  <a:pt x="10982" y="33889"/>
                </a:cubicBezTo>
                <a:close/>
                <a:moveTo>
                  <a:pt x="10719" y="34256"/>
                </a:moveTo>
                <a:cubicBezTo>
                  <a:pt x="10717" y="34259"/>
                  <a:pt x="10715" y="34263"/>
                  <a:pt x="10713" y="34266"/>
                </a:cubicBezTo>
                <a:lnTo>
                  <a:pt x="10713" y="34266"/>
                </a:lnTo>
                <a:lnTo>
                  <a:pt x="10719" y="34256"/>
                </a:lnTo>
                <a:close/>
                <a:moveTo>
                  <a:pt x="21136" y="35474"/>
                </a:moveTo>
                <a:lnTo>
                  <a:pt x="21136" y="35474"/>
                </a:lnTo>
                <a:cubicBezTo>
                  <a:pt x="21086" y="35575"/>
                  <a:pt x="21073" y="35638"/>
                  <a:pt x="21073" y="35676"/>
                </a:cubicBezTo>
                <a:cubicBezTo>
                  <a:pt x="20973" y="35776"/>
                  <a:pt x="20859" y="35877"/>
                  <a:pt x="20746" y="35990"/>
                </a:cubicBezTo>
                <a:lnTo>
                  <a:pt x="20897" y="35751"/>
                </a:lnTo>
                <a:lnTo>
                  <a:pt x="20897" y="35713"/>
                </a:lnTo>
                <a:lnTo>
                  <a:pt x="21136" y="35474"/>
                </a:lnTo>
                <a:close/>
                <a:moveTo>
                  <a:pt x="21086" y="36957"/>
                </a:moveTo>
                <a:cubicBezTo>
                  <a:pt x="21098" y="36970"/>
                  <a:pt x="21098" y="36995"/>
                  <a:pt x="21086" y="37020"/>
                </a:cubicBezTo>
                <a:lnTo>
                  <a:pt x="20922" y="37183"/>
                </a:lnTo>
                <a:lnTo>
                  <a:pt x="21086" y="36957"/>
                </a:lnTo>
                <a:close/>
                <a:moveTo>
                  <a:pt x="20759" y="35864"/>
                </a:moveTo>
                <a:lnTo>
                  <a:pt x="20696" y="36040"/>
                </a:lnTo>
                <a:cubicBezTo>
                  <a:pt x="20344" y="36379"/>
                  <a:pt x="19930" y="36794"/>
                  <a:pt x="19452" y="37271"/>
                </a:cubicBezTo>
                <a:cubicBezTo>
                  <a:pt x="19427" y="37284"/>
                  <a:pt x="19402" y="37297"/>
                  <a:pt x="19352" y="37309"/>
                </a:cubicBezTo>
                <a:lnTo>
                  <a:pt x="19955" y="36693"/>
                </a:lnTo>
                <a:lnTo>
                  <a:pt x="20118" y="36593"/>
                </a:lnTo>
                <a:lnTo>
                  <a:pt x="20093" y="36543"/>
                </a:lnTo>
                <a:lnTo>
                  <a:pt x="20759" y="35864"/>
                </a:lnTo>
                <a:close/>
                <a:moveTo>
                  <a:pt x="13573" y="37835"/>
                </a:moveTo>
                <a:lnTo>
                  <a:pt x="13546" y="37887"/>
                </a:lnTo>
                <a:cubicBezTo>
                  <a:pt x="13557" y="37868"/>
                  <a:pt x="13566" y="37851"/>
                  <a:pt x="13573" y="37835"/>
                </a:cubicBezTo>
                <a:close/>
                <a:moveTo>
                  <a:pt x="19301" y="37372"/>
                </a:moveTo>
                <a:cubicBezTo>
                  <a:pt x="19314" y="37384"/>
                  <a:pt x="19314" y="37397"/>
                  <a:pt x="19314" y="37410"/>
                </a:cubicBezTo>
                <a:cubicBezTo>
                  <a:pt x="18924" y="37799"/>
                  <a:pt x="18497" y="38239"/>
                  <a:pt x="18020" y="38729"/>
                </a:cubicBezTo>
                <a:lnTo>
                  <a:pt x="19301" y="37372"/>
                </a:lnTo>
                <a:close/>
                <a:moveTo>
                  <a:pt x="20646" y="37372"/>
                </a:moveTo>
                <a:cubicBezTo>
                  <a:pt x="20646" y="37397"/>
                  <a:pt x="20658" y="37422"/>
                  <a:pt x="20671" y="37435"/>
                </a:cubicBezTo>
                <a:lnTo>
                  <a:pt x="18987" y="39119"/>
                </a:lnTo>
                <a:cubicBezTo>
                  <a:pt x="19213" y="38880"/>
                  <a:pt x="19452" y="38629"/>
                  <a:pt x="19703" y="38365"/>
                </a:cubicBezTo>
                <a:lnTo>
                  <a:pt x="19892" y="38201"/>
                </a:lnTo>
                <a:lnTo>
                  <a:pt x="19867" y="38201"/>
                </a:lnTo>
                <a:cubicBezTo>
                  <a:pt x="20118" y="37925"/>
                  <a:pt x="20369" y="37661"/>
                  <a:pt x="20646" y="37372"/>
                </a:cubicBezTo>
                <a:close/>
                <a:moveTo>
                  <a:pt x="21607" y="35832"/>
                </a:moveTo>
                <a:cubicBezTo>
                  <a:pt x="21627" y="35832"/>
                  <a:pt x="21639" y="35842"/>
                  <a:pt x="21639" y="35864"/>
                </a:cubicBezTo>
                <a:cubicBezTo>
                  <a:pt x="21400" y="36090"/>
                  <a:pt x="21199" y="36291"/>
                  <a:pt x="21023" y="36467"/>
                </a:cubicBezTo>
                <a:cubicBezTo>
                  <a:pt x="20973" y="36480"/>
                  <a:pt x="20922" y="36505"/>
                  <a:pt x="20847" y="36555"/>
                </a:cubicBezTo>
                <a:cubicBezTo>
                  <a:pt x="20858" y="36551"/>
                  <a:pt x="20868" y="36550"/>
                  <a:pt x="20877" y="36550"/>
                </a:cubicBezTo>
                <a:cubicBezTo>
                  <a:pt x="20898" y="36550"/>
                  <a:pt x="20913" y="36559"/>
                  <a:pt x="20922" y="36568"/>
                </a:cubicBezTo>
                <a:cubicBezTo>
                  <a:pt x="20575" y="36898"/>
                  <a:pt x="20361" y="37091"/>
                  <a:pt x="20336" y="37091"/>
                </a:cubicBezTo>
                <a:cubicBezTo>
                  <a:pt x="20304" y="37091"/>
                  <a:pt x="20581" y="36775"/>
                  <a:pt x="21287" y="36027"/>
                </a:cubicBezTo>
                <a:lnTo>
                  <a:pt x="21287" y="36027"/>
                </a:lnTo>
                <a:cubicBezTo>
                  <a:pt x="20772" y="36555"/>
                  <a:pt x="20269" y="37070"/>
                  <a:pt x="19779" y="37560"/>
                </a:cubicBezTo>
                <a:cubicBezTo>
                  <a:pt x="19776" y="37560"/>
                  <a:pt x="19773" y="37560"/>
                  <a:pt x="19770" y="37560"/>
                </a:cubicBezTo>
                <a:cubicBezTo>
                  <a:pt x="19682" y="37560"/>
                  <a:pt x="19548" y="37731"/>
                  <a:pt x="19402" y="37950"/>
                </a:cubicBezTo>
                <a:cubicBezTo>
                  <a:pt x="18799" y="38553"/>
                  <a:pt x="18246" y="39119"/>
                  <a:pt x="17768" y="39609"/>
                </a:cubicBezTo>
                <a:cubicBezTo>
                  <a:pt x="18309" y="38955"/>
                  <a:pt x="19854" y="37259"/>
                  <a:pt x="21023" y="36002"/>
                </a:cubicBezTo>
                <a:lnTo>
                  <a:pt x="21023" y="36002"/>
                </a:lnTo>
                <a:cubicBezTo>
                  <a:pt x="20985" y="36065"/>
                  <a:pt x="20922" y="36153"/>
                  <a:pt x="20834" y="36279"/>
                </a:cubicBezTo>
                <a:cubicBezTo>
                  <a:pt x="20986" y="36224"/>
                  <a:pt x="21476" y="35832"/>
                  <a:pt x="21607" y="35832"/>
                </a:cubicBezTo>
                <a:close/>
                <a:moveTo>
                  <a:pt x="7009" y="41345"/>
                </a:moveTo>
                <a:cubicBezTo>
                  <a:pt x="7027" y="41345"/>
                  <a:pt x="6751" y="41766"/>
                  <a:pt x="6082" y="42750"/>
                </a:cubicBezTo>
                <a:lnTo>
                  <a:pt x="5956" y="42926"/>
                </a:lnTo>
                <a:cubicBezTo>
                  <a:pt x="5931" y="42914"/>
                  <a:pt x="5893" y="42914"/>
                  <a:pt x="5843" y="42914"/>
                </a:cubicBezTo>
                <a:cubicBezTo>
                  <a:pt x="6541" y="41948"/>
                  <a:pt x="6986" y="41345"/>
                  <a:pt x="7009" y="41345"/>
                </a:cubicBezTo>
                <a:close/>
                <a:moveTo>
                  <a:pt x="10694" y="44359"/>
                </a:moveTo>
                <a:cubicBezTo>
                  <a:pt x="10581" y="44478"/>
                  <a:pt x="10473" y="44601"/>
                  <a:pt x="10364" y="44727"/>
                </a:cubicBezTo>
                <a:lnTo>
                  <a:pt x="10364" y="44727"/>
                </a:lnTo>
                <a:lnTo>
                  <a:pt x="10694" y="44359"/>
                </a:lnTo>
                <a:close/>
                <a:moveTo>
                  <a:pt x="15301" y="43844"/>
                </a:moveTo>
                <a:cubicBezTo>
                  <a:pt x="15311" y="43844"/>
                  <a:pt x="14942" y="44266"/>
                  <a:pt x="14061" y="45263"/>
                </a:cubicBezTo>
                <a:cubicBezTo>
                  <a:pt x="14099" y="45188"/>
                  <a:pt x="14149" y="45100"/>
                  <a:pt x="14162" y="45075"/>
                </a:cubicBezTo>
                <a:cubicBezTo>
                  <a:pt x="14858" y="44314"/>
                  <a:pt x="15290" y="43844"/>
                  <a:pt x="15301" y="43844"/>
                </a:cubicBezTo>
                <a:close/>
                <a:moveTo>
                  <a:pt x="14866" y="43894"/>
                </a:moveTo>
                <a:lnTo>
                  <a:pt x="14953" y="43982"/>
                </a:lnTo>
                <a:lnTo>
                  <a:pt x="13458" y="45615"/>
                </a:lnTo>
                <a:lnTo>
                  <a:pt x="13508" y="45515"/>
                </a:lnTo>
                <a:cubicBezTo>
                  <a:pt x="13500" y="45513"/>
                  <a:pt x="13491" y="45511"/>
                  <a:pt x="13482" y="45511"/>
                </a:cubicBezTo>
                <a:cubicBezTo>
                  <a:pt x="13441" y="45511"/>
                  <a:pt x="13397" y="45536"/>
                  <a:pt x="13345" y="45577"/>
                </a:cubicBezTo>
                <a:cubicBezTo>
                  <a:pt x="13848" y="44999"/>
                  <a:pt x="14363" y="44447"/>
                  <a:pt x="14866" y="43894"/>
                </a:cubicBezTo>
                <a:close/>
                <a:moveTo>
                  <a:pt x="12820" y="46305"/>
                </a:moveTo>
                <a:lnTo>
                  <a:pt x="12761" y="46373"/>
                </a:lnTo>
                <a:lnTo>
                  <a:pt x="12761" y="46373"/>
                </a:lnTo>
                <a:cubicBezTo>
                  <a:pt x="12775" y="46354"/>
                  <a:pt x="12787" y="46333"/>
                  <a:pt x="12805" y="46306"/>
                </a:cubicBezTo>
                <a:cubicBezTo>
                  <a:pt x="12810" y="46306"/>
                  <a:pt x="12815" y="46306"/>
                  <a:pt x="12820" y="46305"/>
                </a:cubicBezTo>
                <a:close/>
                <a:moveTo>
                  <a:pt x="13885" y="45364"/>
                </a:moveTo>
                <a:lnTo>
                  <a:pt x="13885" y="45364"/>
                </a:lnTo>
                <a:cubicBezTo>
                  <a:pt x="13848" y="45452"/>
                  <a:pt x="13797" y="45540"/>
                  <a:pt x="13772" y="45603"/>
                </a:cubicBezTo>
                <a:cubicBezTo>
                  <a:pt x="13508" y="45904"/>
                  <a:pt x="13219" y="46243"/>
                  <a:pt x="12880" y="46620"/>
                </a:cubicBezTo>
                <a:cubicBezTo>
                  <a:pt x="12893" y="46558"/>
                  <a:pt x="12918" y="46482"/>
                  <a:pt x="12968" y="46382"/>
                </a:cubicBezTo>
                <a:cubicBezTo>
                  <a:pt x="13307" y="46017"/>
                  <a:pt x="13609" y="45678"/>
                  <a:pt x="13885" y="45364"/>
                </a:cubicBezTo>
                <a:close/>
                <a:moveTo>
                  <a:pt x="13006" y="45942"/>
                </a:moveTo>
                <a:cubicBezTo>
                  <a:pt x="12918" y="46068"/>
                  <a:pt x="12842" y="46193"/>
                  <a:pt x="12754" y="46331"/>
                </a:cubicBezTo>
                <a:cubicBezTo>
                  <a:pt x="12729" y="46382"/>
                  <a:pt x="12692" y="46445"/>
                  <a:pt x="12654" y="46495"/>
                </a:cubicBezTo>
                <a:lnTo>
                  <a:pt x="12503" y="46658"/>
                </a:lnTo>
                <a:cubicBezTo>
                  <a:pt x="12491" y="46646"/>
                  <a:pt x="12491" y="46633"/>
                  <a:pt x="12478" y="46620"/>
                </a:cubicBezTo>
                <a:cubicBezTo>
                  <a:pt x="12465" y="46608"/>
                  <a:pt x="12465" y="46583"/>
                  <a:pt x="12465" y="46558"/>
                </a:cubicBezTo>
                <a:cubicBezTo>
                  <a:pt x="12654" y="46357"/>
                  <a:pt x="12830" y="46156"/>
                  <a:pt x="13006" y="45942"/>
                </a:cubicBezTo>
                <a:close/>
                <a:moveTo>
                  <a:pt x="11272" y="47839"/>
                </a:moveTo>
                <a:cubicBezTo>
                  <a:pt x="10731" y="48430"/>
                  <a:pt x="10317" y="48907"/>
                  <a:pt x="10116" y="49109"/>
                </a:cubicBezTo>
                <a:lnTo>
                  <a:pt x="10832" y="48267"/>
                </a:lnTo>
                <a:cubicBezTo>
                  <a:pt x="10983" y="48116"/>
                  <a:pt x="11121" y="47978"/>
                  <a:pt x="11272" y="47839"/>
                </a:cubicBezTo>
                <a:close/>
                <a:moveTo>
                  <a:pt x="12352" y="46834"/>
                </a:moveTo>
                <a:cubicBezTo>
                  <a:pt x="11397" y="47902"/>
                  <a:pt x="10442" y="48970"/>
                  <a:pt x="9500" y="50064"/>
                </a:cubicBezTo>
                <a:cubicBezTo>
                  <a:pt x="9500" y="50026"/>
                  <a:pt x="9500" y="50001"/>
                  <a:pt x="9512" y="49976"/>
                </a:cubicBezTo>
                <a:cubicBezTo>
                  <a:pt x="10405" y="48907"/>
                  <a:pt x="11259" y="47927"/>
                  <a:pt x="12088" y="46985"/>
                </a:cubicBezTo>
                <a:cubicBezTo>
                  <a:pt x="12114" y="46972"/>
                  <a:pt x="12139" y="46960"/>
                  <a:pt x="12164" y="46947"/>
                </a:cubicBezTo>
                <a:cubicBezTo>
                  <a:pt x="12227" y="46909"/>
                  <a:pt x="12290" y="46872"/>
                  <a:pt x="12352" y="46834"/>
                </a:cubicBezTo>
                <a:close/>
                <a:moveTo>
                  <a:pt x="8092" y="51685"/>
                </a:moveTo>
                <a:cubicBezTo>
                  <a:pt x="8092" y="51685"/>
                  <a:pt x="8092" y="51685"/>
                  <a:pt x="8092" y="51697"/>
                </a:cubicBezTo>
                <a:lnTo>
                  <a:pt x="7778" y="52062"/>
                </a:lnTo>
                <a:cubicBezTo>
                  <a:pt x="7879" y="51936"/>
                  <a:pt x="7979" y="51810"/>
                  <a:pt x="8092" y="51685"/>
                </a:cubicBezTo>
                <a:close/>
                <a:moveTo>
                  <a:pt x="8435" y="51777"/>
                </a:moveTo>
                <a:cubicBezTo>
                  <a:pt x="8479" y="51777"/>
                  <a:pt x="8495" y="51814"/>
                  <a:pt x="8534" y="51814"/>
                </a:cubicBezTo>
                <a:cubicBezTo>
                  <a:pt x="8541" y="51814"/>
                  <a:pt x="8549" y="51813"/>
                  <a:pt x="8557" y="51810"/>
                </a:cubicBezTo>
                <a:lnTo>
                  <a:pt x="8557" y="51810"/>
                </a:lnTo>
                <a:cubicBezTo>
                  <a:pt x="8457" y="51923"/>
                  <a:pt x="8369" y="52036"/>
                  <a:pt x="8268" y="52162"/>
                </a:cubicBezTo>
                <a:cubicBezTo>
                  <a:pt x="8256" y="52087"/>
                  <a:pt x="8294" y="51936"/>
                  <a:pt x="8331" y="51848"/>
                </a:cubicBezTo>
                <a:cubicBezTo>
                  <a:pt x="8344" y="51835"/>
                  <a:pt x="8356" y="51810"/>
                  <a:pt x="8369" y="51798"/>
                </a:cubicBezTo>
                <a:cubicBezTo>
                  <a:pt x="8397" y="51782"/>
                  <a:pt x="8418" y="51777"/>
                  <a:pt x="8435" y="51777"/>
                </a:cubicBezTo>
                <a:close/>
                <a:moveTo>
                  <a:pt x="6308" y="43102"/>
                </a:moveTo>
                <a:cubicBezTo>
                  <a:pt x="4951" y="45012"/>
                  <a:pt x="3782" y="46671"/>
                  <a:pt x="2853" y="47990"/>
                </a:cubicBezTo>
                <a:cubicBezTo>
                  <a:pt x="2614" y="48329"/>
                  <a:pt x="2388" y="48644"/>
                  <a:pt x="2174" y="48970"/>
                </a:cubicBezTo>
                <a:cubicBezTo>
                  <a:pt x="2124" y="49058"/>
                  <a:pt x="2061" y="49134"/>
                  <a:pt x="2011" y="49222"/>
                </a:cubicBezTo>
                <a:cubicBezTo>
                  <a:pt x="1948" y="49310"/>
                  <a:pt x="1897" y="49398"/>
                  <a:pt x="1810" y="49548"/>
                </a:cubicBezTo>
                <a:lnTo>
                  <a:pt x="1722" y="49687"/>
                </a:lnTo>
                <a:lnTo>
                  <a:pt x="1659" y="49812"/>
                </a:lnTo>
                <a:lnTo>
                  <a:pt x="1608" y="49900"/>
                </a:lnTo>
                <a:cubicBezTo>
                  <a:pt x="1583" y="49950"/>
                  <a:pt x="1571" y="50013"/>
                  <a:pt x="1546" y="50064"/>
                </a:cubicBezTo>
                <a:lnTo>
                  <a:pt x="1495" y="50202"/>
                </a:lnTo>
                <a:cubicBezTo>
                  <a:pt x="1458" y="50277"/>
                  <a:pt x="1433" y="50353"/>
                  <a:pt x="1420" y="50428"/>
                </a:cubicBezTo>
                <a:lnTo>
                  <a:pt x="1382" y="50541"/>
                </a:lnTo>
                <a:cubicBezTo>
                  <a:pt x="1382" y="50541"/>
                  <a:pt x="1370" y="50629"/>
                  <a:pt x="1345" y="50717"/>
                </a:cubicBezTo>
                <a:cubicBezTo>
                  <a:pt x="1332" y="50805"/>
                  <a:pt x="1319" y="50893"/>
                  <a:pt x="1307" y="50981"/>
                </a:cubicBezTo>
                <a:cubicBezTo>
                  <a:pt x="1294" y="51157"/>
                  <a:pt x="1294" y="51333"/>
                  <a:pt x="1294" y="51509"/>
                </a:cubicBezTo>
                <a:cubicBezTo>
                  <a:pt x="1307" y="51597"/>
                  <a:pt x="1319" y="51685"/>
                  <a:pt x="1332" y="51773"/>
                </a:cubicBezTo>
                <a:cubicBezTo>
                  <a:pt x="1332" y="51771"/>
                  <a:pt x="1331" y="51771"/>
                  <a:pt x="1331" y="51771"/>
                </a:cubicBezTo>
                <a:lnTo>
                  <a:pt x="1331" y="51771"/>
                </a:lnTo>
                <a:cubicBezTo>
                  <a:pt x="1324" y="51771"/>
                  <a:pt x="1389" y="52252"/>
                  <a:pt x="1571" y="52640"/>
                </a:cubicBezTo>
                <a:cubicBezTo>
                  <a:pt x="1759" y="53054"/>
                  <a:pt x="2073" y="53494"/>
                  <a:pt x="2463" y="53808"/>
                </a:cubicBezTo>
                <a:cubicBezTo>
                  <a:pt x="2840" y="54122"/>
                  <a:pt x="3267" y="54323"/>
                  <a:pt x="3606" y="54424"/>
                </a:cubicBezTo>
                <a:cubicBezTo>
                  <a:pt x="3833" y="54487"/>
                  <a:pt x="3983" y="54512"/>
                  <a:pt x="4184" y="54537"/>
                </a:cubicBezTo>
                <a:cubicBezTo>
                  <a:pt x="4295" y="54552"/>
                  <a:pt x="4410" y="54558"/>
                  <a:pt x="4526" y="54558"/>
                </a:cubicBezTo>
                <a:cubicBezTo>
                  <a:pt x="4609" y="54558"/>
                  <a:pt x="4692" y="54555"/>
                  <a:pt x="4775" y="54550"/>
                </a:cubicBezTo>
                <a:cubicBezTo>
                  <a:pt x="4964" y="54537"/>
                  <a:pt x="5165" y="54499"/>
                  <a:pt x="5353" y="54449"/>
                </a:cubicBezTo>
                <a:cubicBezTo>
                  <a:pt x="5504" y="54411"/>
                  <a:pt x="5755" y="54323"/>
                  <a:pt x="5818" y="54298"/>
                </a:cubicBezTo>
                <a:cubicBezTo>
                  <a:pt x="5868" y="54261"/>
                  <a:pt x="5931" y="54235"/>
                  <a:pt x="5994" y="54210"/>
                </a:cubicBezTo>
                <a:cubicBezTo>
                  <a:pt x="6120" y="54147"/>
                  <a:pt x="6233" y="54085"/>
                  <a:pt x="6346" y="54009"/>
                </a:cubicBezTo>
                <a:lnTo>
                  <a:pt x="6434" y="53946"/>
                </a:lnTo>
                <a:lnTo>
                  <a:pt x="6484" y="53909"/>
                </a:lnTo>
                <a:lnTo>
                  <a:pt x="6585" y="53833"/>
                </a:lnTo>
                <a:lnTo>
                  <a:pt x="6660" y="53758"/>
                </a:lnTo>
                <a:lnTo>
                  <a:pt x="6748" y="53695"/>
                </a:lnTo>
                <a:lnTo>
                  <a:pt x="6861" y="53582"/>
                </a:lnTo>
                <a:cubicBezTo>
                  <a:pt x="6962" y="53481"/>
                  <a:pt x="7012" y="53431"/>
                  <a:pt x="7050" y="53381"/>
                </a:cubicBezTo>
                <a:cubicBezTo>
                  <a:pt x="7100" y="53331"/>
                  <a:pt x="7137" y="53293"/>
                  <a:pt x="7175" y="53255"/>
                </a:cubicBezTo>
                <a:cubicBezTo>
                  <a:pt x="7665" y="52690"/>
                  <a:pt x="7891" y="52388"/>
                  <a:pt x="8118" y="52124"/>
                </a:cubicBezTo>
                <a:cubicBezTo>
                  <a:pt x="8128" y="52166"/>
                  <a:pt x="8156" y="52190"/>
                  <a:pt x="8208" y="52190"/>
                </a:cubicBezTo>
                <a:cubicBezTo>
                  <a:pt x="8219" y="52190"/>
                  <a:pt x="8230" y="52189"/>
                  <a:pt x="8243" y="52187"/>
                </a:cubicBezTo>
                <a:lnTo>
                  <a:pt x="8243" y="52187"/>
                </a:lnTo>
                <a:cubicBezTo>
                  <a:pt x="8030" y="52439"/>
                  <a:pt x="7829" y="52677"/>
                  <a:pt x="7628" y="52916"/>
                </a:cubicBezTo>
                <a:cubicBezTo>
                  <a:pt x="7514" y="53054"/>
                  <a:pt x="7414" y="53180"/>
                  <a:pt x="7263" y="53343"/>
                </a:cubicBezTo>
                <a:lnTo>
                  <a:pt x="7137" y="53481"/>
                </a:lnTo>
                <a:cubicBezTo>
                  <a:pt x="7087" y="53532"/>
                  <a:pt x="7050" y="53582"/>
                  <a:pt x="6924" y="53708"/>
                </a:cubicBezTo>
                <a:lnTo>
                  <a:pt x="6874" y="53745"/>
                </a:lnTo>
                <a:lnTo>
                  <a:pt x="6786" y="53821"/>
                </a:lnTo>
                <a:lnTo>
                  <a:pt x="6748" y="53858"/>
                </a:lnTo>
                <a:lnTo>
                  <a:pt x="6660" y="53934"/>
                </a:lnTo>
                <a:lnTo>
                  <a:pt x="6559" y="54009"/>
                </a:lnTo>
                <a:lnTo>
                  <a:pt x="6509" y="54047"/>
                </a:lnTo>
                <a:lnTo>
                  <a:pt x="6434" y="54097"/>
                </a:lnTo>
                <a:cubicBezTo>
                  <a:pt x="6321" y="54173"/>
                  <a:pt x="6208" y="54248"/>
                  <a:pt x="6082" y="54311"/>
                </a:cubicBezTo>
                <a:cubicBezTo>
                  <a:pt x="6019" y="54336"/>
                  <a:pt x="5956" y="54374"/>
                  <a:pt x="5906" y="54399"/>
                </a:cubicBezTo>
                <a:cubicBezTo>
                  <a:pt x="5910" y="54398"/>
                  <a:pt x="5912" y="54397"/>
                  <a:pt x="5912" y="54397"/>
                </a:cubicBezTo>
                <a:cubicBezTo>
                  <a:pt x="5924" y="54397"/>
                  <a:pt x="5350" y="54626"/>
                  <a:pt x="5039" y="54650"/>
                </a:cubicBezTo>
                <a:cubicBezTo>
                  <a:pt x="4871" y="54677"/>
                  <a:pt x="4698" y="54690"/>
                  <a:pt x="4525" y="54690"/>
                </a:cubicBezTo>
                <a:cubicBezTo>
                  <a:pt x="4298" y="54690"/>
                  <a:pt x="4072" y="54668"/>
                  <a:pt x="3858" y="54625"/>
                </a:cubicBezTo>
                <a:cubicBezTo>
                  <a:pt x="3694" y="54625"/>
                  <a:pt x="2425" y="54210"/>
                  <a:pt x="1872" y="53381"/>
                </a:cubicBezTo>
                <a:cubicBezTo>
                  <a:pt x="1221" y="52525"/>
                  <a:pt x="1183" y="51680"/>
                  <a:pt x="1181" y="51680"/>
                </a:cubicBezTo>
                <a:cubicBezTo>
                  <a:pt x="1181" y="51680"/>
                  <a:pt x="1181" y="51682"/>
                  <a:pt x="1181" y="51685"/>
                </a:cubicBezTo>
                <a:cubicBezTo>
                  <a:pt x="1169" y="51509"/>
                  <a:pt x="1156" y="51320"/>
                  <a:pt x="1169" y="51144"/>
                </a:cubicBezTo>
                <a:cubicBezTo>
                  <a:pt x="1181" y="50968"/>
                  <a:pt x="1206" y="50780"/>
                  <a:pt x="1232" y="50616"/>
                </a:cubicBezTo>
                <a:cubicBezTo>
                  <a:pt x="1269" y="50466"/>
                  <a:pt x="1257" y="50503"/>
                  <a:pt x="1282" y="50441"/>
                </a:cubicBezTo>
                <a:cubicBezTo>
                  <a:pt x="1294" y="50365"/>
                  <a:pt x="1319" y="50290"/>
                  <a:pt x="1345" y="50214"/>
                </a:cubicBezTo>
                <a:cubicBezTo>
                  <a:pt x="1420" y="50013"/>
                  <a:pt x="1420" y="50026"/>
                  <a:pt x="1445" y="49950"/>
                </a:cubicBezTo>
                <a:lnTo>
                  <a:pt x="1508" y="49812"/>
                </a:lnTo>
                <a:lnTo>
                  <a:pt x="1558" y="49737"/>
                </a:lnTo>
                <a:lnTo>
                  <a:pt x="1608" y="49624"/>
                </a:lnTo>
                <a:lnTo>
                  <a:pt x="1696" y="49473"/>
                </a:lnTo>
                <a:cubicBezTo>
                  <a:pt x="1772" y="49335"/>
                  <a:pt x="1835" y="49259"/>
                  <a:pt x="1885" y="49171"/>
                </a:cubicBezTo>
                <a:lnTo>
                  <a:pt x="2036" y="48945"/>
                </a:lnTo>
                <a:cubicBezTo>
                  <a:pt x="2124" y="48820"/>
                  <a:pt x="2212" y="48681"/>
                  <a:pt x="2312" y="48556"/>
                </a:cubicBezTo>
                <a:cubicBezTo>
                  <a:pt x="2476" y="48304"/>
                  <a:pt x="2651" y="48066"/>
                  <a:pt x="2815" y="47827"/>
                </a:cubicBezTo>
                <a:cubicBezTo>
                  <a:pt x="3468" y="46909"/>
                  <a:pt x="4059" y="46093"/>
                  <a:pt x="4561" y="45414"/>
                </a:cubicBezTo>
                <a:cubicBezTo>
                  <a:pt x="5567" y="44032"/>
                  <a:pt x="6220" y="43165"/>
                  <a:pt x="6308" y="43102"/>
                </a:cubicBezTo>
                <a:close/>
                <a:moveTo>
                  <a:pt x="33187" y="1"/>
                </a:moveTo>
                <a:lnTo>
                  <a:pt x="33199" y="13"/>
                </a:lnTo>
                <a:cubicBezTo>
                  <a:pt x="33199" y="26"/>
                  <a:pt x="33199" y="26"/>
                  <a:pt x="33199" y="51"/>
                </a:cubicBezTo>
                <a:cubicBezTo>
                  <a:pt x="33187" y="76"/>
                  <a:pt x="33174" y="126"/>
                  <a:pt x="33136" y="202"/>
                </a:cubicBezTo>
                <a:cubicBezTo>
                  <a:pt x="33086" y="315"/>
                  <a:pt x="33023" y="428"/>
                  <a:pt x="32986" y="478"/>
                </a:cubicBezTo>
                <a:cubicBezTo>
                  <a:pt x="32970" y="504"/>
                  <a:pt x="32959" y="517"/>
                  <a:pt x="32953" y="517"/>
                </a:cubicBezTo>
                <a:cubicBezTo>
                  <a:pt x="32944" y="517"/>
                  <a:pt x="32945" y="488"/>
                  <a:pt x="32960" y="428"/>
                </a:cubicBezTo>
                <a:lnTo>
                  <a:pt x="32960" y="428"/>
                </a:lnTo>
                <a:cubicBezTo>
                  <a:pt x="32898" y="642"/>
                  <a:pt x="32810" y="880"/>
                  <a:pt x="32709" y="1132"/>
                </a:cubicBezTo>
                <a:cubicBezTo>
                  <a:pt x="32657" y="1223"/>
                  <a:pt x="32625" y="1264"/>
                  <a:pt x="32615" y="1264"/>
                </a:cubicBezTo>
                <a:cubicBezTo>
                  <a:pt x="32608" y="1264"/>
                  <a:pt x="32614" y="1239"/>
                  <a:pt x="32634" y="1195"/>
                </a:cubicBezTo>
                <a:lnTo>
                  <a:pt x="32634" y="1195"/>
                </a:lnTo>
                <a:cubicBezTo>
                  <a:pt x="32474" y="1527"/>
                  <a:pt x="32302" y="1882"/>
                  <a:pt x="32119" y="2237"/>
                </a:cubicBezTo>
                <a:lnTo>
                  <a:pt x="32106" y="2225"/>
                </a:lnTo>
                <a:cubicBezTo>
                  <a:pt x="32056" y="2413"/>
                  <a:pt x="31892" y="2841"/>
                  <a:pt x="31792" y="3054"/>
                </a:cubicBezTo>
                <a:cubicBezTo>
                  <a:pt x="31743" y="3124"/>
                  <a:pt x="31723" y="3150"/>
                  <a:pt x="31718" y="3150"/>
                </a:cubicBezTo>
                <a:cubicBezTo>
                  <a:pt x="31705" y="3150"/>
                  <a:pt x="31825" y="2935"/>
                  <a:pt x="31802" y="2935"/>
                </a:cubicBezTo>
                <a:lnTo>
                  <a:pt x="31802" y="2935"/>
                </a:lnTo>
                <a:cubicBezTo>
                  <a:pt x="31800" y="2935"/>
                  <a:pt x="31797" y="2937"/>
                  <a:pt x="31792" y="2941"/>
                </a:cubicBezTo>
                <a:lnTo>
                  <a:pt x="31453" y="3657"/>
                </a:lnTo>
                <a:cubicBezTo>
                  <a:pt x="31418" y="3698"/>
                  <a:pt x="31396" y="3717"/>
                  <a:pt x="31385" y="3717"/>
                </a:cubicBezTo>
                <a:cubicBezTo>
                  <a:pt x="31329" y="3717"/>
                  <a:pt x="31560" y="3230"/>
                  <a:pt x="31792" y="2841"/>
                </a:cubicBezTo>
                <a:lnTo>
                  <a:pt x="31792" y="2841"/>
                </a:lnTo>
                <a:cubicBezTo>
                  <a:pt x="31226" y="3368"/>
                  <a:pt x="31528" y="3431"/>
                  <a:pt x="30598" y="4751"/>
                </a:cubicBezTo>
                <a:lnTo>
                  <a:pt x="30962" y="4085"/>
                </a:lnTo>
                <a:lnTo>
                  <a:pt x="30962" y="4085"/>
                </a:lnTo>
                <a:cubicBezTo>
                  <a:pt x="30598" y="4449"/>
                  <a:pt x="30347" y="4977"/>
                  <a:pt x="29819" y="5668"/>
                </a:cubicBezTo>
                <a:cubicBezTo>
                  <a:pt x="29934" y="5553"/>
                  <a:pt x="30493" y="4819"/>
                  <a:pt x="30576" y="4819"/>
                </a:cubicBezTo>
                <a:cubicBezTo>
                  <a:pt x="30602" y="4819"/>
                  <a:pt x="30581" y="4891"/>
                  <a:pt x="30485" y="5077"/>
                </a:cubicBezTo>
                <a:cubicBezTo>
                  <a:pt x="30347" y="5278"/>
                  <a:pt x="30171" y="5555"/>
                  <a:pt x="29957" y="5982"/>
                </a:cubicBezTo>
                <a:cubicBezTo>
                  <a:pt x="29955" y="5981"/>
                  <a:pt x="29953" y="5981"/>
                  <a:pt x="29950" y="5981"/>
                </a:cubicBezTo>
                <a:cubicBezTo>
                  <a:pt x="29868" y="5981"/>
                  <a:pt x="29647" y="6374"/>
                  <a:pt x="29354" y="6849"/>
                </a:cubicBezTo>
                <a:lnTo>
                  <a:pt x="29291" y="6761"/>
                </a:lnTo>
                <a:cubicBezTo>
                  <a:pt x="29183" y="6952"/>
                  <a:pt x="29121" y="7075"/>
                  <a:pt x="29080" y="7169"/>
                </a:cubicBezTo>
                <a:lnTo>
                  <a:pt x="29080" y="7169"/>
                </a:lnTo>
                <a:cubicBezTo>
                  <a:pt x="28494" y="7754"/>
                  <a:pt x="27958" y="8390"/>
                  <a:pt x="27494" y="8797"/>
                </a:cubicBezTo>
                <a:cubicBezTo>
                  <a:pt x="27513" y="8774"/>
                  <a:pt x="27518" y="8764"/>
                  <a:pt x="27512" y="8764"/>
                </a:cubicBezTo>
                <a:cubicBezTo>
                  <a:pt x="27476" y="8764"/>
                  <a:pt x="27104" y="9068"/>
                  <a:pt x="27029" y="9111"/>
                </a:cubicBezTo>
                <a:lnTo>
                  <a:pt x="26037" y="10204"/>
                </a:lnTo>
                <a:cubicBezTo>
                  <a:pt x="26275" y="9940"/>
                  <a:pt x="26363" y="9802"/>
                  <a:pt x="26401" y="9727"/>
                </a:cubicBezTo>
                <a:lnTo>
                  <a:pt x="26401" y="9727"/>
                </a:lnTo>
                <a:cubicBezTo>
                  <a:pt x="25861" y="10267"/>
                  <a:pt x="25358" y="10770"/>
                  <a:pt x="24881" y="11247"/>
                </a:cubicBezTo>
                <a:cubicBezTo>
                  <a:pt x="24541" y="11599"/>
                  <a:pt x="24215" y="11926"/>
                  <a:pt x="23900" y="12253"/>
                </a:cubicBezTo>
                <a:cubicBezTo>
                  <a:pt x="22154" y="14037"/>
                  <a:pt x="20872" y="15407"/>
                  <a:pt x="19930" y="16412"/>
                </a:cubicBezTo>
                <a:cubicBezTo>
                  <a:pt x="19879" y="16462"/>
                  <a:pt x="19804" y="16550"/>
                  <a:pt x="19716" y="16651"/>
                </a:cubicBezTo>
                <a:lnTo>
                  <a:pt x="19653" y="16713"/>
                </a:lnTo>
                <a:cubicBezTo>
                  <a:pt x="18337" y="18148"/>
                  <a:pt x="17842" y="18707"/>
                  <a:pt x="17875" y="18707"/>
                </a:cubicBezTo>
                <a:cubicBezTo>
                  <a:pt x="17951" y="18707"/>
                  <a:pt x="20804" y="15770"/>
                  <a:pt x="22895" y="13723"/>
                </a:cubicBezTo>
                <a:cubicBezTo>
                  <a:pt x="24044" y="12593"/>
                  <a:pt x="24949" y="11723"/>
                  <a:pt x="24986" y="11723"/>
                </a:cubicBezTo>
                <a:lnTo>
                  <a:pt x="24986" y="11723"/>
                </a:lnTo>
                <a:cubicBezTo>
                  <a:pt x="24998" y="11723"/>
                  <a:pt x="24930" y="11802"/>
                  <a:pt x="24767" y="11976"/>
                </a:cubicBezTo>
                <a:cubicBezTo>
                  <a:pt x="24416" y="12353"/>
                  <a:pt x="23624" y="13182"/>
                  <a:pt x="22229" y="14640"/>
                </a:cubicBezTo>
                <a:cubicBezTo>
                  <a:pt x="20834" y="16098"/>
                  <a:pt x="18836" y="18196"/>
                  <a:pt x="16122" y="21149"/>
                </a:cubicBezTo>
                <a:lnTo>
                  <a:pt x="17655" y="19842"/>
                </a:lnTo>
                <a:lnTo>
                  <a:pt x="15054" y="22670"/>
                </a:lnTo>
                <a:cubicBezTo>
                  <a:pt x="14868" y="22906"/>
                  <a:pt x="14792" y="23016"/>
                  <a:pt x="14814" y="23016"/>
                </a:cubicBezTo>
                <a:cubicBezTo>
                  <a:pt x="14973" y="23016"/>
                  <a:pt x="20337" y="17143"/>
                  <a:pt x="25974" y="11561"/>
                </a:cubicBezTo>
                <a:lnTo>
                  <a:pt x="25974" y="11561"/>
                </a:lnTo>
                <a:cubicBezTo>
                  <a:pt x="24189" y="13396"/>
                  <a:pt x="21727" y="15909"/>
                  <a:pt x="20382" y="17342"/>
                </a:cubicBezTo>
                <a:cubicBezTo>
                  <a:pt x="18552" y="19399"/>
                  <a:pt x="17554" y="20568"/>
                  <a:pt x="17613" y="20568"/>
                </a:cubicBezTo>
                <a:cubicBezTo>
                  <a:pt x="17616" y="20568"/>
                  <a:pt x="17622" y="20565"/>
                  <a:pt x="17630" y="20559"/>
                </a:cubicBezTo>
                <a:cubicBezTo>
                  <a:pt x="17782" y="20450"/>
                  <a:pt x="18826" y="19365"/>
                  <a:pt x="20997" y="17141"/>
                </a:cubicBezTo>
                <a:lnTo>
                  <a:pt x="20997" y="17141"/>
                </a:lnTo>
                <a:cubicBezTo>
                  <a:pt x="20231" y="18234"/>
                  <a:pt x="18886" y="19189"/>
                  <a:pt x="17819" y="20446"/>
                </a:cubicBezTo>
                <a:cubicBezTo>
                  <a:pt x="17856" y="20496"/>
                  <a:pt x="18120" y="20370"/>
                  <a:pt x="17957" y="20697"/>
                </a:cubicBezTo>
                <a:lnTo>
                  <a:pt x="17115" y="21112"/>
                </a:lnTo>
                <a:cubicBezTo>
                  <a:pt x="16914" y="21375"/>
                  <a:pt x="17203" y="21589"/>
                  <a:pt x="16625" y="21866"/>
                </a:cubicBezTo>
                <a:cubicBezTo>
                  <a:pt x="16656" y="21861"/>
                  <a:pt x="16696" y="21853"/>
                  <a:pt x="16728" y="21853"/>
                </a:cubicBezTo>
                <a:cubicBezTo>
                  <a:pt x="16785" y="21853"/>
                  <a:pt x="16819" y="21878"/>
                  <a:pt x="16738" y="21991"/>
                </a:cubicBezTo>
                <a:cubicBezTo>
                  <a:pt x="14300" y="24153"/>
                  <a:pt x="12491" y="27055"/>
                  <a:pt x="9902" y="29116"/>
                </a:cubicBezTo>
                <a:cubicBezTo>
                  <a:pt x="10021" y="29039"/>
                  <a:pt x="10086" y="29007"/>
                  <a:pt x="10113" y="29007"/>
                </a:cubicBezTo>
                <a:cubicBezTo>
                  <a:pt x="10174" y="29007"/>
                  <a:pt x="10038" y="29172"/>
                  <a:pt x="9889" y="29355"/>
                </a:cubicBezTo>
                <a:cubicBezTo>
                  <a:pt x="9925" y="29322"/>
                  <a:pt x="9952" y="29309"/>
                  <a:pt x="9972" y="29309"/>
                </a:cubicBezTo>
                <a:cubicBezTo>
                  <a:pt x="10043" y="29309"/>
                  <a:pt x="10037" y="29473"/>
                  <a:pt x="10116" y="29493"/>
                </a:cubicBezTo>
                <a:lnTo>
                  <a:pt x="9035" y="30360"/>
                </a:lnTo>
                <a:cubicBezTo>
                  <a:pt x="9073" y="30712"/>
                  <a:pt x="8143" y="31478"/>
                  <a:pt x="8268" y="31717"/>
                </a:cubicBezTo>
                <a:lnTo>
                  <a:pt x="8482" y="31378"/>
                </a:lnTo>
                <a:lnTo>
                  <a:pt x="8482" y="31378"/>
                </a:lnTo>
                <a:cubicBezTo>
                  <a:pt x="8445" y="31548"/>
                  <a:pt x="8513" y="31605"/>
                  <a:pt x="8634" y="31605"/>
                </a:cubicBezTo>
                <a:cubicBezTo>
                  <a:pt x="8718" y="31605"/>
                  <a:pt x="8828" y="31577"/>
                  <a:pt x="8947" y="31541"/>
                </a:cubicBezTo>
                <a:cubicBezTo>
                  <a:pt x="9138" y="31483"/>
                  <a:pt x="9352" y="31408"/>
                  <a:pt x="9507" y="31408"/>
                </a:cubicBezTo>
                <a:cubicBezTo>
                  <a:pt x="9586" y="31408"/>
                  <a:pt x="9650" y="31428"/>
                  <a:pt x="9688" y="31478"/>
                </a:cubicBezTo>
                <a:cubicBezTo>
                  <a:pt x="9839" y="30787"/>
                  <a:pt x="11121" y="30511"/>
                  <a:pt x="11460" y="29418"/>
                </a:cubicBezTo>
                <a:cubicBezTo>
                  <a:pt x="11488" y="29402"/>
                  <a:pt x="11507" y="29395"/>
                  <a:pt x="11520" y="29395"/>
                </a:cubicBezTo>
                <a:cubicBezTo>
                  <a:pt x="11594" y="29395"/>
                  <a:pt x="11450" y="29622"/>
                  <a:pt x="11541" y="29622"/>
                </a:cubicBezTo>
                <a:cubicBezTo>
                  <a:pt x="11546" y="29622"/>
                  <a:pt x="11553" y="29621"/>
                  <a:pt x="11561" y="29619"/>
                </a:cubicBezTo>
                <a:cubicBezTo>
                  <a:pt x="11624" y="29305"/>
                  <a:pt x="11799" y="29041"/>
                  <a:pt x="12252" y="28639"/>
                </a:cubicBezTo>
                <a:lnTo>
                  <a:pt x="12252" y="28639"/>
                </a:lnTo>
                <a:lnTo>
                  <a:pt x="12239" y="28714"/>
                </a:lnTo>
                <a:cubicBezTo>
                  <a:pt x="13320" y="27432"/>
                  <a:pt x="13911" y="26992"/>
                  <a:pt x="15255" y="25660"/>
                </a:cubicBezTo>
                <a:lnTo>
                  <a:pt x="15029" y="25635"/>
                </a:lnTo>
                <a:cubicBezTo>
                  <a:pt x="15318" y="25346"/>
                  <a:pt x="15418" y="25321"/>
                  <a:pt x="15582" y="25221"/>
                </a:cubicBezTo>
                <a:cubicBezTo>
                  <a:pt x="15599" y="25129"/>
                  <a:pt x="15587" y="25092"/>
                  <a:pt x="15556" y="25092"/>
                </a:cubicBezTo>
                <a:cubicBezTo>
                  <a:pt x="15436" y="25092"/>
                  <a:pt x="15023" y="25653"/>
                  <a:pt x="14898" y="25653"/>
                </a:cubicBezTo>
                <a:cubicBezTo>
                  <a:pt x="14867" y="25653"/>
                  <a:pt x="14853" y="25619"/>
                  <a:pt x="14866" y="25535"/>
                </a:cubicBezTo>
                <a:cubicBezTo>
                  <a:pt x="15492" y="25384"/>
                  <a:pt x="16780" y="23424"/>
                  <a:pt x="17348" y="23424"/>
                </a:cubicBezTo>
                <a:cubicBezTo>
                  <a:pt x="17350" y="23424"/>
                  <a:pt x="17352" y="23424"/>
                  <a:pt x="17354" y="23424"/>
                </a:cubicBezTo>
                <a:cubicBezTo>
                  <a:pt x="17768" y="22971"/>
                  <a:pt x="17077" y="23424"/>
                  <a:pt x="17492" y="22959"/>
                </a:cubicBezTo>
                <a:lnTo>
                  <a:pt x="17693" y="22908"/>
                </a:lnTo>
                <a:lnTo>
                  <a:pt x="17693" y="22695"/>
                </a:lnTo>
                <a:cubicBezTo>
                  <a:pt x="17915" y="22482"/>
                  <a:pt x="18115" y="22396"/>
                  <a:pt x="18230" y="22396"/>
                </a:cubicBezTo>
                <a:cubicBezTo>
                  <a:pt x="18264" y="22396"/>
                  <a:pt x="18291" y="22404"/>
                  <a:pt x="18309" y="22418"/>
                </a:cubicBezTo>
                <a:cubicBezTo>
                  <a:pt x="18233" y="22481"/>
                  <a:pt x="18145" y="22632"/>
                  <a:pt x="18070" y="22720"/>
                </a:cubicBezTo>
                <a:cubicBezTo>
                  <a:pt x="18485" y="22456"/>
                  <a:pt x="18949" y="21752"/>
                  <a:pt x="19151" y="21539"/>
                </a:cubicBezTo>
                <a:lnTo>
                  <a:pt x="19151" y="21539"/>
                </a:lnTo>
                <a:lnTo>
                  <a:pt x="18748" y="21878"/>
                </a:lnTo>
                <a:cubicBezTo>
                  <a:pt x="19842" y="20546"/>
                  <a:pt x="21375" y="19126"/>
                  <a:pt x="22342" y="17769"/>
                </a:cubicBezTo>
                <a:lnTo>
                  <a:pt x="22342" y="17769"/>
                </a:lnTo>
                <a:lnTo>
                  <a:pt x="22191" y="17807"/>
                </a:lnTo>
                <a:cubicBezTo>
                  <a:pt x="22533" y="17353"/>
                  <a:pt x="22723" y="17171"/>
                  <a:pt x="22908" y="17016"/>
                </a:cubicBezTo>
                <a:lnTo>
                  <a:pt x="22908" y="17016"/>
                </a:lnTo>
                <a:lnTo>
                  <a:pt x="22556" y="17467"/>
                </a:lnTo>
                <a:cubicBezTo>
                  <a:pt x="22660" y="17346"/>
                  <a:pt x="22718" y="17294"/>
                  <a:pt x="22742" y="17294"/>
                </a:cubicBezTo>
                <a:cubicBezTo>
                  <a:pt x="22819" y="17294"/>
                  <a:pt x="22507" y="17875"/>
                  <a:pt x="22217" y="18397"/>
                </a:cubicBezTo>
                <a:lnTo>
                  <a:pt x="22129" y="18498"/>
                </a:lnTo>
                <a:cubicBezTo>
                  <a:pt x="22239" y="18215"/>
                  <a:pt x="22338" y="17957"/>
                  <a:pt x="22260" y="17957"/>
                </a:cubicBezTo>
                <a:cubicBezTo>
                  <a:pt x="22258" y="17957"/>
                  <a:pt x="22256" y="17957"/>
                  <a:pt x="22254" y="17958"/>
                </a:cubicBezTo>
                <a:cubicBezTo>
                  <a:pt x="22229" y="18020"/>
                  <a:pt x="22141" y="18159"/>
                  <a:pt x="22053" y="18297"/>
                </a:cubicBezTo>
                <a:cubicBezTo>
                  <a:pt x="22075" y="18231"/>
                  <a:pt x="22088" y="18194"/>
                  <a:pt x="22074" y="18194"/>
                </a:cubicBezTo>
                <a:cubicBezTo>
                  <a:pt x="22072" y="18194"/>
                  <a:pt x="22069" y="18195"/>
                  <a:pt x="22066" y="18196"/>
                </a:cubicBezTo>
                <a:cubicBezTo>
                  <a:pt x="22028" y="18234"/>
                  <a:pt x="21978" y="18347"/>
                  <a:pt x="21890" y="18523"/>
                </a:cubicBezTo>
                <a:lnTo>
                  <a:pt x="21639" y="18686"/>
                </a:lnTo>
                <a:lnTo>
                  <a:pt x="21639" y="18774"/>
                </a:lnTo>
                <a:lnTo>
                  <a:pt x="20658" y="20069"/>
                </a:lnTo>
                <a:cubicBezTo>
                  <a:pt x="20215" y="20884"/>
                  <a:pt x="19853" y="21643"/>
                  <a:pt x="19210" y="22695"/>
                </a:cubicBezTo>
                <a:lnTo>
                  <a:pt x="19210" y="22695"/>
                </a:lnTo>
                <a:cubicBezTo>
                  <a:pt x="19047" y="22894"/>
                  <a:pt x="18884" y="23095"/>
                  <a:pt x="18721" y="23296"/>
                </a:cubicBezTo>
                <a:lnTo>
                  <a:pt x="18721" y="23296"/>
                </a:lnTo>
                <a:cubicBezTo>
                  <a:pt x="18718" y="23295"/>
                  <a:pt x="18714" y="23295"/>
                  <a:pt x="18709" y="23295"/>
                </a:cubicBezTo>
                <a:cubicBezTo>
                  <a:pt x="18678" y="23295"/>
                  <a:pt x="18629" y="23317"/>
                  <a:pt x="18591" y="23317"/>
                </a:cubicBezTo>
                <a:cubicBezTo>
                  <a:pt x="18573" y="23317"/>
                  <a:pt x="18558" y="23313"/>
                  <a:pt x="18547" y="23298"/>
                </a:cubicBezTo>
                <a:cubicBezTo>
                  <a:pt x="18910" y="22960"/>
                  <a:pt x="19310" y="22112"/>
                  <a:pt x="19860" y="21348"/>
                </a:cubicBezTo>
                <a:lnTo>
                  <a:pt x="19860" y="21348"/>
                </a:lnTo>
                <a:cubicBezTo>
                  <a:pt x="19713" y="21551"/>
                  <a:pt x="19649" y="21615"/>
                  <a:pt x="19629" y="21615"/>
                </a:cubicBezTo>
                <a:cubicBezTo>
                  <a:pt x="19611" y="21615"/>
                  <a:pt x="19629" y="21561"/>
                  <a:pt x="19653" y="21514"/>
                </a:cubicBezTo>
                <a:lnTo>
                  <a:pt x="19653" y="21514"/>
                </a:lnTo>
                <a:lnTo>
                  <a:pt x="18774" y="22959"/>
                </a:lnTo>
                <a:cubicBezTo>
                  <a:pt x="18769" y="22951"/>
                  <a:pt x="18762" y="22948"/>
                  <a:pt x="18754" y="22948"/>
                </a:cubicBezTo>
                <a:cubicBezTo>
                  <a:pt x="18683" y="22948"/>
                  <a:pt x="18494" y="23245"/>
                  <a:pt x="18233" y="23562"/>
                </a:cubicBezTo>
                <a:cubicBezTo>
                  <a:pt x="18255" y="23549"/>
                  <a:pt x="18271" y="23543"/>
                  <a:pt x="18282" y="23543"/>
                </a:cubicBezTo>
                <a:cubicBezTo>
                  <a:pt x="18385" y="23543"/>
                  <a:pt x="18030" y="24067"/>
                  <a:pt x="17688" y="24577"/>
                </a:cubicBezTo>
                <a:lnTo>
                  <a:pt x="17688" y="24577"/>
                </a:lnTo>
                <a:cubicBezTo>
                  <a:pt x="17643" y="24633"/>
                  <a:pt x="17599" y="24688"/>
                  <a:pt x="17555" y="24743"/>
                </a:cubicBezTo>
                <a:cubicBezTo>
                  <a:pt x="17555" y="24756"/>
                  <a:pt x="17542" y="24768"/>
                  <a:pt x="17542" y="24768"/>
                </a:cubicBezTo>
                <a:lnTo>
                  <a:pt x="17341" y="25032"/>
                </a:lnTo>
                <a:lnTo>
                  <a:pt x="17254" y="25129"/>
                </a:lnTo>
                <a:lnTo>
                  <a:pt x="17254" y="25129"/>
                </a:lnTo>
                <a:cubicBezTo>
                  <a:pt x="17308" y="25011"/>
                  <a:pt x="17444" y="24790"/>
                  <a:pt x="17718" y="24404"/>
                </a:cubicBezTo>
                <a:lnTo>
                  <a:pt x="17718" y="24404"/>
                </a:lnTo>
                <a:cubicBezTo>
                  <a:pt x="17328" y="24833"/>
                  <a:pt x="17219" y="25156"/>
                  <a:pt x="17047" y="25502"/>
                </a:cubicBezTo>
                <a:lnTo>
                  <a:pt x="17047" y="25502"/>
                </a:lnTo>
                <a:cubicBezTo>
                  <a:pt x="16862" y="25716"/>
                  <a:pt x="16688" y="25928"/>
                  <a:pt x="16562" y="26113"/>
                </a:cubicBezTo>
                <a:cubicBezTo>
                  <a:pt x="16623" y="26059"/>
                  <a:pt x="16699" y="25978"/>
                  <a:pt x="16780" y="25885"/>
                </a:cubicBezTo>
                <a:lnTo>
                  <a:pt x="16780" y="25885"/>
                </a:lnTo>
                <a:cubicBezTo>
                  <a:pt x="16554" y="26265"/>
                  <a:pt x="16012" y="26997"/>
                  <a:pt x="15963" y="26997"/>
                </a:cubicBezTo>
                <a:cubicBezTo>
                  <a:pt x="15956" y="26997"/>
                  <a:pt x="15958" y="26984"/>
                  <a:pt x="15971" y="26955"/>
                </a:cubicBezTo>
                <a:lnTo>
                  <a:pt x="16084" y="26791"/>
                </a:lnTo>
                <a:lnTo>
                  <a:pt x="16084" y="26791"/>
                </a:lnTo>
                <a:cubicBezTo>
                  <a:pt x="15293" y="27885"/>
                  <a:pt x="13709" y="30159"/>
                  <a:pt x="13684" y="30423"/>
                </a:cubicBezTo>
                <a:cubicBezTo>
                  <a:pt x="13672" y="30410"/>
                  <a:pt x="13647" y="30184"/>
                  <a:pt x="13672" y="30109"/>
                </a:cubicBezTo>
                <a:lnTo>
                  <a:pt x="13672" y="30109"/>
                </a:lnTo>
                <a:lnTo>
                  <a:pt x="12654" y="32371"/>
                </a:lnTo>
                <a:cubicBezTo>
                  <a:pt x="12661" y="32296"/>
                  <a:pt x="12604" y="32288"/>
                  <a:pt x="12535" y="32288"/>
                </a:cubicBezTo>
                <a:cubicBezTo>
                  <a:pt x="12515" y="32288"/>
                  <a:pt x="12494" y="32289"/>
                  <a:pt x="12473" y="32289"/>
                </a:cubicBezTo>
                <a:cubicBezTo>
                  <a:pt x="12324" y="32289"/>
                  <a:pt x="12194" y="32252"/>
                  <a:pt x="12566" y="31654"/>
                </a:cubicBezTo>
                <a:lnTo>
                  <a:pt x="12566" y="31654"/>
                </a:lnTo>
                <a:cubicBezTo>
                  <a:pt x="12365" y="31918"/>
                  <a:pt x="12114" y="32232"/>
                  <a:pt x="11749" y="32810"/>
                </a:cubicBezTo>
                <a:cubicBezTo>
                  <a:pt x="11837" y="32706"/>
                  <a:pt x="12003" y="32597"/>
                  <a:pt x="12068" y="32597"/>
                </a:cubicBezTo>
                <a:cubicBezTo>
                  <a:pt x="12105" y="32597"/>
                  <a:pt x="12110" y="32632"/>
                  <a:pt x="12051" y="32723"/>
                </a:cubicBezTo>
                <a:cubicBezTo>
                  <a:pt x="11467" y="33306"/>
                  <a:pt x="11644" y="33154"/>
                  <a:pt x="10982" y="33889"/>
                </a:cubicBezTo>
                <a:lnTo>
                  <a:pt x="10982" y="33889"/>
                </a:lnTo>
                <a:cubicBezTo>
                  <a:pt x="11016" y="33854"/>
                  <a:pt x="11041" y="33839"/>
                  <a:pt x="11059" y="33839"/>
                </a:cubicBezTo>
                <a:cubicBezTo>
                  <a:pt x="11137" y="33839"/>
                  <a:pt x="11054" y="34159"/>
                  <a:pt x="10807" y="34494"/>
                </a:cubicBezTo>
                <a:cubicBezTo>
                  <a:pt x="10831" y="34421"/>
                  <a:pt x="10640" y="34419"/>
                  <a:pt x="10713" y="34266"/>
                </a:cubicBezTo>
                <a:lnTo>
                  <a:pt x="10713" y="34266"/>
                </a:lnTo>
                <a:lnTo>
                  <a:pt x="10147" y="35375"/>
                </a:lnTo>
                <a:lnTo>
                  <a:pt x="10147" y="35375"/>
                </a:lnTo>
                <a:cubicBezTo>
                  <a:pt x="10178" y="35305"/>
                  <a:pt x="10170" y="35276"/>
                  <a:pt x="10137" y="35276"/>
                </a:cubicBezTo>
                <a:cubicBezTo>
                  <a:pt x="10076" y="35276"/>
                  <a:pt x="9930" y="35379"/>
                  <a:pt x="9801" y="35500"/>
                </a:cubicBezTo>
                <a:cubicBezTo>
                  <a:pt x="9806" y="35496"/>
                  <a:pt x="9809" y="35494"/>
                  <a:pt x="9811" y="35494"/>
                </a:cubicBezTo>
                <a:cubicBezTo>
                  <a:pt x="9851" y="35494"/>
                  <a:pt x="9128" y="36441"/>
                  <a:pt x="8960" y="36718"/>
                </a:cubicBezTo>
                <a:lnTo>
                  <a:pt x="9311" y="36291"/>
                </a:lnTo>
                <a:lnTo>
                  <a:pt x="9311" y="36291"/>
                </a:lnTo>
                <a:cubicBezTo>
                  <a:pt x="8432" y="37472"/>
                  <a:pt x="8683" y="37636"/>
                  <a:pt x="7816" y="38817"/>
                </a:cubicBezTo>
                <a:cubicBezTo>
                  <a:pt x="7859" y="38724"/>
                  <a:pt x="7873" y="38579"/>
                  <a:pt x="7795" y="38579"/>
                </a:cubicBezTo>
                <a:cubicBezTo>
                  <a:pt x="7735" y="38579"/>
                  <a:pt x="7622" y="38663"/>
                  <a:pt x="7427" y="38918"/>
                </a:cubicBezTo>
                <a:cubicBezTo>
                  <a:pt x="7301" y="39257"/>
                  <a:pt x="6924" y="40425"/>
                  <a:pt x="6220" y="41519"/>
                </a:cubicBezTo>
                <a:lnTo>
                  <a:pt x="6032" y="41695"/>
                </a:lnTo>
                <a:lnTo>
                  <a:pt x="5491" y="42549"/>
                </a:lnTo>
                <a:cubicBezTo>
                  <a:pt x="5743" y="41946"/>
                  <a:pt x="6509" y="40350"/>
                  <a:pt x="6962" y="39508"/>
                </a:cubicBezTo>
                <a:lnTo>
                  <a:pt x="6962" y="39508"/>
                </a:lnTo>
                <a:cubicBezTo>
                  <a:pt x="6610" y="39935"/>
                  <a:pt x="6823" y="39609"/>
                  <a:pt x="6346" y="40275"/>
                </a:cubicBezTo>
                <a:cubicBezTo>
                  <a:pt x="6317" y="40302"/>
                  <a:pt x="6299" y="40314"/>
                  <a:pt x="6291" y="40314"/>
                </a:cubicBezTo>
                <a:cubicBezTo>
                  <a:pt x="6241" y="40314"/>
                  <a:pt x="6566" y="39832"/>
                  <a:pt x="6685" y="39659"/>
                </a:cubicBezTo>
                <a:lnTo>
                  <a:pt x="6685" y="39659"/>
                </a:lnTo>
                <a:lnTo>
                  <a:pt x="5529" y="41217"/>
                </a:lnTo>
                <a:cubicBezTo>
                  <a:pt x="5667" y="41217"/>
                  <a:pt x="4771" y="42474"/>
                  <a:pt x="4874" y="42474"/>
                </a:cubicBezTo>
                <a:cubicBezTo>
                  <a:pt x="4875" y="42474"/>
                  <a:pt x="4875" y="42474"/>
                  <a:pt x="4876" y="42474"/>
                </a:cubicBezTo>
                <a:lnTo>
                  <a:pt x="6019" y="40702"/>
                </a:lnTo>
                <a:cubicBezTo>
                  <a:pt x="6157" y="40702"/>
                  <a:pt x="5567" y="41871"/>
                  <a:pt x="4750" y="42976"/>
                </a:cubicBezTo>
                <a:cubicBezTo>
                  <a:pt x="4706" y="43025"/>
                  <a:pt x="4678" y="43044"/>
                  <a:pt x="4661" y="43044"/>
                </a:cubicBezTo>
                <a:cubicBezTo>
                  <a:pt x="4586" y="43044"/>
                  <a:pt x="4725" y="42662"/>
                  <a:pt x="4689" y="42662"/>
                </a:cubicBezTo>
                <a:cubicBezTo>
                  <a:pt x="4688" y="42662"/>
                  <a:pt x="4688" y="42662"/>
                  <a:pt x="4687" y="42662"/>
                </a:cubicBezTo>
                <a:cubicBezTo>
                  <a:pt x="4624" y="42813"/>
                  <a:pt x="3996" y="43755"/>
                  <a:pt x="3895" y="43843"/>
                </a:cubicBezTo>
                <a:lnTo>
                  <a:pt x="4184" y="43341"/>
                </a:lnTo>
                <a:lnTo>
                  <a:pt x="4184" y="43341"/>
                </a:lnTo>
                <a:cubicBezTo>
                  <a:pt x="3707" y="43931"/>
                  <a:pt x="3581" y="44434"/>
                  <a:pt x="2953" y="45125"/>
                </a:cubicBezTo>
                <a:cubicBezTo>
                  <a:pt x="2765" y="45376"/>
                  <a:pt x="2287" y="45829"/>
                  <a:pt x="2300" y="45904"/>
                </a:cubicBezTo>
                <a:cubicBezTo>
                  <a:pt x="2465" y="45763"/>
                  <a:pt x="2625" y="45703"/>
                  <a:pt x="2750" y="45703"/>
                </a:cubicBezTo>
                <a:cubicBezTo>
                  <a:pt x="2937" y="45703"/>
                  <a:pt x="3046" y="45839"/>
                  <a:pt x="2978" y="46042"/>
                </a:cubicBezTo>
                <a:cubicBezTo>
                  <a:pt x="2903" y="46118"/>
                  <a:pt x="1897" y="47337"/>
                  <a:pt x="1634" y="47626"/>
                </a:cubicBezTo>
                <a:cubicBezTo>
                  <a:pt x="1579" y="47680"/>
                  <a:pt x="1542" y="47703"/>
                  <a:pt x="1521" y="47703"/>
                </a:cubicBezTo>
                <a:cubicBezTo>
                  <a:pt x="1499" y="47703"/>
                  <a:pt x="1495" y="47677"/>
                  <a:pt x="1508" y="47638"/>
                </a:cubicBezTo>
                <a:lnTo>
                  <a:pt x="1508" y="47638"/>
                </a:lnTo>
                <a:cubicBezTo>
                  <a:pt x="1382" y="47827"/>
                  <a:pt x="1244" y="48028"/>
                  <a:pt x="1106" y="48229"/>
                </a:cubicBezTo>
                <a:cubicBezTo>
                  <a:pt x="1018" y="48355"/>
                  <a:pt x="942" y="48493"/>
                  <a:pt x="855" y="48618"/>
                </a:cubicBezTo>
                <a:cubicBezTo>
                  <a:pt x="804" y="48706"/>
                  <a:pt x="754" y="48782"/>
                  <a:pt x="653" y="48958"/>
                </a:cubicBezTo>
                <a:lnTo>
                  <a:pt x="553" y="49121"/>
                </a:lnTo>
                <a:cubicBezTo>
                  <a:pt x="515" y="49222"/>
                  <a:pt x="465" y="49284"/>
                  <a:pt x="352" y="49573"/>
                </a:cubicBezTo>
                <a:lnTo>
                  <a:pt x="302" y="49699"/>
                </a:lnTo>
                <a:cubicBezTo>
                  <a:pt x="264" y="49775"/>
                  <a:pt x="239" y="49862"/>
                  <a:pt x="214" y="49950"/>
                </a:cubicBezTo>
                <a:cubicBezTo>
                  <a:pt x="189" y="50038"/>
                  <a:pt x="163" y="50114"/>
                  <a:pt x="138" y="50202"/>
                </a:cubicBezTo>
                <a:lnTo>
                  <a:pt x="126" y="50265"/>
                </a:lnTo>
                <a:lnTo>
                  <a:pt x="101" y="50390"/>
                </a:lnTo>
                <a:lnTo>
                  <a:pt x="75" y="50528"/>
                </a:lnTo>
                <a:cubicBezTo>
                  <a:pt x="38" y="50730"/>
                  <a:pt x="13" y="50918"/>
                  <a:pt x="0" y="51119"/>
                </a:cubicBezTo>
                <a:cubicBezTo>
                  <a:pt x="0" y="51320"/>
                  <a:pt x="0" y="51521"/>
                  <a:pt x="25" y="51722"/>
                </a:cubicBezTo>
                <a:cubicBezTo>
                  <a:pt x="25" y="51823"/>
                  <a:pt x="38" y="51923"/>
                  <a:pt x="50" y="52011"/>
                </a:cubicBezTo>
                <a:cubicBezTo>
                  <a:pt x="50" y="52011"/>
                  <a:pt x="75" y="52162"/>
                  <a:pt x="138" y="52413"/>
                </a:cubicBezTo>
                <a:cubicBezTo>
                  <a:pt x="189" y="52640"/>
                  <a:pt x="264" y="52866"/>
                  <a:pt x="364" y="53092"/>
                </a:cubicBezTo>
                <a:cubicBezTo>
                  <a:pt x="566" y="53569"/>
                  <a:pt x="880" y="54060"/>
                  <a:pt x="1269" y="54462"/>
                </a:cubicBezTo>
                <a:cubicBezTo>
                  <a:pt x="1671" y="54876"/>
                  <a:pt x="2136" y="55190"/>
                  <a:pt x="2576" y="55404"/>
                </a:cubicBezTo>
                <a:cubicBezTo>
                  <a:pt x="2790" y="55505"/>
                  <a:pt x="3003" y="55593"/>
                  <a:pt x="3204" y="55655"/>
                </a:cubicBezTo>
                <a:cubicBezTo>
                  <a:pt x="3405" y="55706"/>
                  <a:pt x="3431" y="55718"/>
                  <a:pt x="3556" y="55743"/>
                </a:cubicBezTo>
                <a:cubicBezTo>
                  <a:pt x="3757" y="55781"/>
                  <a:pt x="3971" y="55819"/>
                  <a:pt x="4184" y="55831"/>
                </a:cubicBezTo>
                <a:cubicBezTo>
                  <a:pt x="4299" y="55841"/>
                  <a:pt x="4416" y="55846"/>
                  <a:pt x="4533" y="55846"/>
                </a:cubicBezTo>
                <a:cubicBezTo>
                  <a:pt x="4865" y="55846"/>
                  <a:pt x="5201" y="55808"/>
                  <a:pt x="5516" y="55743"/>
                </a:cubicBezTo>
                <a:cubicBezTo>
                  <a:pt x="5730" y="55693"/>
                  <a:pt x="5931" y="55630"/>
                  <a:pt x="6120" y="55555"/>
                </a:cubicBezTo>
                <a:cubicBezTo>
                  <a:pt x="6208" y="55530"/>
                  <a:pt x="6333" y="55479"/>
                  <a:pt x="6321" y="55479"/>
                </a:cubicBezTo>
                <a:lnTo>
                  <a:pt x="6371" y="55454"/>
                </a:lnTo>
                <a:cubicBezTo>
                  <a:pt x="6509" y="55392"/>
                  <a:pt x="6647" y="55329"/>
                  <a:pt x="6786" y="55253"/>
                </a:cubicBezTo>
                <a:cubicBezTo>
                  <a:pt x="6848" y="55216"/>
                  <a:pt x="6911" y="55178"/>
                  <a:pt x="6974" y="55140"/>
                </a:cubicBezTo>
                <a:lnTo>
                  <a:pt x="7075" y="55077"/>
                </a:lnTo>
                <a:lnTo>
                  <a:pt x="7150" y="55015"/>
                </a:lnTo>
                <a:lnTo>
                  <a:pt x="7263" y="54939"/>
                </a:lnTo>
                <a:cubicBezTo>
                  <a:pt x="7339" y="54889"/>
                  <a:pt x="7401" y="54826"/>
                  <a:pt x="7477" y="54763"/>
                </a:cubicBezTo>
                <a:cubicBezTo>
                  <a:pt x="7552" y="54700"/>
                  <a:pt x="7602" y="54663"/>
                  <a:pt x="7665" y="54600"/>
                </a:cubicBezTo>
                <a:lnTo>
                  <a:pt x="7766" y="54499"/>
                </a:lnTo>
                <a:lnTo>
                  <a:pt x="7841" y="54424"/>
                </a:lnTo>
                <a:lnTo>
                  <a:pt x="7942" y="54323"/>
                </a:lnTo>
                <a:lnTo>
                  <a:pt x="8080" y="54173"/>
                </a:lnTo>
                <a:cubicBezTo>
                  <a:pt x="8143" y="54097"/>
                  <a:pt x="8206" y="54022"/>
                  <a:pt x="8268" y="53959"/>
                </a:cubicBezTo>
                <a:cubicBezTo>
                  <a:pt x="8369" y="53833"/>
                  <a:pt x="8469" y="53708"/>
                  <a:pt x="8570" y="53582"/>
                </a:cubicBezTo>
                <a:cubicBezTo>
                  <a:pt x="8746" y="53368"/>
                  <a:pt x="8922" y="53155"/>
                  <a:pt x="9110" y="52929"/>
                </a:cubicBezTo>
                <a:cubicBezTo>
                  <a:pt x="9450" y="52514"/>
                  <a:pt x="9827" y="52062"/>
                  <a:pt x="10216" y="51597"/>
                </a:cubicBezTo>
                <a:cubicBezTo>
                  <a:pt x="10995" y="50654"/>
                  <a:pt x="11850" y="49636"/>
                  <a:pt x="12754" y="48593"/>
                </a:cubicBezTo>
                <a:cubicBezTo>
                  <a:pt x="13596" y="47613"/>
                  <a:pt x="14476" y="46620"/>
                  <a:pt x="15343" y="45628"/>
                </a:cubicBezTo>
                <a:lnTo>
                  <a:pt x="15356" y="45615"/>
                </a:lnTo>
                <a:cubicBezTo>
                  <a:pt x="15532" y="45414"/>
                  <a:pt x="15720" y="45213"/>
                  <a:pt x="15896" y="45012"/>
                </a:cubicBezTo>
                <a:cubicBezTo>
                  <a:pt x="16147" y="44723"/>
                  <a:pt x="16411" y="44447"/>
                  <a:pt x="16662" y="44158"/>
                </a:cubicBezTo>
                <a:cubicBezTo>
                  <a:pt x="16700" y="44120"/>
                  <a:pt x="16738" y="44082"/>
                  <a:pt x="16776" y="44032"/>
                </a:cubicBezTo>
                <a:cubicBezTo>
                  <a:pt x="16788" y="44019"/>
                  <a:pt x="16813" y="43994"/>
                  <a:pt x="16826" y="43982"/>
                </a:cubicBezTo>
                <a:cubicBezTo>
                  <a:pt x="17467" y="43265"/>
                  <a:pt x="18108" y="42562"/>
                  <a:pt x="18723" y="41896"/>
                </a:cubicBezTo>
                <a:cubicBezTo>
                  <a:pt x="19012" y="41594"/>
                  <a:pt x="19289" y="41292"/>
                  <a:pt x="19553" y="41003"/>
                </a:cubicBezTo>
                <a:lnTo>
                  <a:pt x="19565" y="40991"/>
                </a:lnTo>
                <a:cubicBezTo>
                  <a:pt x="19729" y="40802"/>
                  <a:pt x="19904" y="40627"/>
                  <a:pt x="20068" y="40451"/>
                </a:cubicBezTo>
                <a:lnTo>
                  <a:pt x="20068" y="40438"/>
                </a:lnTo>
                <a:cubicBezTo>
                  <a:pt x="20118" y="40388"/>
                  <a:pt x="20168" y="40350"/>
                  <a:pt x="20206" y="40300"/>
                </a:cubicBezTo>
                <a:lnTo>
                  <a:pt x="20319" y="40174"/>
                </a:lnTo>
                <a:lnTo>
                  <a:pt x="20332" y="40162"/>
                </a:lnTo>
                <a:cubicBezTo>
                  <a:pt x="21576" y="38842"/>
                  <a:pt x="22656" y="37711"/>
                  <a:pt x="23423" y="36907"/>
                </a:cubicBezTo>
                <a:cubicBezTo>
                  <a:pt x="23624" y="36706"/>
                  <a:pt x="23787" y="36530"/>
                  <a:pt x="23938" y="36367"/>
                </a:cubicBezTo>
                <a:lnTo>
                  <a:pt x="23951" y="36367"/>
                </a:lnTo>
                <a:cubicBezTo>
                  <a:pt x="24152" y="36140"/>
                  <a:pt x="24315" y="35965"/>
                  <a:pt x="24428" y="35839"/>
                </a:cubicBezTo>
                <a:cubicBezTo>
                  <a:pt x="24504" y="35751"/>
                  <a:pt x="24554" y="35701"/>
                  <a:pt x="24579" y="35676"/>
                </a:cubicBezTo>
                <a:cubicBezTo>
                  <a:pt x="24608" y="35635"/>
                  <a:pt x="24618" y="35615"/>
                  <a:pt x="24608" y="35615"/>
                </a:cubicBezTo>
                <a:cubicBezTo>
                  <a:pt x="24597" y="35615"/>
                  <a:pt x="24558" y="35641"/>
                  <a:pt x="24491" y="35688"/>
                </a:cubicBezTo>
                <a:cubicBezTo>
                  <a:pt x="24466" y="35713"/>
                  <a:pt x="24428" y="35738"/>
                  <a:pt x="24391" y="35776"/>
                </a:cubicBezTo>
                <a:cubicBezTo>
                  <a:pt x="24391" y="35789"/>
                  <a:pt x="24340" y="35851"/>
                  <a:pt x="24227" y="35965"/>
                </a:cubicBezTo>
                <a:cubicBezTo>
                  <a:pt x="24089" y="36115"/>
                  <a:pt x="23850" y="36354"/>
                  <a:pt x="23536" y="36681"/>
                </a:cubicBezTo>
                <a:lnTo>
                  <a:pt x="23536" y="36693"/>
                </a:lnTo>
                <a:cubicBezTo>
                  <a:pt x="23523" y="36706"/>
                  <a:pt x="23523" y="36706"/>
                  <a:pt x="23511" y="36718"/>
                </a:cubicBezTo>
                <a:cubicBezTo>
                  <a:pt x="22958" y="37284"/>
                  <a:pt x="22217" y="38063"/>
                  <a:pt x="21362" y="38955"/>
                </a:cubicBezTo>
                <a:cubicBezTo>
                  <a:pt x="21148" y="39194"/>
                  <a:pt x="20922" y="39433"/>
                  <a:pt x="20684" y="39671"/>
                </a:cubicBezTo>
                <a:lnTo>
                  <a:pt x="20671" y="39684"/>
                </a:lnTo>
                <a:lnTo>
                  <a:pt x="20558" y="39810"/>
                </a:lnTo>
                <a:cubicBezTo>
                  <a:pt x="20382" y="39986"/>
                  <a:pt x="20206" y="40187"/>
                  <a:pt x="20018" y="40388"/>
                </a:cubicBezTo>
                <a:cubicBezTo>
                  <a:pt x="19691" y="40727"/>
                  <a:pt x="19352" y="41079"/>
                  <a:pt x="19025" y="41443"/>
                </a:cubicBezTo>
                <a:cubicBezTo>
                  <a:pt x="18334" y="42185"/>
                  <a:pt x="17630" y="42939"/>
                  <a:pt x="16964" y="43655"/>
                </a:cubicBezTo>
                <a:cubicBezTo>
                  <a:pt x="16574" y="44070"/>
                  <a:pt x="16210" y="44472"/>
                  <a:pt x="15858" y="44849"/>
                </a:cubicBezTo>
                <a:cubicBezTo>
                  <a:pt x="16160" y="44497"/>
                  <a:pt x="16524" y="44070"/>
                  <a:pt x="16951" y="43592"/>
                </a:cubicBezTo>
                <a:cubicBezTo>
                  <a:pt x="18032" y="42373"/>
                  <a:pt x="19465" y="40777"/>
                  <a:pt x="21249" y="38880"/>
                </a:cubicBezTo>
                <a:cubicBezTo>
                  <a:pt x="22053" y="38038"/>
                  <a:pt x="22920" y="37133"/>
                  <a:pt x="23875" y="36178"/>
                </a:cubicBezTo>
                <a:cubicBezTo>
                  <a:pt x="23988" y="36065"/>
                  <a:pt x="24089" y="35952"/>
                  <a:pt x="24215" y="35826"/>
                </a:cubicBezTo>
                <a:lnTo>
                  <a:pt x="24227" y="35814"/>
                </a:lnTo>
                <a:cubicBezTo>
                  <a:pt x="24353" y="35688"/>
                  <a:pt x="24478" y="35562"/>
                  <a:pt x="24604" y="35437"/>
                </a:cubicBezTo>
                <a:lnTo>
                  <a:pt x="24604" y="35437"/>
                </a:lnTo>
                <a:cubicBezTo>
                  <a:pt x="24466" y="35562"/>
                  <a:pt x="24277" y="35713"/>
                  <a:pt x="24076" y="35914"/>
                </a:cubicBezTo>
                <a:cubicBezTo>
                  <a:pt x="24051" y="35927"/>
                  <a:pt x="24026" y="35952"/>
                  <a:pt x="24014" y="35965"/>
                </a:cubicBezTo>
                <a:cubicBezTo>
                  <a:pt x="23536" y="36404"/>
                  <a:pt x="22908" y="37008"/>
                  <a:pt x="22204" y="37736"/>
                </a:cubicBezTo>
                <a:lnTo>
                  <a:pt x="22154" y="37787"/>
                </a:lnTo>
                <a:cubicBezTo>
                  <a:pt x="22041" y="37900"/>
                  <a:pt x="21928" y="38013"/>
                  <a:pt x="21802" y="38138"/>
                </a:cubicBezTo>
                <a:cubicBezTo>
                  <a:pt x="21387" y="38578"/>
                  <a:pt x="20935" y="39031"/>
                  <a:pt x="20470" y="39533"/>
                </a:cubicBezTo>
                <a:lnTo>
                  <a:pt x="20445" y="39546"/>
                </a:lnTo>
                <a:cubicBezTo>
                  <a:pt x="20093" y="39923"/>
                  <a:pt x="19716" y="40325"/>
                  <a:pt x="19339" y="40727"/>
                </a:cubicBezTo>
                <a:cubicBezTo>
                  <a:pt x="18723" y="41393"/>
                  <a:pt x="18095" y="42084"/>
                  <a:pt x="17429" y="42800"/>
                </a:cubicBezTo>
                <a:cubicBezTo>
                  <a:pt x="17416" y="42813"/>
                  <a:pt x="17404" y="42826"/>
                  <a:pt x="17379" y="42851"/>
                </a:cubicBezTo>
                <a:cubicBezTo>
                  <a:pt x="17366" y="42876"/>
                  <a:pt x="17354" y="42888"/>
                  <a:pt x="17328" y="42901"/>
                </a:cubicBezTo>
                <a:cubicBezTo>
                  <a:pt x="15871" y="44509"/>
                  <a:pt x="14363" y="46206"/>
                  <a:pt x="12943" y="47814"/>
                </a:cubicBezTo>
                <a:cubicBezTo>
                  <a:pt x="12704" y="48091"/>
                  <a:pt x="12478" y="48355"/>
                  <a:pt x="12239" y="48618"/>
                </a:cubicBezTo>
                <a:cubicBezTo>
                  <a:pt x="12214" y="48656"/>
                  <a:pt x="12176" y="48681"/>
                  <a:pt x="12139" y="48732"/>
                </a:cubicBezTo>
                <a:cubicBezTo>
                  <a:pt x="12022" y="48866"/>
                  <a:pt x="11899" y="49001"/>
                  <a:pt x="11784" y="49135"/>
                </a:cubicBezTo>
                <a:lnTo>
                  <a:pt x="11784" y="49135"/>
                </a:lnTo>
                <a:cubicBezTo>
                  <a:pt x="11863" y="49039"/>
                  <a:pt x="11941" y="48946"/>
                  <a:pt x="12013" y="48857"/>
                </a:cubicBezTo>
                <a:cubicBezTo>
                  <a:pt x="12214" y="48631"/>
                  <a:pt x="12403" y="48405"/>
                  <a:pt x="12579" y="48204"/>
                </a:cubicBezTo>
                <a:lnTo>
                  <a:pt x="12591" y="48191"/>
                </a:lnTo>
                <a:cubicBezTo>
                  <a:pt x="12692" y="48078"/>
                  <a:pt x="12792" y="47940"/>
                  <a:pt x="12893" y="47839"/>
                </a:cubicBezTo>
                <a:lnTo>
                  <a:pt x="12905" y="47827"/>
                </a:lnTo>
                <a:cubicBezTo>
                  <a:pt x="13358" y="47299"/>
                  <a:pt x="13722" y="46884"/>
                  <a:pt x="14011" y="46545"/>
                </a:cubicBezTo>
                <a:cubicBezTo>
                  <a:pt x="14174" y="46357"/>
                  <a:pt x="14350" y="46156"/>
                  <a:pt x="14526" y="45967"/>
                </a:cubicBezTo>
                <a:cubicBezTo>
                  <a:pt x="14791" y="45661"/>
                  <a:pt x="14904" y="45523"/>
                  <a:pt x="14895" y="45523"/>
                </a:cubicBezTo>
                <a:lnTo>
                  <a:pt x="14895" y="45523"/>
                </a:lnTo>
                <a:cubicBezTo>
                  <a:pt x="14846" y="45523"/>
                  <a:pt x="11614" y="49097"/>
                  <a:pt x="8821" y="52426"/>
                </a:cubicBezTo>
                <a:cubicBezTo>
                  <a:pt x="8482" y="52828"/>
                  <a:pt x="8155" y="53218"/>
                  <a:pt x="7829" y="53595"/>
                </a:cubicBezTo>
                <a:lnTo>
                  <a:pt x="7665" y="53783"/>
                </a:lnTo>
                <a:lnTo>
                  <a:pt x="7552" y="53909"/>
                </a:lnTo>
                <a:cubicBezTo>
                  <a:pt x="7502" y="53959"/>
                  <a:pt x="7464" y="54009"/>
                  <a:pt x="7364" y="54110"/>
                </a:cubicBezTo>
                <a:lnTo>
                  <a:pt x="7276" y="54185"/>
                </a:lnTo>
                <a:lnTo>
                  <a:pt x="7125" y="54323"/>
                </a:lnTo>
                <a:cubicBezTo>
                  <a:pt x="7075" y="54361"/>
                  <a:pt x="7012" y="54411"/>
                  <a:pt x="6949" y="54449"/>
                </a:cubicBezTo>
                <a:lnTo>
                  <a:pt x="6861" y="54524"/>
                </a:lnTo>
                <a:lnTo>
                  <a:pt x="6823" y="54550"/>
                </a:lnTo>
                <a:cubicBezTo>
                  <a:pt x="6786" y="54575"/>
                  <a:pt x="6723" y="54625"/>
                  <a:pt x="6673" y="54650"/>
                </a:cubicBezTo>
                <a:cubicBezTo>
                  <a:pt x="6572" y="54713"/>
                  <a:pt x="6459" y="54776"/>
                  <a:pt x="6346" y="54839"/>
                </a:cubicBezTo>
                <a:cubicBezTo>
                  <a:pt x="6296" y="54864"/>
                  <a:pt x="6233" y="54889"/>
                  <a:pt x="6182" y="54914"/>
                </a:cubicBezTo>
                <a:lnTo>
                  <a:pt x="6095" y="54952"/>
                </a:lnTo>
                <a:lnTo>
                  <a:pt x="5931" y="55027"/>
                </a:lnTo>
                <a:cubicBezTo>
                  <a:pt x="5856" y="55052"/>
                  <a:pt x="5780" y="55077"/>
                  <a:pt x="5692" y="55102"/>
                </a:cubicBezTo>
                <a:cubicBezTo>
                  <a:pt x="5326" y="55220"/>
                  <a:pt x="4918" y="55277"/>
                  <a:pt x="4518" y="55277"/>
                </a:cubicBezTo>
                <a:cubicBezTo>
                  <a:pt x="4191" y="55277"/>
                  <a:pt x="3870" y="55239"/>
                  <a:pt x="3581" y="55165"/>
                </a:cubicBezTo>
                <a:cubicBezTo>
                  <a:pt x="3531" y="55153"/>
                  <a:pt x="3405" y="55115"/>
                  <a:pt x="3217" y="55052"/>
                </a:cubicBezTo>
                <a:cubicBezTo>
                  <a:pt x="3041" y="54989"/>
                  <a:pt x="2865" y="54914"/>
                  <a:pt x="2689" y="54826"/>
                </a:cubicBezTo>
                <a:cubicBezTo>
                  <a:pt x="2325" y="54625"/>
                  <a:pt x="1948" y="54349"/>
                  <a:pt x="1634" y="54009"/>
                </a:cubicBezTo>
                <a:cubicBezTo>
                  <a:pt x="1319" y="53670"/>
                  <a:pt x="1068" y="53268"/>
                  <a:pt x="892" y="52891"/>
                </a:cubicBezTo>
                <a:cubicBezTo>
                  <a:pt x="817" y="52702"/>
                  <a:pt x="754" y="52514"/>
                  <a:pt x="704" y="52338"/>
                </a:cubicBezTo>
                <a:cubicBezTo>
                  <a:pt x="656" y="52182"/>
                  <a:pt x="619" y="51947"/>
                  <a:pt x="627" y="51947"/>
                </a:cubicBezTo>
                <a:lnTo>
                  <a:pt x="627" y="51947"/>
                </a:lnTo>
                <a:cubicBezTo>
                  <a:pt x="627" y="51947"/>
                  <a:pt x="628" y="51947"/>
                  <a:pt x="628" y="51948"/>
                </a:cubicBezTo>
                <a:cubicBezTo>
                  <a:pt x="578" y="51634"/>
                  <a:pt x="553" y="51295"/>
                  <a:pt x="591" y="50981"/>
                </a:cubicBezTo>
                <a:cubicBezTo>
                  <a:pt x="603" y="50817"/>
                  <a:pt x="628" y="50654"/>
                  <a:pt x="653" y="50491"/>
                </a:cubicBezTo>
                <a:lnTo>
                  <a:pt x="691" y="50378"/>
                </a:lnTo>
                <a:lnTo>
                  <a:pt x="704" y="50315"/>
                </a:lnTo>
                <a:cubicBezTo>
                  <a:pt x="741" y="50177"/>
                  <a:pt x="779" y="50038"/>
                  <a:pt x="829" y="49900"/>
                </a:cubicBezTo>
                <a:lnTo>
                  <a:pt x="867" y="49800"/>
                </a:lnTo>
                <a:lnTo>
                  <a:pt x="905" y="49724"/>
                </a:lnTo>
                <a:lnTo>
                  <a:pt x="968" y="49573"/>
                </a:lnTo>
                <a:lnTo>
                  <a:pt x="1043" y="49435"/>
                </a:lnTo>
                <a:lnTo>
                  <a:pt x="1093" y="49347"/>
                </a:lnTo>
                <a:lnTo>
                  <a:pt x="1169" y="49209"/>
                </a:lnTo>
                <a:lnTo>
                  <a:pt x="1219" y="49121"/>
                </a:lnTo>
                <a:lnTo>
                  <a:pt x="1307" y="48983"/>
                </a:lnTo>
                <a:cubicBezTo>
                  <a:pt x="1407" y="48832"/>
                  <a:pt x="1483" y="48719"/>
                  <a:pt x="1546" y="48606"/>
                </a:cubicBezTo>
                <a:cubicBezTo>
                  <a:pt x="1621" y="48505"/>
                  <a:pt x="1696" y="48405"/>
                  <a:pt x="1759" y="48304"/>
                </a:cubicBezTo>
                <a:lnTo>
                  <a:pt x="1797" y="48254"/>
                </a:lnTo>
                <a:cubicBezTo>
                  <a:pt x="2212" y="47663"/>
                  <a:pt x="2576" y="47161"/>
                  <a:pt x="2903" y="46708"/>
                </a:cubicBezTo>
                <a:cubicBezTo>
                  <a:pt x="3217" y="46269"/>
                  <a:pt x="3506" y="45892"/>
                  <a:pt x="3720" y="45590"/>
                </a:cubicBezTo>
                <a:lnTo>
                  <a:pt x="3720" y="45590"/>
                </a:lnTo>
                <a:cubicBezTo>
                  <a:pt x="3142" y="46407"/>
                  <a:pt x="2563" y="47224"/>
                  <a:pt x="1960" y="48078"/>
                </a:cubicBezTo>
                <a:cubicBezTo>
                  <a:pt x="1810" y="48292"/>
                  <a:pt x="1671" y="48505"/>
                  <a:pt x="1495" y="48769"/>
                </a:cubicBezTo>
                <a:lnTo>
                  <a:pt x="1357" y="48983"/>
                </a:lnTo>
                <a:lnTo>
                  <a:pt x="1269" y="49109"/>
                </a:lnTo>
                <a:lnTo>
                  <a:pt x="1219" y="49196"/>
                </a:lnTo>
                <a:lnTo>
                  <a:pt x="1156" y="49322"/>
                </a:lnTo>
                <a:lnTo>
                  <a:pt x="1106" y="49410"/>
                </a:lnTo>
                <a:lnTo>
                  <a:pt x="1030" y="49548"/>
                </a:lnTo>
                <a:lnTo>
                  <a:pt x="980" y="49661"/>
                </a:lnTo>
                <a:lnTo>
                  <a:pt x="917" y="49812"/>
                </a:lnTo>
                <a:lnTo>
                  <a:pt x="867" y="49925"/>
                </a:lnTo>
                <a:cubicBezTo>
                  <a:pt x="842" y="50001"/>
                  <a:pt x="817" y="50076"/>
                  <a:pt x="792" y="50152"/>
                </a:cubicBezTo>
                <a:cubicBezTo>
                  <a:pt x="767" y="50214"/>
                  <a:pt x="754" y="50290"/>
                  <a:pt x="729" y="50365"/>
                </a:cubicBezTo>
                <a:cubicBezTo>
                  <a:pt x="729" y="50365"/>
                  <a:pt x="730" y="50364"/>
                  <a:pt x="730" y="50364"/>
                </a:cubicBezTo>
                <a:lnTo>
                  <a:pt x="730" y="50364"/>
                </a:lnTo>
                <a:cubicBezTo>
                  <a:pt x="738" y="50364"/>
                  <a:pt x="690" y="50523"/>
                  <a:pt x="666" y="50704"/>
                </a:cubicBezTo>
                <a:cubicBezTo>
                  <a:pt x="641" y="50868"/>
                  <a:pt x="628" y="51044"/>
                  <a:pt x="616" y="51220"/>
                </a:cubicBezTo>
                <a:cubicBezTo>
                  <a:pt x="616" y="51383"/>
                  <a:pt x="616" y="51559"/>
                  <a:pt x="641" y="51735"/>
                </a:cubicBezTo>
                <a:cubicBezTo>
                  <a:pt x="641" y="51747"/>
                  <a:pt x="603" y="52137"/>
                  <a:pt x="1068" y="53155"/>
                </a:cubicBezTo>
                <a:cubicBezTo>
                  <a:pt x="1483" y="53984"/>
                  <a:pt x="2375" y="54700"/>
                  <a:pt x="3104" y="54964"/>
                </a:cubicBezTo>
                <a:cubicBezTo>
                  <a:pt x="3820" y="55216"/>
                  <a:pt x="3895" y="55178"/>
                  <a:pt x="4360" y="55228"/>
                </a:cubicBezTo>
                <a:cubicBezTo>
                  <a:pt x="4409" y="55230"/>
                  <a:pt x="4458" y="55231"/>
                  <a:pt x="4506" y="55231"/>
                </a:cubicBezTo>
                <a:cubicBezTo>
                  <a:pt x="4847" y="55231"/>
                  <a:pt x="5185" y="55192"/>
                  <a:pt x="5504" y="55115"/>
                </a:cubicBezTo>
                <a:cubicBezTo>
                  <a:pt x="5885" y="55011"/>
                  <a:pt x="6139" y="54886"/>
                  <a:pt x="6148" y="54886"/>
                </a:cubicBezTo>
                <a:cubicBezTo>
                  <a:pt x="6149" y="54886"/>
                  <a:pt x="6148" y="54887"/>
                  <a:pt x="6145" y="54889"/>
                </a:cubicBezTo>
                <a:cubicBezTo>
                  <a:pt x="6258" y="54839"/>
                  <a:pt x="6384" y="54776"/>
                  <a:pt x="6497" y="54713"/>
                </a:cubicBezTo>
                <a:cubicBezTo>
                  <a:pt x="6547" y="54675"/>
                  <a:pt x="6610" y="54638"/>
                  <a:pt x="6660" y="54600"/>
                </a:cubicBezTo>
                <a:lnTo>
                  <a:pt x="6798" y="54512"/>
                </a:lnTo>
                <a:lnTo>
                  <a:pt x="6899" y="54436"/>
                </a:lnTo>
                <a:cubicBezTo>
                  <a:pt x="6962" y="54399"/>
                  <a:pt x="7024" y="54349"/>
                  <a:pt x="7087" y="54298"/>
                </a:cubicBezTo>
                <a:cubicBezTo>
                  <a:pt x="7137" y="54248"/>
                  <a:pt x="7188" y="54198"/>
                  <a:pt x="7238" y="54147"/>
                </a:cubicBezTo>
                <a:lnTo>
                  <a:pt x="7326" y="54060"/>
                </a:lnTo>
                <a:lnTo>
                  <a:pt x="7452" y="53946"/>
                </a:lnTo>
                <a:lnTo>
                  <a:pt x="7527" y="53858"/>
                </a:lnTo>
                <a:lnTo>
                  <a:pt x="7640" y="53733"/>
                </a:lnTo>
                <a:cubicBezTo>
                  <a:pt x="7766" y="53595"/>
                  <a:pt x="7866" y="53481"/>
                  <a:pt x="7954" y="53368"/>
                </a:cubicBezTo>
                <a:lnTo>
                  <a:pt x="8218" y="53054"/>
                </a:lnTo>
                <a:lnTo>
                  <a:pt x="8683" y="52489"/>
                </a:lnTo>
                <a:cubicBezTo>
                  <a:pt x="9940" y="50993"/>
                  <a:pt x="11209" y="49498"/>
                  <a:pt x="12491" y="48015"/>
                </a:cubicBezTo>
                <a:cubicBezTo>
                  <a:pt x="13019" y="47382"/>
                  <a:pt x="13236" y="47104"/>
                  <a:pt x="13214" y="47104"/>
                </a:cubicBezTo>
                <a:cubicBezTo>
                  <a:pt x="13166" y="47104"/>
                  <a:pt x="11944" y="48466"/>
                  <a:pt x="10317" y="50353"/>
                </a:cubicBezTo>
                <a:cubicBezTo>
                  <a:pt x="9739" y="51031"/>
                  <a:pt x="9098" y="51785"/>
                  <a:pt x="8444" y="52564"/>
                </a:cubicBezTo>
                <a:cubicBezTo>
                  <a:pt x="8281" y="52765"/>
                  <a:pt x="8105" y="52966"/>
                  <a:pt x="7942" y="53180"/>
                </a:cubicBezTo>
                <a:lnTo>
                  <a:pt x="7628" y="53532"/>
                </a:lnTo>
                <a:lnTo>
                  <a:pt x="7414" y="53770"/>
                </a:lnTo>
                <a:lnTo>
                  <a:pt x="7326" y="53871"/>
                </a:lnTo>
                <a:lnTo>
                  <a:pt x="7200" y="53997"/>
                </a:lnTo>
                <a:lnTo>
                  <a:pt x="7062" y="54122"/>
                </a:lnTo>
                <a:lnTo>
                  <a:pt x="6974" y="54198"/>
                </a:lnTo>
                <a:cubicBezTo>
                  <a:pt x="6911" y="54261"/>
                  <a:pt x="6848" y="54298"/>
                  <a:pt x="6773" y="54349"/>
                </a:cubicBezTo>
                <a:cubicBezTo>
                  <a:pt x="6723" y="54386"/>
                  <a:pt x="6761" y="54374"/>
                  <a:pt x="6610" y="54474"/>
                </a:cubicBezTo>
                <a:cubicBezTo>
                  <a:pt x="6497" y="54537"/>
                  <a:pt x="6384" y="54612"/>
                  <a:pt x="6270" y="54675"/>
                </a:cubicBezTo>
                <a:cubicBezTo>
                  <a:pt x="6007" y="54763"/>
                  <a:pt x="6384" y="54688"/>
                  <a:pt x="5403" y="54989"/>
                </a:cubicBezTo>
                <a:cubicBezTo>
                  <a:pt x="4985" y="55034"/>
                  <a:pt x="4702" y="55096"/>
                  <a:pt x="4391" y="55096"/>
                </a:cubicBezTo>
                <a:cubicBezTo>
                  <a:pt x="4002" y="55096"/>
                  <a:pt x="3567" y="54999"/>
                  <a:pt x="2765" y="54650"/>
                </a:cubicBezTo>
                <a:cubicBezTo>
                  <a:pt x="941" y="53674"/>
                  <a:pt x="693" y="51541"/>
                  <a:pt x="751" y="51541"/>
                </a:cubicBezTo>
                <a:cubicBezTo>
                  <a:pt x="755" y="51541"/>
                  <a:pt x="760" y="51551"/>
                  <a:pt x="767" y="51571"/>
                </a:cubicBezTo>
                <a:cubicBezTo>
                  <a:pt x="741" y="51220"/>
                  <a:pt x="767" y="50855"/>
                  <a:pt x="842" y="50516"/>
                </a:cubicBezTo>
                <a:cubicBezTo>
                  <a:pt x="892" y="50327"/>
                  <a:pt x="892" y="50340"/>
                  <a:pt x="917" y="50239"/>
                </a:cubicBezTo>
                <a:cubicBezTo>
                  <a:pt x="942" y="50164"/>
                  <a:pt x="968" y="50089"/>
                  <a:pt x="993" y="50013"/>
                </a:cubicBezTo>
                <a:lnTo>
                  <a:pt x="1043" y="49875"/>
                </a:lnTo>
                <a:lnTo>
                  <a:pt x="1081" y="49800"/>
                </a:lnTo>
                <a:lnTo>
                  <a:pt x="1144" y="49649"/>
                </a:lnTo>
                <a:lnTo>
                  <a:pt x="1219" y="49498"/>
                </a:lnTo>
                <a:lnTo>
                  <a:pt x="1307" y="49335"/>
                </a:lnTo>
                <a:lnTo>
                  <a:pt x="1420" y="49146"/>
                </a:lnTo>
                <a:lnTo>
                  <a:pt x="1583" y="48895"/>
                </a:lnTo>
                <a:lnTo>
                  <a:pt x="1835" y="48518"/>
                </a:lnTo>
                <a:cubicBezTo>
                  <a:pt x="1998" y="48279"/>
                  <a:pt x="2149" y="48053"/>
                  <a:pt x="2312" y="47827"/>
                </a:cubicBezTo>
                <a:cubicBezTo>
                  <a:pt x="3544" y="46068"/>
                  <a:pt x="4712" y="44459"/>
                  <a:pt x="5579" y="43265"/>
                </a:cubicBezTo>
                <a:cubicBezTo>
                  <a:pt x="5579" y="43328"/>
                  <a:pt x="5604" y="43353"/>
                  <a:pt x="5604" y="43404"/>
                </a:cubicBezTo>
                <a:lnTo>
                  <a:pt x="3292" y="46608"/>
                </a:lnTo>
                <a:lnTo>
                  <a:pt x="2124" y="48254"/>
                </a:lnTo>
                <a:lnTo>
                  <a:pt x="1822" y="48694"/>
                </a:lnTo>
                <a:lnTo>
                  <a:pt x="1659" y="48933"/>
                </a:lnTo>
                <a:cubicBezTo>
                  <a:pt x="1596" y="49033"/>
                  <a:pt x="1546" y="49109"/>
                  <a:pt x="1458" y="49247"/>
                </a:cubicBezTo>
                <a:lnTo>
                  <a:pt x="1382" y="49385"/>
                </a:lnTo>
                <a:lnTo>
                  <a:pt x="1332" y="49473"/>
                </a:lnTo>
                <a:lnTo>
                  <a:pt x="1257" y="49611"/>
                </a:lnTo>
                <a:lnTo>
                  <a:pt x="1194" y="49724"/>
                </a:lnTo>
                <a:cubicBezTo>
                  <a:pt x="1169" y="49787"/>
                  <a:pt x="1144" y="49850"/>
                  <a:pt x="1118" y="49913"/>
                </a:cubicBezTo>
                <a:cubicBezTo>
                  <a:pt x="1118" y="49925"/>
                  <a:pt x="1068" y="50051"/>
                  <a:pt x="1043" y="50139"/>
                </a:cubicBezTo>
                <a:cubicBezTo>
                  <a:pt x="1005" y="50227"/>
                  <a:pt x="980" y="50315"/>
                  <a:pt x="955" y="50403"/>
                </a:cubicBezTo>
                <a:cubicBezTo>
                  <a:pt x="955" y="50402"/>
                  <a:pt x="955" y="50402"/>
                  <a:pt x="955" y="50402"/>
                </a:cubicBezTo>
                <a:cubicBezTo>
                  <a:pt x="952" y="50402"/>
                  <a:pt x="904" y="50586"/>
                  <a:pt x="880" y="50817"/>
                </a:cubicBezTo>
                <a:cubicBezTo>
                  <a:pt x="855" y="51031"/>
                  <a:pt x="842" y="51245"/>
                  <a:pt x="842" y="51458"/>
                </a:cubicBezTo>
                <a:cubicBezTo>
                  <a:pt x="917" y="51898"/>
                  <a:pt x="729" y="51370"/>
                  <a:pt x="1068" y="52589"/>
                </a:cubicBezTo>
                <a:cubicBezTo>
                  <a:pt x="1382" y="53632"/>
                  <a:pt x="2563" y="54638"/>
                  <a:pt x="3431" y="54839"/>
                </a:cubicBezTo>
                <a:cubicBezTo>
                  <a:pt x="3824" y="54954"/>
                  <a:pt x="4152" y="55003"/>
                  <a:pt x="4509" y="55003"/>
                </a:cubicBezTo>
                <a:cubicBezTo>
                  <a:pt x="4619" y="55003"/>
                  <a:pt x="4732" y="54998"/>
                  <a:pt x="4850" y="54989"/>
                </a:cubicBezTo>
                <a:cubicBezTo>
                  <a:pt x="5265" y="54977"/>
                  <a:pt x="5931" y="54751"/>
                  <a:pt x="6007" y="54700"/>
                </a:cubicBezTo>
                <a:cubicBezTo>
                  <a:pt x="6157" y="54638"/>
                  <a:pt x="6308" y="54562"/>
                  <a:pt x="6446" y="54474"/>
                </a:cubicBezTo>
                <a:cubicBezTo>
                  <a:pt x="6509" y="54436"/>
                  <a:pt x="6585" y="54386"/>
                  <a:pt x="6647" y="54349"/>
                </a:cubicBezTo>
                <a:lnTo>
                  <a:pt x="6710" y="54298"/>
                </a:lnTo>
                <a:lnTo>
                  <a:pt x="6836" y="54198"/>
                </a:lnTo>
                <a:lnTo>
                  <a:pt x="6949" y="54110"/>
                </a:lnTo>
                <a:lnTo>
                  <a:pt x="6999" y="54072"/>
                </a:lnTo>
                <a:lnTo>
                  <a:pt x="7087" y="53984"/>
                </a:lnTo>
                <a:lnTo>
                  <a:pt x="7200" y="53871"/>
                </a:lnTo>
                <a:lnTo>
                  <a:pt x="7276" y="53808"/>
                </a:lnTo>
                <a:lnTo>
                  <a:pt x="7376" y="53695"/>
                </a:lnTo>
                <a:lnTo>
                  <a:pt x="7514" y="53544"/>
                </a:lnTo>
                <a:cubicBezTo>
                  <a:pt x="7665" y="53368"/>
                  <a:pt x="7778" y="53230"/>
                  <a:pt x="7904" y="53092"/>
                </a:cubicBezTo>
                <a:lnTo>
                  <a:pt x="9161" y="51597"/>
                </a:lnTo>
                <a:lnTo>
                  <a:pt x="10417" y="50126"/>
                </a:lnTo>
                <a:cubicBezTo>
                  <a:pt x="11259" y="49146"/>
                  <a:pt x="12114" y="48179"/>
                  <a:pt x="12968" y="47211"/>
                </a:cubicBezTo>
                <a:lnTo>
                  <a:pt x="12968" y="47211"/>
                </a:lnTo>
                <a:cubicBezTo>
                  <a:pt x="12013" y="48241"/>
                  <a:pt x="11071" y="49284"/>
                  <a:pt x="10128" y="50327"/>
                </a:cubicBezTo>
                <a:cubicBezTo>
                  <a:pt x="13018" y="46935"/>
                  <a:pt x="16009" y="43605"/>
                  <a:pt x="19075" y="40375"/>
                </a:cubicBezTo>
                <a:lnTo>
                  <a:pt x="19075" y="40375"/>
                </a:lnTo>
                <a:cubicBezTo>
                  <a:pt x="17354" y="42160"/>
                  <a:pt x="16185" y="43404"/>
                  <a:pt x="15431" y="44195"/>
                </a:cubicBezTo>
                <a:cubicBezTo>
                  <a:pt x="14690" y="44999"/>
                  <a:pt x="14338" y="45351"/>
                  <a:pt x="14288" y="45389"/>
                </a:cubicBezTo>
                <a:cubicBezTo>
                  <a:pt x="14284" y="45391"/>
                  <a:pt x="14281" y="45392"/>
                  <a:pt x="14279" y="45392"/>
                </a:cubicBezTo>
                <a:cubicBezTo>
                  <a:pt x="14223" y="45392"/>
                  <a:pt x="15229" y="44215"/>
                  <a:pt x="16424" y="42826"/>
                </a:cubicBezTo>
                <a:lnTo>
                  <a:pt x="16424" y="42826"/>
                </a:lnTo>
                <a:cubicBezTo>
                  <a:pt x="14086" y="45376"/>
                  <a:pt x="11259" y="48606"/>
                  <a:pt x="8771" y="51546"/>
                </a:cubicBezTo>
                <a:cubicBezTo>
                  <a:pt x="8726" y="51368"/>
                  <a:pt x="9119" y="51031"/>
                  <a:pt x="9089" y="51031"/>
                </a:cubicBezTo>
                <a:cubicBezTo>
                  <a:pt x="9077" y="51031"/>
                  <a:pt x="8995" y="51087"/>
                  <a:pt x="8784" y="51232"/>
                </a:cubicBezTo>
                <a:cubicBezTo>
                  <a:pt x="8834" y="51157"/>
                  <a:pt x="8884" y="51094"/>
                  <a:pt x="8922" y="51031"/>
                </a:cubicBezTo>
                <a:lnTo>
                  <a:pt x="9022" y="50918"/>
                </a:lnTo>
                <a:cubicBezTo>
                  <a:pt x="9186" y="50742"/>
                  <a:pt x="9324" y="50654"/>
                  <a:pt x="9613" y="50315"/>
                </a:cubicBezTo>
                <a:cubicBezTo>
                  <a:pt x="9588" y="50315"/>
                  <a:pt x="9575" y="50302"/>
                  <a:pt x="9550" y="50290"/>
                </a:cubicBezTo>
                <a:cubicBezTo>
                  <a:pt x="10663" y="49001"/>
                  <a:pt x="11777" y="47726"/>
                  <a:pt x="12729" y="46660"/>
                </a:cubicBezTo>
                <a:lnTo>
                  <a:pt x="12729" y="46660"/>
                </a:lnTo>
                <a:cubicBezTo>
                  <a:pt x="12720" y="46690"/>
                  <a:pt x="12735" y="46712"/>
                  <a:pt x="12775" y="46712"/>
                </a:cubicBezTo>
                <a:cubicBezTo>
                  <a:pt x="12784" y="46712"/>
                  <a:pt x="12794" y="46711"/>
                  <a:pt x="12805" y="46708"/>
                </a:cubicBezTo>
                <a:lnTo>
                  <a:pt x="12805" y="46708"/>
                </a:lnTo>
                <a:cubicBezTo>
                  <a:pt x="12566" y="46985"/>
                  <a:pt x="12327" y="47261"/>
                  <a:pt x="12051" y="47575"/>
                </a:cubicBezTo>
                <a:cubicBezTo>
                  <a:pt x="12315" y="47286"/>
                  <a:pt x="12566" y="46997"/>
                  <a:pt x="12817" y="46708"/>
                </a:cubicBezTo>
                <a:cubicBezTo>
                  <a:pt x="12842" y="46708"/>
                  <a:pt x="12842" y="46708"/>
                  <a:pt x="12880" y="46696"/>
                </a:cubicBezTo>
                <a:cubicBezTo>
                  <a:pt x="12868" y="46683"/>
                  <a:pt x="12880" y="46658"/>
                  <a:pt x="12880" y="46646"/>
                </a:cubicBezTo>
                <a:cubicBezTo>
                  <a:pt x="13169" y="46306"/>
                  <a:pt x="13471" y="45980"/>
                  <a:pt x="13760" y="45653"/>
                </a:cubicBezTo>
                <a:cubicBezTo>
                  <a:pt x="13761" y="45654"/>
                  <a:pt x="13763" y="45655"/>
                  <a:pt x="13765" y="45655"/>
                </a:cubicBezTo>
                <a:cubicBezTo>
                  <a:pt x="13785" y="45655"/>
                  <a:pt x="13852" y="45596"/>
                  <a:pt x="14011" y="45414"/>
                </a:cubicBezTo>
                <a:cubicBezTo>
                  <a:pt x="14011" y="45402"/>
                  <a:pt x="14024" y="45376"/>
                  <a:pt x="14024" y="45351"/>
                </a:cubicBezTo>
                <a:cubicBezTo>
                  <a:pt x="15858" y="43316"/>
                  <a:pt x="17680" y="41368"/>
                  <a:pt x="19615" y="39345"/>
                </a:cubicBezTo>
                <a:cubicBezTo>
                  <a:pt x="20985" y="37875"/>
                  <a:pt x="21752" y="37070"/>
                  <a:pt x="22116" y="36668"/>
                </a:cubicBezTo>
                <a:cubicBezTo>
                  <a:pt x="22333" y="36422"/>
                  <a:pt x="22412" y="36326"/>
                  <a:pt x="22395" y="36326"/>
                </a:cubicBezTo>
                <a:cubicBezTo>
                  <a:pt x="22384" y="36326"/>
                  <a:pt x="22328" y="36371"/>
                  <a:pt x="22242" y="36442"/>
                </a:cubicBezTo>
                <a:cubicBezTo>
                  <a:pt x="21814" y="36819"/>
                  <a:pt x="20684" y="37912"/>
                  <a:pt x="20621" y="37937"/>
                </a:cubicBezTo>
                <a:cubicBezTo>
                  <a:pt x="20332" y="38264"/>
                  <a:pt x="19904" y="38742"/>
                  <a:pt x="18774" y="39961"/>
                </a:cubicBezTo>
                <a:cubicBezTo>
                  <a:pt x="17542" y="41217"/>
                  <a:pt x="16336" y="42499"/>
                  <a:pt x="15129" y="43793"/>
                </a:cubicBezTo>
                <a:cubicBezTo>
                  <a:pt x="15029" y="43856"/>
                  <a:pt x="14966" y="43856"/>
                  <a:pt x="14878" y="43881"/>
                </a:cubicBezTo>
                <a:cubicBezTo>
                  <a:pt x="15029" y="43718"/>
                  <a:pt x="15180" y="43554"/>
                  <a:pt x="15318" y="43404"/>
                </a:cubicBezTo>
                <a:lnTo>
                  <a:pt x="15318" y="43404"/>
                </a:lnTo>
                <a:cubicBezTo>
                  <a:pt x="14853" y="43881"/>
                  <a:pt x="13609" y="45226"/>
                  <a:pt x="12453" y="46507"/>
                </a:cubicBezTo>
                <a:cubicBezTo>
                  <a:pt x="12453" y="46495"/>
                  <a:pt x="12453" y="46482"/>
                  <a:pt x="12453" y="46470"/>
                </a:cubicBezTo>
                <a:cubicBezTo>
                  <a:pt x="12453" y="46457"/>
                  <a:pt x="12453" y="46432"/>
                  <a:pt x="12453" y="46419"/>
                </a:cubicBezTo>
                <a:cubicBezTo>
                  <a:pt x="14551" y="44032"/>
                  <a:pt x="16662" y="41732"/>
                  <a:pt x="18648" y="39646"/>
                </a:cubicBezTo>
                <a:cubicBezTo>
                  <a:pt x="18912" y="39370"/>
                  <a:pt x="19163" y="39106"/>
                  <a:pt x="19427" y="38830"/>
                </a:cubicBezTo>
                <a:cubicBezTo>
                  <a:pt x="20005" y="38239"/>
                  <a:pt x="20558" y="37674"/>
                  <a:pt x="21098" y="37121"/>
                </a:cubicBezTo>
                <a:cubicBezTo>
                  <a:pt x="21111" y="37121"/>
                  <a:pt x="21123" y="37121"/>
                  <a:pt x="21161" y="37095"/>
                </a:cubicBezTo>
                <a:cubicBezTo>
                  <a:pt x="21161" y="37083"/>
                  <a:pt x="21161" y="37070"/>
                  <a:pt x="21161" y="37058"/>
                </a:cubicBezTo>
                <a:cubicBezTo>
                  <a:pt x="21249" y="36957"/>
                  <a:pt x="21337" y="36869"/>
                  <a:pt x="21425" y="36781"/>
                </a:cubicBezTo>
                <a:cubicBezTo>
                  <a:pt x="21639" y="36568"/>
                  <a:pt x="21840" y="36367"/>
                  <a:pt x="22041" y="36166"/>
                </a:cubicBezTo>
                <a:cubicBezTo>
                  <a:pt x="22229" y="35977"/>
                  <a:pt x="22418" y="35789"/>
                  <a:pt x="22594" y="35613"/>
                </a:cubicBezTo>
                <a:cubicBezTo>
                  <a:pt x="22795" y="35412"/>
                  <a:pt x="22983" y="35223"/>
                  <a:pt x="23172" y="35035"/>
                </a:cubicBezTo>
                <a:cubicBezTo>
                  <a:pt x="23373" y="34846"/>
                  <a:pt x="23574" y="34645"/>
                  <a:pt x="23775" y="34457"/>
                </a:cubicBezTo>
                <a:cubicBezTo>
                  <a:pt x="24315" y="33929"/>
                  <a:pt x="24818" y="33451"/>
                  <a:pt x="25295" y="33012"/>
                </a:cubicBezTo>
                <a:cubicBezTo>
                  <a:pt x="25408" y="32898"/>
                  <a:pt x="25534" y="32785"/>
                  <a:pt x="25647" y="32672"/>
                </a:cubicBezTo>
                <a:lnTo>
                  <a:pt x="25647" y="32672"/>
                </a:lnTo>
                <a:cubicBezTo>
                  <a:pt x="24139" y="34067"/>
                  <a:pt x="22644" y="35487"/>
                  <a:pt x="21174" y="36932"/>
                </a:cubicBezTo>
                <a:cubicBezTo>
                  <a:pt x="21199" y="36857"/>
                  <a:pt x="21249" y="36769"/>
                  <a:pt x="21324" y="36668"/>
                </a:cubicBezTo>
                <a:cubicBezTo>
                  <a:pt x="21438" y="36555"/>
                  <a:pt x="21551" y="36442"/>
                  <a:pt x="21664" y="36329"/>
                </a:cubicBezTo>
                <a:cubicBezTo>
                  <a:pt x="21739" y="36266"/>
                  <a:pt x="21814" y="36203"/>
                  <a:pt x="21902" y="36153"/>
                </a:cubicBezTo>
                <a:cubicBezTo>
                  <a:pt x="21940" y="36090"/>
                  <a:pt x="21965" y="36040"/>
                  <a:pt x="21978" y="36002"/>
                </a:cubicBezTo>
                <a:cubicBezTo>
                  <a:pt x="22129" y="35851"/>
                  <a:pt x="22267" y="35701"/>
                  <a:pt x="22418" y="35550"/>
                </a:cubicBezTo>
                <a:lnTo>
                  <a:pt x="22418" y="35550"/>
                </a:lnTo>
                <a:cubicBezTo>
                  <a:pt x="22399" y="35580"/>
                  <a:pt x="22396" y="35602"/>
                  <a:pt x="22413" y="35602"/>
                </a:cubicBezTo>
                <a:cubicBezTo>
                  <a:pt x="22431" y="35602"/>
                  <a:pt x="22472" y="35577"/>
                  <a:pt x="22543" y="35512"/>
                </a:cubicBezTo>
                <a:cubicBezTo>
                  <a:pt x="22594" y="35449"/>
                  <a:pt x="22656" y="35399"/>
                  <a:pt x="22694" y="35336"/>
                </a:cubicBezTo>
                <a:lnTo>
                  <a:pt x="22656" y="35299"/>
                </a:lnTo>
                <a:cubicBezTo>
                  <a:pt x="24101" y="33828"/>
                  <a:pt x="25635" y="32333"/>
                  <a:pt x="27017" y="31039"/>
                </a:cubicBezTo>
                <a:cubicBezTo>
                  <a:pt x="27017" y="31039"/>
                  <a:pt x="27017" y="31051"/>
                  <a:pt x="27017" y="31051"/>
                </a:cubicBezTo>
                <a:cubicBezTo>
                  <a:pt x="27017" y="31039"/>
                  <a:pt x="27029" y="31039"/>
                  <a:pt x="27029" y="31026"/>
                </a:cubicBezTo>
                <a:cubicBezTo>
                  <a:pt x="28022" y="30096"/>
                  <a:pt x="28927" y="29279"/>
                  <a:pt x="29631" y="28664"/>
                </a:cubicBezTo>
                <a:cubicBezTo>
                  <a:pt x="30081" y="28262"/>
                  <a:pt x="30268" y="28086"/>
                  <a:pt x="30249" y="28086"/>
                </a:cubicBezTo>
                <a:cubicBezTo>
                  <a:pt x="30234" y="28086"/>
                  <a:pt x="30094" y="28194"/>
                  <a:pt x="29857" y="28387"/>
                </a:cubicBezTo>
                <a:cubicBezTo>
                  <a:pt x="29316" y="28827"/>
                  <a:pt x="28273" y="29707"/>
                  <a:pt x="27080" y="30775"/>
                </a:cubicBezTo>
                <a:cubicBezTo>
                  <a:pt x="27042" y="30787"/>
                  <a:pt x="27004" y="30812"/>
                  <a:pt x="26929" y="30863"/>
                </a:cubicBezTo>
                <a:lnTo>
                  <a:pt x="26879" y="30926"/>
                </a:lnTo>
                <a:cubicBezTo>
                  <a:pt x="26602" y="31127"/>
                  <a:pt x="26225" y="31303"/>
                  <a:pt x="26087" y="31340"/>
                </a:cubicBezTo>
                <a:cubicBezTo>
                  <a:pt x="26117" y="31344"/>
                  <a:pt x="26149" y="31345"/>
                  <a:pt x="26183" y="31345"/>
                </a:cubicBezTo>
                <a:cubicBezTo>
                  <a:pt x="26275" y="31345"/>
                  <a:pt x="26379" y="31334"/>
                  <a:pt x="26489" y="31315"/>
                </a:cubicBezTo>
                <a:lnTo>
                  <a:pt x="26489" y="31315"/>
                </a:lnTo>
                <a:cubicBezTo>
                  <a:pt x="25823" y="31906"/>
                  <a:pt x="25144" y="32534"/>
                  <a:pt x="24478" y="33162"/>
                </a:cubicBezTo>
                <a:lnTo>
                  <a:pt x="24453" y="33150"/>
                </a:lnTo>
                <a:cubicBezTo>
                  <a:pt x="24830" y="32823"/>
                  <a:pt x="24680" y="32823"/>
                  <a:pt x="24680" y="32735"/>
                </a:cubicBezTo>
                <a:lnTo>
                  <a:pt x="24680" y="32735"/>
                </a:lnTo>
                <a:lnTo>
                  <a:pt x="24101" y="33401"/>
                </a:lnTo>
                <a:lnTo>
                  <a:pt x="24353" y="33275"/>
                </a:lnTo>
                <a:lnTo>
                  <a:pt x="24353" y="33275"/>
                </a:lnTo>
                <a:cubicBezTo>
                  <a:pt x="23398" y="34180"/>
                  <a:pt x="22506" y="35035"/>
                  <a:pt x="21789" y="35726"/>
                </a:cubicBezTo>
                <a:cubicBezTo>
                  <a:pt x="21706" y="35692"/>
                  <a:pt x="21599" y="35676"/>
                  <a:pt x="21486" y="35676"/>
                </a:cubicBezTo>
                <a:cubicBezTo>
                  <a:pt x="21429" y="35676"/>
                  <a:pt x="21370" y="35680"/>
                  <a:pt x="21312" y="35688"/>
                </a:cubicBezTo>
                <a:cubicBezTo>
                  <a:pt x="21973" y="34977"/>
                  <a:pt x="22451" y="34449"/>
                  <a:pt x="22407" y="34449"/>
                </a:cubicBezTo>
                <a:cubicBezTo>
                  <a:pt x="22396" y="34449"/>
                  <a:pt x="22351" y="34483"/>
                  <a:pt x="22267" y="34557"/>
                </a:cubicBezTo>
                <a:cubicBezTo>
                  <a:pt x="22380" y="34444"/>
                  <a:pt x="22506" y="34306"/>
                  <a:pt x="22669" y="34130"/>
                </a:cubicBezTo>
                <a:lnTo>
                  <a:pt x="22669" y="34130"/>
                </a:lnTo>
                <a:cubicBezTo>
                  <a:pt x="22595" y="34189"/>
                  <a:pt x="22560" y="34211"/>
                  <a:pt x="22551" y="34211"/>
                </a:cubicBezTo>
                <a:cubicBezTo>
                  <a:pt x="22529" y="34211"/>
                  <a:pt x="22626" y="34103"/>
                  <a:pt x="22669" y="34042"/>
                </a:cubicBezTo>
                <a:cubicBezTo>
                  <a:pt x="22656" y="34042"/>
                  <a:pt x="22656" y="34029"/>
                  <a:pt x="22656" y="34029"/>
                </a:cubicBezTo>
                <a:cubicBezTo>
                  <a:pt x="22682" y="34017"/>
                  <a:pt x="22697" y="34011"/>
                  <a:pt x="22702" y="34011"/>
                </a:cubicBezTo>
                <a:cubicBezTo>
                  <a:pt x="22707" y="34011"/>
                  <a:pt x="22700" y="34017"/>
                  <a:pt x="22682" y="34029"/>
                </a:cubicBezTo>
                <a:cubicBezTo>
                  <a:pt x="22682" y="34029"/>
                  <a:pt x="22669" y="34042"/>
                  <a:pt x="22669" y="34042"/>
                </a:cubicBezTo>
                <a:cubicBezTo>
                  <a:pt x="22682" y="34067"/>
                  <a:pt x="22682" y="34092"/>
                  <a:pt x="22669" y="34130"/>
                </a:cubicBezTo>
                <a:cubicBezTo>
                  <a:pt x="22669" y="34130"/>
                  <a:pt x="22669" y="34130"/>
                  <a:pt x="22669" y="34130"/>
                </a:cubicBezTo>
                <a:lnTo>
                  <a:pt x="22669" y="34130"/>
                </a:lnTo>
                <a:cubicBezTo>
                  <a:pt x="22669" y="34130"/>
                  <a:pt x="22669" y="34130"/>
                  <a:pt x="22669" y="34130"/>
                </a:cubicBezTo>
                <a:lnTo>
                  <a:pt x="22669" y="34130"/>
                </a:lnTo>
                <a:cubicBezTo>
                  <a:pt x="22669" y="34331"/>
                  <a:pt x="22411" y="34701"/>
                  <a:pt x="22601" y="34701"/>
                </a:cubicBezTo>
                <a:cubicBezTo>
                  <a:pt x="22624" y="34701"/>
                  <a:pt x="22655" y="34695"/>
                  <a:pt x="22694" y="34683"/>
                </a:cubicBezTo>
                <a:cubicBezTo>
                  <a:pt x="23146" y="34218"/>
                  <a:pt x="22920" y="34268"/>
                  <a:pt x="23159" y="33941"/>
                </a:cubicBezTo>
                <a:lnTo>
                  <a:pt x="23159" y="33941"/>
                </a:lnTo>
                <a:cubicBezTo>
                  <a:pt x="22949" y="34162"/>
                  <a:pt x="22873" y="34233"/>
                  <a:pt x="22855" y="34233"/>
                </a:cubicBezTo>
                <a:cubicBezTo>
                  <a:pt x="22824" y="34233"/>
                  <a:pt x="22984" y="34005"/>
                  <a:pt x="22908" y="34005"/>
                </a:cubicBezTo>
                <a:cubicBezTo>
                  <a:pt x="22879" y="34005"/>
                  <a:pt x="22815" y="34038"/>
                  <a:pt x="22694" y="34130"/>
                </a:cubicBezTo>
                <a:cubicBezTo>
                  <a:pt x="22820" y="33967"/>
                  <a:pt x="22958" y="33828"/>
                  <a:pt x="23071" y="33703"/>
                </a:cubicBezTo>
                <a:lnTo>
                  <a:pt x="23071" y="33703"/>
                </a:lnTo>
                <a:cubicBezTo>
                  <a:pt x="22920" y="33816"/>
                  <a:pt x="22782" y="33929"/>
                  <a:pt x="22631" y="34029"/>
                </a:cubicBezTo>
                <a:cubicBezTo>
                  <a:pt x="22644" y="34029"/>
                  <a:pt x="22644" y="34029"/>
                  <a:pt x="22656" y="34017"/>
                </a:cubicBezTo>
                <a:lnTo>
                  <a:pt x="22656" y="34017"/>
                </a:lnTo>
                <a:lnTo>
                  <a:pt x="22003" y="34796"/>
                </a:lnTo>
                <a:cubicBezTo>
                  <a:pt x="21965" y="34821"/>
                  <a:pt x="21940" y="34846"/>
                  <a:pt x="21902" y="34884"/>
                </a:cubicBezTo>
                <a:cubicBezTo>
                  <a:pt x="21777" y="34972"/>
                  <a:pt x="21639" y="35060"/>
                  <a:pt x="21463" y="35148"/>
                </a:cubicBezTo>
                <a:lnTo>
                  <a:pt x="22430" y="34155"/>
                </a:lnTo>
                <a:cubicBezTo>
                  <a:pt x="22506" y="34117"/>
                  <a:pt x="22568" y="34080"/>
                  <a:pt x="22631" y="34029"/>
                </a:cubicBezTo>
                <a:lnTo>
                  <a:pt x="22631" y="34029"/>
                </a:lnTo>
                <a:cubicBezTo>
                  <a:pt x="22594" y="34042"/>
                  <a:pt x="22543" y="34067"/>
                  <a:pt x="22506" y="34092"/>
                </a:cubicBezTo>
                <a:cubicBezTo>
                  <a:pt x="23373" y="33213"/>
                  <a:pt x="24265" y="32346"/>
                  <a:pt x="25157" y="31478"/>
                </a:cubicBezTo>
                <a:lnTo>
                  <a:pt x="25333" y="31466"/>
                </a:lnTo>
                <a:cubicBezTo>
                  <a:pt x="25383" y="31428"/>
                  <a:pt x="25433" y="31378"/>
                  <a:pt x="25496" y="31328"/>
                </a:cubicBezTo>
                <a:cubicBezTo>
                  <a:pt x="25459" y="31328"/>
                  <a:pt x="25383" y="31328"/>
                  <a:pt x="25258" y="31391"/>
                </a:cubicBezTo>
                <a:cubicBezTo>
                  <a:pt x="25635" y="31026"/>
                  <a:pt x="26012" y="30662"/>
                  <a:pt x="26388" y="30310"/>
                </a:cubicBezTo>
                <a:cubicBezTo>
                  <a:pt x="26414" y="30310"/>
                  <a:pt x="26439" y="30310"/>
                  <a:pt x="26464" y="30322"/>
                </a:cubicBezTo>
                <a:lnTo>
                  <a:pt x="26652" y="30071"/>
                </a:lnTo>
                <a:cubicBezTo>
                  <a:pt x="27092" y="29656"/>
                  <a:pt x="27545" y="29242"/>
                  <a:pt x="27984" y="28840"/>
                </a:cubicBezTo>
                <a:cubicBezTo>
                  <a:pt x="28437" y="28425"/>
                  <a:pt x="28889" y="28023"/>
                  <a:pt x="29354" y="27621"/>
                </a:cubicBezTo>
                <a:cubicBezTo>
                  <a:pt x="29681" y="27332"/>
                  <a:pt x="30007" y="27043"/>
                  <a:pt x="30334" y="26766"/>
                </a:cubicBezTo>
                <a:lnTo>
                  <a:pt x="30334" y="26766"/>
                </a:lnTo>
                <a:cubicBezTo>
                  <a:pt x="30121" y="26942"/>
                  <a:pt x="29844" y="27156"/>
                  <a:pt x="29530" y="27420"/>
                </a:cubicBezTo>
                <a:cubicBezTo>
                  <a:pt x="29568" y="27382"/>
                  <a:pt x="29618" y="27344"/>
                  <a:pt x="29668" y="27281"/>
                </a:cubicBezTo>
                <a:lnTo>
                  <a:pt x="29668" y="27281"/>
                </a:lnTo>
                <a:cubicBezTo>
                  <a:pt x="29631" y="27294"/>
                  <a:pt x="29631" y="27294"/>
                  <a:pt x="29593" y="27307"/>
                </a:cubicBezTo>
                <a:cubicBezTo>
                  <a:pt x="29543" y="27357"/>
                  <a:pt x="29467" y="27432"/>
                  <a:pt x="29329" y="27533"/>
                </a:cubicBezTo>
                <a:cubicBezTo>
                  <a:pt x="29367" y="27533"/>
                  <a:pt x="29367" y="27545"/>
                  <a:pt x="29367" y="27558"/>
                </a:cubicBezTo>
                <a:cubicBezTo>
                  <a:pt x="29115" y="27784"/>
                  <a:pt x="28814" y="28035"/>
                  <a:pt x="28500" y="28312"/>
                </a:cubicBezTo>
                <a:lnTo>
                  <a:pt x="28701" y="28048"/>
                </a:lnTo>
                <a:lnTo>
                  <a:pt x="28701" y="28048"/>
                </a:lnTo>
                <a:cubicBezTo>
                  <a:pt x="28625" y="28061"/>
                  <a:pt x="28437" y="28199"/>
                  <a:pt x="28361" y="28224"/>
                </a:cubicBezTo>
                <a:cubicBezTo>
                  <a:pt x="28355" y="28230"/>
                  <a:pt x="28346" y="28233"/>
                  <a:pt x="28339" y="28233"/>
                </a:cubicBezTo>
                <a:cubicBezTo>
                  <a:pt x="28333" y="28233"/>
                  <a:pt x="28330" y="28230"/>
                  <a:pt x="28336" y="28224"/>
                </a:cubicBezTo>
                <a:lnTo>
                  <a:pt x="28336" y="28224"/>
                </a:lnTo>
                <a:cubicBezTo>
                  <a:pt x="28261" y="28299"/>
                  <a:pt x="28211" y="28362"/>
                  <a:pt x="28185" y="28400"/>
                </a:cubicBezTo>
                <a:cubicBezTo>
                  <a:pt x="28140" y="28468"/>
                  <a:pt x="28149" y="28495"/>
                  <a:pt x="28196" y="28495"/>
                </a:cubicBezTo>
                <a:cubicBezTo>
                  <a:pt x="28228" y="28495"/>
                  <a:pt x="28276" y="28483"/>
                  <a:pt x="28336" y="28463"/>
                </a:cubicBezTo>
                <a:lnTo>
                  <a:pt x="28336" y="28463"/>
                </a:lnTo>
                <a:cubicBezTo>
                  <a:pt x="27758" y="28965"/>
                  <a:pt x="27117" y="29543"/>
                  <a:pt x="26426" y="30184"/>
                </a:cubicBezTo>
                <a:cubicBezTo>
                  <a:pt x="26388" y="30209"/>
                  <a:pt x="26351" y="30234"/>
                  <a:pt x="26313" y="30260"/>
                </a:cubicBezTo>
                <a:cubicBezTo>
                  <a:pt x="26269" y="30277"/>
                  <a:pt x="26224" y="30295"/>
                  <a:pt x="26193" y="30295"/>
                </a:cubicBezTo>
                <a:cubicBezTo>
                  <a:pt x="26180" y="30295"/>
                  <a:pt x="26170" y="30292"/>
                  <a:pt x="26162" y="30285"/>
                </a:cubicBezTo>
                <a:lnTo>
                  <a:pt x="26162" y="30285"/>
                </a:lnTo>
                <a:cubicBezTo>
                  <a:pt x="26172" y="30303"/>
                  <a:pt x="26187" y="30315"/>
                  <a:pt x="26215" y="30315"/>
                </a:cubicBezTo>
                <a:cubicBezTo>
                  <a:pt x="26225" y="30315"/>
                  <a:pt x="26237" y="30313"/>
                  <a:pt x="26250" y="30310"/>
                </a:cubicBezTo>
                <a:lnTo>
                  <a:pt x="26288" y="30310"/>
                </a:lnTo>
                <a:cubicBezTo>
                  <a:pt x="24667" y="31830"/>
                  <a:pt x="22782" y="33678"/>
                  <a:pt x="20872" y="35625"/>
                </a:cubicBezTo>
                <a:lnTo>
                  <a:pt x="20859" y="35550"/>
                </a:lnTo>
                <a:lnTo>
                  <a:pt x="20822" y="35676"/>
                </a:lnTo>
                <a:cubicBezTo>
                  <a:pt x="20558" y="35939"/>
                  <a:pt x="20307" y="36216"/>
                  <a:pt x="20043" y="36480"/>
                </a:cubicBezTo>
                <a:lnTo>
                  <a:pt x="20030" y="36455"/>
                </a:lnTo>
                <a:lnTo>
                  <a:pt x="19992" y="36530"/>
                </a:lnTo>
                <a:cubicBezTo>
                  <a:pt x="19502" y="37045"/>
                  <a:pt x="19000" y="37560"/>
                  <a:pt x="18510" y="38076"/>
                </a:cubicBezTo>
                <a:cubicBezTo>
                  <a:pt x="18510" y="38063"/>
                  <a:pt x="18497" y="38063"/>
                  <a:pt x="18497" y="38050"/>
                </a:cubicBezTo>
                <a:lnTo>
                  <a:pt x="18321" y="38277"/>
                </a:lnTo>
                <a:cubicBezTo>
                  <a:pt x="18057" y="38553"/>
                  <a:pt x="17793" y="38842"/>
                  <a:pt x="17517" y="39119"/>
                </a:cubicBezTo>
                <a:cubicBezTo>
                  <a:pt x="17479" y="39144"/>
                  <a:pt x="17442" y="39169"/>
                  <a:pt x="17391" y="39181"/>
                </a:cubicBezTo>
                <a:cubicBezTo>
                  <a:pt x="17404" y="39194"/>
                  <a:pt x="17429" y="39194"/>
                  <a:pt x="17442" y="39194"/>
                </a:cubicBezTo>
                <a:cubicBezTo>
                  <a:pt x="17102" y="39558"/>
                  <a:pt x="16776" y="39923"/>
                  <a:pt x="16436" y="40275"/>
                </a:cubicBezTo>
                <a:cubicBezTo>
                  <a:pt x="16411" y="40275"/>
                  <a:pt x="16373" y="40325"/>
                  <a:pt x="16336" y="40388"/>
                </a:cubicBezTo>
                <a:cubicBezTo>
                  <a:pt x="13973" y="42926"/>
                  <a:pt x="11862" y="45276"/>
                  <a:pt x="10480" y="46771"/>
                </a:cubicBezTo>
                <a:cubicBezTo>
                  <a:pt x="10047" y="47242"/>
                  <a:pt x="9845" y="47453"/>
                  <a:pt x="9830" y="47453"/>
                </a:cubicBezTo>
                <a:cubicBezTo>
                  <a:pt x="9815" y="47453"/>
                  <a:pt x="9998" y="47229"/>
                  <a:pt x="10329" y="46834"/>
                </a:cubicBezTo>
                <a:cubicBezTo>
                  <a:pt x="10983" y="46068"/>
                  <a:pt x="12227" y="44635"/>
                  <a:pt x="13735" y="42951"/>
                </a:cubicBezTo>
                <a:cubicBezTo>
                  <a:pt x="15255" y="41280"/>
                  <a:pt x="17027" y="39370"/>
                  <a:pt x="18698" y="37611"/>
                </a:cubicBezTo>
                <a:cubicBezTo>
                  <a:pt x="20382" y="35864"/>
                  <a:pt x="21965" y="34281"/>
                  <a:pt x="23059" y="33200"/>
                </a:cubicBezTo>
                <a:lnTo>
                  <a:pt x="23059" y="33200"/>
                </a:lnTo>
                <a:lnTo>
                  <a:pt x="23046" y="33225"/>
                </a:lnTo>
                <a:cubicBezTo>
                  <a:pt x="23059" y="33200"/>
                  <a:pt x="23071" y="33187"/>
                  <a:pt x="23084" y="33175"/>
                </a:cubicBezTo>
                <a:cubicBezTo>
                  <a:pt x="23222" y="33037"/>
                  <a:pt x="23348" y="32898"/>
                  <a:pt x="23473" y="32785"/>
                </a:cubicBezTo>
                <a:cubicBezTo>
                  <a:pt x="23574" y="32710"/>
                  <a:pt x="23674" y="32635"/>
                  <a:pt x="23800" y="32559"/>
                </a:cubicBezTo>
                <a:cubicBezTo>
                  <a:pt x="23812" y="32509"/>
                  <a:pt x="23800" y="32484"/>
                  <a:pt x="23775" y="32484"/>
                </a:cubicBezTo>
                <a:cubicBezTo>
                  <a:pt x="23767" y="32480"/>
                  <a:pt x="23756" y="32479"/>
                  <a:pt x="23742" y="32479"/>
                </a:cubicBezTo>
                <a:cubicBezTo>
                  <a:pt x="23708" y="32479"/>
                  <a:pt x="23660" y="32487"/>
                  <a:pt x="23624" y="32496"/>
                </a:cubicBezTo>
                <a:cubicBezTo>
                  <a:pt x="23607" y="32500"/>
                  <a:pt x="23590" y="32502"/>
                  <a:pt x="23577" y="32502"/>
                </a:cubicBezTo>
                <a:cubicBezTo>
                  <a:pt x="23541" y="32502"/>
                  <a:pt x="23525" y="32485"/>
                  <a:pt x="23561" y="32421"/>
                </a:cubicBezTo>
                <a:lnTo>
                  <a:pt x="23561" y="32421"/>
                </a:lnTo>
                <a:cubicBezTo>
                  <a:pt x="23423" y="32572"/>
                  <a:pt x="23322" y="32735"/>
                  <a:pt x="23222" y="32886"/>
                </a:cubicBezTo>
                <a:cubicBezTo>
                  <a:pt x="23172" y="32986"/>
                  <a:pt x="23121" y="33062"/>
                  <a:pt x="23071" y="33150"/>
                </a:cubicBezTo>
                <a:cubicBezTo>
                  <a:pt x="21463" y="34708"/>
                  <a:pt x="19565" y="36605"/>
                  <a:pt x="17806" y="38427"/>
                </a:cubicBezTo>
                <a:cubicBezTo>
                  <a:pt x="16034" y="40262"/>
                  <a:pt x="14375" y="42021"/>
                  <a:pt x="13219" y="43278"/>
                </a:cubicBezTo>
                <a:cubicBezTo>
                  <a:pt x="12191" y="44383"/>
                  <a:pt x="11533" y="45090"/>
                  <a:pt x="11500" y="45090"/>
                </a:cubicBezTo>
                <a:cubicBezTo>
                  <a:pt x="11496" y="45090"/>
                  <a:pt x="11503" y="45077"/>
                  <a:pt x="11523" y="45050"/>
                </a:cubicBezTo>
                <a:cubicBezTo>
                  <a:pt x="11674" y="44824"/>
                  <a:pt x="12666" y="43630"/>
                  <a:pt x="14928" y="41104"/>
                </a:cubicBezTo>
                <a:cubicBezTo>
                  <a:pt x="15896" y="40087"/>
                  <a:pt x="16131" y="39862"/>
                  <a:pt x="16157" y="39862"/>
                </a:cubicBezTo>
                <a:cubicBezTo>
                  <a:pt x="16177" y="39862"/>
                  <a:pt x="16065" y="40005"/>
                  <a:pt x="16085" y="40005"/>
                </a:cubicBezTo>
                <a:cubicBezTo>
                  <a:pt x="16097" y="40005"/>
                  <a:pt x="16168" y="39942"/>
                  <a:pt x="16373" y="39734"/>
                </a:cubicBezTo>
                <a:cubicBezTo>
                  <a:pt x="18535" y="37372"/>
                  <a:pt x="20734" y="35047"/>
                  <a:pt x="22996" y="32785"/>
                </a:cubicBezTo>
                <a:cubicBezTo>
                  <a:pt x="25848" y="30059"/>
                  <a:pt x="27808" y="28337"/>
                  <a:pt x="29266" y="27106"/>
                </a:cubicBezTo>
                <a:cubicBezTo>
                  <a:pt x="30736" y="25874"/>
                  <a:pt x="31679" y="25120"/>
                  <a:pt x="32583" y="24429"/>
                </a:cubicBezTo>
                <a:cubicBezTo>
                  <a:pt x="33476" y="23738"/>
                  <a:pt x="34330" y="23110"/>
                  <a:pt x="35637" y="22180"/>
                </a:cubicBezTo>
                <a:cubicBezTo>
                  <a:pt x="36290" y="21727"/>
                  <a:pt x="37070" y="21187"/>
                  <a:pt x="38037" y="20609"/>
                </a:cubicBezTo>
                <a:cubicBezTo>
                  <a:pt x="39005" y="20006"/>
                  <a:pt x="40173" y="19340"/>
                  <a:pt x="41631" y="18749"/>
                </a:cubicBezTo>
                <a:lnTo>
                  <a:pt x="41631" y="18749"/>
                </a:lnTo>
                <a:cubicBezTo>
                  <a:pt x="39821" y="19478"/>
                  <a:pt x="38263" y="20395"/>
                  <a:pt x="36931" y="21250"/>
                </a:cubicBezTo>
                <a:cubicBezTo>
                  <a:pt x="36592" y="21463"/>
                  <a:pt x="36278" y="21677"/>
                  <a:pt x="35976" y="21891"/>
                </a:cubicBezTo>
                <a:cubicBezTo>
                  <a:pt x="35662" y="22092"/>
                  <a:pt x="35373" y="22293"/>
                  <a:pt x="35084" y="22506"/>
                </a:cubicBezTo>
                <a:cubicBezTo>
                  <a:pt x="34808" y="22707"/>
                  <a:pt x="34531" y="22896"/>
                  <a:pt x="34267" y="23084"/>
                </a:cubicBezTo>
                <a:cubicBezTo>
                  <a:pt x="34003" y="23285"/>
                  <a:pt x="33752" y="23474"/>
                  <a:pt x="33513" y="23650"/>
                </a:cubicBezTo>
                <a:cubicBezTo>
                  <a:pt x="31591" y="25108"/>
                  <a:pt x="30296" y="26201"/>
                  <a:pt x="29379" y="26967"/>
                </a:cubicBezTo>
                <a:cubicBezTo>
                  <a:pt x="28914" y="27344"/>
                  <a:pt x="28550" y="27658"/>
                  <a:pt x="28261" y="27897"/>
                </a:cubicBezTo>
                <a:cubicBezTo>
                  <a:pt x="27959" y="28149"/>
                  <a:pt x="27746" y="28337"/>
                  <a:pt x="27557" y="28475"/>
                </a:cubicBezTo>
                <a:cubicBezTo>
                  <a:pt x="27205" y="28764"/>
                  <a:pt x="27029" y="28890"/>
                  <a:pt x="26853" y="29016"/>
                </a:cubicBezTo>
                <a:cubicBezTo>
                  <a:pt x="26514" y="29267"/>
                  <a:pt x="26150" y="29506"/>
                  <a:pt x="24378" y="31127"/>
                </a:cubicBezTo>
                <a:cubicBezTo>
                  <a:pt x="22631" y="32773"/>
                  <a:pt x="19414" y="35776"/>
                  <a:pt x="13772" y="41958"/>
                </a:cubicBezTo>
                <a:cubicBezTo>
                  <a:pt x="15330" y="40199"/>
                  <a:pt x="16926" y="38478"/>
                  <a:pt x="18535" y="36769"/>
                </a:cubicBezTo>
                <a:lnTo>
                  <a:pt x="18535" y="36769"/>
                </a:lnTo>
                <a:cubicBezTo>
                  <a:pt x="18518" y="36788"/>
                  <a:pt x="18511" y="36796"/>
                  <a:pt x="18512" y="36796"/>
                </a:cubicBezTo>
                <a:cubicBezTo>
                  <a:pt x="18526" y="36796"/>
                  <a:pt x="19487" y="35811"/>
                  <a:pt x="19510" y="35811"/>
                </a:cubicBezTo>
                <a:lnTo>
                  <a:pt x="19510" y="35811"/>
                </a:lnTo>
                <a:cubicBezTo>
                  <a:pt x="19512" y="35811"/>
                  <a:pt x="19506" y="35820"/>
                  <a:pt x="19490" y="35839"/>
                </a:cubicBezTo>
                <a:cubicBezTo>
                  <a:pt x="21365" y="33896"/>
                  <a:pt x="22134" y="33110"/>
                  <a:pt x="22115" y="33110"/>
                </a:cubicBezTo>
                <a:lnTo>
                  <a:pt x="22115" y="33110"/>
                </a:lnTo>
                <a:cubicBezTo>
                  <a:pt x="22106" y="33110"/>
                  <a:pt x="21915" y="33292"/>
                  <a:pt x="21576" y="33615"/>
                </a:cubicBezTo>
                <a:cubicBezTo>
                  <a:pt x="20533" y="34620"/>
                  <a:pt x="18158" y="37020"/>
                  <a:pt x="15607" y="39747"/>
                </a:cubicBezTo>
                <a:cubicBezTo>
                  <a:pt x="13043" y="42461"/>
                  <a:pt x="10329" y="45515"/>
                  <a:pt x="8457" y="47676"/>
                </a:cubicBezTo>
                <a:cubicBezTo>
                  <a:pt x="7017" y="49338"/>
                  <a:pt x="6060" y="50458"/>
                  <a:pt x="6027" y="50458"/>
                </a:cubicBezTo>
                <a:cubicBezTo>
                  <a:pt x="6016" y="50458"/>
                  <a:pt x="6090" y="50357"/>
                  <a:pt x="6258" y="50139"/>
                </a:cubicBezTo>
                <a:cubicBezTo>
                  <a:pt x="7062" y="49109"/>
                  <a:pt x="8281" y="47638"/>
                  <a:pt x="9626" y="46055"/>
                </a:cubicBezTo>
                <a:lnTo>
                  <a:pt x="9940" y="45703"/>
                </a:lnTo>
                <a:cubicBezTo>
                  <a:pt x="10342" y="45251"/>
                  <a:pt x="10744" y="44773"/>
                  <a:pt x="11146" y="44308"/>
                </a:cubicBezTo>
                <a:lnTo>
                  <a:pt x="11397" y="44032"/>
                </a:lnTo>
                <a:cubicBezTo>
                  <a:pt x="12176" y="43152"/>
                  <a:pt x="12956" y="42298"/>
                  <a:pt x="13709" y="41481"/>
                </a:cubicBezTo>
                <a:lnTo>
                  <a:pt x="13709" y="41481"/>
                </a:lnTo>
                <a:lnTo>
                  <a:pt x="12629" y="42650"/>
                </a:lnTo>
                <a:lnTo>
                  <a:pt x="12528" y="42750"/>
                </a:lnTo>
                <a:cubicBezTo>
                  <a:pt x="11900" y="43429"/>
                  <a:pt x="11272" y="44120"/>
                  <a:pt x="10643" y="44811"/>
                </a:cubicBezTo>
                <a:lnTo>
                  <a:pt x="9789" y="45753"/>
                </a:lnTo>
                <a:lnTo>
                  <a:pt x="9437" y="46130"/>
                </a:lnTo>
                <a:lnTo>
                  <a:pt x="9060" y="46558"/>
                </a:lnTo>
                <a:lnTo>
                  <a:pt x="8155" y="47571"/>
                </a:lnTo>
                <a:lnTo>
                  <a:pt x="8155" y="47571"/>
                </a:lnTo>
                <a:cubicBezTo>
                  <a:pt x="8181" y="47540"/>
                  <a:pt x="8216" y="47497"/>
                  <a:pt x="8256" y="47450"/>
                </a:cubicBezTo>
                <a:cubicBezTo>
                  <a:pt x="8482" y="47161"/>
                  <a:pt x="8947" y="46608"/>
                  <a:pt x="9475" y="46005"/>
                </a:cubicBezTo>
                <a:cubicBezTo>
                  <a:pt x="10342" y="44999"/>
                  <a:pt x="11385" y="43843"/>
                  <a:pt x="11799" y="43391"/>
                </a:cubicBezTo>
                <a:lnTo>
                  <a:pt x="11799" y="43391"/>
                </a:lnTo>
                <a:lnTo>
                  <a:pt x="10882" y="44271"/>
                </a:lnTo>
                <a:lnTo>
                  <a:pt x="10882" y="44283"/>
                </a:lnTo>
                <a:lnTo>
                  <a:pt x="10631" y="44522"/>
                </a:lnTo>
                <a:lnTo>
                  <a:pt x="10065" y="45075"/>
                </a:lnTo>
                <a:lnTo>
                  <a:pt x="10053" y="45081"/>
                </a:lnTo>
                <a:lnTo>
                  <a:pt x="10053" y="45081"/>
                </a:lnTo>
                <a:cubicBezTo>
                  <a:pt x="10070" y="45062"/>
                  <a:pt x="10086" y="45043"/>
                  <a:pt x="10103" y="45025"/>
                </a:cubicBezTo>
                <a:cubicBezTo>
                  <a:pt x="10192" y="44925"/>
                  <a:pt x="10278" y="44825"/>
                  <a:pt x="10364" y="44727"/>
                </a:cubicBezTo>
                <a:lnTo>
                  <a:pt x="10364" y="44727"/>
                </a:lnTo>
                <a:lnTo>
                  <a:pt x="10040" y="45087"/>
                </a:lnTo>
                <a:lnTo>
                  <a:pt x="10053" y="45081"/>
                </a:lnTo>
                <a:lnTo>
                  <a:pt x="10053" y="45081"/>
                </a:lnTo>
                <a:cubicBezTo>
                  <a:pt x="8897" y="46387"/>
                  <a:pt x="7584" y="47886"/>
                  <a:pt x="6296" y="49410"/>
                </a:cubicBezTo>
                <a:cubicBezTo>
                  <a:pt x="5969" y="49800"/>
                  <a:pt x="5630" y="50189"/>
                  <a:pt x="5315" y="50566"/>
                </a:cubicBezTo>
                <a:cubicBezTo>
                  <a:pt x="5152" y="50767"/>
                  <a:pt x="4989" y="50956"/>
                  <a:pt x="4825" y="51144"/>
                </a:cubicBezTo>
                <a:lnTo>
                  <a:pt x="4687" y="51282"/>
                </a:lnTo>
                <a:cubicBezTo>
                  <a:pt x="4675" y="51308"/>
                  <a:pt x="4649" y="51333"/>
                  <a:pt x="4624" y="51358"/>
                </a:cubicBezTo>
                <a:cubicBezTo>
                  <a:pt x="4612" y="51358"/>
                  <a:pt x="4599" y="51370"/>
                  <a:pt x="4599" y="51370"/>
                </a:cubicBezTo>
                <a:cubicBezTo>
                  <a:pt x="4599" y="51370"/>
                  <a:pt x="4587" y="51383"/>
                  <a:pt x="4574" y="51383"/>
                </a:cubicBezTo>
                <a:lnTo>
                  <a:pt x="4561" y="51396"/>
                </a:lnTo>
                <a:lnTo>
                  <a:pt x="4524" y="51396"/>
                </a:lnTo>
                <a:cubicBezTo>
                  <a:pt x="4511" y="51396"/>
                  <a:pt x="4448" y="51358"/>
                  <a:pt x="4448" y="51333"/>
                </a:cubicBezTo>
                <a:cubicBezTo>
                  <a:pt x="4448" y="51320"/>
                  <a:pt x="4448" y="51320"/>
                  <a:pt x="4448" y="51308"/>
                </a:cubicBezTo>
                <a:cubicBezTo>
                  <a:pt x="4461" y="51282"/>
                  <a:pt x="4461" y="51282"/>
                  <a:pt x="4461" y="51282"/>
                </a:cubicBezTo>
                <a:cubicBezTo>
                  <a:pt x="4461" y="51270"/>
                  <a:pt x="4474" y="51257"/>
                  <a:pt x="4474" y="51245"/>
                </a:cubicBezTo>
                <a:cubicBezTo>
                  <a:pt x="4536" y="51132"/>
                  <a:pt x="4599" y="51031"/>
                  <a:pt x="4675" y="50918"/>
                </a:cubicBezTo>
                <a:cubicBezTo>
                  <a:pt x="5227" y="50101"/>
                  <a:pt x="5793" y="49335"/>
                  <a:pt x="6308" y="48606"/>
                </a:cubicBezTo>
                <a:cubicBezTo>
                  <a:pt x="6346" y="48556"/>
                  <a:pt x="6384" y="48505"/>
                  <a:pt x="6421" y="48455"/>
                </a:cubicBezTo>
                <a:cubicBezTo>
                  <a:pt x="6473" y="48269"/>
                  <a:pt x="6362" y="48145"/>
                  <a:pt x="6182" y="48145"/>
                </a:cubicBezTo>
                <a:cubicBezTo>
                  <a:pt x="6058" y="48145"/>
                  <a:pt x="5902" y="48204"/>
                  <a:pt x="5743" y="48342"/>
                </a:cubicBezTo>
                <a:cubicBezTo>
                  <a:pt x="5718" y="48267"/>
                  <a:pt x="6195" y="47827"/>
                  <a:pt x="6384" y="47575"/>
                </a:cubicBezTo>
                <a:cubicBezTo>
                  <a:pt x="7012" y="46884"/>
                  <a:pt x="7137" y="46382"/>
                  <a:pt x="7615" y="45791"/>
                </a:cubicBezTo>
                <a:lnTo>
                  <a:pt x="7615" y="45791"/>
                </a:lnTo>
                <a:lnTo>
                  <a:pt x="7326" y="46294"/>
                </a:lnTo>
                <a:cubicBezTo>
                  <a:pt x="7427" y="46206"/>
                  <a:pt x="8042" y="45276"/>
                  <a:pt x="8118" y="45113"/>
                </a:cubicBezTo>
                <a:cubicBezTo>
                  <a:pt x="8159" y="45113"/>
                  <a:pt x="8014" y="45503"/>
                  <a:pt x="8093" y="45503"/>
                </a:cubicBezTo>
                <a:cubicBezTo>
                  <a:pt x="8110" y="45503"/>
                  <a:pt x="8138" y="45484"/>
                  <a:pt x="8180" y="45439"/>
                </a:cubicBezTo>
                <a:cubicBezTo>
                  <a:pt x="8997" y="44333"/>
                  <a:pt x="9575" y="43165"/>
                  <a:pt x="9437" y="43152"/>
                </a:cubicBezTo>
                <a:lnTo>
                  <a:pt x="9437" y="43152"/>
                </a:lnTo>
                <a:lnTo>
                  <a:pt x="8306" y="44937"/>
                </a:lnTo>
                <a:cubicBezTo>
                  <a:pt x="8306" y="44937"/>
                  <a:pt x="8305" y="44937"/>
                  <a:pt x="8305" y="44937"/>
                </a:cubicBezTo>
                <a:cubicBezTo>
                  <a:pt x="8202" y="44937"/>
                  <a:pt x="9097" y="43667"/>
                  <a:pt x="8960" y="43667"/>
                </a:cubicBezTo>
                <a:lnTo>
                  <a:pt x="10116" y="42122"/>
                </a:lnTo>
                <a:lnTo>
                  <a:pt x="10116" y="42122"/>
                </a:lnTo>
                <a:cubicBezTo>
                  <a:pt x="9996" y="42295"/>
                  <a:pt x="9671" y="42777"/>
                  <a:pt x="9722" y="42777"/>
                </a:cubicBezTo>
                <a:cubicBezTo>
                  <a:pt x="9730" y="42777"/>
                  <a:pt x="9747" y="42765"/>
                  <a:pt x="9776" y="42738"/>
                </a:cubicBezTo>
                <a:cubicBezTo>
                  <a:pt x="10254" y="42059"/>
                  <a:pt x="10040" y="42398"/>
                  <a:pt x="10392" y="41971"/>
                </a:cubicBezTo>
                <a:lnTo>
                  <a:pt x="10392" y="41971"/>
                </a:lnTo>
                <a:cubicBezTo>
                  <a:pt x="9940" y="42813"/>
                  <a:pt x="9173" y="44409"/>
                  <a:pt x="8922" y="44999"/>
                </a:cubicBezTo>
                <a:lnTo>
                  <a:pt x="9462" y="44158"/>
                </a:lnTo>
                <a:lnTo>
                  <a:pt x="9651" y="43982"/>
                </a:lnTo>
                <a:cubicBezTo>
                  <a:pt x="10342" y="42876"/>
                  <a:pt x="10731" y="41707"/>
                  <a:pt x="10857" y="41368"/>
                </a:cubicBezTo>
                <a:cubicBezTo>
                  <a:pt x="11051" y="41114"/>
                  <a:pt x="11164" y="41030"/>
                  <a:pt x="11224" y="41030"/>
                </a:cubicBezTo>
                <a:cubicBezTo>
                  <a:pt x="11304" y="41030"/>
                  <a:pt x="11290" y="41180"/>
                  <a:pt x="11247" y="41280"/>
                </a:cubicBezTo>
                <a:cubicBezTo>
                  <a:pt x="12114" y="40086"/>
                  <a:pt x="11862" y="39935"/>
                  <a:pt x="12742" y="38742"/>
                </a:cubicBezTo>
                <a:lnTo>
                  <a:pt x="12742" y="38742"/>
                </a:lnTo>
                <a:lnTo>
                  <a:pt x="12390" y="39169"/>
                </a:lnTo>
                <a:cubicBezTo>
                  <a:pt x="12558" y="38893"/>
                  <a:pt x="13274" y="37956"/>
                  <a:pt x="13242" y="37956"/>
                </a:cubicBezTo>
                <a:cubicBezTo>
                  <a:pt x="13241" y="37956"/>
                  <a:pt x="13237" y="37958"/>
                  <a:pt x="13232" y="37963"/>
                </a:cubicBezTo>
                <a:cubicBezTo>
                  <a:pt x="13361" y="37833"/>
                  <a:pt x="13509" y="37727"/>
                  <a:pt x="13569" y="37727"/>
                </a:cubicBezTo>
                <a:cubicBezTo>
                  <a:pt x="13602" y="37727"/>
                  <a:pt x="13609" y="37759"/>
                  <a:pt x="13573" y="37835"/>
                </a:cubicBezTo>
                <a:lnTo>
                  <a:pt x="13573" y="37835"/>
                </a:lnTo>
                <a:lnTo>
                  <a:pt x="14144" y="36740"/>
                </a:lnTo>
                <a:lnTo>
                  <a:pt x="14144" y="36740"/>
                </a:lnTo>
                <a:cubicBezTo>
                  <a:pt x="14090" y="36870"/>
                  <a:pt x="14261" y="36875"/>
                  <a:pt x="14250" y="36945"/>
                </a:cubicBezTo>
                <a:cubicBezTo>
                  <a:pt x="14487" y="36609"/>
                  <a:pt x="14576" y="36289"/>
                  <a:pt x="14500" y="36289"/>
                </a:cubicBezTo>
                <a:cubicBezTo>
                  <a:pt x="14484" y="36289"/>
                  <a:pt x="14459" y="36304"/>
                  <a:pt x="14426" y="36338"/>
                </a:cubicBezTo>
                <a:lnTo>
                  <a:pt x="14426" y="36338"/>
                </a:lnTo>
                <a:cubicBezTo>
                  <a:pt x="15087" y="35604"/>
                  <a:pt x="14898" y="35756"/>
                  <a:pt x="15481" y="35160"/>
                </a:cubicBezTo>
                <a:cubicBezTo>
                  <a:pt x="15543" y="35072"/>
                  <a:pt x="15543" y="35038"/>
                  <a:pt x="15511" y="35038"/>
                </a:cubicBezTo>
                <a:cubicBezTo>
                  <a:pt x="15451" y="35038"/>
                  <a:pt x="15282" y="35155"/>
                  <a:pt x="15192" y="35261"/>
                </a:cubicBezTo>
                <a:cubicBezTo>
                  <a:pt x="15544" y="34670"/>
                  <a:pt x="15808" y="34356"/>
                  <a:pt x="16009" y="34105"/>
                </a:cubicBezTo>
                <a:lnTo>
                  <a:pt x="16009" y="34105"/>
                </a:lnTo>
                <a:cubicBezTo>
                  <a:pt x="15639" y="34691"/>
                  <a:pt x="15766" y="34733"/>
                  <a:pt x="15913" y="34733"/>
                </a:cubicBezTo>
                <a:cubicBezTo>
                  <a:pt x="15938" y="34733"/>
                  <a:pt x="15963" y="34732"/>
                  <a:pt x="15986" y="34732"/>
                </a:cubicBezTo>
                <a:cubicBezTo>
                  <a:pt x="16051" y="34732"/>
                  <a:pt x="16104" y="34741"/>
                  <a:pt x="16097" y="34808"/>
                </a:cubicBezTo>
                <a:lnTo>
                  <a:pt x="17115" y="32547"/>
                </a:lnTo>
                <a:lnTo>
                  <a:pt x="17115" y="32547"/>
                </a:lnTo>
                <a:cubicBezTo>
                  <a:pt x="17090" y="32622"/>
                  <a:pt x="17115" y="32848"/>
                  <a:pt x="17127" y="32873"/>
                </a:cubicBezTo>
                <a:cubicBezTo>
                  <a:pt x="17153" y="32597"/>
                  <a:pt x="18736" y="30310"/>
                  <a:pt x="19540" y="29217"/>
                </a:cubicBezTo>
                <a:lnTo>
                  <a:pt x="19540" y="29217"/>
                </a:lnTo>
                <a:lnTo>
                  <a:pt x="19427" y="29380"/>
                </a:lnTo>
                <a:cubicBezTo>
                  <a:pt x="19413" y="29409"/>
                  <a:pt x="19409" y="29422"/>
                  <a:pt x="19415" y="29422"/>
                </a:cubicBezTo>
                <a:cubicBezTo>
                  <a:pt x="19459" y="29422"/>
                  <a:pt x="20044" y="28640"/>
                  <a:pt x="20244" y="28262"/>
                </a:cubicBezTo>
                <a:lnTo>
                  <a:pt x="20244" y="28262"/>
                </a:lnTo>
                <a:cubicBezTo>
                  <a:pt x="20219" y="28362"/>
                  <a:pt x="20156" y="28450"/>
                  <a:pt x="20030" y="28613"/>
                </a:cubicBezTo>
                <a:cubicBezTo>
                  <a:pt x="20646" y="27922"/>
                  <a:pt x="20545" y="27508"/>
                  <a:pt x="21186" y="26817"/>
                </a:cubicBezTo>
                <a:lnTo>
                  <a:pt x="21186" y="26817"/>
                </a:lnTo>
                <a:cubicBezTo>
                  <a:pt x="20684" y="27508"/>
                  <a:pt x="20633" y="27671"/>
                  <a:pt x="20709" y="27671"/>
                </a:cubicBezTo>
                <a:cubicBezTo>
                  <a:pt x="21037" y="27120"/>
                  <a:pt x="21901" y="25956"/>
                  <a:pt x="21750" y="25956"/>
                </a:cubicBezTo>
                <a:cubicBezTo>
                  <a:pt x="21739" y="25956"/>
                  <a:pt x="21723" y="25962"/>
                  <a:pt x="21701" y="25975"/>
                </a:cubicBezTo>
                <a:cubicBezTo>
                  <a:pt x="21951" y="25656"/>
                  <a:pt x="22150" y="25348"/>
                  <a:pt x="22223" y="25348"/>
                </a:cubicBezTo>
                <a:cubicBezTo>
                  <a:pt x="22231" y="25348"/>
                  <a:pt x="22237" y="25352"/>
                  <a:pt x="22242" y="25359"/>
                </a:cubicBezTo>
                <a:lnTo>
                  <a:pt x="23121" y="23914"/>
                </a:lnTo>
                <a:lnTo>
                  <a:pt x="23121" y="23914"/>
                </a:lnTo>
                <a:cubicBezTo>
                  <a:pt x="23098" y="23961"/>
                  <a:pt x="23079" y="24015"/>
                  <a:pt x="23098" y="24015"/>
                </a:cubicBezTo>
                <a:cubicBezTo>
                  <a:pt x="23117" y="24015"/>
                  <a:pt x="23177" y="23955"/>
                  <a:pt x="23315" y="23765"/>
                </a:cubicBezTo>
                <a:lnTo>
                  <a:pt x="23315" y="23765"/>
                </a:lnTo>
                <a:cubicBezTo>
                  <a:pt x="22761" y="24536"/>
                  <a:pt x="22376" y="25363"/>
                  <a:pt x="22003" y="25711"/>
                </a:cubicBezTo>
                <a:cubicBezTo>
                  <a:pt x="22012" y="25721"/>
                  <a:pt x="22025" y="25725"/>
                  <a:pt x="22039" y="25725"/>
                </a:cubicBezTo>
                <a:cubicBezTo>
                  <a:pt x="22078" y="25725"/>
                  <a:pt x="22132" y="25698"/>
                  <a:pt x="22166" y="25698"/>
                </a:cubicBezTo>
                <a:cubicBezTo>
                  <a:pt x="22211" y="25698"/>
                  <a:pt x="22226" y="25743"/>
                  <a:pt x="22141" y="25949"/>
                </a:cubicBezTo>
                <a:cubicBezTo>
                  <a:pt x="23146" y="24416"/>
                  <a:pt x="23574" y="23487"/>
                  <a:pt x="24127" y="22456"/>
                </a:cubicBezTo>
                <a:lnTo>
                  <a:pt x="25119" y="21162"/>
                </a:lnTo>
                <a:lnTo>
                  <a:pt x="25119" y="21074"/>
                </a:lnTo>
                <a:lnTo>
                  <a:pt x="25371" y="20911"/>
                </a:lnTo>
                <a:cubicBezTo>
                  <a:pt x="25459" y="20722"/>
                  <a:pt x="25509" y="20609"/>
                  <a:pt x="25547" y="20584"/>
                </a:cubicBezTo>
                <a:cubicBezTo>
                  <a:pt x="25551" y="20579"/>
                  <a:pt x="25554" y="20577"/>
                  <a:pt x="25557" y="20577"/>
                </a:cubicBezTo>
                <a:cubicBezTo>
                  <a:pt x="25567" y="20577"/>
                  <a:pt x="25555" y="20622"/>
                  <a:pt x="25534" y="20684"/>
                </a:cubicBezTo>
                <a:cubicBezTo>
                  <a:pt x="25622" y="20534"/>
                  <a:pt x="25710" y="20408"/>
                  <a:pt x="25735" y="20332"/>
                </a:cubicBezTo>
                <a:cubicBezTo>
                  <a:pt x="25737" y="20332"/>
                  <a:pt x="25739" y="20332"/>
                  <a:pt x="25741" y="20332"/>
                </a:cubicBezTo>
                <a:cubicBezTo>
                  <a:pt x="25819" y="20332"/>
                  <a:pt x="25720" y="20602"/>
                  <a:pt x="25609" y="20873"/>
                </a:cubicBezTo>
                <a:cubicBezTo>
                  <a:pt x="25509" y="20986"/>
                  <a:pt x="25396" y="21099"/>
                  <a:pt x="25295" y="21212"/>
                </a:cubicBezTo>
                <a:cubicBezTo>
                  <a:pt x="25214" y="21398"/>
                  <a:pt x="25149" y="21564"/>
                  <a:pt x="25190" y="21564"/>
                </a:cubicBezTo>
                <a:cubicBezTo>
                  <a:pt x="25213" y="21564"/>
                  <a:pt x="25268" y="21513"/>
                  <a:pt x="25371" y="21388"/>
                </a:cubicBezTo>
                <a:cubicBezTo>
                  <a:pt x="25396" y="21338"/>
                  <a:pt x="25433" y="21262"/>
                  <a:pt x="25484" y="21187"/>
                </a:cubicBezTo>
                <a:lnTo>
                  <a:pt x="25484" y="21187"/>
                </a:lnTo>
                <a:cubicBezTo>
                  <a:pt x="25428" y="21326"/>
                  <a:pt x="25386" y="21431"/>
                  <a:pt x="25408" y="21431"/>
                </a:cubicBezTo>
                <a:cubicBezTo>
                  <a:pt x="25416" y="21431"/>
                  <a:pt x="25432" y="21418"/>
                  <a:pt x="25459" y="21388"/>
                </a:cubicBezTo>
                <a:lnTo>
                  <a:pt x="26112" y="20332"/>
                </a:lnTo>
                <a:lnTo>
                  <a:pt x="26112" y="20332"/>
                </a:lnTo>
                <a:cubicBezTo>
                  <a:pt x="26024" y="20446"/>
                  <a:pt x="25873" y="20596"/>
                  <a:pt x="25697" y="20785"/>
                </a:cubicBezTo>
                <a:cubicBezTo>
                  <a:pt x="25987" y="20254"/>
                  <a:pt x="26299" y="19664"/>
                  <a:pt x="26223" y="19664"/>
                </a:cubicBezTo>
                <a:cubicBezTo>
                  <a:pt x="26200" y="19664"/>
                  <a:pt x="26141" y="19717"/>
                  <a:pt x="26037" y="19842"/>
                </a:cubicBezTo>
                <a:lnTo>
                  <a:pt x="26627" y="19101"/>
                </a:lnTo>
                <a:cubicBezTo>
                  <a:pt x="27155" y="18108"/>
                  <a:pt x="27067" y="18284"/>
                  <a:pt x="27746" y="17116"/>
                </a:cubicBezTo>
                <a:cubicBezTo>
                  <a:pt x="27751" y="17112"/>
                  <a:pt x="27755" y="17110"/>
                  <a:pt x="27759" y="17110"/>
                </a:cubicBezTo>
                <a:cubicBezTo>
                  <a:pt x="27789" y="17110"/>
                  <a:pt x="27722" y="17263"/>
                  <a:pt x="27748" y="17263"/>
                </a:cubicBezTo>
                <a:cubicBezTo>
                  <a:pt x="27756" y="17263"/>
                  <a:pt x="27774" y="17247"/>
                  <a:pt x="27808" y="17204"/>
                </a:cubicBezTo>
                <a:cubicBezTo>
                  <a:pt x="28248" y="16311"/>
                  <a:pt x="29279" y="15294"/>
                  <a:pt x="29291" y="15055"/>
                </a:cubicBezTo>
                <a:cubicBezTo>
                  <a:pt x="29706" y="14376"/>
                  <a:pt x="29392" y="14728"/>
                  <a:pt x="29643" y="14288"/>
                </a:cubicBezTo>
                <a:lnTo>
                  <a:pt x="29643" y="14288"/>
                </a:lnTo>
                <a:cubicBezTo>
                  <a:pt x="29643" y="14301"/>
                  <a:pt x="29640" y="14320"/>
                  <a:pt x="29648" y="14320"/>
                </a:cubicBezTo>
                <a:cubicBezTo>
                  <a:pt x="29656" y="14320"/>
                  <a:pt x="29674" y="14301"/>
                  <a:pt x="29718" y="14238"/>
                </a:cubicBezTo>
                <a:lnTo>
                  <a:pt x="29970" y="13698"/>
                </a:lnTo>
                <a:cubicBezTo>
                  <a:pt x="29991" y="13673"/>
                  <a:pt x="30002" y="13664"/>
                  <a:pt x="30007" y="13664"/>
                </a:cubicBezTo>
                <a:cubicBezTo>
                  <a:pt x="30029" y="13664"/>
                  <a:pt x="29919" y="13861"/>
                  <a:pt x="29942" y="13861"/>
                </a:cubicBezTo>
                <a:cubicBezTo>
                  <a:pt x="29954" y="13861"/>
                  <a:pt x="30001" y="13808"/>
                  <a:pt x="30121" y="13647"/>
                </a:cubicBezTo>
                <a:cubicBezTo>
                  <a:pt x="30699" y="12642"/>
                  <a:pt x="31038" y="12039"/>
                  <a:pt x="31591" y="11247"/>
                </a:cubicBezTo>
                <a:cubicBezTo>
                  <a:pt x="31804" y="10903"/>
                  <a:pt x="31849" y="10801"/>
                  <a:pt x="31824" y="10801"/>
                </a:cubicBezTo>
                <a:cubicBezTo>
                  <a:pt x="31787" y="10801"/>
                  <a:pt x="31599" y="11022"/>
                  <a:pt x="31572" y="11022"/>
                </a:cubicBezTo>
                <a:cubicBezTo>
                  <a:pt x="31555" y="11022"/>
                  <a:pt x="31597" y="10941"/>
                  <a:pt x="31767" y="10682"/>
                </a:cubicBezTo>
                <a:cubicBezTo>
                  <a:pt x="31917" y="10581"/>
                  <a:pt x="32068" y="10506"/>
                  <a:pt x="32470" y="9890"/>
                </a:cubicBezTo>
                <a:cubicBezTo>
                  <a:pt x="32503" y="9814"/>
                  <a:pt x="32526" y="9754"/>
                  <a:pt x="32544" y="9703"/>
                </a:cubicBezTo>
                <a:lnTo>
                  <a:pt x="32544" y="9703"/>
                </a:lnTo>
                <a:cubicBezTo>
                  <a:pt x="32545" y="9702"/>
                  <a:pt x="32545" y="9702"/>
                  <a:pt x="32546" y="9702"/>
                </a:cubicBezTo>
                <a:cubicBezTo>
                  <a:pt x="32583" y="9664"/>
                  <a:pt x="32646" y="9576"/>
                  <a:pt x="32810" y="9413"/>
                </a:cubicBezTo>
                <a:cubicBezTo>
                  <a:pt x="33526" y="8759"/>
                  <a:pt x="34217" y="8244"/>
                  <a:pt x="35009" y="7440"/>
                </a:cubicBezTo>
                <a:lnTo>
                  <a:pt x="35562" y="7126"/>
                </a:lnTo>
                <a:cubicBezTo>
                  <a:pt x="35725" y="6978"/>
                  <a:pt x="35756" y="6934"/>
                  <a:pt x="35729" y="6934"/>
                </a:cubicBezTo>
                <a:cubicBezTo>
                  <a:pt x="35689" y="6934"/>
                  <a:pt x="35520" y="7032"/>
                  <a:pt x="35474" y="7032"/>
                </a:cubicBezTo>
                <a:cubicBezTo>
                  <a:pt x="35430" y="7032"/>
                  <a:pt x="35497" y="6944"/>
                  <a:pt x="35888" y="6598"/>
                </a:cubicBezTo>
                <a:cubicBezTo>
                  <a:pt x="36212" y="6307"/>
                  <a:pt x="36320" y="6239"/>
                  <a:pt x="36363" y="6239"/>
                </a:cubicBezTo>
                <a:cubicBezTo>
                  <a:pt x="36401" y="6239"/>
                  <a:pt x="36389" y="6291"/>
                  <a:pt x="36429" y="6291"/>
                </a:cubicBezTo>
                <a:cubicBezTo>
                  <a:pt x="36447" y="6291"/>
                  <a:pt x="36477" y="6280"/>
                  <a:pt x="36529" y="6246"/>
                </a:cubicBezTo>
                <a:cubicBezTo>
                  <a:pt x="36693" y="6070"/>
                  <a:pt x="36931" y="5831"/>
                  <a:pt x="37195" y="5593"/>
                </a:cubicBezTo>
                <a:cubicBezTo>
                  <a:pt x="37472" y="5366"/>
                  <a:pt x="37786" y="5128"/>
                  <a:pt x="38087" y="4989"/>
                </a:cubicBezTo>
                <a:lnTo>
                  <a:pt x="38087" y="4989"/>
                </a:lnTo>
                <a:cubicBezTo>
                  <a:pt x="37924" y="5128"/>
                  <a:pt x="37748" y="5228"/>
                  <a:pt x="37560" y="5379"/>
                </a:cubicBezTo>
                <a:cubicBezTo>
                  <a:pt x="37736" y="5278"/>
                  <a:pt x="37899" y="5178"/>
                  <a:pt x="38062" y="5103"/>
                </a:cubicBezTo>
                <a:lnTo>
                  <a:pt x="38062" y="5103"/>
                </a:lnTo>
                <a:cubicBezTo>
                  <a:pt x="37823" y="5329"/>
                  <a:pt x="37572" y="5530"/>
                  <a:pt x="37459" y="5630"/>
                </a:cubicBezTo>
                <a:cubicBezTo>
                  <a:pt x="37407" y="5682"/>
                  <a:pt x="37382" y="5708"/>
                  <a:pt x="37395" y="5708"/>
                </a:cubicBezTo>
                <a:cubicBezTo>
                  <a:pt x="37411" y="5708"/>
                  <a:pt x="37480" y="5673"/>
                  <a:pt x="37622" y="5605"/>
                </a:cubicBezTo>
                <a:cubicBezTo>
                  <a:pt x="37610" y="5542"/>
                  <a:pt x="37710" y="5429"/>
                  <a:pt x="37874" y="5304"/>
                </a:cubicBezTo>
                <a:cubicBezTo>
                  <a:pt x="38037" y="5165"/>
                  <a:pt x="38251" y="5027"/>
                  <a:pt x="38402" y="4939"/>
                </a:cubicBezTo>
                <a:cubicBezTo>
                  <a:pt x="38452" y="4914"/>
                  <a:pt x="38489" y="4889"/>
                  <a:pt x="38540" y="4864"/>
                </a:cubicBezTo>
                <a:cubicBezTo>
                  <a:pt x="38540" y="4857"/>
                  <a:pt x="38540" y="4857"/>
                  <a:pt x="38540" y="4857"/>
                </a:cubicBezTo>
                <a:cubicBezTo>
                  <a:pt x="38540" y="4857"/>
                  <a:pt x="38540" y="4857"/>
                  <a:pt x="38540" y="4851"/>
                </a:cubicBezTo>
                <a:lnTo>
                  <a:pt x="38515" y="4814"/>
                </a:lnTo>
                <a:cubicBezTo>
                  <a:pt x="38464" y="4700"/>
                  <a:pt x="38414" y="4587"/>
                  <a:pt x="38364" y="4487"/>
                </a:cubicBezTo>
                <a:cubicBezTo>
                  <a:pt x="38326" y="4374"/>
                  <a:pt x="38276" y="4261"/>
                  <a:pt x="38226" y="4160"/>
                </a:cubicBezTo>
                <a:cubicBezTo>
                  <a:pt x="38188" y="4047"/>
                  <a:pt x="38138" y="3934"/>
                  <a:pt x="38100" y="3846"/>
                </a:cubicBezTo>
                <a:cubicBezTo>
                  <a:pt x="38068" y="3767"/>
                  <a:pt x="38037" y="3689"/>
                  <a:pt x="38006" y="3610"/>
                </a:cubicBezTo>
                <a:lnTo>
                  <a:pt x="38006" y="3610"/>
                </a:lnTo>
                <a:cubicBezTo>
                  <a:pt x="37974" y="3624"/>
                  <a:pt x="37882" y="3660"/>
                  <a:pt x="37823" y="3695"/>
                </a:cubicBezTo>
                <a:cubicBezTo>
                  <a:pt x="37773" y="3720"/>
                  <a:pt x="37723" y="3745"/>
                  <a:pt x="37673" y="3771"/>
                </a:cubicBezTo>
                <a:lnTo>
                  <a:pt x="37660" y="3771"/>
                </a:lnTo>
                <a:cubicBezTo>
                  <a:pt x="37659" y="3771"/>
                  <a:pt x="37657" y="3771"/>
                  <a:pt x="37656" y="3771"/>
                </a:cubicBezTo>
                <a:lnTo>
                  <a:pt x="37656" y="3771"/>
                </a:lnTo>
                <a:lnTo>
                  <a:pt x="37723" y="3733"/>
                </a:lnTo>
                <a:cubicBezTo>
                  <a:pt x="37849" y="3657"/>
                  <a:pt x="37962" y="3607"/>
                  <a:pt x="37999" y="3595"/>
                </a:cubicBezTo>
                <a:cubicBezTo>
                  <a:pt x="37999" y="3594"/>
                  <a:pt x="37999" y="3593"/>
                  <a:pt x="37999" y="3592"/>
                </a:cubicBezTo>
                <a:lnTo>
                  <a:pt x="37999" y="3592"/>
                </a:lnTo>
                <a:cubicBezTo>
                  <a:pt x="38002" y="3598"/>
                  <a:pt x="38004" y="3604"/>
                  <a:pt x="38006" y="3610"/>
                </a:cubicBezTo>
                <a:lnTo>
                  <a:pt x="38006" y="3610"/>
                </a:lnTo>
                <a:cubicBezTo>
                  <a:pt x="38009" y="3609"/>
                  <a:pt x="38010" y="3608"/>
                  <a:pt x="38012" y="3607"/>
                </a:cubicBezTo>
                <a:cubicBezTo>
                  <a:pt x="38012" y="3607"/>
                  <a:pt x="37999" y="3595"/>
                  <a:pt x="37999" y="3582"/>
                </a:cubicBezTo>
                <a:cubicBezTo>
                  <a:pt x="37999" y="3582"/>
                  <a:pt x="37999" y="3582"/>
                  <a:pt x="37999" y="3592"/>
                </a:cubicBezTo>
                <a:lnTo>
                  <a:pt x="37999" y="3592"/>
                </a:lnTo>
                <a:cubicBezTo>
                  <a:pt x="37998" y="3589"/>
                  <a:pt x="37997" y="3585"/>
                  <a:pt x="37996" y="3582"/>
                </a:cubicBezTo>
                <a:lnTo>
                  <a:pt x="37987" y="3582"/>
                </a:lnTo>
                <a:cubicBezTo>
                  <a:pt x="37937" y="3607"/>
                  <a:pt x="37723" y="3708"/>
                  <a:pt x="37522" y="3833"/>
                </a:cubicBezTo>
                <a:cubicBezTo>
                  <a:pt x="37308" y="3959"/>
                  <a:pt x="37082" y="4110"/>
                  <a:pt x="36856" y="4273"/>
                </a:cubicBezTo>
                <a:lnTo>
                  <a:pt x="36730" y="4374"/>
                </a:lnTo>
                <a:cubicBezTo>
                  <a:pt x="36806" y="4286"/>
                  <a:pt x="36856" y="4160"/>
                  <a:pt x="36944" y="4022"/>
                </a:cubicBezTo>
                <a:lnTo>
                  <a:pt x="36944" y="4022"/>
                </a:lnTo>
                <a:cubicBezTo>
                  <a:pt x="36567" y="4248"/>
                  <a:pt x="36190" y="4487"/>
                  <a:pt x="35838" y="4726"/>
                </a:cubicBezTo>
                <a:cubicBezTo>
                  <a:pt x="36014" y="4462"/>
                  <a:pt x="36177" y="4223"/>
                  <a:pt x="36253" y="4072"/>
                </a:cubicBezTo>
                <a:lnTo>
                  <a:pt x="36253" y="4072"/>
                </a:lnTo>
                <a:lnTo>
                  <a:pt x="35863" y="4449"/>
                </a:lnTo>
                <a:lnTo>
                  <a:pt x="35731" y="4485"/>
                </a:lnTo>
                <a:lnTo>
                  <a:pt x="35731" y="4485"/>
                </a:lnTo>
                <a:cubicBezTo>
                  <a:pt x="35771" y="4382"/>
                  <a:pt x="35805" y="4289"/>
                  <a:pt x="35826" y="4223"/>
                </a:cubicBezTo>
                <a:lnTo>
                  <a:pt x="35826" y="4235"/>
                </a:lnTo>
                <a:cubicBezTo>
                  <a:pt x="35841" y="4206"/>
                  <a:pt x="35857" y="4176"/>
                  <a:pt x="35873" y="4146"/>
                </a:cubicBezTo>
                <a:lnTo>
                  <a:pt x="35873" y="4146"/>
                </a:lnTo>
                <a:cubicBezTo>
                  <a:pt x="36073" y="3981"/>
                  <a:pt x="36281" y="3835"/>
                  <a:pt x="36505" y="3736"/>
                </a:cubicBezTo>
                <a:lnTo>
                  <a:pt x="36505" y="3736"/>
                </a:lnTo>
                <a:cubicBezTo>
                  <a:pt x="36411" y="3781"/>
                  <a:pt x="36300" y="3864"/>
                  <a:pt x="36278" y="3909"/>
                </a:cubicBezTo>
                <a:cubicBezTo>
                  <a:pt x="36806" y="3507"/>
                  <a:pt x="37371" y="3293"/>
                  <a:pt x="37572" y="3117"/>
                </a:cubicBezTo>
                <a:lnTo>
                  <a:pt x="37522" y="3067"/>
                </a:lnTo>
                <a:cubicBezTo>
                  <a:pt x="37651" y="2985"/>
                  <a:pt x="37736" y="2924"/>
                  <a:pt x="37757" y="2917"/>
                </a:cubicBezTo>
                <a:lnTo>
                  <a:pt x="37757" y="2917"/>
                </a:lnTo>
                <a:cubicBezTo>
                  <a:pt x="37781" y="2983"/>
                  <a:pt x="37804" y="3048"/>
                  <a:pt x="37827" y="3112"/>
                </a:cubicBezTo>
                <a:lnTo>
                  <a:pt x="37827" y="3112"/>
                </a:lnTo>
                <a:cubicBezTo>
                  <a:pt x="37804" y="3044"/>
                  <a:pt x="37782" y="2977"/>
                  <a:pt x="37761" y="2911"/>
                </a:cubicBezTo>
                <a:lnTo>
                  <a:pt x="37761" y="2911"/>
                </a:lnTo>
                <a:cubicBezTo>
                  <a:pt x="37761" y="2910"/>
                  <a:pt x="37761" y="2910"/>
                  <a:pt x="37761" y="2910"/>
                </a:cubicBezTo>
                <a:cubicBezTo>
                  <a:pt x="37761" y="2910"/>
                  <a:pt x="37761" y="2910"/>
                  <a:pt x="37761" y="2903"/>
                </a:cubicBezTo>
                <a:lnTo>
                  <a:pt x="37754" y="2891"/>
                </a:lnTo>
                <a:lnTo>
                  <a:pt x="37754" y="2891"/>
                </a:lnTo>
                <a:cubicBezTo>
                  <a:pt x="37744" y="2858"/>
                  <a:pt x="37733" y="2824"/>
                  <a:pt x="37723" y="2790"/>
                </a:cubicBezTo>
                <a:lnTo>
                  <a:pt x="37678" y="2656"/>
                </a:lnTo>
                <a:lnTo>
                  <a:pt x="37678" y="2656"/>
                </a:lnTo>
                <a:cubicBezTo>
                  <a:pt x="37657" y="2588"/>
                  <a:pt x="37637" y="2519"/>
                  <a:pt x="37615" y="2451"/>
                </a:cubicBezTo>
                <a:lnTo>
                  <a:pt x="37615" y="2451"/>
                </a:lnTo>
                <a:cubicBezTo>
                  <a:pt x="37618" y="2463"/>
                  <a:pt x="37621" y="2474"/>
                  <a:pt x="37624" y="2486"/>
                </a:cubicBezTo>
                <a:lnTo>
                  <a:pt x="37624" y="2486"/>
                </a:lnTo>
                <a:cubicBezTo>
                  <a:pt x="37621" y="2474"/>
                  <a:pt x="37618" y="2463"/>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1" y="2439"/>
                  <a:pt x="37607" y="2426"/>
                  <a:pt x="37603" y="2414"/>
                </a:cubicBezTo>
                <a:lnTo>
                  <a:pt x="37603" y="2414"/>
                </a:lnTo>
                <a:cubicBezTo>
                  <a:pt x="37594" y="2383"/>
                  <a:pt x="37586" y="2353"/>
                  <a:pt x="37578" y="2323"/>
                </a:cubicBezTo>
                <a:lnTo>
                  <a:pt x="37578" y="2323"/>
                </a:lnTo>
                <a:cubicBezTo>
                  <a:pt x="37590" y="2366"/>
                  <a:pt x="37603" y="2409"/>
                  <a:pt x="37615" y="2451"/>
                </a:cubicBezTo>
                <a:lnTo>
                  <a:pt x="37615" y="2451"/>
                </a:lnTo>
                <a:cubicBezTo>
                  <a:pt x="37599" y="2393"/>
                  <a:pt x="37586" y="2336"/>
                  <a:pt x="37572" y="2275"/>
                </a:cubicBezTo>
                <a:cubicBezTo>
                  <a:pt x="37566" y="2259"/>
                  <a:pt x="37560" y="2242"/>
                  <a:pt x="37555" y="2225"/>
                </a:cubicBezTo>
                <a:lnTo>
                  <a:pt x="37555" y="2225"/>
                </a:lnTo>
                <a:cubicBezTo>
                  <a:pt x="37552" y="2212"/>
                  <a:pt x="37550" y="2200"/>
                  <a:pt x="37547" y="2187"/>
                </a:cubicBezTo>
                <a:cubicBezTo>
                  <a:pt x="37545" y="2182"/>
                  <a:pt x="37543" y="2177"/>
                  <a:pt x="37541" y="2171"/>
                </a:cubicBezTo>
                <a:lnTo>
                  <a:pt x="37541" y="2171"/>
                </a:lnTo>
                <a:lnTo>
                  <a:pt x="37546" y="2196"/>
                </a:lnTo>
                <a:lnTo>
                  <a:pt x="37546" y="2196"/>
                </a:lnTo>
                <a:cubicBezTo>
                  <a:pt x="37545" y="2190"/>
                  <a:pt x="37543" y="2185"/>
                  <a:pt x="37541" y="2179"/>
                </a:cubicBezTo>
                <a:lnTo>
                  <a:pt x="37541" y="2179"/>
                </a:lnTo>
                <a:cubicBezTo>
                  <a:pt x="37540" y="2171"/>
                  <a:pt x="37538" y="2164"/>
                  <a:pt x="37536" y="2156"/>
                </a:cubicBezTo>
                <a:lnTo>
                  <a:pt x="37536" y="2156"/>
                </a:lnTo>
                <a:cubicBezTo>
                  <a:pt x="37537" y="2161"/>
                  <a:pt x="37539" y="2166"/>
                  <a:pt x="37541" y="2171"/>
                </a:cubicBezTo>
                <a:lnTo>
                  <a:pt x="37541" y="2171"/>
                </a:lnTo>
                <a:lnTo>
                  <a:pt x="37509" y="2024"/>
                </a:lnTo>
                <a:lnTo>
                  <a:pt x="37503" y="2000"/>
                </a:lnTo>
                <a:lnTo>
                  <a:pt x="37503" y="2000"/>
                </a:lnTo>
                <a:cubicBezTo>
                  <a:pt x="37509" y="2041"/>
                  <a:pt x="37519" y="2087"/>
                  <a:pt x="37530" y="2134"/>
                </a:cubicBezTo>
                <a:lnTo>
                  <a:pt x="37530" y="2134"/>
                </a:lnTo>
                <a:cubicBezTo>
                  <a:pt x="37528" y="2128"/>
                  <a:pt x="37527" y="2123"/>
                  <a:pt x="37526" y="2118"/>
                </a:cubicBezTo>
                <a:lnTo>
                  <a:pt x="37526" y="2118"/>
                </a:lnTo>
                <a:cubicBezTo>
                  <a:pt x="37528" y="2128"/>
                  <a:pt x="37530" y="2137"/>
                  <a:pt x="37532" y="2147"/>
                </a:cubicBezTo>
                <a:lnTo>
                  <a:pt x="37532" y="2147"/>
                </a:lnTo>
                <a:cubicBezTo>
                  <a:pt x="37517" y="2097"/>
                  <a:pt x="37507" y="2048"/>
                  <a:pt x="37497" y="1999"/>
                </a:cubicBezTo>
                <a:lnTo>
                  <a:pt x="37497" y="1999"/>
                </a:lnTo>
                <a:cubicBezTo>
                  <a:pt x="37505" y="2037"/>
                  <a:pt x="37515" y="2077"/>
                  <a:pt x="37526" y="2118"/>
                </a:cubicBezTo>
                <a:lnTo>
                  <a:pt x="37526" y="2118"/>
                </a:lnTo>
                <a:cubicBezTo>
                  <a:pt x="37513" y="2061"/>
                  <a:pt x="37500" y="2005"/>
                  <a:pt x="37489" y="1949"/>
                </a:cubicBezTo>
                <a:lnTo>
                  <a:pt x="37489" y="1949"/>
                </a:lnTo>
                <a:lnTo>
                  <a:pt x="37503" y="2000"/>
                </a:lnTo>
                <a:lnTo>
                  <a:pt x="37503" y="2000"/>
                </a:lnTo>
                <a:cubicBezTo>
                  <a:pt x="37500" y="1986"/>
                  <a:pt x="37499" y="1973"/>
                  <a:pt x="37497" y="1961"/>
                </a:cubicBezTo>
                <a:cubicBezTo>
                  <a:pt x="37490" y="1936"/>
                  <a:pt x="37482" y="1910"/>
                  <a:pt x="37476" y="1884"/>
                </a:cubicBezTo>
                <a:lnTo>
                  <a:pt x="37476" y="1884"/>
                </a:lnTo>
                <a:cubicBezTo>
                  <a:pt x="37480" y="1905"/>
                  <a:pt x="37484" y="1927"/>
                  <a:pt x="37489" y="1949"/>
                </a:cubicBezTo>
                <a:lnTo>
                  <a:pt x="37489" y="1949"/>
                </a:lnTo>
                <a:lnTo>
                  <a:pt x="37474" y="1895"/>
                </a:lnTo>
                <a:lnTo>
                  <a:pt x="37474" y="1895"/>
                </a:lnTo>
                <a:cubicBezTo>
                  <a:pt x="37481" y="1929"/>
                  <a:pt x="37488" y="1963"/>
                  <a:pt x="37497" y="1998"/>
                </a:cubicBezTo>
                <a:lnTo>
                  <a:pt x="37497" y="1998"/>
                </a:lnTo>
                <a:cubicBezTo>
                  <a:pt x="37484" y="1948"/>
                  <a:pt x="37472" y="1885"/>
                  <a:pt x="37459" y="1835"/>
                </a:cubicBezTo>
                <a:cubicBezTo>
                  <a:pt x="37434" y="1735"/>
                  <a:pt x="37421" y="1622"/>
                  <a:pt x="37409" y="1534"/>
                </a:cubicBezTo>
                <a:cubicBezTo>
                  <a:pt x="37399" y="1467"/>
                  <a:pt x="37390" y="1401"/>
                  <a:pt x="37386" y="1335"/>
                </a:cubicBezTo>
                <a:lnTo>
                  <a:pt x="37386" y="1335"/>
                </a:lnTo>
                <a:cubicBezTo>
                  <a:pt x="37387" y="1340"/>
                  <a:pt x="37387" y="1345"/>
                  <a:pt x="37388" y="1351"/>
                </a:cubicBezTo>
                <a:lnTo>
                  <a:pt x="37388" y="1351"/>
                </a:lnTo>
                <a:cubicBezTo>
                  <a:pt x="37388" y="1346"/>
                  <a:pt x="37387" y="1341"/>
                  <a:pt x="37387" y="1335"/>
                </a:cubicBezTo>
                <a:lnTo>
                  <a:pt x="37387" y="1335"/>
                </a:lnTo>
                <a:cubicBezTo>
                  <a:pt x="37390" y="1358"/>
                  <a:pt x="37393" y="1381"/>
                  <a:pt x="37396" y="1404"/>
                </a:cubicBezTo>
                <a:lnTo>
                  <a:pt x="37396" y="1404"/>
                </a:lnTo>
                <a:cubicBezTo>
                  <a:pt x="37393" y="1386"/>
                  <a:pt x="37391" y="1368"/>
                  <a:pt x="37388" y="1351"/>
                </a:cubicBezTo>
                <a:lnTo>
                  <a:pt x="37388" y="1351"/>
                </a:lnTo>
                <a:cubicBezTo>
                  <a:pt x="37390" y="1375"/>
                  <a:pt x="37392" y="1398"/>
                  <a:pt x="37396" y="1421"/>
                </a:cubicBezTo>
                <a:lnTo>
                  <a:pt x="37410" y="1514"/>
                </a:lnTo>
                <a:lnTo>
                  <a:pt x="37410" y="1514"/>
                </a:lnTo>
                <a:cubicBezTo>
                  <a:pt x="37410" y="1529"/>
                  <a:pt x="37412" y="1544"/>
                  <a:pt x="37416" y="1556"/>
                </a:cubicBezTo>
                <a:lnTo>
                  <a:pt x="37416" y="1556"/>
                </a:lnTo>
                <a:lnTo>
                  <a:pt x="37428" y="1642"/>
                </a:lnTo>
                <a:lnTo>
                  <a:pt x="37428" y="1642"/>
                </a:lnTo>
                <a:cubicBezTo>
                  <a:pt x="37431" y="1663"/>
                  <a:pt x="37434" y="1685"/>
                  <a:pt x="37434" y="1710"/>
                </a:cubicBezTo>
                <a:cubicBezTo>
                  <a:pt x="37437" y="1722"/>
                  <a:pt x="37441" y="1734"/>
                  <a:pt x="37444" y="1747"/>
                </a:cubicBezTo>
                <a:lnTo>
                  <a:pt x="37444" y="1747"/>
                </a:lnTo>
                <a:cubicBezTo>
                  <a:pt x="37442" y="1738"/>
                  <a:pt x="37441" y="1728"/>
                  <a:pt x="37439" y="1719"/>
                </a:cubicBezTo>
                <a:lnTo>
                  <a:pt x="37439" y="1719"/>
                </a:lnTo>
                <a:cubicBezTo>
                  <a:pt x="37442" y="1735"/>
                  <a:pt x="37445" y="1751"/>
                  <a:pt x="37448" y="1767"/>
                </a:cubicBezTo>
                <a:lnTo>
                  <a:pt x="37448" y="1767"/>
                </a:lnTo>
                <a:cubicBezTo>
                  <a:pt x="37447" y="1760"/>
                  <a:pt x="37445" y="1753"/>
                  <a:pt x="37444" y="1747"/>
                </a:cubicBezTo>
                <a:lnTo>
                  <a:pt x="37444" y="1747"/>
                </a:lnTo>
                <a:cubicBezTo>
                  <a:pt x="37451" y="1793"/>
                  <a:pt x="37460" y="1839"/>
                  <a:pt x="37472" y="1886"/>
                </a:cubicBezTo>
                <a:lnTo>
                  <a:pt x="37474" y="1895"/>
                </a:lnTo>
                <a:lnTo>
                  <a:pt x="37474" y="1895"/>
                </a:lnTo>
                <a:cubicBezTo>
                  <a:pt x="37468" y="1864"/>
                  <a:pt x="37462" y="1834"/>
                  <a:pt x="37456" y="1804"/>
                </a:cubicBezTo>
                <a:lnTo>
                  <a:pt x="37456" y="1804"/>
                </a:lnTo>
                <a:cubicBezTo>
                  <a:pt x="37462" y="1831"/>
                  <a:pt x="37469" y="1857"/>
                  <a:pt x="37476" y="1884"/>
                </a:cubicBezTo>
                <a:lnTo>
                  <a:pt x="37476" y="1884"/>
                </a:lnTo>
                <a:cubicBezTo>
                  <a:pt x="37455" y="1778"/>
                  <a:pt x="37437" y="1676"/>
                  <a:pt x="37422" y="1581"/>
                </a:cubicBezTo>
                <a:lnTo>
                  <a:pt x="37422" y="1581"/>
                </a:lnTo>
                <a:cubicBezTo>
                  <a:pt x="37422" y="1583"/>
                  <a:pt x="37422" y="1585"/>
                  <a:pt x="37422" y="1587"/>
                </a:cubicBezTo>
                <a:lnTo>
                  <a:pt x="37422" y="1587"/>
                </a:lnTo>
                <a:cubicBezTo>
                  <a:pt x="37422" y="1586"/>
                  <a:pt x="37422" y="1585"/>
                  <a:pt x="37421" y="1584"/>
                </a:cubicBezTo>
                <a:cubicBezTo>
                  <a:pt x="37420" y="1578"/>
                  <a:pt x="37420" y="1572"/>
                  <a:pt x="37419" y="1566"/>
                </a:cubicBezTo>
                <a:lnTo>
                  <a:pt x="37419" y="1566"/>
                </a:lnTo>
                <a:cubicBezTo>
                  <a:pt x="37419" y="1566"/>
                  <a:pt x="37419" y="1566"/>
                  <a:pt x="37419" y="1567"/>
                </a:cubicBezTo>
                <a:lnTo>
                  <a:pt x="37419" y="1567"/>
                </a:lnTo>
                <a:cubicBezTo>
                  <a:pt x="37418" y="1557"/>
                  <a:pt x="37416" y="1547"/>
                  <a:pt x="37415" y="1536"/>
                </a:cubicBezTo>
                <a:lnTo>
                  <a:pt x="37415" y="1536"/>
                </a:lnTo>
                <a:cubicBezTo>
                  <a:pt x="37413" y="1523"/>
                  <a:pt x="37411" y="1510"/>
                  <a:pt x="37409" y="1497"/>
                </a:cubicBezTo>
                <a:lnTo>
                  <a:pt x="37409" y="1497"/>
                </a:lnTo>
                <a:cubicBezTo>
                  <a:pt x="37409" y="1498"/>
                  <a:pt x="37409" y="1499"/>
                  <a:pt x="37409" y="1499"/>
                </a:cubicBezTo>
                <a:lnTo>
                  <a:pt x="37409" y="1499"/>
                </a:lnTo>
                <a:cubicBezTo>
                  <a:pt x="37404" y="1467"/>
                  <a:pt x="37400" y="1435"/>
                  <a:pt x="37396" y="1404"/>
                </a:cubicBezTo>
                <a:lnTo>
                  <a:pt x="37396" y="1404"/>
                </a:lnTo>
                <a:cubicBezTo>
                  <a:pt x="37400" y="1435"/>
                  <a:pt x="37405" y="1466"/>
                  <a:pt x="37409" y="1497"/>
                </a:cubicBezTo>
                <a:lnTo>
                  <a:pt x="37409" y="1497"/>
                </a:lnTo>
                <a:cubicBezTo>
                  <a:pt x="37409" y="1489"/>
                  <a:pt x="37409" y="1480"/>
                  <a:pt x="37409" y="1471"/>
                </a:cubicBezTo>
                <a:cubicBezTo>
                  <a:pt x="37398" y="1389"/>
                  <a:pt x="37390" y="1320"/>
                  <a:pt x="37384" y="1263"/>
                </a:cubicBezTo>
                <a:lnTo>
                  <a:pt x="37384" y="1263"/>
                </a:lnTo>
                <a:cubicBezTo>
                  <a:pt x="37384" y="1235"/>
                  <a:pt x="37384" y="1208"/>
                  <a:pt x="37384" y="1182"/>
                </a:cubicBezTo>
                <a:cubicBezTo>
                  <a:pt x="37375" y="1139"/>
                  <a:pt x="37372" y="1096"/>
                  <a:pt x="37372" y="1054"/>
                </a:cubicBezTo>
                <a:lnTo>
                  <a:pt x="37372" y="1054"/>
                </a:lnTo>
                <a:cubicBezTo>
                  <a:pt x="37371" y="1057"/>
                  <a:pt x="37371" y="1059"/>
                  <a:pt x="37371" y="1062"/>
                </a:cubicBezTo>
                <a:lnTo>
                  <a:pt x="37371" y="1062"/>
                </a:lnTo>
                <a:cubicBezTo>
                  <a:pt x="37371" y="1060"/>
                  <a:pt x="37371" y="1059"/>
                  <a:pt x="37371" y="1057"/>
                </a:cubicBezTo>
                <a:lnTo>
                  <a:pt x="37371" y="1057"/>
                </a:lnTo>
                <a:cubicBezTo>
                  <a:pt x="37371" y="1054"/>
                  <a:pt x="37371" y="1051"/>
                  <a:pt x="37371" y="1048"/>
                </a:cubicBezTo>
                <a:lnTo>
                  <a:pt x="37371" y="1048"/>
                </a:lnTo>
                <a:cubicBezTo>
                  <a:pt x="37371" y="1050"/>
                  <a:pt x="37371" y="1052"/>
                  <a:pt x="37372" y="1054"/>
                </a:cubicBezTo>
                <a:lnTo>
                  <a:pt x="37372" y="1054"/>
                </a:lnTo>
                <a:cubicBezTo>
                  <a:pt x="37372" y="1044"/>
                  <a:pt x="37372" y="1033"/>
                  <a:pt x="37372" y="1024"/>
                </a:cubicBezTo>
                <a:lnTo>
                  <a:pt x="37372" y="1024"/>
                </a:lnTo>
                <a:lnTo>
                  <a:pt x="37372" y="1025"/>
                </a:lnTo>
                <a:lnTo>
                  <a:pt x="37372" y="1025"/>
                </a:lnTo>
                <a:cubicBezTo>
                  <a:pt x="37372" y="1020"/>
                  <a:pt x="37373" y="1015"/>
                  <a:pt x="37373" y="1011"/>
                </a:cubicBezTo>
                <a:lnTo>
                  <a:pt x="37373" y="1011"/>
                </a:lnTo>
                <a:cubicBezTo>
                  <a:pt x="37373" y="1015"/>
                  <a:pt x="37373" y="1019"/>
                  <a:pt x="37372" y="1024"/>
                </a:cubicBezTo>
                <a:lnTo>
                  <a:pt x="37372" y="1024"/>
                </a:lnTo>
                <a:lnTo>
                  <a:pt x="37384" y="956"/>
                </a:lnTo>
                <a:lnTo>
                  <a:pt x="37384" y="943"/>
                </a:lnTo>
                <a:cubicBezTo>
                  <a:pt x="37384" y="908"/>
                  <a:pt x="37385" y="874"/>
                  <a:pt x="37388" y="843"/>
                </a:cubicBezTo>
                <a:lnTo>
                  <a:pt x="37388" y="843"/>
                </a:lnTo>
                <a:cubicBezTo>
                  <a:pt x="37386" y="854"/>
                  <a:pt x="37385" y="865"/>
                  <a:pt x="37384" y="876"/>
                </a:cubicBezTo>
                <a:lnTo>
                  <a:pt x="37384" y="876"/>
                </a:lnTo>
                <a:cubicBezTo>
                  <a:pt x="37384" y="857"/>
                  <a:pt x="37384" y="839"/>
                  <a:pt x="37387" y="820"/>
                </a:cubicBezTo>
                <a:lnTo>
                  <a:pt x="37387" y="820"/>
                </a:lnTo>
                <a:lnTo>
                  <a:pt x="37392" y="806"/>
                </a:lnTo>
                <a:lnTo>
                  <a:pt x="37392" y="806"/>
                </a:lnTo>
                <a:cubicBezTo>
                  <a:pt x="37390" y="818"/>
                  <a:pt x="37389" y="830"/>
                  <a:pt x="37388" y="843"/>
                </a:cubicBezTo>
                <a:lnTo>
                  <a:pt x="37388" y="843"/>
                </a:lnTo>
                <a:cubicBezTo>
                  <a:pt x="37390" y="826"/>
                  <a:pt x="37393" y="810"/>
                  <a:pt x="37396" y="794"/>
                </a:cubicBezTo>
                <a:lnTo>
                  <a:pt x="37396" y="794"/>
                </a:lnTo>
                <a:lnTo>
                  <a:pt x="37392" y="806"/>
                </a:lnTo>
                <a:lnTo>
                  <a:pt x="37392" y="806"/>
                </a:lnTo>
                <a:cubicBezTo>
                  <a:pt x="37393" y="799"/>
                  <a:pt x="37394" y="792"/>
                  <a:pt x="37394" y="785"/>
                </a:cubicBezTo>
                <a:lnTo>
                  <a:pt x="37394" y="785"/>
                </a:lnTo>
                <a:cubicBezTo>
                  <a:pt x="37395" y="784"/>
                  <a:pt x="37396" y="782"/>
                  <a:pt x="37396" y="780"/>
                </a:cubicBezTo>
                <a:cubicBezTo>
                  <a:pt x="37397" y="777"/>
                  <a:pt x="37398" y="775"/>
                  <a:pt x="37399" y="772"/>
                </a:cubicBezTo>
                <a:lnTo>
                  <a:pt x="37399" y="772"/>
                </a:lnTo>
                <a:cubicBezTo>
                  <a:pt x="37398" y="777"/>
                  <a:pt x="37397" y="783"/>
                  <a:pt x="37397" y="788"/>
                </a:cubicBezTo>
                <a:lnTo>
                  <a:pt x="37397" y="788"/>
                </a:lnTo>
                <a:cubicBezTo>
                  <a:pt x="37398" y="779"/>
                  <a:pt x="37400" y="770"/>
                  <a:pt x="37402" y="761"/>
                </a:cubicBezTo>
                <a:lnTo>
                  <a:pt x="37402" y="761"/>
                </a:lnTo>
                <a:cubicBezTo>
                  <a:pt x="37401" y="765"/>
                  <a:pt x="37400" y="768"/>
                  <a:pt x="37399" y="772"/>
                </a:cubicBezTo>
                <a:lnTo>
                  <a:pt x="37399" y="772"/>
                </a:lnTo>
                <a:cubicBezTo>
                  <a:pt x="37401" y="758"/>
                  <a:pt x="37403" y="743"/>
                  <a:pt x="37407" y="729"/>
                </a:cubicBezTo>
                <a:lnTo>
                  <a:pt x="37407" y="729"/>
                </a:lnTo>
                <a:cubicBezTo>
                  <a:pt x="37407" y="729"/>
                  <a:pt x="37407" y="729"/>
                  <a:pt x="37407" y="730"/>
                </a:cubicBezTo>
                <a:lnTo>
                  <a:pt x="37407" y="730"/>
                </a:lnTo>
                <a:cubicBezTo>
                  <a:pt x="37407" y="733"/>
                  <a:pt x="37407" y="737"/>
                  <a:pt x="37406" y="741"/>
                </a:cubicBezTo>
                <a:lnTo>
                  <a:pt x="37406" y="741"/>
                </a:lnTo>
                <a:cubicBezTo>
                  <a:pt x="37407" y="737"/>
                  <a:pt x="37408" y="733"/>
                  <a:pt x="37408" y="730"/>
                </a:cubicBezTo>
                <a:lnTo>
                  <a:pt x="37408" y="730"/>
                </a:lnTo>
                <a:cubicBezTo>
                  <a:pt x="37409" y="730"/>
                  <a:pt x="37409" y="730"/>
                  <a:pt x="37409" y="730"/>
                </a:cubicBezTo>
                <a:cubicBezTo>
                  <a:pt x="37409" y="729"/>
                  <a:pt x="37409" y="728"/>
                  <a:pt x="37409" y="728"/>
                </a:cubicBezTo>
                <a:lnTo>
                  <a:pt x="37409" y="728"/>
                </a:lnTo>
                <a:cubicBezTo>
                  <a:pt x="37416" y="698"/>
                  <a:pt x="37423" y="672"/>
                  <a:pt x="37430" y="650"/>
                </a:cubicBezTo>
                <a:lnTo>
                  <a:pt x="37430" y="650"/>
                </a:lnTo>
                <a:cubicBezTo>
                  <a:pt x="37422" y="671"/>
                  <a:pt x="37415" y="695"/>
                  <a:pt x="37409" y="720"/>
                </a:cubicBezTo>
                <a:lnTo>
                  <a:pt x="37409" y="720"/>
                </a:lnTo>
                <a:cubicBezTo>
                  <a:pt x="37409" y="715"/>
                  <a:pt x="37409" y="711"/>
                  <a:pt x="37409" y="707"/>
                </a:cubicBezTo>
                <a:lnTo>
                  <a:pt x="37409" y="707"/>
                </a:lnTo>
                <a:cubicBezTo>
                  <a:pt x="37409" y="707"/>
                  <a:pt x="37409" y="707"/>
                  <a:pt x="37409" y="707"/>
                </a:cubicBezTo>
                <a:lnTo>
                  <a:pt x="37409" y="707"/>
                </a:lnTo>
                <a:cubicBezTo>
                  <a:pt x="37409" y="712"/>
                  <a:pt x="37408" y="718"/>
                  <a:pt x="37408" y="723"/>
                </a:cubicBezTo>
                <a:lnTo>
                  <a:pt x="37408" y="723"/>
                </a:lnTo>
                <a:cubicBezTo>
                  <a:pt x="37407" y="725"/>
                  <a:pt x="37407" y="727"/>
                  <a:pt x="37407" y="729"/>
                </a:cubicBezTo>
                <a:lnTo>
                  <a:pt x="37407" y="729"/>
                </a:lnTo>
                <a:cubicBezTo>
                  <a:pt x="37406" y="729"/>
                  <a:pt x="37405" y="729"/>
                  <a:pt x="37404" y="729"/>
                </a:cubicBezTo>
                <a:lnTo>
                  <a:pt x="37404" y="729"/>
                </a:lnTo>
                <a:cubicBezTo>
                  <a:pt x="37406" y="721"/>
                  <a:pt x="37407" y="714"/>
                  <a:pt x="37409" y="707"/>
                </a:cubicBezTo>
                <a:lnTo>
                  <a:pt x="37409" y="707"/>
                </a:lnTo>
                <a:cubicBezTo>
                  <a:pt x="37409" y="704"/>
                  <a:pt x="37409" y="700"/>
                  <a:pt x="37409" y="696"/>
                </a:cubicBezTo>
                <a:lnTo>
                  <a:pt x="37409" y="696"/>
                </a:lnTo>
                <a:cubicBezTo>
                  <a:pt x="37406" y="706"/>
                  <a:pt x="37404" y="717"/>
                  <a:pt x="37402" y="728"/>
                </a:cubicBezTo>
                <a:lnTo>
                  <a:pt x="37402" y="728"/>
                </a:lnTo>
                <a:cubicBezTo>
                  <a:pt x="37396" y="724"/>
                  <a:pt x="37393" y="717"/>
                  <a:pt x="37384" y="717"/>
                </a:cubicBezTo>
                <a:cubicBezTo>
                  <a:pt x="37375" y="759"/>
                  <a:pt x="37345" y="778"/>
                  <a:pt x="37267" y="812"/>
                </a:cubicBezTo>
                <a:lnTo>
                  <a:pt x="37267" y="812"/>
                </a:lnTo>
                <a:cubicBezTo>
                  <a:pt x="37265" y="787"/>
                  <a:pt x="37261" y="764"/>
                  <a:pt x="37258" y="742"/>
                </a:cubicBezTo>
                <a:cubicBezTo>
                  <a:pt x="37247" y="677"/>
                  <a:pt x="37227" y="621"/>
                  <a:pt x="37213" y="599"/>
                </a:cubicBezTo>
                <a:lnTo>
                  <a:pt x="37213" y="599"/>
                </a:lnTo>
                <a:cubicBezTo>
                  <a:pt x="37203" y="601"/>
                  <a:pt x="37193" y="602"/>
                  <a:pt x="37183" y="604"/>
                </a:cubicBezTo>
                <a:cubicBezTo>
                  <a:pt x="37084" y="617"/>
                  <a:pt x="36983" y="625"/>
                  <a:pt x="36878" y="628"/>
                </a:cubicBezTo>
                <a:lnTo>
                  <a:pt x="36878" y="628"/>
                </a:lnTo>
                <a:cubicBezTo>
                  <a:pt x="36818" y="631"/>
                  <a:pt x="36754" y="633"/>
                  <a:pt x="36687" y="633"/>
                </a:cubicBezTo>
                <a:cubicBezTo>
                  <a:pt x="36489" y="633"/>
                  <a:pt x="36263" y="620"/>
                  <a:pt x="36014" y="591"/>
                </a:cubicBezTo>
                <a:cubicBezTo>
                  <a:pt x="35888" y="579"/>
                  <a:pt x="35725" y="566"/>
                  <a:pt x="35587" y="541"/>
                </a:cubicBezTo>
                <a:lnTo>
                  <a:pt x="35394" y="509"/>
                </a:lnTo>
                <a:lnTo>
                  <a:pt x="35394" y="509"/>
                </a:lnTo>
                <a:cubicBezTo>
                  <a:pt x="35442" y="516"/>
                  <a:pt x="35489" y="521"/>
                  <a:pt x="35533" y="526"/>
                </a:cubicBezTo>
                <a:lnTo>
                  <a:pt x="35533" y="526"/>
                </a:lnTo>
                <a:cubicBezTo>
                  <a:pt x="35439" y="512"/>
                  <a:pt x="35340" y="496"/>
                  <a:pt x="35235" y="478"/>
                </a:cubicBezTo>
                <a:lnTo>
                  <a:pt x="35235" y="478"/>
                </a:lnTo>
                <a:lnTo>
                  <a:pt x="35185" y="466"/>
                </a:lnTo>
                <a:lnTo>
                  <a:pt x="35172" y="466"/>
                </a:lnTo>
                <a:cubicBezTo>
                  <a:pt x="35172" y="466"/>
                  <a:pt x="35172" y="466"/>
                  <a:pt x="35172" y="467"/>
                </a:cubicBezTo>
                <a:lnTo>
                  <a:pt x="35172" y="467"/>
                </a:lnTo>
                <a:cubicBezTo>
                  <a:pt x="35155" y="463"/>
                  <a:pt x="35138" y="458"/>
                  <a:pt x="35122" y="453"/>
                </a:cubicBezTo>
                <a:cubicBezTo>
                  <a:pt x="35041" y="443"/>
                  <a:pt x="34968" y="425"/>
                  <a:pt x="34910" y="418"/>
                </a:cubicBezTo>
                <a:lnTo>
                  <a:pt x="34910" y="418"/>
                </a:lnTo>
                <a:cubicBezTo>
                  <a:pt x="35002" y="436"/>
                  <a:pt x="35089" y="452"/>
                  <a:pt x="35172" y="467"/>
                </a:cubicBezTo>
                <a:lnTo>
                  <a:pt x="35172" y="467"/>
                </a:lnTo>
                <a:cubicBezTo>
                  <a:pt x="35172" y="467"/>
                  <a:pt x="35172" y="467"/>
                  <a:pt x="35172" y="467"/>
                </a:cubicBezTo>
                <a:lnTo>
                  <a:pt x="35172" y="467"/>
                </a:lnTo>
                <a:cubicBezTo>
                  <a:pt x="35174" y="467"/>
                  <a:pt x="35175" y="468"/>
                  <a:pt x="35176" y="468"/>
                </a:cubicBezTo>
                <a:lnTo>
                  <a:pt x="35176" y="468"/>
                </a:lnTo>
                <a:cubicBezTo>
                  <a:pt x="35175" y="468"/>
                  <a:pt x="35174" y="467"/>
                  <a:pt x="35172" y="467"/>
                </a:cubicBezTo>
                <a:lnTo>
                  <a:pt x="35172" y="467"/>
                </a:lnTo>
                <a:cubicBezTo>
                  <a:pt x="35172" y="471"/>
                  <a:pt x="35172" y="481"/>
                  <a:pt x="35172" y="491"/>
                </a:cubicBezTo>
                <a:cubicBezTo>
                  <a:pt x="35160" y="566"/>
                  <a:pt x="35109" y="704"/>
                  <a:pt x="35059" y="830"/>
                </a:cubicBezTo>
                <a:cubicBezTo>
                  <a:pt x="34996" y="956"/>
                  <a:pt x="34933" y="1056"/>
                  <a:pt x="34858" y="1107"/>
                </a:cubicBezTo>
                <a:cubicBezTo>
                  <a:pt x="34883" y="1245"/>
                  <a:pt x="34556" y="1773"/>
                  <a:pt x="34418" y="2087"/>
                </a:cubicBezTo>
                <a:lnTo>
                  <a:pt x="34330" y="2124"/>
                </a:lnTo>
                <a:cubicBezTo>
                  <a:pt x="34148" y="2445"/>
                  <a:pt x="34049" y="2675"/>
                  <a:pt x="33953" y="2891"/>
                </a:cubicBezTo>
                <a:lnTo>
                  <a:pt x="33953" y="2891"/>
                </a:lnTo>
                <a:cubicBezTo>
                  <a:pt x="33931" y="2913"/>
                  <a:pt x="33911" y="2934"/>
                  <a:pt x="33890" y="2954"/>
                </a:cubicBezTo>
                <a:cubicBezTo>
                  <a:pt x="33831" y="2994"/>
                  <a:pt x="33798" y="3008"/>
                  <a:pt x="33779" y="3008"/>
                </a:cubicBezTo>
                <a:cubicBezTo>
                  <a:pt x="33742" y="3008"/>
                  <a:pt x="33755" y="2956"/>
                  <a:pt x="33716" y="2956"/>
                </a:cubicBezTo>
                <a:cubicBezTo>
                  <a:pt x="33671" y="2956"/>
                  <a:pt x="33553" y="3028"/>
                  <a:pt x="33193" y="3338"/>
                </a:cubicBezTo>
                <a:lnTo>
                  <a:pt x="33193" y="3338"/>
                </a:lnTo>
                <a:cubicBezTo>
                  <a:pt x="33194" y="3266"/>
                  <a:pt x="33180" y="3220"/>
                  <a:pt x="33149" y="3205"/>
                </a:cubicBezTo>
                <a:lnTo>
                  <a:pt x="33149" y="3205"/>
                </a:lnTo>
                <a:cubicBezTo>
                  <a:pt x="33118" y="3282"/>
                  <a:pt x="33080" y="3378"/>
                  <a:pt x="33037" y="3480"/>
                </a:cubicBezTo>
                <a:lnTo>
                  <a:pt x="33037" y="3480"/>
                </a:lnTo>
                <a:cubicBezTo>
                  <a:pt x="32963" y="3549"/>
                  <a:pt x="32904" y="3605"/>
                  <a:pt x="32860" y="3650"/>
                </a:cubicBezTo>
                <a:lnTo>
                  <a:pt x="32860" y="3650"/>
                </a:lnTo>
                <a:cubicBezTo>
                  <a:pt x="32864" y="3639"/>
                  <a:pt x="32868" y="3630"/>
                  <a:pt x="32873" y="3620"/>
                </a:cubicBezTo>
                <a:lnTo>
                  <a:pt x="32873" y="3620"/>
                </a:lnTo>
                <a:cubicBezTo>
                  <a:pt x="32865" y="3633"/>
                  <a:pt x="32858" y="3646"/>
                  <a:pt x="32850" y="3659"/>
                </a:cubicBezTo>
                <a:lnTo>
                  <a:pt x="32850" y="3659"/>
                </a:lnTo>
                <a:cubicBezTo>
                  <a:pt x="32733" y="3778"/>
                  <a:pt x="32715" y="3815"/>
                  <a:pt x="32743" y="3815"/>
                </a:cubicBezTo>
                <a:cubicBezTo>
                  <a:pt x="32748" y="3815"/>
                  <a:pt x="32755" y="3814"/>
                  <a:pt x="32763" y="3812"/>
                </a:cubicBezTo>
                <a:lnTo>
                  <a:pt x="32763" y="3812"/>
                </a:lnTo>
                <a:cubicBezTo>
                  <a:pt x="32722" y="3883"/>
                  <a:pt x="32682" y="3954"/>
                  <a:pt x="32641" y="4024"/>
                </a:cubicBezTo>
                <a:lnTo>
                  <a:pt x="32641" y="4024"/>
                </a:lnTo>
                <a:lnTo>
                  <a:pt x="32442" y="4143"/>
                </a:lnTo>
                <a:lnTo>
                  <a:pt x="32442" y="4143"/>
                </a:lnTo>
                <a:cubicBezTo>
                  <a:pt x="32778" y="3520"/>
                  <a:pt x="33114" y="2911"/>
                  <a:pt x="33413" y="2325"/>
                </a:cubicBezTo>
                <a:cubicBezTo>
                  <a:pt x="33714" y="1735"/>
                  <a:pt x="33991" y="1169"/>
                  <a:pt x="34167" y="730"/>
                </a:cubicBezTo>
                <a:lnTo>
                  <a:pt x="34167" y="730"/>
                </a:lnTo>
                <a:lnTo>
                  <a:pt x="34154" y="780"/>
                </a:lnTo>
                <a:cubicBezTo>
                  <a:pt x="34230" y="616"/>
                  <a:pt x="34292" y="453"/>
                  <a:pt x="34330" y="365"/>
                </a:cubicBezTo>
                <a:cubicBezTo>
                  <a:pt x="34318" y="327"/>
                  <a:pt x="34330" y="315"/>
                  <a:pt x="34355" y="302"/>
                </a:cubicBezTo>
                <a:lnTo>
                  <a:pt x="34372" y="302"/>
                </a:lnTo>
                <a:cubicBezTo>
                  <a:pt x="34131" y="247"/>
                  <a:pt x="33864" y="181"/>
                  <a:pt x="33564" y="101"/>
                </a:cubicBezTo>
                <a:cubicBezTo>
                  <a:pt x="33438" y="76"/>
                  <a:pt x="33312" y="38"/>
                  <a:pt x="33187"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159" name="Google Shape;159;p37"/>
          <p:cNvGrpSpPr/>
          <p:nvPr/>
        </p:nvGrpSpPr>
        <p:grpSpPr>
          <a:xfrm>
            <a:off x="10377987" y="5116640"/>
            <a:ext cx="3230204" cy="2698568"/>
            <a:chOff x="7873300" y="3899100"/>
            <a:chExt cx="1603450" cy="1339550"/>
          </a:xfrm>
        </p:grpSpPr>
        <p:sp>
          <p:nvSpPr>
            <p:cNvPr id="160" name="Google Shape;160;p37"/>
            <p:cNvSpPr/>
            <p:nvPr/>
          </p:nvSpPr>
          <p:spPr>
            <a:xfrm>
              <a:off x="9142775" y="4077850"/>
              <a:ext cx="3800" cy="4425"/>
            </a:xfrm>
            <a:custGeom>
              <a:rect b="b" l="l" r="r" t="t"/>
              <a:pathLst>
                <a:path extrusionOk="0" h="177" w="152">
                  <a:moveTo>
                    <a:pt x="152" y="1"/>
                  </a:moveTo>
                  <a:lnTo>
                    <a:pt x="152" y="1"/>
                  </a:lnTo>
                  <a:cubicBezTo>
                    <a:pt x="101" y="51"/>
                    <a:pt x="51" y="114"/>
                    <a:pt x="1" y="177"/>
                  </a:cubicBezTo>
                  <a:cubicBezTo>
                    <a:pt x="76" y="89"/>
                    <a:pt x="127" y="38"/>
                    <a:pt x="1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 name="Google Shape;161;p37"/>
            <p:cNvSpPr/>
            <p:nvPr/>
          </p:nvSpPr>
          <p:spPr>
            <a:xfrm>
              <a:off x="9136700" y="4064025"/>
              <a:ext cx="24500" cy="18350"/>
            </a:xfrm>
            <a:custGeom>
              <a:rect b="b" l="l" r="r" t="t"/>
              <a:pathLst>
                <a:path extrusionOk="0" h="734" w="980">
                  <a:moveTo>
                    <a:pt x="728" y="0"/>
                  </a:moveTo>
                  <a:cubicBezTo>
                    <a:pt x="719" y="0"/>
                    <a:pt x="708" y="0"/>
                    <a:pt x="696" y="1"/>
                  </a:cubicBezTo>
                  <a:cubicBezTo>
                    <a:pt x="5" y="503"/>
                    <a:pt x="646" y="265"/>
                    <a:pt x="18" y="692"/>
                  </a:cubicBezTo>
                  <a:cubicBezTo>
                    <a:pt x="0" y="721"/>
                    <a:pt x="0" y="733"/>
                    <a:pt x="13" y="733"/>
                  </a:cubicBezTo>
                  <a:cubicBezTo>
                    <a:pt x="71" y="733"/>
                    <a:pt x="384" y="484"/>
                    <a:pt x="428" y="484"/>
                  </a:cubicBezTo>
                  <a:cubicBezTo>
                    <a:pt x="437" y="484"/>
                    <a:pt x="435" y="494"/>
                    <a:pt x="420" y="516"/>
                  </a:cubicBezTo>
                  <a:cubicBezTo>
                    <a:pt x="746" y="153"/>
                    <a:pt x="979" y="0"/>
                    <a:pt x="728"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 name="Google Shape;162;p37"/>
            <p:cNvSpPr/>
            <p:nvPr/>
          </p:nvSpPr>
          <p:spPr>
            <a:xfrm>
              <a:off x="9358925" y="4151375"/>
              <a:ext cx="2125" cy="2225"/>
            </a:xfrm>
            <a:custGeom>
              <a:rect b="b" l="l" r="r" t="t"/>
              <a:pathLst>
                <a:path extrusionOk="0" h="89" w="85">
                  <a:moveTo>
                    <a:pt x="25" y="0"/>
                  </a:moveTo>
                  <a:cubicBezTo>
                    <a:pt x="25" y="25"/>
                    <a:pt x="13" y="50"/>
                    <a:pt x="0" y="88"/>
                  </a:cubicBezTo>
                  <a:cubicBezTo>
                    <a:pt x="84" y="12"/>
                    <a:pt x="85" y="0"/>
                    <a:pt x="67" y="0"/>
                  </a:cubicBezTo>
                  <a:cubicBezTo>
                    <a:pt x="59" y="0"/>
                    <a:pt x="48" y="2"/>
                    <a:pt x="38" y="2"/>
                  </a:cubicBezTo>
                  <a:cubicBezTo>
                    <a:pt x="33" y="2"/>
                    <a:pt x="29" y="2"/>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 name="Google Shape;163;p37"/>
            <p:cNvSpPr/>
            <p:nvPr/>
          </p:nvSpPr>
          <p:spPr>
            <a:xfrm>
              <a:off x="9229500" y="4159525"/>
              <a:ext cx="13825" cy="8825"/>
            </a:xfrm>
            <a:custGeom>
              <a:rect b="b" l="l" r="r" t="t"/>
              <a:pathLst>
                <a:path extrusionOk="0" h="353" w="553">
                  <a:moveTo>
                    <a:pt x="553" y="1"/>
                  </a:moveTo>
                  <a:lnTo>
                    <a:pt x="553" y="1"/>
                  </a:lnTo>
                  <a:cubicBezTo>
                    <a:pt x="327" y="114"/>
                    <a:pt x="151" y="227"/>
                    <a:pt x="0" y="353"/>
                  </a:cubicBezTo>
                  <a:cubicBezTo>
                    <a:pt x="251" y="240"/>
                    <a:pt x="452" y="114"/>
                    <a:pt x="55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 name="Google Shape;164;p37"/>
            <p:cNvSpPr/>
            <p:nvPr/>
          </p:nvSpPr>
          <p:spPr>
            <a:xfrm>
              <a:off x="9265625" y="3968525"/>
              <a:ext cx="325" cy="350"/>
            </a:xfrm>
            <a:custGeom>
              <a:rect b="b" l="l" r="r" t="t"/>
              <a:pathLst>
                <a:path extrusionOk="0" h="14" w="13">
                  <a:moveTo>
                    <a:pt x="0" y="1"/>
                  </a:moveTo>
                  <a:cubicBezTo>
                    <a:pt x="0" y="1"/>
                    <a:pt x="0" y="13"/>
                    <a:pt x="0" y="13"/>
                  </a:cubicBezTo>
                  <a:cubicBezTo>
                    <a:pt x="0" y="13"/>
                    <a:pt x="0" y="13"/>
                    <a:pt x="1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 name="Google Shape;165;p37"/>
            <p:cNvSpPr/>
            <p:nvPr/>
          </p:nvSpPr>
          <p:spPr>
            <a:xfrm>
              <a:off x="9265925" y="3955975"/>
              <a:ext cx="10400" cy="14475"/>
            </a:xfrm>
            <a:custGeom>
              <a:rect b="b" l="l" r="r" t="t"/>
              <a:pathLst>
                <a:path extrusionOk="0" h="579" w="416">
                  <a:moveTo>
                    <a:pt x="327" y="0"/>
                  </a:moveTo>
                  <a:cubicBezTo>
                    <a:pt x="340" y="50"/>
                    <a:pt x="315" y="113"/>
                    <a:pt x="302" y="164"/>
                  </a:cubicBezTo>
                  <a:cubicBezTo>
                    <a:pt x="277" y="214"/>
                    <a:pt x="252" y="251"/>
                    <a:pt x="227" y="289"/>
                  </a:cubicBezTo>
                  <a:cubicBezTo>
                    <a:pt x="164" y="377"/>
                    <a:pt x="101" y="427"/>
                    <a:pt x="1" y="503"/>
                  </a:cubicBezTo>
                  <a:cubicBezTo>
                    <a:pt x="139" y="528"/>
                    <a:pt x="277" y="553"/>
                    <a:pt x="415" y="578"/>
                  </a:cubicBezTo>
                  <a:cubicBezTo>
                    <a:pt x="403" y="365"/>
                    <a:pt x="378" y="176"/>
                    <a:pt x="32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 name="Google Shape;166;p37"/>
            <p:cNvSpPr/>
            <p:nvPr/>
          </p:nvSpPr>
          <p:spPr>
            <a:xfrm>
              <a:off x="7951850" y="3953775"/>
              <a:ext cx="1524900" cy="1284875"/>
            </a:xfrm>
            <a:custGeom>
              <a:rect b="b" l="l" r="r" t="t"/>
              <a:pathLst>
                <a:path extrusionOk="0" h="51395" w="60996">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 name="Google Shape;167;p37"/>
            <p:cNvSpPr/>
            <p:nvPr/>
          </p:nvSpPr>
          <p:spPr>
            <a:xfrm>
              <a:off x="8988225" y="4094500"/>
              <a:ext cx="10075" cy="6950"/>
            </a:xfrm>
            <a:custGeom>
              <a:rect b="b" l="l" r="r" t="t"/>
              <a:pathLst>
                <a:path extrusionOk="0" h="278" w="403">
                  <a:moveTo>
                    <a:pt x="403" y="1"/>
                  </a:moveTo>
                  <a:lnTo>
                    <a:pt x="403" y="1"/>
                  </a:lnTo>
                  <a:cubicBezTo>
                    <a:pt x="214" y="76"/>
                    <a:pt x="63" y="164"/>
                    <a:pt x="0" y="277"/>
                  </a:cubicBezTo>
                  <a:cubicBezTo>
                    <a:pt x="164" y="189"/>
                    <a:pt x="289" y="101"/>
                    <a:pt x="40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 name="Google Shape;168;p37"/>
            <p:cNvSpPr/>
            <p:nvPr/>
          </p:nvSpPr>
          <p:spPr>
            <a:xfrm>
              <a:off x="7873300" y="3899100"/>
              <a:ext cx="1269500" cy="1198500"/>
            </a:xfrm>
            <a:custGeom>
              <a:rect b="b" l="l" r="r" t="t"/>
              <a:pathLst>
                <a:path extrusionOk="0" h="47940" w="50780">
                  <a:moveTo>
                    <a:pt x="48367" y="4763"/>
                  </a:moveTo>
                  <a:cubicBezTo>
                    <a:pt x="48367" y="4763"/>
                    <a:pt x="48366" y="4763"/>
                    <a:pt x="48366" y="4763"/>
                  </a:cubicBezTo>
                  <a:lnTo>
                    <a:pt x="48366" y="4763"/>
                  </a:lnTo>
                  <a:cubicBezTo>
                    <a:pt x="48388" y="4776"/>
                    <a:pt x="48409" y="4789"/>
                    <a:pt x="48430" y="4801"/>
                  </a:cubicBezTo>
                  <a:lnTo>
                    <a:pt x="48367" y="4763"/>
                  </a:lnTo>
                  <a:close/>
                  <a:moveTo>
                    <a:pt x="48945" y="5442"/>
                  </a:moveTo>
                  <a:cubicBezTo>
                    <a:pt x="48936" y="5509"/>
                    <a:pt x="48941" y="5569"/>
                    <a:pt x="48944" y="5627"/>
                  </a:cubicBezTo>
                  <a:lnTo>
                    <a:pt x="48944" y="5627"/>
                  </a:lnTo>
                  <a:cubicBezTo>
                    <a:pt x="48941" y="5567"/>
                    <a:pt x="48941" y="5507"/>
                    <a:pt x="48945" y="5442"/>
                  </a:cubicBezTo>
                  <a:close/>
                  <a:moveTo>
                    <a:pt x="48944" y="5627"/>
                  </a:moveTo>
                  <a:cubicBezTo>
                    <a:pt x="48944" y="5633"/>
                    <a:pt x="48944" y="5639"/>
                    <a:pt x="48945" y="5645"/>
                  </a:cubicBezTo>
                  <a:lnTo>
                    <a:pt x="48945" y="5645"/>
                  </a:lnTo>
                  <a:cubicBezTo>
                    <a:pt x="48944" y="5639"/>
                    <a:pt x="48944" y="5633"/>
                    <a:pt x="48944" y="5627"/>
                  </a:cubicBezTo>
                  <a:close/>
                  <a:moveTo>
                    <a:pt x="36241" y="5505"/>
                  </a:moveTo>
                  <a:lnTo>
                    <a:pt x="36241" y="5505"/>
                  </a:lnTo>
                  <a:cubicBezTo>
                    <a:pt x="36199" y="5560"/>
                    <a:pt x="36135" y="5624"/>
                    <a:pt x="36061" y="5687"/>
                  </a:cubicBezTo>
                  <a:lnTo>
                    <a:pt x="36061" y="5687"/>
                  </a:lnTo>
                  <a:cubicBezTo>
                    <a:pt x="36157" y="5615"/>
                    <a:pt x="36229" y="5578"/>
                    <a:pt x="36241" y="5505"/>
                  </a:cubicBezTo>
                  <a:close/>
                  <a:moveTo>
                    <a:pt x="35575" y="5932"/>
                  </a:moveTo>
                  <a:lnTo>
                    <a:pt x="35462" y="6007"/>
                  </a:lnTo>
                  <a:cubicBezTo>
                    <a:pt x="35461" y="6010"/>
                    <a:pt x="35460" y="6012"/>
                    <a:pt x="35459" y="6014"/>
                  </a:cubicBezTo>
                  <a:lnTo>
                    <a:pt x="35459" y="6014"/>
                  </a:lnTo>
                  <a:cubicBezTo>
                    <a:pt x="35499" y="5985"/>
                    <a:pt x="35538" y="5958"/>
                    <a:pt x="35575" y="5932"/>
                  </a:cubicBezTo>
                  <a:close/>
                  <a:moveTo>
                    <a:pt x="45640" y="7126"/>
                  </a:moveTo>
                  <a:lnTo>
                    <a:pt x="45640" y="7126"/>
                  </a:lnTo>
                  <a:cubicBezTo>
                    <a:pt x="45689" y="7156"/>
                    <a:pt x="45697" y="7220"/>
                    <a:pt x="45679" y="7302"/>
                  </a:cubicBezTo>
                  <a:lnTo>
                    <a:pt x="45679" y="7302"/>
                  </a:lnTo>
                  <a:cubicBezTo>
                    <a:pt x="45651" y="7313"/>
                    <a:pt x="45621" y="7325"/>
                    <a:pt x="45590" y="7339"/>
                  </a:cubicBezTo>
                  <a:cubicBezTo>
                    <a:pt x="45430" y="7480"/>
                    <a:pt x="45445" y="7556"/>
                    <a:pt x="45266" y="7703"/>
                  </a:cubicBezTo>
                  <a:lnTo>
                    <a:pt x="45266" y="7703"/>
                  </a:lnTo>
                  <a:cubicBezTo>
                    <a:pt x="45265" y="7703"/>
                    <a:pt x="45264" y="7703"/>
                    <a:pt x="45263" y="7704"/>
                  </a:cubicBezTo>
                  <a:cubicBezTo>
                    <a:pt x="45263" y="7704"/>
                    <a:pt x="45263" y="7705"/>
                    <a:pt x="45262" y="7706"/>
                  </a:cubicBezTo>
                  <a:lnTo>
                    <a:pt x="45262" y="7706"/>
                  </a:lnTo>
                  <a:cubicBezTo>
                    <a:pt x="45218" y="7742"/>
                    <a:pt x="45161" y="7783"/>
                    <a:pt x="45088" y="7829"/>
                  </a:cubicBezTo>
                  <a:lnTo>
                    <a:pt x="45037" y="7653"/>
                  </a:lnTo>
                  <a:cubicBezTo>
                    <a:pt x="44763" y="7791"/>
                    <a:pt x="44527" y="7928"/>
                    <a:pt x="44406" y="7928"/>
                  </a:cubicBezTo>
                  <a:cubicBezTo>
                    <a:pt x="44389" y="7928"/>
                    <a:pt x="44374" y="7925"/>
                    <a:pt x="44362" y="7919"/>
                  </a:cubicBezTo>
                  <a:lnTo>
                    <a:pt x="44362" y="7919"/>
                  </a:lnTo>
                  <a:lnTo>
                    <a:pt x="45050" y="7503"/>
                  </a:lnTo>
                  <a:lnTo>
                    <a:pt x="45037" y="7402"/>
                  </a:lnTo>
                  <a:lnTo>
                    <a:pt x="45301" y="7440"/>
                  </a:lnTo>
                  <a:cubicBezTo>
                    <a:pt x="45389" y="7327"/>
                    <a:pt x="45427" y="7239"/>
                    <a:pt x="45465" y="7239"/>
                  </a:cubicBezTo>
                  <a:cubicBezTo>
                    <a:pt x="45490" y="7239"/>
                    <a:pt x="45477" y="7276"/>
                    <a:pt x="45465" y="7327"/>
                  </a:cubicBezTo>
                  <a:cubicBezTo>
                    <a:pt x="45540" y="7251"/>
                    <a:pt x="45615" y="7176"/>
                    <a:pt x="45640" y="7126"/>
                  </a:cubicBezTo>
                  <a:close/>
                  <a:moveTo>
                    <a:pt x="44422" y="8370"/>
                  </a:moveTo>
                  <a:cubicBezTo>
                    <a:pt x="44134" y="8436"/>
                    <a:pt x="43906" y="8530"/>
                    <a:pt x="43702" y="8607"/>
                  </a:cubicBezTo>
                  <a:lnTo>
                    <a:pt x="43702" y="8607"/>
                  </a:lnTo>
                  <a:cubicBezTo>
                    <a:pt x="43743" y="8552"/>
                    <a:pt x="43783" y="8497"/>
                    <a:pt x="43823" y="8442"/>
                  </a:cubicBezTo>
                  <a:lnTo>
                    <a:pt x="43823" y="8442"/>
                  </a:lnTo>
                  <a:cubicBezTo>
                    <a:pt x="44047" y="8426"/>
                    <a:pt x="44342" y="8370"/>
                    <a:pt x="44422" y="8370"/>
                  </a:cubicBezTo>
                  <a:close/>
                  <a:moveTo>
                    <a:pt x="30755" y="9413"/>
                  </a:moveTo>
                  <a:cubicBezTo>
                    <a:pt x="30746" y="9416"/>
                    <a:pt x="30735" y="9420"/>
                    <a:pt x="30725" y="9425"/>
                  </a:cubicBezTo>
                  <a:cubicBezTo>
                    <a:pt x="30735" y="9421"/>
                    <a:pt x="30745" y="9417"/>
                    <a:pt x="30755" y="9413"/>
                  </a:cubicBezTo>
                  <a:close/>
                  <a:moveTo>
                    <a:pt x="30498" y="9601"/>
                  </a:moveTo>
                  <a:lnTo>
                    <a:pt x="30498" y="9601"/>
                  </a:lnTo>
                  <a:cubicBezTo>
                    <a:pt x="30493" y="9607"/>
                    <a:pt x="30489" y="9614"/>
                    <a:pt x="30486" y="9620"/>
                  </a:cubicBezTo>
                  <a:lnTo>
                    <a:pt x="30486" y="9620"/>
                  </a:lnTo>
                  <a:lnTo>
                    <a:pt x="30498" y="9601"/>
                  </a:lnTo>
                  <a:close/>
                  <a:moveTo>
                    <a:pt x="49888" y="10026"/>
                  </a:moveTo>
                  <a:cubicBezTo>
                    <a:pt x="49892" y="10039"/>
                    <a:pt x="49896" y="10052"/>
                    <a:pt x="49900" y="10066"/>
                  </a:cubicBezTo>
                  <a:cubicBezTo>
                    <a:pt x="49896" y="10053"/>
                    <a:pt x="49892" y="10040"/>
                    <a:pt x="49888" y="10026"/>
                  </a:cubicBezTo>
                  <a:close/>
                  <a:moveTo>
                    <a:pt x="48115" y="10820"/>
                  </a:moveTo>
                  <a:lnTo>
                    <a:pt x="48128" y="10833"/>
                  </a:lnTo>
                  <a:cubicBezTo>
                    <a:pt x="48126" y="10827"/>
                    <a:pt x="48121" y="10823"/>
                    <a:pt x="48115" y="10820"/>
                  </a:cubicBezTo>
                  <a:close/>
                  <a:moveTo>
                    <a:pt x="27253" y="14314"/>
                  </a:moveTo>
                  <a:cubicBezTo>
                    <a:pt x="27298" y="14314"/>
                    <a:pt x="27049" y="14546"/>
                    <a:pt x="26402" y="15092"/>
                  </a:cubicBezTo>
                  <a:lnTo>
                    <a:pt x="26289" y="15180"/>
                  </a:lnTo>
                  <a:cubicBezTo>
                    <a:pt x="26251" y="15143"/>
                    <a:pt x="26214" y="15105"/>
                    <a:pt x="26151" y="15067"/>
                  </a:cubicBezTo>
                  <a:cubicBezTo>
                    <a:pt x="26787" y="14603"/>
                    <a:pt x="27203" y="14314"/>
                    <a:pt x="27253" y="14314"/>
                  </a:cubicBezTo>
                  <a:close/>
                  <a:moveTo>
                    <a:pt x="41280" y="15143"/>
                  </a:moveTo>
                  <a:lnTo>
                    <a:pt x="41280" y="15143"/>
                  </a:lnTo>
                  <a:cubicBezTo>
                    <a:pt x="41205" y="15180"/>
                    <a:pt x="41142" y="15206"/>
                    <a:pt x="41079" y="15243"/>
                  </a:cubicBezTo>
                  <a:lnTo>
                    <a:pt x="41066" y="15243"/>
                  </a:lnTo>
                  <a:lnTo>
                    <a:pt x="41029" y="15268"/>
                  </a:lnTo>
                  <a:cubicBezTo>
                    <a:pt x="40865" y="15356"/>
                    <a:pt x="40715" y="15432"/>
                    <a:pt x="40576" y="15495"/>
                  </a:cubicBezTo>
                  <a:cubicBezTo>
                    <a:pt x="40639" y="15419"/>
                    <a:pt x="40702" y="15369"/>
                    <a:pt x="40765" y="15331"/>
                  </a:cubicBezTo>
                  <a:lnTo>
                    <a:pt x="40840" y="15281"/>
                  </a:lnTo>
                  <a:cubicBezTo>
                    <a:pt x="40966" y="15231"/>
                    <a:pt x="41092" y="15193"/>
                    <a:pt x="41280" y="15143"/>
                  </a:cubicBezTo>
                  <a:close/>
                  <a:moveTo>
                    <a:pt x="40375" y="15545"/>
                  </a:moveTo>
                  <a:lnTo>
                    <a:pt x="40388" y="15595"/>
                  </a:lnTo>
                  <a:cubicBezTo>
                    <a:pt x="40250" y="15658"/>
                    <a:pt x="40124" y="15721"/>
                    <a:pt x="40023" y="15758"/>
                  </a:cubicBezTo>
                  <a:cubicBezTo>
                    <a:pt x="39961" y="15784"/>
                    <a:pt x="39910" y="15821"/>
                    <a:pt x="39860" y="15834"/>
                  </a:cubicBezTo>
                  <a:cubicBezTo>
                    <a:pt x="39848" y="15834"/>
                    <a:pt x="39848" y="15834"/>
                    <a:pt x="39848" y="15846"/>
                  </a:cubicBezTo>
                  <a:lnTo>
                    <a:pt x="39822" y="15846"/>
                  </a:lnTo>
                  <a:lnTo>
                    <a:pt x="39910" y="15809"/>
                  </a:lnTo>
                  <a:lnTo>
                    <a:pt x="40350" y="15557"/>
                  </a:lnTo>
                  <a:lnTo>
                    <a:pt x="40375" y="15545"/>
                  </a:lnTo>
                  <a:close/>
                  <a:moveTo>
                    <a:pt x="34182" y="15988"/>
                  </a:moveTo>
                  <a:cubicBezTo>
                    <a:pt x="34178" y="15995"/>
                    <a:pt x="34173" y="16002"/>
                    <a:pt x="34168" y="16010"/>
                  </a:cubicBezTo>
                  <a:lnTo>
                    <a:pt x="34182" y="15988"/>
                  </a:lnTo>
                  <a:close/>
                  <a:moveTo>
                    <a:pt x="36694" y="16286"/>
                  </a:moveTo>
                  <a:cubicBezTo>
                    <a:pt x="36690" y="16286"/>
                    <a:pt x="36687" y="16287"/>
                    <a:pt x="36683" y="16289"/>
                  </a:cubicBezTo>
                  <a:lnTo>
                    <a:pt x="36683" y="16289"/>
                  </a:lnTo>
                  <a:cubicBezTo>
                    <a:pt x="36687" y="16288"/>
                    <a:pt x="36690" y="16287"/>
                    <a:pt x="36694" y="16286"/>
                  </a:cubicBezTo>
                  <a:close/>
                  <a:moveTo>
                    <a:pt x="36769" y="16248"/>
                  </a:moveTo>
                  <a:cubicBezTo>
                    <a:pt x="36756" y="16248"/>
                    <a:pt x="36756" y="16261"/>
                    <a:pt x="36744" y="16261"/>
                  </a:cubicBezTo>
                  <a:cubicBezTo>
                    <a:pt x="36706" y="16286"/>
                    <a:pt x="36681" y="16299"/>
                    <a:pt x="36656" y="16311"/>
                  </a:cubicBezTo>
                  <a:cubicBezTo>
                    <a:pt x="36665" y="16302"/>
                    <a:pt x="36674" y="16293"/>
                    <a:pt x="36683" y="16289"/>
                  </a:cubicBezTo>
                  <a:lnTo>
                    <a:pt x="36683" y="16289"/>
                  </a:lnTo>
                  <a:cubicBezTo>
                    <a:pt x="36650" y="16297"/>
                    <a:pt x="36612" y="16304"/>
                    <a:pt x="36572" y="16304"/>
                  </a:cubicBezTo>
                  <a:cubicBezTo>
                    <a:pt x="36554" y="16304"/>
                    <a:pt x="36536" y="16302"/>
                    <a:pt x="36518" y="16299"/>
                  </a:cubicBezTo>
                  <a:cubicBezTo>
                    <a:pt x="36580" y="16299"/>
                    <a:pt x="36656" y="16286"/>
                    <a:pt x="36719" y="16274"/>
                  </a:cubicBezTo>
                  <a:cubicBezTo>
                    <a:pt x="36731" y="16261"/>
                    <a:pt x="36744" y="16248"/>
                    <a:pt x="36769" y="16248"/>
                  </a:cubicBezTo>
                  <a:close/>
                  <a:moveTo>
                    <a:pt x="38704" y="16286"/>
                  </a:moveTo>
                  <a:cubicBezTo>
                    <a:pt x="38761" y="16314"/>
                    <a:pt x="38803" y="16329"/>
                    <a:pt x="38837" y="16329"/>
                  </a:cubicBezTo>
                  <a:cubicBezTo>
                    <a:pt x="38848" y="16329"/>
                    <a:pt x="38858" y="16327"/>
                    <a:pt x="38867" y="16324"/>
                  </a:cubicBezTo>
                  <a:lnTo>
                    <a:pt x="38867" y="16324"/>
                  </a:lnTo>
                  <a:lnTo>
                    <a:pt x="38691" y="16424"/>
                  </a:lnTo>
                  <a:cubicBezTo>
                    <a:pt x="38666" y="16387"/>
                    <a:pt x="38666" y="16349"/>
                    <a:pt x="38704" y="16286"/>
                  </a:cubicBezTo>
                  <a:close/>
                  <a:moveTo>
                    <a:pt x="36216" y="16450"/>
                  </a:moveTo>
                  <a:lnTo>
                    <a:pt x="36279" y="16500"/>
                  </a:lnTo>
                  <a:cubicBezTo>
                    <a:pt x="36241" y="16512"/>
                    <a:pt x="36178" y="16550"/>
                    <a:pt x="36128" y="16575"/>
                  </a:cubicBezTo>
                  <a:cubicBezTo>
                    <a:pt x="36090" y="16525"/>
                    <a:pt x="36090" y="16487"/>
                    <a:pt x="36191" y="16462"/>
                  </a:cubicBezTo>
                  <a:cubicBezTo>
                    <a:pt x="36191" y="16462"/>
                    <a:pt x="36216" y="16450"/>
                    <a:pt x="36216" y="16450"/>
                  </a:cubicBezTo>
                  <a:close/>
                  <a:moveTo>
                    <a:pt x="48543" y="10041"/>
                  </a:moveTo>
                  <a:lnTo>
                    <a:pt x="48543" y="10041"/>
                  </a:lnTo>
                  <a:cubicBezTo>
                    <a:pt x="48617" y="10065"/>
                    <a:pt x="48662" y="10072"/>
                    <a:pt x="48691" y="10072"/>
                  </a:cubicBezTo>
                  <a:cubicBezTo>
                    <a:pt x="48738" y="10072"/>
                    <a:pt x="48745" y="10053"/>
                    <a:pt x="48774" y="10053"/>
                  </a:cubicBezTo>
                  <a:cubicBezTo>
                    <a:pt x="48793" y="10053"/>
                    <a:pt x="48823" y="10061"/>
                    <a:pt x="48882" y="10091"/>
                  </a:cubicBezTo>
                  <a:cubicBezTo>
                    <a:pt x="48581" y="10154"/>
                    <a:pt x="48367" y="10443"/>
                    <a:pt x="48179" y="10632"/>
                  </a:cubicBezTo>
                  <a:lnTo>
                    <a:pt x="48443" y="10644"/>
                  </a:lnTo>
                  <a:cubicBezTo>
                    <a:pt x="48393" y="10904"/>
                    <a:pt x="47916" y="10798"/>
                    <a:pt x="47806" y="10928"/>
                  </a:cubicBezTo>
                  <a:lnTo>
                    <a:pt x="47806" y="10928"/>
                  </a:lnTo>
                  <a:cubicBezTo>
                    <a:pt x="47864" y="10857"/>
                    <a:pt x="47995" y="10813"/>
                    <a:pt x="48072" y="10813"/>
                  </a:cubicBezTo>
                  <a:cubicBezTo>
                    <a:pt x="48090" y="10813"/>
                    <a:pt x="48105" y="10815"/>
                    <a:pt x="48115" y="10820"/>
                  </a:cubicBezTo>
                  <a:lnTo>
                    <a:pt x="48115" y="10820"/>
                  </a:lnTo>
                  <a:lnTo>
                    <a:pt x="47990" y="10707"/>
                  </a:lnTo>
                  <a:cubicBezTo>
                    <a:pt x="47638" y="10795"/>
                    <a:pt x="47425" y="11046"/>
                    <a:pt x="47224" y="11235"/>
                  </a:cubicBezTo>
                  <a:cubicBezTo>
                    <a:pt x="47248" y="11229"/>
                    <a:pt x="47266" y="11226"/>
                    <a:pt x="47278" y="11226"/>
                  </a:cubicBezTo>
                  <a:cubicBezTo>
                    <a:pt x="47388" y="11226"/>
                    <a:pt x="47018" y="11463"/>
                    <a:pt x="47211" y="11486"/>
                  </a:cubicBezTo>
                  <a:lnTo>
                    <a:pt x="47387" y="11385"/>
                  </a:lnTo>
                  <a:lnTo>
                    <a:pt x="47387" y="11385"/>
                  </a:lnTo>
                  <a:cubicBezTo>
                    <a:pt x="47488" y="11398"/>
                    <a:pt x="47337" y="11524"/>
                    <a:pt x="47261" y="11612"/>
                  </a:cubicBezTo>
                  <a:cubicBezTo>
                    <a:pt x="46652" y="11773"/>
                    <a:pt x="45673" y="12378"/>
                    <a:pt x="45397" y="12378"/>
                  </a:cubicBezTo>
                  <a:cubicBezTo>
                    <a:pt x="45395" y="12378"/>
                    <a:pt x="45392" y="12378"/>
                    <a:pt x="45389" y="12378"/>
                  </a:cubicBezTo>
                  <a:cubicBezTo>
                    <a:pt x="45515" y="12353"/>
                    <a:pt x="45716" y="12215"/>
                    <a:pt x="45804" y="12114"/>
                  </a:cubicBezTo>
                  <a:lnTo>
                    <a:pt x="45804" y="12114"/>
                  </a:lnTo>
                  <a:lnTo>
                    <a:pt x="45502" y="12190"/>
                  </a:lnTo>
                  <a:cubicBezTo>
                    <a:pt x="45716" y="12064"/>
                    <a:pt x="45955" y="12127"/>
                    <a:pt x="46244" y="11913"/>
                  </a:cubicBezTo>
                  <a:cubicBezTo>
                    <a:pt x="46143" y="11838"/>
                    <a:pt x="46319" y="11599"/>
                    <a:pt x="46005" y="11587"/>
                  </a:cubicBezTo>
                  <a:cubicBezTo>
                    <a:pt x="45314" y="11737"/>
                    <a:pt x="45615" y="12077"/>
                    <a:pt x="44861" y="12416"/>
                  </a:cubicBezTo>
                  <a:cubicBezTo>
                    <a:pt x="44855" y="12425"/>
                    <a:pt x="44852" y="12428"/>
                    <a:pt x="44850" y="12428"/>
                  </a:cubicBezTo>
                  <a:cubicBezTo>
                    <a:pt x="44839" y="12428"/>
                    <a:pt x="44861" y="12339"/>
                    <a:pt x="44784" y="12339"/>
                  </a:cubicBezTo>
                  <a:cubicBezTo>
                    <a:pt x="44743" y="12339"/>
                    <a:pt x="44675" y="12364"/>
                    <a:pt x="44560" y="12441"/>
                  </a:cubicBezTo>
                  <a:cubicBezTo>
                    <a:pt x="44120" y="12793"/>
                    <a:pt x="43869" y="13195"/>
                    <a:pt x="43969" y="13409"/>
                  </a:cubicBezTo>
                  <a:cubicBezTo>
                    <a:pt x="44129" y="13259"/>
                    <a:pt x="44407" y="12992"/>
                    <a:pt x="44572" y="12992"/>
                  </a:cubicBezTo>
                  <a:cubicBezTo>
                    <a:pt x="44601" y="12992"/>
                    <a:pt x="44627" y="13000"/>
                    <a:pt x="44648" y="13019"/>
                  </a:cubicBezTo>
                  <a:cubicBezTo>
                    <a:pt x="44560" y="13107"/>
                    <a:pt x="44422" y="13208"/>
                    <a:pt x="44308" y="13295"/>
                  </a:cubicBezTo>
                  <a:cubicBezTo>
                    <a:pt x="44522" y="13195"/>
                    <a:pt x="44723" y="13094"/>
                    <a:pt x="44912" y="12994"/>
                  </a:cubicBezTo>
                  <a:lnTo>
                    <a:pt x="45025" y="12944"/>
                  </a:lnTo>
                  <a:lnTo>
                    <a:pt x="45640" y="12642"/>
                  </a:lnTo>
                  <a:cubicBezTo>
                    <a:pt x="46872" y="12039"/>
                    <a:pt x="47990" y="11486"/>
                    <a:pt x="48895" y="11046"/>
                  </a:cubicBezTo>
                  <a:cubicBezTo>
                    <a:pt x="48977" y="11021"/>
                    <a:pt x="49028" y="11009"/>
                    <a:pt x="49050" y="11009"/>
                  </a:cubicBezTo>
                  <a:cubicBezTo>
                    <a:pt x="49170" y="11009"/>
                    <a:pt x="48438" y="11375"/>
                    <a:pt x="47249" y="12001"/>
                  </a:cubicBezTo>
                  <a:cubicBezTo>
                    <a:pt x="45804" y="12755"/>
                    <a:pt x="43844" y="13798"/>
                    <a:pt x="42285" y="14615"/>
                  </a:cubicBezTo>
                  <a:lnTo>
                    <a:pt x="42310" y="14565"/>
                  </a:lnTo>
                  <a:lnTo>
                    <a:pt x="42310" y="14565"/>
                  </a:lnTo>
                  <a:cubicBezTo>
                    <a:pt x="42147" y="14640"/>
                    <a:pt x="41996" y="14715"/>
                    <a:pt x="41833" y="14791"/>
                  </a:cubicBezTo>
                  <a:cubicBezTo>
                    <a:pt x="41808" y="14829"/>
                    <a:pt x="41758" y="14854"/>
                    <a:pt x="41695" y="14854"/>
                  </a:cubicBezTo>
                  <a:lnTo>
                    <a:pt x="41682" y="14854"/>
                  </a:lnTo>
                  <a:cubicBezTo>
                    <a:pt x="41644" y="14841"/>
                    <a:pt x="41594" y="14841"/>
                    <a:pt x="41544" y="14816"/>
                  </a:cubicBezTo>
                  <a:lnTo>
                    <a:pt x="41544" y="14816"/>
                  </a:lnTo>
                  <a:cubicBezTo>
                    <a:pt x="41544" y="14841"/>
                    <a:pt x="41557" y="14866"/>
                    <a:pt x="41557" y="14904"/>
                  </a:cubicBezTo>
                  <a:cubicBezTo>
                    <a:pt x="41557" y="14929"/>
                    <a:pt x="41544" y="14967"/>
                    <a:pt x="41544" y="15004"/>
                  </a:cubicBezTo>
                  <a:cubicBezTo>
                    <a:pt x="41456" y="15042"/>
                    <a:pt x="41381" y="15092"/>
                    <a:pt x="41305" y="15130"/>
                  </a:cubicBezTo>
                  <a:cubicBezTo>
                    <a:pt x="41267" y="15105"/>
                    <a:pt x="41242" y="15080"/>
                    <a:pt x="41230" y="15042"/>
                  </a:cubicBezTo>
                  <a:cubicBezTo>
                    <a:pt x="40916" y="15180"/>
                    <a:pt x="40627" y="15293"/>
                    <a:pt x="40350" y="15419"/>
                  </a:cubicBezTo>
                  <a:lnTo>
                    <a:pt x="40375" y="15532"/>
                  </a:lnTo>
                  <a:lnTo>
                    <a:pt x="40338" y="15545"/>
                  </a:lnTo>
                  <a:cubicBezTo>
                    <a:pt x="39898" y="15784"/>
                    <a:pt x="39471" y="16010"/>
                    <a:pt x="39081" y="16211"/>
                  </a:cubicBezTo>
                  <a:lnTo>
                    <a:pt x="38968" y="16274"/>
                  </a:lnTo>
                  <a:cubicBezTo>
                    <a:pt x="39031" y="16198"/>
                    <a:pt x="39056" y="16047"/>
                    <a:pt x="39106" y="15897"/>
                  </a:cubicBezTo>
                  <a:lnTo>
                    <a:pt x="39106" y="15897"/>
                  </a:lnTo>
                  <a:cubicBezTo>
                    <a:pt x="38767" y="16022"/>
                    <a:pt x="38453" y="16135"/>
                    <a:pt x="38151" y="16248"/>
                  </a:cubicBezTo>
                  <a:cubicBezTo>
                    <a:pt x="38264" y="15997"/>
                    <a:pt x="38377" y="15746"/>
                    <a:pt x="38415" y="15595"/>
                  </a:cubicBezTo>
                  <a:lnTo>
                    <a:pt x="38415" y="15595"/>
                  </a:lnTo>
                  <a:lnTo>
                    <a:pt x="38113" y="15884"/>
                  </a:lnTo>
                  <a:lnTo>
                    <a:pt x="37988" y="15846"/>
                  </a:lnTo>
                  <a:cubicBezTo>
                    <a:pt x="37812" y="15997"/>
                    <a:pt x="37699" y="16211"/>
                    <a:pt x="37611" y="16437"/>
                  </a:cubicBezTo>
                  <a:cubicBezTo>
                    <a:pt x="36706" y="16751"/>
                    <a:pt x="35902" y="17028"/>
                    <a:pt x="35060" y="17354"/>
                  </a:cubicBezTo>
                  <a:cubicBezTo>
                    <a:pt x="35173" y="17254"/>
                    <a:pt x="35299" y="17153"/>
                    <a:pt x="35399" y="17065"/>
                  </a:cubicBezTo>
                  <a:cubicBezTo>
                    <a:pt x="35462" y="17028"/>
                    <a:pt x="35525" y="17002"/>
                    <a:pt x="35588" y="16965"/>
                  </a:cubicBezTo>
                  <a:cubicBezTo>
                    <a:pt x="35592" y="16965"/>
                    <a:pt x="35596" y="16965"/>
                    <a:pt x="35600" y="16965"/>
                  </a:cubicBezTo>
                  <a:cubicBezTo>
                    <a:pt x="35761" y="16965"/>
                    <a:pt x="35866" y="16775"/>
                    <a:pt x="36003" y="16775"/>
                  </a:cubicBezTo>
                  <a:cubicBezTo>
                    <a:pt x="36030" y="16775"/>
                    <a:pt x="36059" y="16783"/>
                    <a:pt x="36090" y="16801"/>
                  </a:cubicBezTo>
                  <a:cubicBezTo>
                    <a:pt x="36115" y="16751"/>
                    <a:pt x="36178" y="16688"/>
                    <a:pt x="36229" y="16625"/>
                  </a:cubicBezTo>
                  <a:cubicBezTo>
                    <a:pt x="36216" y="16625"/>
                    <a:pt x="36203" y="16613"/>
                    <a:pt x="36191" y="16613"/>
                  </a:cubicBezTo>
                  <a:lnTo>
                    <a:pt x="36329" y="16525"/>
                  </a:lnTo>
                  <a:lnTo>
                    <a:pt x="36342" y="16538"/>
                  </a:lnTo>
                  <a:cubicBezTo>
                    <a:pt x="36379" y="16500"/>
                    <a:pt x="36404" y="16487"/>
                    <a:pt x="36442" y="16450"/>
                  </a:cubicBezTo>
                  <a:cubicBezTo>
                    <a:pt x="36555" y="16387"/>
                    <a:pt x="36656" y="16324"/>
                    <a:pt x="36781" y="16261"/>
                  </a:cubicBezTo>
                  <a:cubicBezTo>
                    <a:pt x="36857" y="16236"/>
                    <a:pt x="36945" y="16198"/>
                    <a:pt x="37033" y="16110"/>
                  </a:cubicBezTo>
                  <a:cubicBezTo>
                    <a:pt x="37598" y="16035"/>
                    <a:pt x="37963" y="15293"/>
                    <a:pt x="38616" y="15256"/>
                  </a:cubicBezTo>
                  <a:lnTo>
                    <a:pt x="38616" y="15256"/>
                  </a:lnTo>
                  <a:cubicBezTo>
                    <a:pt x="38528" y="15268"/>
                    <a:pt x="38415" y="15319"/>
                    <a:pt x="38402" y="15381"/>
                  </a:cubicBezTo>
                  <a:cubicBezTo>
                    <a:pt x="38842" y="15130"/>
                    <a:pt x="39370" y="15055"/>
                    <a:pt x="39596" y="14816"/>
                  </a:cubicBezTo>
                  <a:lnTo>
                    <a:pt x="39521" y="14715"/>
                  </a:lnTo>
                  <a:cubicBezTo>
                    <a:pt x="39822" y="14502"/>
                    <a:pt x="40049" y="14326"/>
                    <a:pt x="40312" y="14200"/>
                  </a:cubicBezTo>
                  <a:lnTo>
                    <a:pt x="40262" y="14062"/>
                  </a:lnTo>
                  <a:cubicBezTo>
                    <a:pt x="40628" y="13925"/>
                    <a:pt x="41254" y="13392"/>
                    <a:pt x="41639" y="13392"/>
                  </a:cubicBezTo>
                  <a:cubicBezTo>
                    <a:pt x="41677" y="13392"/>
                    <a:pt x="41712" y="13397"/>
                    <a:pt x="41745" y="13409"/>
                  </a:cubicBezTo>
                  <a:cubicBezTo>
                    <a:pt x="41795" y="13270"/>
                    <a:pt x="42298" y="13170"/>
                    <a:pt x="42486" y="13019"/>
                  </a:cubicBezTo>
                  <a:lnTo>
                    <a:pt x="42587" y="13094"/>
                  </a:lnTo>
                  <a:cubicBezTo>
                    <a:pt x="42889" y="12969"/>
                    <a:pt x="43052" y="12856"/>
                    <a:pt x="43203" y="12730"/>
                  </a:cubicBezTo>
                  <a:cubicBezTo>
                    <a:pt x="43881" y="12642"/>
                    <a:pt x="44296" y="12177"/>
                    <a:pt x="44799" y="11938"/>
                  </a:cubicBezTo>
                  <a:lnTo>
                    <a:pt x="44824" y="11964"/>
                  </a:lnTo>
                  <a:lnTo>
                    <a:pt x="45289" y="11637"/>
                  </a:lnTo>
                  <a:lnTo>
                    <a:pt x="45289" y="11637"/>
                  </a:lnTo>
                  <a:cubicBezTo>
                    <a:pt x="45289" y="11662"/>
                    <a:pt x="45276" y="11674"/>
                    <a:pt x="45276" y="11674"/>
                  </a:cubicBezTo>
                  <a:cubicBezTo>
                    <a:pt x="45314" y="11637"/>
                    <a:pt x="45414" y="11511"/>
                    <a:pt x="45527" y="11473"/>
                  </a:cubicBezTo>
                  <a:cubicBezTo>
                    <a:pt x="45666" y="11348"/>
                    <a:pt x="45929" y="11247"/>
                    <a:pt x="46156" y="11222"/>
                  </a:cubicBezTo>
                  <a:lnTo>
                    <a:pt x="46470" y="11071"/>
                  </a:lnTo>
                  <a:lnTo>
                    <a:pt x="46470" y="11071"/>
                  </a:lnTo>
                  <a:cubicBezTo>
                    <a:pt x="46156" y="11310"/>
                    <a:pt x="46570" y="11197"/>
                    <a:pt x="46646" y="11298"/>
                  </a:cubicBezTo>
                  <a:lnTo>
                    <a:pt x="46797" y="11122"/>
                  </a:lnTo>
                  <a:cubicBezTo>
                    <a:pt x="46896" y="11122"/>
                    <a:pt x="46752" y="11229"/>
                    <a:pt x="46828" y="11229"/>
                  </a:cubicBezTo>
                  <a:cubicBezTo>
                    <a:pt x="46838" y="11229"/>
                    <a:pt x="46852" y="11227"/>
                    <a:pt x="46872" y="11222"/>
                  </a:cubicBezTo>
                  <a:cubicBezTo>
                    <a:pt x="46985" y="11096"/>
                    <a:pt x="47375" y="10908"/>
                    <a:pt x="47450" y="10732"/>
                  </a:cubicBezTo>
                  <a:cubicBezTo>
                    <a:pt x="47428" y="10717"/>
                    <a:pt x="47397" y="10711"/>
                    <a:pt x="47360" y="10711"/>
                  </a:cubicBezTo>
                  <a:cubicBezTo>
                    <a:pt x="47334" y="10711"/>
                    <a:pt x="47305" y="10714"/>
                    <a:pt x="47274" y="10719"/>
                  </a:cubicBezTo>
                  <a:lnTo>
                    <a:pt x="47274" y="10707"/>
                  </a:lnTo>
                  <a:cubicBezTo>
                    <a:pt x="47287" y="10694"/>
                    <a:pt x="47312" y="10657"/>
                    <a:pt x="47312" y="10644"/>
                  </a:cubicBezTo>
                  <a:cubicBezTo>
                    <a:pt x="47576" y="10544"/>
                    <a:pt x="47463" y="10544"/>
                    <a:pt x="47425" y="10493"/>
                  </a:cubicBezTo>
                  <a:lnTo>
                    <a:pt x="47425" y="10493"/>
                  </a:lnTo>
                  <a:cubicBezTo>
                    <a:pt x="47471" y="10500"/>
                    <a:pt x="47513" y="10503"/>
                    <a:pt x="47552" y="10503"/>
                  </a:cubicBezTo>
                  <a:cubicBezTo>
                    <a:pt x="47751" y="10503"/>
                    <a:pt x="47863" y="10428"/>
                    <a:pt x="48013" y="10428"/>
                  </a:cubicBezTo>
                  <a:cubicBezTo>
                    <a:pt x="48049" y="10428"/>
                    <a:pt x="48087" y="10433"/>
                    <a:pt x="48128" y="10443"/>
                  </a:cubicBezTo>
                  <a:cubicBezTo>
                    <a:pt x="47940" y="10330"/>
                    <a:pt x="48807" y="10167"/>
                    <a:pt x="48543" y="10041"/>
                  </a:cubicBezTo>
                  <a:close/>
                  <a:moveTo>
                    <a:pt x="37083" y="16952"/>
                  </a:moveTo>
                  <a:cubicBezTo>
                    <a:pt x="37221" y="16965"/>
                    <a:pt x="37347" y="17028"/>
                    <a:pt x="37485" y="17078"/>
                  </a:cubicBezTo>
                  <a:lnTo>
                    <a:pt x="37284" y="17191"/>
                  </a:lnTo>
                  <a:cubicBezTo>
                    <a:pt x="37108" y="17291"/>
                    <a:pt x="36945" y="17379"/>
                    <a:pt x="36794" y="17467"/>
                  </a:cubicBezTo>
                  <a:cubicBezTo>
                    <a:pt x="36756" y="17367"/>
                    <a:pt x="36719" y="17266"/>
                    <a:pt x="36555" y="17266"/>
                  </a:cubicBezTo>
                  <a:cubicBezTo>
                    <a:pt x="36681" y="17128"/>
                    <a:pt x="36794" y="17040"/>
                    <a:pt x="36895" y="17002"/>
                  </a:cubicBezTo>
                  <a:lnTo>
                    <a:pt x="36895" y="17002"/>
                  </a:lnTo>
                  <a:cubicBezTo>
                    <a:pt x="36807" y="17078"/>
                    <a:pt x="36756" y="17166"/>
                    <a:pt x="36719" y="17254"/>
                  </a:cubicBezTo>
                  <a:lnTo>
                    <a:pt x="37108" y="17040"/>
                  </a:lnTo>
                  <a:cubicBezTo>
                    <a:pt x="37096" y="17015"/>
                    <a:pt x="37096" y="16977"/>
                    <a:pt x="37083" y="16952"/>
                  </a:cubicBezTo>
                  <a:close/>
                  <a:moveTo>
                    <a:pt x="36241" y="17530"/>
                  </a:moveTo>
                  <a:lnTo>
                    <a:pt x="36216" y="17794"/>
                  </a:lnTo>
                  <a:cubicBezTo>
                    <a:pt x="36078" y="17870"/>
                    <a:pt x="35940" y="17945"/>
                    <a:pt x="35814" y="18008"/>
                  </a:cubicBezTo>
                  <a:cubicBezTo>
                    <a:pt x="35701" y="18071"/>
                    <a:pt x="35575" y="18146"/>
                    <a:pt x="35475" y="18196"/>
                  </a:cubicBezTo>
                  <a:lnTo>
                    <a:pt x="35412" y="18234"/>
                  </a:lnTo>
                  <a:cubicBezTo>
                    <a:pt x="35324" y="18284"/>
                    <a:pt x="35248" y="18322"/>
                    <a:pt x="35186" y="18372"/>
                  </a:cubicBezTo>
                  <a:lnTo>
                    <a:pt x="35085" y="18422"/>
                  </a:lnTo>
                  <a:cubicBezTo>
                    <a:pt x="35022" y="18460"/>
                    <a:pt x="34972" y="18485"/>
                    <a:pt x="34909" y="18523"/>
                  </a:cubicBezTo>
                  <a:cubicBezTo>
                    <a:pt x="34934" y="17920"/>
                    <a:pt x="35638" y="18297"/>
                    <a:pt x="35852" y="17606"/>
                  </a:cubicBezTo>
                  <a:lnTo>
                    <a:pt x="35965" y="17895"/>
                  </a:lnTo>
                  <a:cubicBezTo>
                    <a:pt x="36015" y="17807"/>
                    <a:pt x="36103" y="17606"/>
                    <a:pt x="36241" y="17530"/>
                  </a:cubicBezTo>
                  <a:close/>
                  <a:moveTo>
                    <a:pt x="30602" y="18034"/>
                  </a:moveTo>
                  <a:cubicBezTo>
                    <a:pt x="30561" y="18078"/>
                    <a:pt x="30528" y="18118"/>
                    <a:pt x="30516" y="18147"/>
                  </a:cubicBezTo>
                  <a:lnTo>
                    <a:pt x="30516" y="18147"/>
                  </a:lnTo>
                  <a:cubicBezTo>
                    <a:pt x="30272" y="18265"/>
                    <a:pt x="30026" y="18408"/>
                    <a:pt x="29801" y="18541"/>
                  </a:cubicBezTo>
                  <a:lnTo>
                    <a:pt x="29801" y="18541"/>
                  </a:lnTo>
                  <a:cubicBezTo>
                    <a:pt x="29799" y="18539"/>
                    <a:pt x="29797" y="18537"/>
                    <a:pt x="29795" y="18535"/>
                  </a:cubicBezTo>
                  <a:lnTo>
                    <a:pt x="30248" y="18219"/>
                  </a:lnTo>
                  <a:lnTo>
                    <a:pt x="30248" y="18219"/>
                  </a:lnTo>
                  <a:cubicBezTo>
                    <a:pt x="30365" y="18158"/>
                    <a:pt x="30483" y="18096"/>
                    <a:pt x="30602" y="18034"/>
                  </a:cubicBezTo>
                  <a:close/>
                  <a:moveTo>
                    <a:pt x="26704" y="15670"/>
                  </a:moveTo>
                  <a:lnTo>
                    <a:pt x="26704" y="15670"/>
                  </a:lnTo>
                  <a:cubicBezTo>
                    <a:pt x="24203" y="17643"/>
                    <a:pt x="22306" y="19026"/>
                    <a:pt x="21602" y="19604"/>
                  </a:cubicBezTo>
                  <a:cubicBezTo>
                    <a:pt x="21577" y="19516"/>
                    <a:pt x="21514" y="19465"/>
                    <a:pt x="21451" y="19428"/>
                  </a:cubicBezTo>
                  <a:cubicBezTo>
                    <a:pt x="24228" y="17329"/>
                    <a:pt x="26528" y="15683"/>
                    <a:pt x="26704" y="15670"/>
                  </a:cubicBezTo>
                  <a:close/>
                  <a:moveTo>
                    <a:pt x="21426" y="19440"/>
                  </a:moveTo>
                  <a:lnTo>
                    <a:pt x="21426" y="19440"/>
                  </a:lnTo>
                  <a:cubicBezTo>
                    <a:pt x="21451" y="19541"/>
                    <a:pt x="21438" y="19679"/>
                    <a:pt x="21413" y="19754"/>
                  </a:cubicBezTo>
                  <a:cubicBezTo>
                    <a:pt x="21413" y="19767"/>
                    <a:pt x="21401" y="19780"/>
                    <a:pt x="21388" y="19792"/>
                  </a:cubicBezTo>
                  <a:cubicBezTo>
                    <a:pt x="21275" y="19792"/>
                    <a:pt x="21250" y="19666"/>
                    <a:pt x="21162" y="19641"/>
                  </a:cubicBezTo>
                  <a:cubicBezTo>
                    <a:pt x="21250" y="19578"/>
                    <a:pt x="21338" y="19503"/>
                    <a:pt x="21426" y="19440"/>
                  </a:cubicBezTo>
                  <a:close/>
                  <a:moveTo>
                    <a:pt x="30235" y="19981"/>
                  </a:moveTo>
                  <a:lnTo>
                    <a:pt x="30235" y="19981"/>
                  </a:lnTo>
                  <a:cubicBezTo>
                    <a:pt x="30222" y="20006"/>
                    <a:pt x="30222" y="20006"/>
                    <a:pt x="30222" y="20031"/>
                  </a:cubicBezTo>
                  <a:cubicBezTo>
                    <a:pt x="30222" y="20018"/>
                    <a:pt x="30209" y="20018"/>
                    <a:pt x="30209" y="20018"/>
                  </a:cubicBezTo>
                  <a:cubicBezTo>
                    <a:pt x="30222" y="20006"/>
                    <a:pt x="30222" y="19993"/>
                    <a:pt x="30235" y="19981"/>
                  </a:cubicBezTo>
                  <a:close/>
                  <a:moveTo>
                    <a:pt x="22004" y="19918"/>
                  </a:moveTo>
                  <a:cubicBezTo>
                    <a:pt x="21916" y="19993"/>
                    <a:pt x="21828" y="20069"/>
                    <a:pt x="21727" y="20131"/>
                  </a:cubicBezTo>
                  <a:cubicBezTo>
                    <a:pt x="21727" y="20131"/>
                    <a:pt x="21727" y="20131"/>
                    <a:pt x="21727" y="20119"/>
                  </a:cubicBezTo>
                  <a:lnTo>
                    <a:pt x="22004" y="19918"/>
                  </a:lnTo>
                  <a:close/>
                  <a:moveTo>
                    <a:pt x="32875" y="22248"/>
                  </a:moveTo>
                  <a:lnTo>
                    <a:pt x="32848" y="22268"/>
                  </a:lnTo>
                  <a:cubicBezTo>
                    <a:pt x="32858" y="22261"/>
                    <a:pt x="32867" y="22254"/>
                    <a:pt x="32875" y="22248"/>
                  </a:cubicBezTo>
                  <a:close/>
                  <a:moveTo>
                    <a:pt x="20044" y="21677"/>
                  </a:moveTo>
                  <a:lnTo>
                    <a:pt x="19440" y="22142"/>
                  </a:lnTo>
                  <a:cubicBezTo>
                    <a:pt x="19315" y="22217"/>
                    <a:pt x="19189" y="22280"/>
                    <a:pt x="19064" y="22343"/>
                  </a:cubicBezTo>
                  <a:cubicBezTo>
                    <a:pt x="19503" y="22029"/>
                    <a:pt x="19868" y="21778"/>
                    <a:pt x="20044" y="21677"/>
                  </a:cubicBezTo>
                  <a:close/>
                  <a:moveTo>
                    <a:pt x="20509" y="20998"/>
                  </a:moveTo>
                  <a:cubicBezTo>
                    <a:pt x="20521" y="21024"/>
                    <a:pt x="20521" y="21061"/>
                    <a:pt x="20521" y="21099"/>
                  </a:cubicBezTo>
                  <a:cubicBezTo>
                    <a:pt x="19755" y="21677"/>
                    <a:pt x="19038" y="22242"/>
                    <a:pt x="18347" y="22770"/>
                  </a:cubicBezTo>
                  <a:lnTo>
                    <a:pt x="18096" y="22770"/>
                  </a:lnTo>
                  <a:lnTo>
                    <a:pt x="20509" y="20998"/>
                  </a:lnTo>
                  <a:close/>
                  <a:moveTo>
                    <a:pt x="17769" y="23009"/>
                  </a:moveTo>
                  <a:cubicBezTo>
                    <a:pt x="17744" y="23034"/>
                    <a:pt x="17732" y="23047"/>
                    <a:pt x="17719" y="23072"/>
                  </a:cubicBezTo>
                  <a:lnTo>
                    <a:pt x="17694" y="23072"/>
                  </a:lnTo>
                  <a:lnTo>
                    <a:pt x="17769" y="23009"/>
                  </a:lnTo>
                  <a:close/>
                  <a:moveTo>
                    <a:pt x="17970" y="22858"/>
                  </a:moveTo>
                  <a:cubicBezTo>
                    <a:pt x="17983" y="22883"/>
                    <a:pt x="17995" y="22908"/>
                    <a:pt x="18008" y="22934"/>
                  </a:cubicBezTo>
                  <a:cubicBezTo>
                    <a:pt x="18021" y="22959"/>
                    <a:pt x="18033" y="22984"/>
                    <a:pt x="18033" y="23022"/>
                  </a:cubicBezTo>
                  <a:cubicBezTo>
                    <a:pt x="17882" y="23135"/>
                    <a:pt x="17732" y="23248"/>
                    <a:pt x="17593" y="23361"/>
                  </a:cubicBezTo>
                  <a:cubicBezTo>
                    <a:pt x="17656" y="23285"/>
                    <a:pt x="17719" y="23185"/>
                    <a:pt x="17769" y="23084"/>
                  </a:cubicBezTo>
                  <a:cubicBezTo>
                    <a:pt x="17794" y="23047"/>
                    <a:pt x="17819" y="22996"/>
                    <a:pt x="17845" y="22959"/>
                  </a:cubicBezTo>
                  <a:lnTo>
                    <a:pt x="17970" y="22858"/>
                  </a:lnTo>
                  <a:close/>
                  <a:moveTo>
                    <a:pt x="17556" y="22657"/>
                  </a:moveTo>
                  <a:cubicBezTo>
                    <a:pt x="17556" y="22720"/>
                    <a:pt x="17543" y="22795"/>
                    <a:pt x="17518" y="22871"/>
                  </a:cubicBezTo>
                  <a:cubicBezTo>
                    <a:pt x="17241" y="23084"/>
                    <a:pt x="16978" y="23273"/>
                    <a:pt x="16751" y="23449"/>
                  </a:cubicBezTo>
                  <a:cubicBezTo>
                    <a:pt x="16777" y="23373"/>
                    <a:pt x="16814" y="23298"/>
                    <a:pt x="16814" y="23248"/>
                  </a:cubicBezTo>
                  <a:cubicBezTo>
                    <a:pt x="17028" y="23072"/>
                    <a:pt x="17279" y="22871"/>
                    <a:pt x="17556" y="22657"/>
                  </a:cubicBezTo>
                  <a:close/>
                  <a:moveTo>
                    <a:pt x="16575" y="23449"/>
                  </a:moveTo>
                  <a:lnTo>
                    <a:pt x="16575" y="23449"/>
                  </a:lnTo>
                  <a:cubicBezTo>
                    <a:pt x="16550" y="23512"/>
                    <a:pt x="16525" y="23587"/>
                    <a:pt x="16525" y="23625"/>
                  </a:cubicBezTo>
                  <a:cubicBezTo>
                    <a:pt x="15964" y="24053"/>
                    <a:pt x="15609" y="24314"/>
                    <a:pt x="15579" y="24314"/>
                  </a:cubicBezTo>
                  <a:cubicBezTo>
                    <a:pt x="15550" y="24314"/>
                    <a:pt x="15843" y="24056"/>
                    <a:pt x="16575" y="23449"/>
                  </a:cubicBezTo>
                  <a:close/>
                  <a:moveTo>
                    <a:pt x="17166" y="23449"/>
                  </a:moveTo>
                  <a:cubicBezTo>
                    <a:pt x="17153" y="23474"/>
                    <a:pt x="17141" y="23512"/>
                    <a:pt x="17128" y="23524"/>
                  </a:cubicBezTo>
                  <a:cubicBezTo>
                    <a:pt x="17176" y="23563"/>
                    <a:pt x="17224" y="23579"/>
                    <a:pt x="17272" y="23579"/>
                  </a:cubicBezTo>
                  <a:cubicBezTo>
                    <a:pt x="17287" y="23579"/>
                    <a:pt x="17302" y="23577"/>
                    <a:pt x="17317" y="23574"/>
                  </a:cubicBezTo>
                  <a:lnTo>
                    <a:pt x="17317" y="23574"/>
                  </a:lnTo>
                  <a:cubicBezTo>
                    <a:pt x="16890" y="23901"/>
                    <a:pt x="16475" y="24228"/>
                    <a:pt x="16060" y="24542"/>
                  </a:cubicBezTo>
                  <a:lnTo>
                    <a:pt x="15935" y="24379"/>
                  </a:lnTo>
                  <a:lnTo>
                    <a:pt x="17166" y="23449"/>
                  </a:lnTo>
                  <a:close/>
                  <a:moveTo>
                    <a:pt x="21931" y="25478"/>
                  </a:moveTo>
                  <a:cubicBezTo>
                    <a:pt x="21812" y="25571"/>
                    <a:pt x="21685" y="25671"/>
                    <a:pt x="21552" y="25773"/>
                  </a:cubicBezTo>
                  <a:cubicBezTo>
                    <a:pt x="21385" y="25907"/>
                    <a:pt x="21211" y="26046"/>
                    <a:pt x="21037" y="26183"/>
                  </a:cubicBezTo>
                  <a:lnTo>
                    <a:pt x="21037" y="26183"/>
                  </a:lnTo>
                  <a:cubicBezTo>
                    <a:pt x="21040" y="26117"/>
                    <a:pt x="21031" y="26074"/>
                    <a:pt x="21013" y="26049"/>
                  </a:cubicBezTo>
                  <a:lnTo>
                    <a:pt x="21013" y="26049"/>
                  </a:lnTo>
                  <a:lnTo>
                    <a:pt x="21275" y="25861"/>
                  </a:lnTo>
                  <a:lnTo>
                    <a:pt x="21508" y="25689"/>
                  </a:lnTo>
                  <a:lnTo>
                    <a:pt x="21508" y="25689"/>
                  </a:lnTo>
                  <a:cubicBezTo>
                    <a:pt x="21651" y="25610"/>
                    <a:pt x="21794" y="25533"/>
                    <a:pt x="21931" y="25478"/>
                  </a:cubicBezTo>
                  <a:close/>
                  <a:moveTo>
                    <a:pt x="20883" y="25999"/>
                  </a:moveTo>
                  <a:lnTo>
                    <a:pt x="20883" y="25999"/>
                  </a:lnTo>
                  <a:cubicBezTo>
                    <a:pt x="20855" y="26021"/>
                    <a:pt x="20827" y="26042"/>
                    <a:pt x="20799" y="26064"/>
                  </a:cubicBezTo>
                  <a:lnTo>
                    <a:pt x="20799" y="26064"/>
                  </a:lnTo>
                  <a:cubicBezTo>
                    <a:pt x="20690" y="26118"/>
                    <a:pt x="20564" y="26197"/>
                    <a:pt x="20475" y="26197"/>
                  </a:cubicBezTo>
                  <a:cubicBezTo>
                    <a:pt x="20405" y="26197"/>
                    <a:pt x="20358" y="26148"/>
                    <a:pt x="20358" y="26000"/>
                  </a:cubicBezTo>
                  <a:lnTo>
                    <a:pt x="20358" y="26000"/>
                  </a:lnTo>
                  <a:cubicBezTo>
                    <a:pt x="20358" y="26000"/>
                    <a:pt x="20358" y="26000"/>
                    <a:pt x="20358" y="26000"/>
                  </a:cubicBezTo>
                  <a:lnTo>
                    <a:pt x="20358" y="26000"/>
                  </a:lnTo>
                  <a:cubicBezTo>
                    <a:pt x="20430" y="26039"/>
                    <a:pt x="20507" y="26056"/>
                    <a:pt x="20589" y="26056"/>
                  </a:cubicBezTo>
                  <a:cubicBezTo>
                    <a:pt x="20682" y="26056"/>
                    <a:pt x="20781" y="26034"/>
                    <a:pt x="20883" y="25999"/>
                  </a:cubicBezTo>
                  <a:close/>
                  <a:moveTo>
                    <a:pt x="20564" y="26251"/>
                  </a:moveTo>
                  <a:cubicBezTo>
                    <a:pt x="20556" y="26257"/>
                    <a:pt x="20548" y="26263"/>
                    <a:pt x="20540" y="26269"/>
                  </a:cubicBezTo>
                  <a:lnTo>
                    <a:pt x="20540" y="26269"/>
                  </a:lnTo>
                  <a:lnTo>
                    <a:pt x="20534" y="26264"/>
                  </a:lnTo>
                  <a:cubicBezTo>
                    <a:pt x="20544" y="26259"/>
                    <a:pt x="20554" y="26255"/>
                    <a:pt x="20564" y="26251"/>
                  </a:cubicBezTo>
                  <a:close/>
                  <a:moveTo>
                    <a:pt x="20836" y="26190"/>
                  </a:moveTo>
                  <a:cubicBezTo>
                    <a:pt x="20899" y="26190"/>
                    <a:pt x="20953" y="26199"/>
                    <a:pt x="21015" y="26200"/>
                  </a:cubicBezTo>
                  <a:lnTo>
                    <a:pt x="21015" y="26200"/>
                  </a:lnTo>
                  <a:cubicBezTo>
                    <a:pt x="20916" y="26278"/>
                    <a:pt x="20818" y="26356"/>
                    <a:pt x="20721" y="26431"/>
                  </a:cubicBezTo>
                  <a:lnTo>
                    <a:pt x="20721" y="26431"/>
                  </a:lnTo>
                  <a:lnTo>
                    <a:pt x="20613" y="26334"/>
                  </a:lnTo>
                  <a:lnTo>
                    <a:pt x="20613" y="26334"/>
                  </a:lnTo>
                  <a:lnTo>
                    <a:pt x="20815" y="26190"/>
                  </a:lnTo>
                  <a:lnTo>
                    <a:pt x="20815" y="26190"/>
                  </a:lnTo>
                  <a:cubicBezTo>
                    <a:pt x="20822" y="26190"/>
                    <a:pt x="20829" y="26190"/>
                    <a:pt x="20836" y="26190"/>
                  </a:cubicBezTo>
                  <a:close/>
                  <a:moveTo>
                    <a:pt x="17496" y="27882"/>
                  </a:moveTo>
                  <a:cubicBezTo>
                    <a:pt x="17497" y="27886"/>
                    <a:pt x="17498" y="27890"/>
                    <a:pt x="17499" y="27894"/>
                  </a:cubicBezTo>
                  <a:lnTo>
                    <a:pt x="17499" y="27894"/>
                  </a:lnTo>
                  <a:cubicBezTo>
                    <a:pt x="17448" y="27936"/>
                    <a:pt x="17398" y="27979"/>
                    <a:pt x="17348" y="28021"/>
                  </a:cubicBezTo>
                  <a:lnTo>
                    <a:pt x="17348" y="28021"/>
                  </a:lnTo>
                  <a:cubicBezTo>
                    <a:pt x="17352" y="28012"/>
                    <a:pt x="17356" y="28002"/>
                    <a:pt x="17360" y="27992"/>
                  </a:cubicBezTo>
                  <a:lnTo>
                    <a:pt x="17360" y="27992"/>
                  </a:lnTo>
                  <a:cubicBezTo>
                    <a:pt x="17405" y="27956"/>
                    <a:pt x="17450" y="27919"/>
                    <a:pt x="17496" y="27882"/>
                  </a:cubicBezTo>
                  <a:close/>
                  <a:moveTo>
                    <a:pt x="12868" y="27608"/>
                  </a:moveTo>
                  <a:cubicBezTo>
                    <a:pt x="12693" y="27759"/>
                    <a:pt x="12504" y="27910"/>
                    <a:pt x="12316" y="28073"/>
                  </a:cubicBezTo>
                  <a:lnTo>
                    <a:pt x="12152" y="28161"/>
                  </a:lnTo>
                  <a:lnTo>
                    <a:pt x="12190" y="28186"/>
                  </a:lnTo>
                  <a:cubicBezTo>
                    <a:pt x="11989" y="28350"/>
                    <a:pt x="11788" y="28525"/>
                    <a:pt x="11574" y="28701"/>
                  </a:cubicBezTo>
                  <a:cubicBezTo>
                    <a:pt x="11574" y="28676"/>
                    <a:pt x="11549" y="28639"/>
                    <a:pt x="11537" y="28613"/>
                  </a:cubicBezTo>
                  <a:lnTo>
                    <a:pt x="12868" y="27608"/>
                  </a:lnTo>
                  <a:close/>
                  <a:moveTo>
                    <a:pt x="11335" y="28764"/>
                  </a:moveTo>
                  <a:lnTo>
                    <a:pt x="11235" y="28940"/>
                  </a:lnTo>
                  <a:cubicBezTo>
                    <a:pt x="11210" y="28928"/>
                    <a:pt x="11210" y="28902"/>
                    <a:pt x="11197" y="28865"/>
                  </a:cubicBezTo>
                  <a:lnTo>
                    <a:pt x="11335" y="28764"/>
                  </a:lnTo>
                  <a:close/>
                  <a:moveTo>
                    <a:pt x="14100" y="28676"/>
                  </a:moveTo>
                  <a:lnTo>
                    <a:pt x="13120" y="29518"/>
                  </a:lnTo>
                  <a:cubicBezTo>
                    <a:pt x="13095" y="29506"/>
                    <a:pt x="13095" y="29480"/>
                    <a:pt x="13082" y="29468"/>
                  </a:cubicBezTo>
                  <a:cubicBezTo>
                    <a:pt x="13396" y="29229"/>
                    <a:pt x="13723" y="28978"/>
                    <a:pt x="14100" y="28676"/>
                  </a:cubicBezTo>
                  <a:close/>
                  <a:moveTo>
                    <a:pt x="14087" y="27784"/>
                  </a:moveTo>
                  <a:lnTo>
                    <a:pt x="14087" y="27784"/>
                  </a:lnTo>
                  <a:cubicBezTo>
                    <a:pt x="13685" y="28224"/>
                    <a:pt x="12504" y="29305"/>
                    <a:pt x="11650" y="30146"/>
                  </a:cubicBezTo>
                  <a:cubicBezTo>
                    <a:pt x="11675" y="30084"/>
                    <a:pt x="11700" y="30008"/>
                    <a:pt x="11750" y="29920"/>
                  </a:cubicBezTo>
                  <a:cubicBezTo>
                    <a:pt x="11742" y="29919"/>
                    <a:pt x="11733" y="29918"/>
                    <a:pt x="11724" y="29918"/>
                  </a:cubicBezTo>
                  <a:cubicBezTo>
                    <a:pt x="11594" y="29918"/>
                    <a:pt x="11322" y="30024"/>
                    <a:pt x="11148" y="30024"/>
                  </a:cubicBezTo>
                  <a:cubicBezTo>
                    <a:pt x="11072" y="30024"/>
                    <a:pt x="11014" y="30004"/>
                    <a:pt x="10996" y="29945"/>
                  </a:cubicBezTo>
                  <a:cubicBezTo>
                    <a:pt x="11185" y="29807"/>
                    <a:pt x="11348" y="29682"/>
                    <a:pt x="11486" y="29581"/>
                  </a:cubicBezTo>
                  <a:cubicBezTo>
                    <a:pt x="11511" y="29581"/>
                    <a:pt x="11548" y="29587"/>
                    <a:pt x="11584" y="29587"/>
                  </a:cubicBezTo>
                  <a:cubicBezTo>
                    <a:pt x="11602" y="29587"/>
                    <a:pt x="11620" y="29585"/>
                    <a:pt x="11637" y="29581"/>
                  </a:cubicBezTo>
                  <a:cubicBezTo>
                    <a:pt x="11599" y="29568"/>
                    <a:pt x="11587" y="29543"/>
                    <a:pt x="11562" y="29518"/>
                  </a:cubicBezTo>
                  <a:cubicBezTo>
                    <a:pt x="11822" y="29336"/>
                    <a:pt x="11989" y="29229"/>
                    <a:pt x="12029" y="29229"/>
                  </a:cubicBezTo>
                  <a:cubicBezTo>
                    <a:pt x="12086" y="29229"/>
                    <a:pt x="11888" y="29443"/>
                    <a:pt x="11335" y="29958"/>
                  </a:cubicBezTo>
                  <a:cubicBezTo>
                    <a:pt x="11738" y="29619"/>
                    <a:pt x="12127" y="29305"/>
                    <a:pt x="12504" y="29003"/>
                  </a:cubicBezTo>
                  <a:cubicBezTo>
                    <a:pt x="12526" y="29017"/>
                    <a:pt x="12546" y="29024"/>
                    <a:pt x="12566" y="29024"/>
                  </a:cubicBezTo>
                  <a:cubicBezTo>
                    <a:pt x="12651" y="29024"/>
                    <a:pt x="12722" y="28906"/>
                    <a:pt x="12793" y="28764"/>
                  </a:cubicBezTo>
                  <a:cubicBezTo>
                    <a:pt x="13271" y="28400"/>
                    <a:pt x="13710" y="28060"/>
                    <a:pt x="14087" y="27784"/>
                  </a:cubicBezTo>
                  <a:close/>
                  <a:moveTo>
                    <a:pt x="12982" y="29543"/>
                  </a:moveTo>
                  <a:cubicBezTo>
                    <a:pt x="13007" y="29543"/>
                    <a:pt x="13032" y="29556"/>
                    <a:pt x="13070" y="29556"/>
                  </a:cubicBezTo>
                  <a:lnTo>
                    <a:pt x="12617" y="29945"/>
                  </a:lnTo>
                  <a:lnTo>
                    <a:pt x="12466" y="29971"/>
                  </a:lnTo>
                  <a:lnTo>
                    <a:pt x="12504" y="30033"/>
                  </a:lnTo>
                  <a:lnTo>
                    <a:pt x="12001" y="30473"/>
                  </a:lnTo>
                  <a:lnTo>
                    <a:pt x="12001" y="30473"/>
                  </a:lnTo>
                  <a:lnTo>
                    <a:pt x="12014" y="30297"/>
                  </a:lnTo>
                  <a:cubicBezTo>
                    <a:pt x="12278" y="30084"/>
                    <a:pt x="12605" y="29832"/>
                    <a:pt x="12982" y="29543"/>
                  </a:cubicBezTo>
                  <a:close/>
                  <a:moveTo>
                    <a:pt x="11976" y="30322"/>
                  </a:moveTo>
                  <a:lnTo>
                    <a:pt x="11876" y="30511"/>
                  </a:lnTo>
                  <a:lnTo>
                    <a:pt x="11901" y="30561"/>
                  </a:lnTo>
                  <a:lnTo>
                    <a:pt x="11725" y="30712"/>
                  </a:lnTo>
                  <a:cubicBezTo>
                    <a:pt x="11738" y="30624"/>
                    <a:pt x="11738" y="30561"/>
                    <a:pt x="11712" y="30511"/>
                  </a:cubicBezTo>
                  <a:cubicBezTo>
                    <a:pt x="11800" y="30448"/>
                    <a:pt x="11876" y="30385"/>
                    <a:pt x="11976" y="30322"/>
                  </a:cubicBezTo>
                  <a:close/>
                  <a:moveTo>
                    <a:pt x="10355" y="32484"/>
                  </a:moveTo>
                  <a:cubicBezTo>
                    <a:pt x="10318" y="32534"/>
                    <a:pt x="10255" y="32584"/>
                    <a:pt x="10179" y="32635"/>
                  </a:cubicBezTo>
                  <a:cubicBezTo>
                    <a:pt x="10242" y="32584"/>
                    <a:pt x="10292" y="32534"/>
                    <a:pt x="10355" y="32484"/>
                  </a:cubicBezTo>
                  <a:close/>
                  <a:moveTo>
                    <a:pt x="43064" y="1"/>
                  </a:moveTo>
                  <a:cubicBezTo>
                    <a:pt x="43052" y="13"/>
                    <a:pt x="43052" y="13"/>
                    <a:pt x="43039" y="26"/>
                  </a:cubicBezTo>
                  <a:cubicBezTo>
                    <a:pt x="43027" y="26"/>
                    <a:pt x="43002" y="51"/>
                    <a:pt x="42989" y="76"/>
                  </a:cubicBezTo>
                  <a:cubicBezTo>
                    <a:pt x="42964" y="114"/>
                    <a:pt x="42926" y="164"/>
                    <a:pt x="42901" y="227"/>
                  </a:cubicBezTo>
                  <a:cubicBezTo>
                    <a:pt x="42892" y="229"/>
                    <a:pt x="42885" y="230"/>
                    <a:pt x="42878" y="230"/>
                  </a:cubicBezTo>
                  <a:cubicBezTo>
                    <a:pt x="42800" y="230"/>
                    <a:pt x="42870" y="99"/>
                    <a:pt x="42801" y="76"/>
                  </a:cubicBezTo>
                  <a:lnTo>
                    <a:pt x="42801" y="76"/>
                  </a:lnTo>
                  <a:cubicBezTo>
                    <a:pt x="42625" y="327"/>
                    <a:pt x="42499" y="466"/>
                    <a:pt x="42411" y="579"/>
                  </a:cubicBezTo>
                  <a:cubicBezTo>
                    <a:pt x="42323" y="704"/>
                    <a:pt x="42248" y="817"/>
                    <a:pt x="42059" y="1094"/>
                  </a:cubicBezTo>
                  <a:lnTo>
                    <a:pt x="41531" y="1370"/>
                  </a:lnTo>
                  <a:cubicBezTo>
                    <a:pt x="41592" y="1347"/>
                    <a:pt x="41637" y="1337"/>
                    <a:pt x="41669" y="1337"/>
                  </a:cubicBezTo>
                  <a:cubicBezTo>
                    <a:pt x="41867" y="1337"/>
                    <a:pt x="41588" y="1729"/>
                    <a:pt x="41318" y="2074"/>
                  </a:cubicBezTo>
                  <a:lnTo>
                    <a:pt x="41230" y="2099"/>
                  </a:lnTo>
                  <a:cubicBezTo>
                    <a:pt x="41318" y="1898"/>
                    <a:pt x="41381" y="1697"/>
                    <a:pt x="41293" y="1634"/>
                  </a:cubicBezTo>
                  <a:lnTo>
                    <a:pt x="41293" y="1634"/>
                  </a:lnTo>
                  <a:cubicBezTo>
                    <a:pt x="41267" y="1685"/>
                    <a:pt x="41192" y="1760"/>
                    <a:pt x="41117" y="1823"/>
                  </a:cubicBezTo>
                  <a:cubicBezTo>
                    <a:pt x="41142" y="1773"/>
                    <a:pt x="41142" y="1735"/>
                    <a:pt x="41117" y="1735"/>
                  </a:cubicBezTo>
                  <a:cubicBezTo>
                    <a:pt x="41079" y="1735"/>
                    <a:pt x="41041" y="1823"/>
                    <a:pt x="40966" y="1936"/>
                  </a:cubicBezTo>
                  <a:lnTo>
                    <a:pt x="40715" y="1886"/>
                  </a:lnTo>
                  <a:lnTo>
                    <a:pt x="40727" y="1974"/>
                  </a:lnTo>
                  <a:lnTo>
                    <a:pt x="39810" y="2526"/>
                  </a:lnTo>
                  <a:cubicBezTo>
                    <a:pt x="39345" y="3142"/>
                    <a:pt x="38980" y="3783"/>
                    <a:pt x="38063" y="4587"/>
                  </a:cubicBezTo>
                  <a:cubicBezTo>
                    <a:pt x="38214" y="4298"/>
                    <a:pt x="37963" y="4361"/>
                    <a:pt x="37875" y="4210"/>
                  </a:cubicBezTo>
                  <a:cubicBezTo>
                    <a:pt x="38252" y="4160"/>
                    <a:pt x="38578" y="3582"/>
                    <a:pt x="39106" y="3230"/>
                  </a:cubicBezTo>
                  <a:lnTo>
                    <a:pt x="39106" y="3230"/>
                  </a:lnTo>
                  <a:cubicBezTo>
                    <a:pt x="38993" y="3302"/>
                    <a:pt x="38928" y="3328"/>
                    <a:pt x="38895" y="3328"/>
                  </a:cubicBezTo>
                  <a:cubicBezTo>
                    <a:pt x="38846" y="3328"/>
                    <a:pt x="38863" y="3275"/>
                    <a:pt x="38893" y="3230"/>
                  </a:cubicBezTo>
                  <a:lnTo>
                    <a:pt x="38893" y="3230"/>
                  </a:lnTo>
                  <a:lnTo>
                    <a:pt x="38101" y="4047"/>
                  </a:lnTo>
                  <a:cubicBezTo>
                    <a:pt x="38083" y="4017"/>
                    <a:pt x="38058" y="4004"/>
                    <a:pt x="38027" y="4004"/>
                  </a:cubicBezTo>
                  <a:cubicBezTo>
                    <a:pt x="37930" y="4004"/>
                    <a:pt x="37773" y="4131"/>
                    <a:pt x="37573" y="4235"/>
                  </a:cubicBezTo>
                  <a:cubicBezTo>
                    <a:pt x="37912" y="4323"/>
                    <a:pt x="37008" y="4901"/>
                    <a:pt x="36681" y="5241"/>
                  </a:cubicBezTo>
                  <a:cubicBezTo>
                    <a:pt x="36606" y="5190"/>
                    <a:pt x="36631" y="5052"/>
                    <a:pt x="37096" y="4713"/>
                  </a:cubicBezTo>
                  <a:lnTo>
                    <a:pt x="37096" y="4713"/>
                  </a:lnTo>
                  <a:cubicBezTo>
                    <a:pt x="36481" y="4926"/>
                    <a:pt x="36643" y="5466"/>
                    <a:pt x="36055" y="5692"/>
                  </a:cubicBezTo>
                  <a:lnTo>
                    <a:pt x="36055" y="5692"/>
                  </a:lnTo>
                  <a:cubicBezTo>
                    <a:pt x="36057" y="5690"/>
                    <a:pt x="36059" y="5688"/>
                    <a:pt x="36061" y="5687"/>
                  </a:cubicBezTo>
                  <a:lnTo>
                    <a:pt x="36061" y="5687"/>
                  </a:lnTo>
                  <a:cubicBezTo>
                    <a:pt x="36058" y="5689"/>
                    <a:pt x="36056" y="5691"/>
                    <a:pt x="36053" y="5693"/>
                  </a:cubicBezTo>
                  <a:cubicBezTo>
                    <a:pt x="36053" y="5693"/>
                    <a:pt x="36054" y="5693"/>
                    <a:pt x="36055" y="5692"/>
                  </a:cubicBezTo>
                  <a:lnTo>
                    <a:pt x="36055" y="5692"/>
                  </a:lnTo>
                  <a:cubicBezTo>
                    <a:pt x="35841" y="5874"/>
                    <a:pt x="35552" y="6054"/>
                    <a:pt x="35473" y="6054"/>
                  </a:cubicBezTo>
                  <a:cubicBezTo>
                    <a:pt x="35452" y="6054"/>
                    <a:pt x="35446" y="6042"/>
                    <a:pt x="35459" y="6014"/>
                  </a:cubicBezTo>
                  <a:lnTo>
                    <a:pt x="35459" y="6014"/>
                  </a:lnTo>
                  <a:cubicBezTo>
                    <a:pt x="34677" y="6570"/>
                    <a:pt x="33326" y="7617"/>
                    <a:pt x="33338" y="7892"/>
                  </a:cubicBezTo>
                  <a:cubicBezTo>
                    <a:pt x="33313" y="7854"/>
                    <a:pt x="33263" y="7591"/>
                    <a:pt x="33276" y="7515"/>
                  </a:cubicBezTo>
                  <a:lnTo>
                    <a:pt x="33276" y="7515"/>
                  </a:lnTo>
                  <a:lnTo>
                    <a:pt x="32421" y="9149"/>
                  </a:lnTo>
                  <a:cubicBezTo>
                    <a:pt x="32421" y="8897"/>
                    <a:pt x="31680" y="8847"/>
                    <a:pt x="32233" y="8294"/>
                  </a:cubicBezTo>
                  <a:lnTo>
                    <a:pt x="32233" y="8294"/>
                  </a:lnTo>
                  <a:cubicBezTo>
                    <a:pt x="32044" y="8395"/>
                    <a:pt x="31793" y="8533"/>
                    <a:pt x="31466" y="8872"/>
                  </a:cubicBezTo>
                  <a:cubicBezTo>
                    <a:pt x="31500" y="8857"/>
                    <a:pt x="31545" y="8850"/>
                    <a:pt x="31593" y="8850"/>
                  </a:cubicBezTo>
                  <a:cubicBezTo>
                    <a:pt x="31740" y="8850"/>
                    <a:pt x="31907" y="8918"/>
                    <a:pt x="31793" y="9023"/>
                  </a:cubicBezTo>
                  <a:cubicBezTo>
                    <a:pt x="31211" y="9172"/>
                    <a:pt x="31397" y="9162"/>
                    <a:pt x="30755" y="9413"/>
                  </a:cubicBezTo>
                  <a:lnTo>
                    <a:pt x="30755" y="9413"/>
                  </a:lnTo>
                  <a:cubicBezTo>
                    <a:pt x="30765" y="9411"/>
                    <a:pt x="30774" y="9409"/>
                    <a:pt x="30783" y="9409"/>
                  </a:cubicBezTo>
                  <a:cubicBezTo>
                    <a:pt x="30922" y="9409"/>
                    <a:pt x="30893" y="9750"/>
                    <a:pt x="30624" y="9940"/>
                  </a:cubicBezTo>
                  <a:cubicBezTo>
                    <a:pt x="30636" y="9870"/>
                    <a:pt x="30437" y="9721"/>
                    <a:pt x="30486" y="9620"/>
                  </a:cubicBezTo>
                  <a:lnTo>
                    <a:pt x="30486" y="9620"/>
                  </a:lnTo>
                  <a:lnTo>
                    <a:pt x="29986" y="10370"/>
                  </a:lnTo>
                  <a:lnTo>
                    <a:pt x="29986" y="10370"/>
                  </a:lnTo>
                  <a:cubicBezTo>
                    <a:pt x="30062" y="10243"/>
                    <a:pt x="29940" y="10186"/>
                    <a:pt x="29787" y="10186"/>
                  </a:cubicBezTo>
                  <a:cubicBezTo>
                    <a:pt x="29737" y="10186"/>
                    <a:pt x="29683" y="10192"/>
                    <a:pt x="29631" y="10204"/>
                  </a:cubicBezTo>
                  <a:cubicBezTo>
                    <a:pt x="29633" y="10204"/>
                    <a:pt x="29634" y="10204"/>
                    <a:pt x="29635" y="10204"/>
                  </a:cubicBezTo>
                  <a:cubicBezTo>
                    <a:pt x="29713" y="10204"/>
                    <a:pt x="29001" y="10659"/>
                    <a:pt x="28827" y="10833"/>
                  </a:cubicBezTo>
                  <a:lnTo>
                    <a:pt x="29179" y="10657"/>
                  </a:lnTo>
                  <a:lnTo>
                    <a:pt x="29179" y="10657"/>
                  </a:lnTo>
                  <a:cubicBezTo>
                    <a:pt x="28337" y="11222"/>
                    <a:pt x="28639" y="11612"/>
                    <a:pt x="27822" y="12202"/>
                  </a:cubicBezTo>
                  <a:cubicBezTo>
                    <a:pt x="27869" y="12109"/>
                    <a:pt x="27846" y="11877"/>
                    <a:pt x="27656" y="11877"/>
                  </a:cubicBezTo>
                  <a:cubicBezTo>
                    <a:pt x="27591" y="11877"/>
                    <a:pt x="27505" y="11905"/>
                    <a:pt x="27395" y="11976"/>
                  </a:cubicBezTo>
                  <a:cubicBezTo>
                    <a:pt x="27307" y="12240"/>
                    <a:pt x="27030" y="13220"/>
                    <a:pt x="26389" y="13848"/>
                  </a:cubicBezTo>
                  <a:lnTo>
                    <a:pt x="26201" y="13874"/>
                  </a:lnTo>
                  <a:lnTo>
                    <a:pt x="25711" y="14376"/>
                  </a:lnTo>
                  <a:cubicBezTo>
                    <a:pt x="25912" y="13924"/>
                    <a:pt x="26565" y="12793"/>
                    <a:pt x="26955" y="12253"/>
                  </a:cubicBezTo>
                  <a:lnTo>
                    <a:pt x="26955" y="12253"/>
                  </a:lnTo>
                  <a:cubicBezTo>
                    <a:pt x="26616" y="12416"/>
                    <a:pt x="26817" y="12227"/>
                    <a:pt x="26364" y="12579"/>
                  </a:cubicBezTo>
                  <a:cubicBezTo>
                    <a:pt x="26350" y="12583"/>
                    <a:pt x="26339" y="12584"/>
                    <a:pt x="26330" y="12584"/>
                  </a:cubicBezTo>
                  <a:cubicBezTo>
                    <a:pt x="26201" y="12584"/>
                    <a:pt x="26549" y="12271"/>
                    <a:pt x="26666" y="12177"/>
                  </a:cubicBezTo>
                  <a:lnTo>
                    <a:pt x="26666" y="12177"/>
                  </a:lnTo>
                  <a:lnTo>
                    <a:pt x="25573" y="12931"/>
                  </a:lnTo>
                  <a:cubicBezTo>
                    <a:pt x="25736" y="13044"/>
                    <a:pt x="24869" y="13698"/>
                    <a:pt x="25007" y="13786"/>
                  </a:cubicBezTo>
                  <a:lnTo>
                    <a:pt x="26050" y="12768"/>
                  </a:lnTo>
                  <a:lnTo>
                    <a:pt x="26050" y="12768"/>
                  </a:lnTo>
                  <a:cubicBezTo>
                    <a:pt x="26201" y="12881"/>
                    <a:pt x="25698" y="13685"/>
                    <a:pt x="24932" y="14225"/>
                  </a:cubicBezTo>
                  <a:cubicBezTo>
                    <a:pt x="24911" y="14233"/>
                    <a:pt x="24893" y="14237"/>
                    <a:pt x="24878" y="14237"/>
                  </a:cubicBezTo>
                  <a:cubicBezTo>
                    <a:pt x="24722" y="14237"/>
                    <a:pt x="24865" y="13858"/>
                    <a:pt x="24819" y="13823"/>
                  </a:cubicBezTo>
                  <a:lnTo>
                    <a:pt x="24819" y="13823"/>
                  </a:lnTo>
                  <a:cubicBezTo>
                    <a:pt x="24756" y="13936"/>
                    <a:pt x="24178" y="14452"/>
                    <a:pt x="24077" y="14464"/>
                  </a:cubicBezTo>
                  <a:lnTo>
                    <a:pt x="24341" y="14150"/>
                  </a:lnTo>
                  <a:lnTo>
                    <a:pt x="24341" y="14150"/>
                  </a:lnTo>
                  <a:cubicBezTo>
                    <a:pt x="23876" y="14414"/>
                    <a:pt x="23813" y="14866"/>
                    <a:pt x="23198" y="15105"/>
                  </a:cubicBezTo>
                  <a:cubicBezTo>
                    <a:pt x="23022" y="15231"/>
                    <a:pt x="22532" y="15306"/>
                    <a:pt x="22569" y="15419"/>
                  </a:cubicBezTo>
                  <a:cubicBezTo>
                    <a:pt x="22589" y="15417"/>
                    <a:pt x="22609" y="15416"/>
                    <a:pt x="22630" y="15416"/>
                  </a:cubicBezTo>
                  <a:cubicBezTo>
                    <a:pt x="23026" y="15416"/>
                    <a:pt x="23432" y="15872"/>
                    <a:pt x="23348" y="16123"/>
                  </a:cubicBezTo>
                  <a:cubicBezTo>
                    <a:pt x="23273" y="16161"/>
                    <a:pt x="22318" y="16651"/>
                    <a:pt x="22054" y="16713"/>
                  </a:cubicBezTo>
                  <a:cubicBezTo>
                    <a:pt x="22031" y="16719"/>
                    <a:pt x="22010" y="16721"/>
                    <a:pt x="21993" y="16721"/>
                  </a:cubicBezTo>
                  <a:cubicBezTo>
                    <a:pt x="21928" y="16721"/>
                    <a:pt x="21906" y="16685"/>
                    <a:pt x="21916" y="16625"/>
                  </a:cubicBezTo>
                  <a:lnTo>
                    <a:pt x="21916" y="16625"/>
                  </a:lnTo>
                  <a:cubicBezTo>
                    <a:pt x="21476" y="16977"/>
                    <a:pt x="20923" y="17417"/>
                    <a:pt x="20295" y="17920"/>
                  </a:cubicBezTo>
                  <a:cubicBezTo>
                    <a:pt x="19993" y="18159"/>
                    <a:pt x="19679" y="18410"/>
                    <a:pt x="19340" y="18674"/>
                  </a:cubicBezTo>
                  <a:cubicBezTo>
                    <a:pt x="18674" y="19214"/>
                    <a:pt x="17933" y="19805"/>
                    <a:pt x="17191" y="20408"/>
                  </a:cubicBezTo>
                  <a:cubicBezTo>
                    <a:pt x="16475" y="20973"/>
                    <a:pt x="15746" y="21564"/>
                    <a:pt x="15030" y="22142"/>
                  </a:cubicBezTo>
                  <a:lnTo>
                    <a:pt x="15017" y="22154"/>
                  </a:lnTo>
                  <a:cubicBezTo>
                    <a:pt x="14866" y="22280"/>
                    <a:pt x="14716" y="22393"/>
                    <a:pt x="14565" y="22519"/>
                  </a:cubicBezTo>
                  <a:cubicBezTo>
                    <a:pt x="14364" y="22682"/>
                    <a:pt x="14150" y="22858"/>
                    <a:pt x="13937" y="23022"/>
                  </a:cubicBezTo>
                  <a:cubicBezTo>
                    <a:pt x="13911" y="23047"/>
                    <a:pt x="13886" y="23072"/>
                    <a:pt x="13849" y="23110"/>
                  </a:cubicBezTo>
                  <a:cubicBezTo>
                    <a:pt x="13836" y="23110"/>
                    <a:pt x="13824" y="23122"/>
                    <a:pt x="13811" y="23135"/>
                  </a:cubicBezTo>
                  <a:cubicBezTo>
                    <a:pt x="13283" y="23574"/>
                    <a:pt x="12768" y="24002"/>
                    <a:pt x="12265" y="24416"/>
                  </a:cubicBezTo>
                  <a:cubicBezTo>
                    <a:pt x="12039" y="24605"/>
                    <a:pt x="11813" y="24793"/>
                    <a:pt x="11599" y="24982"/>
                  </a:cubicBezTo>
                  <a:cubicBezTo>
                    <a:pt x="11461" y="25107"/>
                    <a:pt x="11323" y="25221"/>
                    <a:pt x="11197" y="25334"/>
                  </a:cubicBezTo>
                  <a:lnTo>
                    <a:pt x="11185" y="25334"/>
                  </a:lnTo>
                  <a:cubicBezTo>
                    <a:pt x="11147" y="25359"/>
                    <a:pt x="11122" y="25397"/>
                    <a:pt x="11084" y="25422"/>
                  </a:cubicBezTo>
                  <a:lnTo>
                    <a:pt x="10996" y="25510"/>
                  </a:lnTo>
                  <a:lnTo>
                    <a:pt x="10984" y="25510"/>
                  </a:lnTo>
                  <a:cubicBezTo>
                    <a:pt x="9991" y="26352"/>
                    <a:pt x="9149" y="27105"/>
                    <a:pt x="8571" y="27646"/>
                  </a:cubicBezTo>
                  <a:cubicBezTo>
                    <a:pt x="8420" y="27797"/>
                    <a:pt x="8295" y="27910"/>
                    <a:pt x="8169" y="28023"/>
                  </a:cubicBezTo>
                  <a:cubicBezTo>
                    <a:pt x="8018" y="28174"/>
                    <a:pt x="7892" y="28299"/>
                    <a:pt x="7817" y="28400"/>
                  </a:cubicBezTo>
                  <a:lnTo>
                    <a:pt x="7804" y="28400"/>
                  </a:lnTo>
                  <a:cubicBezTo>
                    <a:pt x="7754" y="28463"/>
                    <a:pt x="7716" y="28500"/>
                    <a:pt x="7704" y="28525"/>
                  </a:cubicBezTo>
                  <a:cubicBezTo>
                    <a:pt x="7682" y="28562"/>
                    <a:pt x="7681" y="28582"/>
                    <a:pt x="7704" y="28582"/>
                  </a:cubicBezTo>
                  <a:cubicBezTo>
                    <a:pt x="7721" y="28582"/>
                    <a:pt x="7750" y="28572"/>
                    <a:pt x="7792" y="28551"/>
                  </a:cubicBezTo>
                  <a:cubicBezTo>
                    <a:pt x="7817" y="28538"/>
                    <a:pt x="7842" y="28513"/>
                    <a:pt x="7880" y="28500"/>
                  </a:cubicBezTo>
                  <a:cubicBezTo>
                    <a:pt x="7867" y="28488"/>
                    <a:pt x="7918" y="28437"/>
                    <a:pt x="7993" y="28362"/>
                  </a:cubicBezTo>
                  <a:cubicBezTo>
                    <a:pt x="8093" y="28249"/>
                    <a:pt x="8282" y="28086"/>
                    <a:pt x="8521" y="27859"/>
                  </a:cubicBezTo>
                  <a:cubicBezTo>
                    <a:pt x="8533" y="27847"/>
                    <a:pt x="8521" y="27847"/>
                    <a:pt x="8533" y="27834"/>
                  </a:cubicBezTo>
                  <a:cubicBezTo>
                    <a:pt x="8960" y="27457"/>
                    <a:pt x="9539" y="26930"/>
                    <a:pt x="10205" y="26352"/>
                  </a:cubicBezTo>
                  <a:cubicBezTo>
                    <a:pt x="10380" y="26201"/>
                    <a:pt x="10556" y="26050"/>
                    <a:pt x="10745" y="25887"/>
                  </a:cubicBezTo>
                  <a:lnTo>
                    <a:pt x="10845" y="25811"/>
                  </a:lnTo>
                  <a:cubicBezTo>
                    <a:pt x="10984" y="25686"/>
                    <a:pt x="11122" y="25560"/>
                    <a:pt x="11273" y="25434"/>
                  </a:cubicBezTo>
                  <a:cubicBezTo>
                    <a:pt x="11537" y="25221"/>
                    <a:pt x="11800" y="25007"/>
                    <a:pt x="12064" y="24781"/>
                  </a:cubicBezTo>
                  <a:cubicBezTo>
                    <a:pt x="12630" y="24316"/>
                    <a:pt x="13195" y="23863"/>
                    <a:pt x="13736" y="23436"/>
                  </a:cubicBezTo>
                  <a:cubicBezTo>
                    <a:pt x="14062" y="23185"/>
                    <a:pt x="14364" y="22946"/>
                    <a:pt x="14653" y="22733"/>
                  </a:cubicBezTo>
                  <a:lnTo>
                    <a:pt x="14653" y="22733"/>
                  </a:lnTo>
                  <a:cubicBezTo>
                    <a:pt x="14402" y="22959"/>
                    <a:pt x="14113" y="23210"/>
                    <a:pt x="13773" y="23524"/>
                  </a:cubicBezTo>
                  <a:cubicBezTo>
                    <a:pt x="12906" y="24278"/>
                    <a:pt x="11750" y="25283"/>
                    <a:pt x="10355" y="26515"/>
                  </a:cubicBezTo>
                  <a:cubicBezTo>
                    <a:pt x="9727" y="27055"/>
                    <a:pt x="9048" y="27658"/>
                    <a:pt x="8320" y="28299"/>
                  </a:cubicBezTo>
                  <a:cubicBezTo>
                    <a:pt x="8232" y="28375"/>
                    <a:pt x="8156" y="28450"/>
                    <a:pt x="8056" y="28538"/>
                  </a:cubicBezTo>
                  <a:cubicBezTo>
                    <a:pt x="7955" y="28626"/>
                    <a:pt x="7855" y="28714"/>
                    <a:pt x="7754" y="28802"/>
                  </a:cubicBezTo>
                  <a:cubicBezTo>
                    <a:pt x="7880" y="28726"/>
                    <a:pt x="8031" y="28626"/>
                    <a:pt x="8194" y="28513"/>
                  </a:cubicBezTo>
                  <a:cubicBezTo>
                    <a:pt x="8207" y="28500"/>
                    <a:pt x="8219" y="28488"/>
                    <a:pt x="8232" y="28475"/>
                  </a:cubicBezTo>
                  <a:cubicBezTo>
                    <a:pt x="8621" y="28199"/>
                    <a:pt x="9111" y="27809"/>
                    <a:pt x="9677" y="27344"/>
                  </a:cubicBezTo>
                  <a:lnTo>
                    <a:pt x="9714" y="27319"/>
                  </a:lnTo>
                  <a:cubicBezTo>
                    <a:pt x="9802" y="27244"/>
                    <a:pt x="9890" y="27168"/>
                    <a:pt x="9991" y="27093"/>
                  </a:cubicBezTo>
                  <a:cubicBezTo>
                    <a:pt x="10318" y="26804"/>
                    <a:pt x="10669" y="26515"/>
                    <a:pt x="11046" y="26201"/>
                  </a:cubicBezTo>
                  <a:cubicBezTo>
                    <a:pt x="11046" y="26188"/>
                    <a:pt x="11059" y="26188"/>
                    <a:pt x="11059" y="26188"/>
                  </a:cubicBezTo>
                  <a:cubicBezTo>
                    <a:pt x="11335" y="25949"/>
                    <a:pt x="11637" y="25698"/>
                    <a:pt x="11939" y="25447"/>
                  </a:cubicBezTo>
                  <a:cubicBezTo>
                    <a:pt x="12429" y="25032"/>
                    <a:pt x="12944" y="24605"/>
                    <a:pt x="13472" y="24165"/>
                  </a:cubicBezTo>
                  <a:cubicBezTo>
                    <a:pt x="13484" y="24152"/>
                    <a:pt x="13497" y="24140"/>
                    <a:pt x="13509" y="24127"/>
                  </a:cubicBezTo>
                  <a:cubicBezTo>
                    <a:pt x="13522" y="24115"/>
                    <a:pt x="13534" y="24102"/>
                    <a:pt x="13547" y="24090"/>
                  </a:cubicBezTo>
                  <a:cubicBezTo>
                    <a:pt x="14728" y="23110"/>
                    <a:pt x="15972" y="22104"/>
                    <a:pt x="17166" y="21187"/>
                  </a:cubicBezTo>
                  <a:cubicBezTo>
                    <a:pt x="17367" y="21036"/>
                    <a:pt x="17568" y="20885"/>
                    <a:pt x="17757" y="20735"/>
                  </a:cubicBezTo>
                  <a:cubicBezTo>
                    <a:pt x="17782" y="20709"/>
                    <a:pt x="17807" y="20697"/>
                    <a:pt x="17845" y="20672"/>
                  </a:cubicBezTo>
                  <a:cubicBezTo>
                    <a:pt x="17983" y="20571"/>
                    <a:pt x="18134" y="20458"/>
                    <a:pt x="18272" y="20358"/>
                  </a:cubicBezTo>
                  <a:lnTo>
                    <a:pt x="18272" y="20358"/>
                  </a:lnTo>
                  <a:cubicBezTo>
                    <a:pt x="18159" y="20446"/>
                    <a:pt x="18058" y="20533"/>
                    <a:pt x="17958" y="20609"/>
                  </a:cubicBezTo>
                  <a:cubicBezTo>
                    <a:pt x="17794" y="20747"/>
                    <a:pt x="17631" y="20873"/>
                    <a:pt x="17480" y="20986"/>
                  </a:cubicBezTo>
                  <a:lnTo>
                    <a:pt x="17468" y="20998"/>
                  </a:lnTo>
                  <a:cubicBezTo>
                    <a:pt x="17392" y="21061"/>
                    <a:pt x="17292" y="21137"/>
                    <a:pt x="17216" y="21199"/>
                  </a:cubicBezTo>
                  <a:lnTo>
                    <a:pt x="17216" y="21212"/>
                  </a:lnTo>
                  <a:cubicBezTo>
                    <a:pt x="16827" y="21514"/>
                    <a:pt x="16525" y="21765"/>
                    <a:pt x="16286" y="21953"/>
                  </a:cubicBezTo>
                  <a:cubicBezTo>
                    <a:pt x="16148" y="22079"/>
                    <a:pt x="16010" y="22205"/>
                    <a:pt x="15872" y="22305"/>
                  </a:cubicBezTo>
                  <a:cubicBezTo>
                    <a:pt x="15649" y="22494"/>
                    <a:pt x="15557" y="22578"/>
                    <a:pt x="15571" y="22578"/>
                  </a:cubicBezTo>
                  <a:cubicBezTo>
                    <a:pt x="15640" y="22578"/>
                    <a:pt x="18301" y="20521"/>
                    <a:pt x="20735" y="18724"/>
                  </a:cubicBezTo>
                  <a:cubicBezTo>
                    <a:pt x="21288" y="18309"/>
                    <a:pt x="21815" y="17920"/>
                    <a:pt x="22306" y="17568"/>
                  </a:cubicBezTo>
                  <a:lnTo>
                    <a:pt x="22343" y="17543"/>
                  </a:lnTo>
                  <a:cubicBezTo>
                    <a:pt x="23085" y="16990"/>
                    <a:pt x="23713" y="16538"/>
                    <a:pt x="24128" y="16261"/>
                  </a:cubicBezTo>
                  <a:lnTo>
                    <a:pt x="24128" y="16261"/>
                  </a:lnTo>
                  <a:cubicBezTo>
                    <a:pt x="21954" y="17907"/>
                    <a:pt x="19780" y="19566"/>
                    <a:pt x="17618" y="21262"/>
                  </a:cubicBezTo>
                  <a:cubicBezTo>
                    <a:pt x="17172" y="21672"/>
                    <a:pt x="17005" y="21849"/>
                    <a:pt x="17051" y="21849"/>
                  </a:cubicBezTo>
                  <a:cubicBezTo>
                    <a:pt x="17146" y="21849"/>
                    <a:pt x="18156" y="21090"/>
                    <a:pt x="19503" y="20056"/>
                  </a:cubicBezTo>
                  <a:cubicBezTo>
                    <a:pt x="21514" y="18535"/>
                    <a:pt x="24291" y="16437"/>
                    <a:pt x="25912" y="15243"/>
                  </a:cubicBezTo>
                  <a:cubicBezTo>
                    <a:pt x="25912" y="15306"/>
                    <a:pt x="25950" y="15369"/>
                    <a:pt x="25950" y="15419"/>
                  </a:cubicBezTo>
                  <a:cubicBezTo>
                    <a:pt x="23059" y="17543"/>
                    <a:pt x="20169" y="19692"/>
                    <a:pt x="17304" y="21891"/>
                  </a:cubicBezTo>
                  <a:lnTo>
                    <a:pt x="19729" y="20219"/>
                  </a:lnTo>
                  <a:lnTo>
                    <a:pt x="19729" y="20219"/>
                  </a:lnTo>
                  <a:cubicBezTo>
                    <a:pt x="17267" y="22117"/>
                    <a:pt x="14804" y="24052"/>
                    <a:pt x="12353" y="26037"/>
                  </a:cubicBezTo>
                  <a:cubicBezTo>
                    <a:pt x="15130" y="23901"/>
                    <a:pt x="16186" y="23160"/>
                    <a:pt x="16299" y="23147"/>
                  </a:cubicBezTo>
                  <a:cubicBezTo>
                    <a:pt x="16412" y="23147"/>
                    <a:pt x="15583" y="23876"/>
                    <a:pt x="14615" y="24781"/>
                  </a:cubicBezTo>
                  <a:cubicBezTo>
                    <a:pt x="16487" y="23248"/>
                    <a:pt x="18850" y="21401"/>
                    <a:pt x="20986" y="19780"/>
                  </a:cubicBezTo>
                  <a:lnTo>
                    <a:pt x="20986" y="19780"/>
                  </a:lnTo>
                  <a:cubicBezTo>
                    <a:pt x="21089" y="20057"/>
                    <a:pt x="20594" y="20158"/>
                    <a:pt x="20797" y="20158"/>
                  </a:cubicBezTo>
                  <a:cubicBezTo>
                    <a:pt x="20842" y="20158"/>
                    <a:pt x="20921" y="20153"/>
                    <a:pt x="21049" y="20144"/>
                  </a:cubicBezTo>
                  <a:lnTo>
                    <a:pt x="21049" y="20144"/>
                  </a:lnTo>
                  <a:cubicBezTo>
                    <a:pt x="21011" y="20194"/>
                    <a:pt x="20974" y="20244"/>
                    <a:pt x="20936" y="20270"/>
                  </a:cubicBezTo>
                  <a:lnTo>
                    <a:pt x="20848" y="20332"/>
                  </a:lnTo>
                  <a:cubicBezTo>
                    <a:pt x="20710" y="20420"/>
                    <a:pt x="20559" y="20420"/>
                    <a:pt x="20320" y="20621"/>
                  </a:cubicBezTo>
                  <a:cubicBezTo>
                    <a:pt x="20345" y="20634"/>
                    <a:pt x="20370" y="20659"/>
                    <a:pt x="20395" y="20684"/>
                  </a:cubicBezTo>
                  <a:cubicBezTo>
                    <a:pt x="19440" y="21401"/>
                    <a:pt x="18498" y="22117"/>
                    <a:pt x="17706" y="22720"/>
                  </a:cubicBezTo>
                  <a:cubicBezTo>
                    <a:pt x="17719" y="22670"/>
                    <a:pt x="17681" y="22632"/>
                    <a:pt x="17618" y="22594"/>
                  </a:cubicBezTo>
                  <a:cubicBezTo>
                    <a:pt x="17807" y="22444"/>
                    <a:pt x="18008" y="22280"/>
                    <a:pt x="18234" y="22104"/>
                  </a:cubicBezTo>
                  <a:lnTo>
                    <a:pt x="18234" y="22104"/>
                  </a:lnTo>
                  <a:cubicBezTo>
                    <a:pt x="18021" y="22268"/>
                    <a:pt x="17807" y="22431"/>
                    <a:pt x="17593" y="22594"/>
                  </a:cubicBezTo>
                  <a:cubicBezTo>
                    <a:pt x="17581" y="22582"/>
                    <a:pt x="17568" y="22569"/>
                    <a:pt x="17530" y="22557"/>
                  </a:cubicBezTo>
                  <a:lnTo>
                    <a:pt x="17530" y="22557"/>
                  </a:lnTo>
                  <a:cubicBezTo>
                    <a:pt x="17543" y="22582"/>
                    <a:pt x="17543" y="22607"/>
                    <a:pt x="17543" y="22632"/>
                  </a:cubicBezTo>
                  <a:cubicBezTo>
                    <a:pt x="17304" y="22820"/>
                    <a:pt x="17053" y="23009"/>
                    <a:pt x="16814" y="23197"/>
                  </a:cubicBezTo>
                  <a:cubicBezTo>
                    <a:pt x="16811" y="23192"/>
                    <a:pt x="16807" y="23189"/>
                    <a:pt x="16799" y="23189"/>
                  </a:cubicBezTo>
                  <a:cubicBezTo>
                    <a:pt x="16774" y="23189"/>
                    <a:pt x="16717" y="23226"/>
                    <a:pt x="16601" y="23323"/>
                  </a:cubicBezTo>
                  <a:cubicBezTo>
                    <a:pt x="16613" y="23336"/>
                    <a:pt x="16601" y="23348"/>
                    <a:pt x="16601" y="23373"/>
                  </a:cubicBezTo>
                  <a:cubicBezTo>
                    <a:pt x="15080" y="24555"/>
                    <a:pt x="13610" y="25698"/>
                    <a:pt x="12089" y="26955"/>
                  </a:cubicBezTo>
                  <a:cubicBezTo>
                    <a:pt x="10324" y="28482"/>
                    <a:pt x="9874" y="28950"/>
                    <a:pt x="9964" y="28950"/>
                  </a:cubicBezTo>
                  <a:cubicBezTo>
                    <a:pt x="9983" y="28950"/>
                    <a:pt x="10029" y="28928"/>
                    <a:pt x="10091" y="28890"/>
                  </a:cubicBezTo>
                  <a:cubicBezTo>
                    <a:pt x="10440" y="28691"/>
                    <a:pt x="11331" y="28035"/>
                    <a:pt x="11409" y="28035"/>
                  </a:cubicBezTo>
                  <a:cubicBezTo>
                    <a:pt x="11410" y="28035"/>
                    <a:pt x="11410" y="28035"/>
                    <a:pt x="11411" y="28035"/>
                  </a:cubicBezTo>
                  <a:cubicBezTo>
                    <a:pt x="11624" y="27809"/>
                    <a:pt x="11951" y="27482"/>
                    <a:pt x="12831" y="26729"/>
                  </a:cubicBezTo>
                  <a:cubicBezTo>
                    <a:pt x="13811" y="25975"/>
                    <a:pt x="14804" y="25221"/>
                    <a:pt x="15784" y="24479"/>
                  </a:cubicBezTo>
                  <a:cubicBezTo>
                    <a:pt x="15884" y="24479"/>
                    <a:pt x="15947" y="24517"/>
                    <a:pt x="16048" y="24542"/>
                  </a:cubicBezTo>
                  <a:lnTo>
                    <a:pt x="15683" y="24831"/>
                  </a:lnTo>
                  <a:cubicBezTo>
                    <a:pt x="16073" y="24555"/>
                    <a:pt x="17091" y="23788"/>
                    <a:pt x="18058" y="23072"/>
                  </a:cubicBezTo>
                  <a:cubicBezTo>
                    <a:pt x="18071" y="23097"/>
                    <a:pt x="18083" y="23122"/>
                    <a:pt x="18083" y="23147"/>
                  </a:cubicBezTo>
                  <a:cubicBezTo>
                    <a:pt x="18083" y="23160"/>
                    <a:pt x="18083" y="23172"/>
                    <a:pt x="18083" y="23197"/>
                  </a:cubicBezTo>
                  <a:cubicBezTo>
                    <a:pt x="16349" y="24555"/>
                    <a:pt x="14640" y="25912"/>
                    <a:pt x="13082" y="27181"/>
                  </a:cubicBezTo>
                  <a:cubicBezTo>
                    <a:pt x="12868" y="27357"/>
                    <a:pt x="12667" y="27520"/>
                    <a:pt x="12466" y="27684"/>
                  </a:cubicBezTo>
                  <a:cubicBezTo>
                    <a:pt x="12014" y="28048"/>
                    <a:pt x="11574" y="28400"/>
                    <a:pt x="11160" y="28752"/>
                  </a:cubicBezTo>
                  <a:cubicBezTo>
                    <a:pt x="11152" y="28737"/>
                    <a:pt x="11140" y="28731"/>
                    <a:pt x="11125" y="28731"/>
                  </a:cubicBezTo>
                  <a:cubicBezTo>
                    <a:pt x="11113" y="28731"/>
                    <a:pt x="11100" y="28734"/>
                    <a:pt x="11084" y="28739"/>
                  </a:cubicBezTo>
                  <a:cubicBezTo>
                    <a:pt x="11097" y="28752"/>
                    <a:pt x="11109" y="28764"/>
                    <a:pt x="11109" y="28789"/>
                  </a:cubicBezTo>
                  <a:cubicBezTo>
                    <a:pt x="11046" y="28840"/>
                    <a:pt x="10971" y="28902"/>
                    <a:pt x="10896" y="28965"/>
                  </a:cubicBezTo>
                  <a:cubicBezTo>
                    <a:pt x="10745" y="29091"/>
                    <a:pt x="10581" y="29229"/>
                    <a:pt x="10431" y="29355"/>
                  </a:cubicBezTo>
                  <a:cubicBezTo>
                    <a:pt x="10280" y="29468"/>
                    <a:pt x="10142" y="29594"/>
                    <a:pt x="10003" y="29707"/>
                  </a:cubicBezTo>
                  <a:cubicBezTo>
                    <a:pt x="9853" y="29832"/>
                    <a:pt x="9702" y="29958"/>
                    <a:pt x="9551" y="30071"/>
                  </a:cubicBezTo>
                  <a:cubicBezTo>
                    <a:pt x="9400" y="30197"/>
                    <a:pt x="9250" y="30335"/>
                    <a:pt x="9099" y="30448"/>
                  </a:cubicBezTo>
                  <a:cubicBezTo>
                    <a:pt x="8697" y="30800"/>
                    <a:pt x="8307" y="31127"/>
                    <a:pt x="7955" y="31416"/>
                  </a:cubicBezTo>
                  <a:cubicBezTo>
                    <a:pt x="7867" y="31491"/>
                    <a:pt x="7767" y="31566"/>
                    <a:pt x="7679" y="31642"/>
                  </a:cubicBezTo>
                  <a:cubicBezTo>
                    <a:pt x="8835" y="30712"/>
                    <a:pt x="9978" y="29807"/>
                    <a:pt x="11134" y="28928"/>
                  </a:cubicBezTo>
                  <a:lnTo>
                    <a:pt x="11134" y="28928"/>
                  </a:lnTo>
                  <a:cubicBezTo>
                    <a:pt x="11134" y="29003"/>
                    <a:pt x="11109" y="29078"/>
                    <a:pt x="11059" y="29154"/>
                  </a:cubicBezTo>
                  <a:cubicBezTo>
                    <a:pt x="10971" y="29229"/>
                    <a:pt x="10896" y="29305"/>
                    <a:pt x="10808" y="29380"/>
                  </a:cubicBezTo>
                  <a:cubicBezTo>
                    <a:pt x="10745" y="29405"/>
                    <a:pt x="10669" y="29430"/>
                    <a:pt x="10581" y="29443"/>
                  </a:cubicBezTo>
                  <a:cubicBezTo>
                    <a:pt x="10569" y="29493"/>
                    <a:pt x="10556" y="29543"/>
                    <a:pt x="10569" y="29594"/>
                  </a:cubicBezTo>
                  <a:cubicBezTo>
                    <a:pt x="10456" y="29694"/>
                    <a:pt x="10343" y="29782"/>
                    <a:pt x="10230" y="29883"/>
                  </a:cubicBezTo>
                  <a:cubicBezTo>
                    <a:pt x="10238" y="29842"/>
                    <a:pt x="10230" y="29813"/>
                    <a:pt x="10191" y="29813"/>
                  </a:cubicBezTo>
                  <a:cubicBezTo>
                    <a:pt x="10169" y="29813"/>
                    <a:pt x="10137" y="29822"/>
                    <a:pt x="10091" y="29845"/>
                  </a:cubicBezTo>
                  <a:cubicBezTo>
                    <a:pt x="10079" y="29908"/>
                    <a:pt x="10003" y="29920"/>
                    <a:pt x="9991" y="29983"/>
                  </a:cubicBezTo>
                  <a:lnTo>
                    <a:pt x="10054" y="30046"/>
                  </a:lnTo>
                  <a:cubicBezTo>
                    <a:pt x="8960" y="31014"/>
                    <a:pt x="7830" y="32044"/>
                    <a:pt x="6837" y="32974"/>
                  </a:cubicBezTo>
                  <a:cubicBezTo>
                    <a:pt x="6824" y="32961"/>
                    <a:pt x="6824" y="32961"/>
                    <a:pt x="6824" y="32961"/>
                  </a:cubicBezTo>
                  <a:cubicBezTo>
                    <a:pt x="6824" y="32961"/>
                    <a:pt x="6824" y="32974"/>
                    <a:pt x="6824" y="32986"/>
                  </a:cubicBezTo>
                  <a:cubicBezTo>
                    <a:pt x="6108" y="33652"/>
                    <a:pt x="5455" y="34256"/>
                    <a:pt x="4952" y="34720"/>
                  </a:cubicBezTo>
                  <a:cubicBezTo>
                    <a:pt x="4637" y="35057"/>
                    <a:pt x="4517" y="35202"/>
                    <a:pt x="4548" y="35202"/>
                  </a:cubicBezTo>
                  <a:cubicBezTo>
                    <a:pt x="4625" y="35202"/>
                    <a:pt x="5622" y="34318"/>
                    <a:pt x="6875" y="33263"/>
                  </a:cubicBezTo>
                  <a:cubicBezTo>
                    <a:pt x="6912" y="33263"/>
                    <a:pt x="6950" y="33263"/>
                    <a:pt x="7013" y="33238"/>
                  </a:cubicBezTo>
                  <a:lnTo>
                    <a:pt x="7038" y="33162"/>
                  </a:lnTo>
                  <a:cubicBezTo>
                    <a:pt x="7206" y="33087"/>
                    <a:pt x="7451" y="33047"/>
                    <a:pt x="7623" y="33047"/>
                  </a:cubicBezTo>
                  <a:cubicBezTo>
                    <a:pt x="7681" y="33047"/>
                    <a:pt x="7731" y="33052"/>
                    <a:pt x="7767" y="33062"/>
                  </a:cubicBezTo>
                  <a:cubicBezTo>
                    <a:pt x="7629" y="32986"/>
                    <a:pt x="7478" y="32936"/>
                    <a:pt x="7314" y="32898"/>
                  </a:cubicBezTo>
                  <a:cubicBezTo>
                    <a:pt x="7804" y="32484"/>
                    <a:pt x="8320" y="32056"/>
                    <a:pt x="8822" y="31654"/>
                  </a:cubicBezTo>
                  <a:lnTo>
                    <a:pt x="8860" y="31692"/>
                  </a:lnTo>
                  <a:cubicBezTo>
                    <a:pt x="8558" y="31881"/>
                    <a:pt x="8734" y="31969"/>
                    <a:pt x="8772" y="32069"/>
                  </a:cubicBezTo>
                  <a:lnTo>
                    <a:pt x="9149" y="31566"/>
                  </a:lnTo>
                  <a:lnTo>
                    <a:pt x="8910" y="31579"/>
                  </a:lnTo>
                  <a:cubicBezTo>
                    <a:pt x="9639" y="31001"/>
                    <a:pt x="10330" y="30448"/>
                    <a:pt x="10883" y="30033"/>
                  </a:cubicBezTo>
                  <a:cubicBezTo>
                    <a:pt x="11034" y="30159"/>
                    <a:pt x="11235" y="30272"/>
                    <a:pt x="11436" y="30348"/>
                  </a:cubicBezTo>
                  <a:cubicBezTo>
                    <a:pt x="10937" y="30856"/>
                    <a:pt x="10585" y="31228"/>
                    <a:pt x="10669" y="31228"/>
                  </a:cubicBezTo>
                  <a:cubicBezTo>
                    <a:pt x="10687" y="31228"/>
                    <a:pt x="10724" y="31212"/>
                    <a:pt x="10783" y="31177"/>
                  </a:cubicBezTo>
                  <a:lnTo>
                    <a:pt x="10783" y="31177"/>
                  </a:lnTo>
                  <a:cubicBezTo>
                    <a:pt x="10707" y="31252"/>
                    <a:pt x="10607" y="31340"/>
                    <a:pt x="10494" y="31466"/>
                  </a:cubicBezTo>
                  <a:cubicBezTo>
                    <a:pt x="10540" y="31444"/>
                    <a:pt x="10567" y="31436"/>
                    <a:pt x="10582" y="31436"/>
                  </a:cubicBezTo>
                  <a:cubicBezTo>
                    <a:pt x="10627" y="31436"/>
                    <a:pt x="10550" y="31519"/>
                    <a:pt x="10531" y="31566"/>
                  </a:cubicBezTo>
                  <a:cubicBezTo>
                    <a:pt x="10544" y="31579"/>
                    <a:pt x="10544" y="31592"/>
                    <a:pt x="10544" y="31604"/>
                  </a:cubicBezTo>
                  <a:cubicBezTo>
                    <a:pt x="10506" y="31604"/>
                    <a:pt x="10481" y="31592"/>
                    <a:pt x="10519" y="31579"/>
                  </a:cubicBezTo>
                  <a:cubicBezTo>
                    <a:pt x="10519" y="31579"/>
                    <a:pt x="10531" y="31566"/>
                    <a:pt x="10531" y="31566"/>
                  </a:cubicBezTo>
                  <a:cubicBezTo>
                    <a:pt x="10506" y="31541"/>
                    <a:pt x="10494" y="31504"/>
                    <a:pt x="10494" y="31466"/>
                  </a:cubicBezTo>
                  <a:cubicBezTo>
                    <a:pt x="10393" y="31177"/>
                    <a:pt x="10607" y="30850"/>
                    <a:pt x="10242" y="30775"/>
                  </a:cubicBezTo>
                  <a:cubicBezTo>
                    <a:pt x="9903" y="31089"/>
                    <a:pt x="10154" y="31164"/>
                    <a:pt x="10016" y="31428"/>
                  </a:cubicBezTo>
                  <a:cubicBezTo>
                    <a:pt x="10152" y="31285"/>
                    <a:pt x="10212" y="31236"/>
                    <a:pt x="10236" y="31236"/>
                  </a:cubicBezTo>
                  <a:cubicBezTo>
                    <a:pt x="10290" y="31236"/>
                    <a:pt x="10156" y="31495"/>
                    <a:pt x="10317" y="31495"/>
                  </a:cubicBezTo>
                  <a:cubicBezTo>
                    <a:pt x="10352" y="31495"/>
                    <a:pt x="10401" y="31483"/>
                    <a:pt x="10468" y="31453"/>
                  </a:cubicBezTo>
                  <a:lnTo>
                    <a:pt x="10468" y="31453"/>
                  </a:lnTo>
                  <a:cubicBezTo>
                    <a:pt x="10380" y="31579"/>
                    <a:pt x="10292" y="31680"/>
                    <a:pt x="10205" y="31767"/>
                  </a:cubicBezTo>
                  <a:cubicBezTo>
                    <a:pt x="10330" y="31705"/>
                    <a:pt x="10443" y="31654"/>
                    <a:pt x="10581" y="31617"/>
                  </a:cubicBezTo>
                  <a:cubicBezTo>
                    <a:pt x="10569" y="31604"/>
                    <a:pt x="10556" y="31604"/>
                    <a:pt x="10556" y="31604"/>
                  </a:cubicBezTo>
                  <a:lnTo>
                    <a:pt x="10996" y="31039"/>
                  </a:lnTo>
                  <a:cubicBezTo>
                    <a:pt x="11021" y="31026"/>
                    <a:pt x="11046" y="31014"/>
                    <a:pt x="11072" y="30988"/>
                  </a:cubicBezTo>
                  <a:cubicBezTo>
                    <a:pt x="11185" y="30951"/>
                    <a:pt x="11310" y="30926"/>
                    <a:pt x="11474" y="30926"/>
                  </a:cubicBezTo>
                  <a:lnTo>
                    <a:pt x="10745" y="31566"/>
                  </a:lnTo>
                  <a:cubicBezTo>
                    <a:pt x="10695" y="31579"/>
                    <a:pt x="10632" y="31592"/>
                    <a:pt x="10581" y="31617"/>
                  </a:cubicBezTo>
                  <a:lnTo>
                    <a:pt x="10695" y="31617"/>
                  </a:lnTo>
                  <a:cubicBezTo>
                    <a:pt x="10054" y="32182"/>
                    <a:pt x="9400" y="32760"/>
                    <a:pt x="8759" y="33351"/>
                  </a:cubicBezTo>
                  <a:lnTo>
                    <a:pt x="8558" y="33275"/>
                  </a:lnTo>
                  <a:cubicBezTo>
                    <a:pt x="8521" y="33301"/>
                    <a:pt x="8483" y="33338"/>
                    <a:pt x="8445" y="33363"/>
                  </a:cubicBezTo>
                  <a:cubicBezTo>
                    <a:pt x="8483" y="33388"/>
                    <a:pt x="8571" y="33426"/>
                    <a:pt x="8684" y="33426"/>
                  </a:cubicBezTo>
                  <a:lnTo>
                    <a:pt x="7880" y="34168"/>
                  </a:lnTo>
                  <a:cubicBezTo>
                    <a:pt x="7855" y="34155"/>
                    <a:pt x="7817" y="34142"/>
                    <a:pt x="7804" y="34117"/>
                  </a:cubicBezTo>
                  <a:lnTo>
                    <a:pt x="7704" y="34331"/>
                  </a:lnTo>
                  <a:cubicBezTo>
                    <a:pt x="7076" y="34922"/>
                    <a:pt x="6447" y="35525"/>
                    <a:pt x="5832" y="36140"/>
                  </a:cubicBezTo>
                  <a:lnTo>
                    <a:pt x="5178" y="36806"/>
                  </a:lnTo>
                  <a:cubicBezTo>
                    <a:pt x="5329" y="36668"/>
                    <a:pt x="5517" y="36505"/>
                    <a:pt x="5731" y="36304"/>
                  </a:cubicBezTo>
                  <a:lnTo>
                    <a:pt x="5731" y="36304"/>
                  </a:lnTo>
                  <a:cubicBezTo>
                    <a:pt x="5706" y="36341"/>
                    <a:pt x="5681" y="36367"/>
                    <a:pt x="5643" y="36417"/>
                  </a:cubicBezTo>
                  <a:lnTo>
                    <a:pt x="5718" y="36417"/>
                  </a:lnTo>
                  <a:cubicBezTo>
                    <a:pt x="5744" y="36379"/>
                    <a:pt x="5806" y="36316"/>
                    <a:pt x="5894" y="36254"/>
                  </a:cubicBezTo>
                  <a:cubicBezTo>
                    <a:pt x="5869" y="36241"/>
                    <a:pt x="5844" y="36216"/>
                    <a:pt x="5844" y="36203"/>
                  </a:cubicBezTo>
                  <a:cubicBezTo>
                    <a:pt x="6020" y="36027"/>
                    <a:pt x="6221" y="35851"/>
                    <a:pt x="6447" y="35638"/>
                  </a:cubicBezTo>
                  <a:lnTo>
                    <a:pt x="6447" y="35638"/>
                  </a:lnTo>
                  <a:lnTo>
                    <a:pt x="6359" y="35877"/>
                  </a:lnTo>
                  <a:cubicBezTo>
                    <a:pt x="6368" y="35879"/>
                    <a:pt x="6377" y="35881"/>
                    <a:pt x="6387" y="35881"/>
                  </a:cubicBezTo>
                  <a:cubicBezTo>
                    <a:pt x="6465" y="35881"/>
                    <a:pt x="6581" y="35801"/>
                    <a:pt x="6648" y="35801"/>
                  </a:cubicBezTo>
                  <a:cubicBezTo>
                    <a:pt x="6661" y="35801"/>
                    <a:pt x="6686" y="35801"/>
                    <a:pt x="6686" y="35826"/>
                  </a:cubicBezTo>
                  <a:cubicBezTo>
                    <a:pt x="6724" y="35763"/>
                    <a:pt x="6749" y="35713"/>
                    <a:pt x="6761" y="35663"/>
                  </a:cubicBezTo>
                  <a:cubicBezTo>
                    <a:pt x="6787" y="35562"/>
                    <a:pt x="6699" y="35537"/>
                    <a:pt x="6560" y="35537"/>
                  </a:cubicBezTo>
                  <a:cubicBezTo>
                    <a:pt x="6963" y="35173"/>
                    <a:pt x="7402" y="34758"/>
                    <a:pt x="7905" y="34306"/>
                  </a:cubicBezTo>
                  <a:cubicBezTo>
                    <a:pt x="7930" y="34293"/>
                    <a:pt x="7968" y="34281"/>
                    <a:pt x="7993" y="34268"/>
                  </a:cubicBezTo>
                  <a:cubicBezTo>
                    <a:pt x="8056" y="34268"/>
                    <a:pt x="8106" y="34268"/>
                    <a:pt x="8156" y="34306"/>
                  </a:cubicBezTo>
                  <a:cubicBezTo>
                    <a:pt x="8131" y="34281"/>
                    <a:pt x="8093" y="34256"/>
                    <a:pt x="8043" y="34230"/>
                  </a:cubicBezTo>
                  <a:cubicBezTo>
                    <a:pt x="8031" y="34230"/>
                    <a:pt x="8005" y="34218"/>
                    <a:pt x="7993" y="34218"/>
                  </a:cubicBezTo>
                  <a:cubicBezTo>
                    <a:pt x="9149" y="33150"/>
                    <a:pt x="10519" y="31931"/>
                    <a:pt x="11964" y="30687"/>
                  </a:cubicBezTo>
                  <a:lnTo>
                    <a:pt x="12001" y="30787"/>
                  </a:lnTo>
                  <a:lnTo>
                    <a:pt x="12001" y="30649"/>
                  </a:lnTo>
                  <a:cubicBezTo>
                    <a:pt x="12203" y="30486"/>
                    <a:pt x="12391" y="30322"/>
                    <a:pt x="12592" y="30146"/>
                  </a:cubicBezTo>
                  <a:lnTo>
                    <a:pt x="12617" y="30184"/>
                  </a:lnTo>
                  <a:lnTo>
                    <a:pt x="12630" y="30121"/>
                  </a:lnTo>
                  <a:cubicBezTo>
                    <a:pt x="13007" y="29795"/>
                    <a:pt x="13384" y="29480"/>
                    <a:pt x="13761" y="29166"/>
                  </a:cubicBezTo>
                  <a:cubicBezTo>
                    <a:pt x="13773" y="29166"/>
                    <a:pt x="13786" y="29179"/>
                    <a:pt x="13786" y="29191"/>
                  </a:cubicBezTo>
                  <a:lnTo>
                    <a:pt x="13911" y="29041"/>
                  </a:lnTo>
                  <a:cubicBezTo>
                    <a:pt x="14113" y="28865"/>
                    <a:pt x="14326" y="28701"/>
                    <a:pt x="14527" y="28525"/>
                  </a:cubicBezTo>
                  <a:lnTo>
                    <a:pt x="14653" y="28525"/>
                  </a:lnTo>
                  <a:cubicBezTo>
                    <a:pt x="14640" y="28513"/>
                    <a:pt x="14615" y="28488"/>
                    <a:pt x="14590" y="28475"/>
                  </a:cubicBezTo>
                  <a:cubicBezTo>
                    <a:pt x="14747" y="28348"/>
                    <a:pt x="14905" y="28220"/>
                    <a:pt x="15062" y="28093"/>
                  </a:cubicBezTo>
                  <a:lnTo>
                    <a:pt x="15062" y="28093"/>
                  </a:lnTo>
                  <a:cubicBezTo>
                    <a:pt x="15100" y="28116"/>
                    <a:pt x="15140" y="28139"/>
                    <a:pt x="15181" y="28161"/>
                  </a:cubicBezTo>
                  <a:cubicBezTo>
                    <a:pt x="15231" y="28190"/>
                    <a:pt x="15284" y="28219"/>
                    <a:pt x="15338" y="28248"/>
                  </a:cubicBezTo>
                  <a:lnTo>
                    <a:pt x="15338" y="28248"/>
                  </a:lnTo>
                  <a:cubicBezTo>
                    <a:pt x="13458" y="29776"/>
                    <a:pt x="11549" y="31371"/>
                    <a:pt x="10431" y="32383"/>
                  </a:cubicBezTo>
                  <a:lnTo>
                    <a:pt x="10431" y="32358"/>
                  </a:lnTo>
                  <a:cubicBezTo>
                    <a:pt x="10431" y="32383"/>
                    <a:pt x="10418" y="32383"/>
                    <a:pt x="10406" y="32408"/>
                  </a:cubicBezTo>
                  <a:cubicBezTo>
                    <a:pt x="10305" y="32496"/>
                    <a:pt x="10217" y="32584"/>
                    <a:pt x="10129" y="32660"/>
                  </a:cubicBezTo>
                  <a:cubicBezTo>
                    <a:pt x="10041" y="32697"/>
                    <a:pt x="9966" y="32735"/>
                    <a:pt x="9853" y="32760"/>
                  </a:cubicBezTo>
                  <a:cubicBezTo>
                    <a:pt x="9853" y="32810"/>
                    <a:pt x="9878" y="32836"/>
                    <a:pt x="9903" y="32861"/>
                  </a:cubicBezTo>
                  <a:cubicBezTo>
                    <a:pt x="9953" y="32898"/>
                    <a:pt x="10016" y="32911"/>
                    <a:pt x="10079" y="32924"/>
                  </a:cubicBezTo>
                  <a:cubicBezTo>
                    <a:pt x="10142" y="32949"/>
                    <a:pt x="10192" y="32961"/>
                    <a:pt x="10167" y="33049"/>
                  </a:cubicBezTo>
                  <a:cubicBezTo>
                    <a:pt x="10267" y="32936"/>
                    <a:pt x="10318" y="32798"/>
                    <a:pt x="10368" y="32660"/>
                  </a:cubicBezTo>
                  <a:cubicBezTo>
                    <a:pt x="10393" y="32584"/>
                    <a:pt x="10406" y="32509"/>
                    <a:pt x="10418" y="32421"/>
                  </a:cubicBezTo>
                  <a:cubicBezTo>
                    <a:pt x="11930" y="31162"/>
                    <a:pt x="13831" y="29644"/>
                    <a:pt x="15509" y="28347"/>
                  </a:cubicBezTo>
                  <a:lnTo>
                    <a:pt x="15509" y="28347"/>
                  </a:lnTo>
                  <a:cubicBezTo>
                    <a:pt x="15576" y="28388"/>
                    <a:pt x="15641" y="28432"/>
                    <a:pt x="15701" y="28479"/>
                  </a:cubicBezTo>
                  <a:lnTo>
                    <a:pt x="15701" y="28479"/>
                  </a:lnTo>
                  <a:cubicBezTo>
                    <a:pt x="15681" y="28493"/>
                    <a:pt x="15658" y="28508"/>
                    <a:pt x="15633" y="28525"/>
                  </a:cubicBezTo>
                  <a:cubicBezTo>
                    <a:pt x="13949" y="29958"/>
                    <a:pt x="12290" y="31416"/>
                    <a:pt x="10657" y="32911"/>
                  </a:cubicBezTo>
                  <a:cubicBezTo>
                    <a:pt x="8571" y="34670"/>
                    <a:pt x="7201" y="35889"/>
                    <a:pt x="6209" y="36794"/>
                  </a:cubicBezTo>
                  <a:cubicBezTo>
                    <a:pt x="5203" y="37711"/>
                    <a:pt x="4588" y="38314"/>
                    <a:pt x="4010" y="38905"/>
                  </a:cubicBezTo>
                  <a:cubicBezTo>
                    <a:pt x="3431" y="39496"/>
                    <a:pt x="2904" y="40061"/>
                    <a:pt x="2150" y="41041"/>
                  </a:cubicBezTo>
                  <a:cubicBezTo>
                    <a:pt x="1785" y="41531"/>
                    <a:pt x="1346" y="42109"/>
                    <a:pt x="881" y="42989"/>
                  </a:cubicBezTo>
                  <a:cubicBezTo>
                    <a:pt x="642" y="43429"/>
                    <a:pt x="391" y="43931"/>
                    <a:pt x="189" y="44660"/>
                  </a:cubicBezTo>
                  <a:cubicBezTo>
                    <a:pt x="89" y="45037"/>
                    <a:pt x="1" y="45477"/>
                    <a:pt x="26" y="46042"/>
                  </a:cubicBezTo>
                  <a:cubicBezTo>
                    <a:pt x="39" y="46595"/>
                    <a:pt x="215" y="47324"/>
                    <a:pt x="642" y="47940"/>
                  </a:cubicBezTo>
                  <a:cubicBezTo>
                    <a:pt x="378" y="47550"/>
                    <a:pt x="202" y="47123"/>
                    <a:pt x="114" y="46708"/>
                  </a:cubicBezTo>
                  <a:cubicBezTo>
                    <a:pt x="26" y="46294"/>
                    <a:pt x="26" y="45929"/>
                    <a:pt x="51" y="45603"/>
                  </a:cubicBezTo>
                  <a:cubicBezTo>
                    <a:pt x="102" y="44962"/>
                    <a:pt x="265" y="44472"/>
                    <a:pt x="416" y="44057"/>
                  </a:cubicBezTo>
                  <a:cubicBezTo>
                    <a:pt x="579" y="43642"/>
                    <a:pt x="768" y="43290"/>
                    <a:pt x="943" y="42976"/>
                  </a:cubicBezTo>
                  <a:cubicBezTo>
                    <a:pt x="1119" y="42650"/>
                    <a:pt x="1308" y="42361"/>
                    <a:pt x="1484" y="42097"/>
                  </a:cubicBezTo>
                  <a:cubicBezTo>
                    <a:pt x="2200" y="41041"/>
                    <a:pt x="2879" y="40275"/>
                    <a:pt x="3469" y="39609"/>
                  </a:cubicBezTo>
                  <a:cubicBezTo>
                    <a:pt x="4663" y="38314"/>
                    <a:pt x="5530" y="37498"/>
                    <a:pt x="6158" y="36920"/>
                  </a:cubicBezTo>
                  <a:cubicBezTo>
                    <a:pt x="7415" y="35801"/>
                    <a:pt x="7691" y="35675"/>
                    <a:pt x="7968" y="35525"/>
                  </a:cubicBezTo>
                  <a:cubicBezTo>
                    <a:pt x="8244" y="35399"/>
                    <a:pt x="8521" y="35248"/>
                    <a:pt x="9802" y="34193"/>
                  </a:cubicBezTo>
                  <a:cubicBezTo>
                    <a:pt x="10986" y="33218"/>
                    <a:pt x="13049" y="31461"/>
                    <a:pt x="16881" y="28377"/>
                  </a:cubicBezTo>
                  <a:lnTo>
                    <a:pt x="16881" y="28377"/>
                  </a:lnTo>
                  <a:cubicBezTo>
                    <a:pt x="16903" y="28372"/>
                    <a:pt x="16924" y="28367"/>
                    <a:pt x="16945" y="28361"/>
                  </a:cubicBezTo>
                  <a:lnTo>
                    <a:pt x="16945" y="28361"/>
                  </a:lnTo>
                  <a:cubicBezTo>
                    <a:pt x="16023" y="29142"/>
                    <a:pt x="15105" y="29933"/>
                    <a:pt x="14200" y="30724"/>
                  </a:cubicBezTo>
                  <a:cubicBezTo>
                    <a:pt x="14214" y="30710"/>
                    <a:pt x="14218" y="30704"/>
                    <a:pt x="14214" y="30704"/>
                  </a:cubicBezTo>
                  <a:cubicBezTo>
                    <a:pt x="14181" y="30704"/>
                    <a:pt x="13479" y="31273"/>
                    <a:pt x="13445" y="31273"/>
                  </a:cubicBezTo>
                  <a:cubicBezTo>
                    <a:pt x="13442" y="31273"/>
                    <a:pt x="13446" y="31267"/>
                    <a:pt x="13459" y="31252"/>
                  </a:cubicBezTo>
                  <a:lnTo>
                    <a:pt x="13459" y="31252"/>
                  </a:lnTo>
                  <a:cubicBezTo>
                    <a:pt x="12039" y="32500"/>
                    <a:pt x="11491" y="33017"/>
                    <a:pt x="11534" y="33017"/>
                  </a:cubicBezTo>
                  <a:cubicBezTo>
                    <a:pt x="11553" y="33017"/>
                    <a:pt x="11697" y="32908"/>
                    <a:pt x="11939" y="32710"/>
                  </a:cubicBezTo>
                  <a:cubicBezTo>
                    <a:pt x="12705" y="32082"/>
                    <a:pt x="14490" y="30599"/>
                    <a:pt x="16500" y="29016"/>
                  </a:cubicBezTo>
                  <a:cubicBezTo>
                    <a:pt x="17217" y="28443"/>
                    <a:pt x="17961" y="27857"/>
                    <a:pt x="18693" y="27286"/>
                  </a:cubicBezTo>
                  <a:lnTo>
                    <a:pt x="18693" y="27286"/>
                  </a:lnTo>
                  <a:cubicBezTo>
                    <a:pt x="19066" y="27097"/>
                    <a:pt x="19406" y="26983"/>
                    <a:pt x="19817" y="26840"/>
                  </a:cubicBezTo>
                  <a:lnTo>
                    <a:pt x="19817" y="26840"/>
                  </a:lnTo>
                  <a:cubicBezTo>
                    <a:pt x="19221" y="27308"/>
                    <a:pt x="18647" y="27764"/>
                    <a:pt x="18083" y="28186"/>
                  </a:cubicBezTo>
                  <a:lnTo>
                    <a:pt x="18950" y="27545"/>
                  </a:lnTo>
                  <a:lnTo>
                    <a:pt x="19026" y="27495"/>
                  </a:lnTo>
                  <a:lnTo>
                    <a:pt x="20018" y="26769"/>
                  </a:lnTo>
                  <a:lnTo>
                    <a:pt x="20018" y="26769"/>
                  </a:lnTo>
                  <a:cubicBezTo>
                    <a:pt x="20178" y="26712"/>
                    <a:pt x="20351" y="26648"/>
                    <a:pt x="20540" y="26573"/>
                  </a:cubicBezTo>
                  <a:lnTo>
                    <a:pt x="20540" y="26573"/>
                  </a:lnTo>
                  <a:cubicBezTo>
                    <a:pt x="20171" y="26859"/>
                    <a:pt x="19847" y="27104"/>
                    <a:pt x="19667" y="27231"/>
                  </a:cubicBezTo>
                  <a:lnTo>
                    <a:pt x="20446" y="26816"/>
                  </a:lnTo>
                  <a:lnTo>
                    <a:pt x="20458" y="26816"/>
                  </a:lnTo>
                  <a:lnTo>
                    <a:pt x="20659" y="26716"/>
                  </a:lnTo>
                  <a:lnTo>
                    <a:pt x="21149" y="26452"/>
                  </a:lnTo>
                  <a:lnTo>
                    <a:pt x="21162" y="26452"/>
                  </a:lnTo>
                  <a:lnTo>
                    <a:pt x="20647" y="26854"/>
                  </a:lnTo>
                  <a:cubicBezTo>
                    <a:pt x="20798" y="26741"/>
                    <a:pt x="20961" y="26615"/>
                    <a:pt x="21124" y="26490"/>
                  </a:cubicBezTo>
                  <a:cubicBezTo>
                    <a:pt x="21561" y="26157"/>
                    <a:pt x="22027" y="25804"/>
                    <a:pt x="22511" y="25441"/>
                  </a:cubicBezTo>
                  <a:lnTo>
                    <a:pt x="22511" y="25441"/>
                  </a:lnTo>
                  <a:cubicBezTo>
                    <a:pt x="22540" y="25456"/>
                    <a:pt x="22568" y="25474"/>
                    <a:pt x="22595" y="25497"/>
                  </a:cubicBezTo>
                  <a:cubicBezTo>
                    <a:pt x="22734" y="25415"/>
                    <a:pt x="22724" y="25361"/>
                    <a:pt x="22681" y="25314"/>
                  </a:cubicBezTo>
                  <a:lnTo>
                    <a:pt x="22681" y="25314"/>
                  </a:lnTo>
                  <a:cubicBezTo>
                    <a:pt x="22863" y="25176"/>
                    <a:pt x="23049" y="25038"/>
                    <a:pt x="23235" y="24898"/>
                  </a:cubicBezTo>
                  <a:lnTo>
                    <a:pt x="23235" y="24898"/>
                  </a:lnTo>
                  <a:cubicBezTo>
                    <a:pt x="23325" y="24936"/>
                    <a:pt x="23397" y="24995"/>
                    <a:pt x="23436" y="25057"/>
                  </a:cubicBezTo>
                  <a:cubicBezTo>
                    <a:pt x="23361" y="25082"/>
                    <a:pt x="23286" y="25183"/>
                    <a:pt x="23235" y="25246"/>
                  </a:cubicBezTo>
                  <a:cubicBezTo>
                    <a:pt x="23612" y="25246"/>
                    <a:pt x="23989" y="24781"/>
                    <a:pt x="24165" y="24680"/>
                  </a:cubicBezTo>
                  <a:lnTo>
                    <a:pt x="24165" y="24680"/>
                  </a:lnTo>
                  <a:lnTo>
                    <a:pt x="23801" y="24768"/>
                  </a:lnTo>
                  <a:cubicBezTo>
                    <a:pt x="24718" y="24039"/>
                    <a:pt x="26075" y="23549"/>
                    <a:pt x="26854" y="22657"/>
                  </a:cubicBezTo>
                  <a:lnTo>
                    <a:pt x="26716" y="22569"/>
                  </a:lnTo>
                  <a:cubicBezTo>
                    <a:pt x="27332" y="21928"/>
                    <a:pt x="27395" y="22368"/>
                    <a:pt x="28149" y="21803"/>
                  </a:cubicBezTo>
                  <a:lnTo>
                    <a:pt x="28149" y="21803"/>
                  </a:lnTo>
                  <a:lnTo>
                    <a:pt x="28136" y="21840"/>
                  </a:lnTo>
                  <a:cubicBezTo>
                    <a:pt x="28098" y="21891"/>
                    <a:pt x="28061" y="21953"/>
                    <a:pt x="28023" y="22004"/>
                  </a:cubicBezTo>
                  <a:lnTo>
                    <a:pt x="28237" y="21891"/>
                  </a:lnTo>
                  <a:lnTo>
                    <a:pt x="28488" y="21765"/>
                  </a:lnTo>
                  <a:lnTo>
                    <a:pt x="28274" y="21752"/>
                  </a:lnTo>
                  <a:cubicBezTo>
                    <a:pt x="28249" y="21752"/>
                    <a:pt x="28224" y="21752"/>
                    <a:pt x="28211" y="21740"/>
                  </a:cubicBezTo>
                  <a:cubicBezTo>
                    <a:pt x="28186" y="21765"/>
                    <a:pt x="28174" y="21790"/>
                    <a:pt x="28149" y="21828"/>
                  </a:cubicBezTo>
                  <a:cubicBezTo>
                    <a:pt x="28249" y="21614"/>
                    <a:pt x="28425" y="21438"/>
                    <a:pt x="28651" y="21338"/>
                  </a:cubicBezTo>
                  <a:lnTo>
                    <a:pt x="28651" y="21338"/>
                  </a:lnTo>
                  <a:cubicBezTo>
                    <a:pt x="28513" y="21589"/>
                    <a:pt x="29192" y="21401"/>
                    <a:pt x="29016" y="21702"/>
                  </a:cubicBezTo>
                  <a:cubicBezTo>
                    <a:pt x="29682" y="21011"/>
                    <a:pt x="29305" y="21287"/>
                    <a:pt x="29581" y="20533"/>
                  </a:cubicBezTo>
                  <a:lnTo>
                    <a:pt x="29581" y="20533"/>
                  </a:lnTo>
                  <a:lnTo>
                    <a:pt x="29820" y="20672"/>
                  </a:lnTo>
                  <a:cubicBezTo>
                    <a:pt x="29883" y="20433"/>
                    <a:pt x="29883" y="20307"/>
                    <a:pt x="30096" y="20106"/>
                  </a:cubicBezTo>
                  <a:cubicBezTo>
                    <a:pt x="30134" y="20106"/>
                    <a:pt x="30172" y="20094"/>
                    <a:pt x="30197" y="20081"/>
                  </a:cubicBezTo>
                  <a:lnTo>
                    <a:pt x="30197" y="20081"/>
                  </a:lnTo>
                  <a:cubicBezTo>
                    <a:pt x="30134" y="20320"/>
                    <a:pt x="30649" y="20194"/>
                    <a:pt x="30423" y="20596"/>
                  </a:cubicBezTo>
                  <a:cubicBezTo>
                    <a:pt x="31361" y="20575"/>
                    <a:pt x="31451" y="19767"/>
                    <a:pt x="31908" y="19767"/>
                  </a:cubicBezTo>
                  <a:cubicBezTo>
                    <a:pt x="31995" y="19767"/>
                    <a:pt x="32097" y="19797"/>
                    <a:pt x="32220" y="19867"/>
                  </a:cubicBezTo>
                  <a:cubicBezTo>
                    <a:pt x="32244" y="19612"/>
                    <a:pt x="32156" y="19532"/>
                    <a:pt x="32031" y="19532"/>
                  </a:cubicBezTo>
                  <a:cubicBezTo>
                    <a:pt x="31819" y="19532"/>
                    <a:pt x="31499" y="19763"/>
                    <a:pt x="31436" y="19763"/>
                  </a:cubicBezTo>
                  <a:cubicBezTo>
                    <a:pt x="31421" y="19763"/>
                    <a:pt x="31421" y="19750"/>
                    <a:pt x="31441" y="19717"/>
                  </a:cubicBezTo>
                  <a:cubicBezTo>
                    <a:pt x="31303" y="19679"/>
                    <a:pt x="31328" y="19528"/>
                    <a:pt x="31428" y="19377"/>
                  </a:cubicBezTo>
                  <a:cubicBezTo>
                    <a:pt x="31655" y="19252"/>
                    <a:pt x="31881" y="19126"/>
                    <a:pt x="32082" y="19026"/>
                  </a:cubicBezTo>
                  <a:cubicBezTo>
                    <a:pt x="32293" y="19085"/>
                    <a:pt x="32573" y="19229"/>
                    <a:pt x="32891" y="19229"/>
                  </a:cubicBezTo>
                  <a:cubicBezTo>
                    <a:pt x="33045" y="19229"/>
                    <a:pt x="33208" y="19195"/>
                    <a:pt x="33376" y="19101"/>
                  </a:cubicBezTo>
                  <a:lnTo>
                    <a:pt x="33376" y="19101"/>
                  </a:lnTo>
                  <a:cubicBezTo>
                    <a:pt x="33338" y="19139"/>
                    <a:pt x="33338" y="19176"/>
                    <a:pt x="33276" y="19214"/>
                  </a:cubicBezTo>
                  <a:cubicBezTo>
                    <a:pt x="33338" y="19214"/>
                    <a:pt x="33401" y="19189"/>
                    <a:pt x="33439" y="19164"/>
                  </a:cubicBezTo>
                  <a:lnTo>
                    <a:pt x="33439" y="19164"/>
                  </a:lnTo>
                  <a:cubicBezTo>
                    <a:pt x="33426" y="19176"/>
                    <a:pt x="33414" y="19201"/>
                    <a:pt x="33389" y="19227"/>
                  </a:cubicBezTo>
                  <a:cubicBezTo>
                    <a:pt x="33451" y="19176"/>
                    <a:pt x="33502" y="19139"/>
                    <a:pt x="33565" y="19101"/>
                  </a:cubicBezTo>
                  <a:cubicBezTo>
                    <a:pt x="33565" y="19088"/>
                    <a:pt x="33565" y="19088"/>
                    <a:pt x="33565" y="19076"/>
                  </a:cubicBezTo>
                  <a:cubicBezTo>
                    <a:pt x="33627" y="19000"/>
                    <a:pt x="33703" y="18925"/>
                    <a:pt x="33791" y="18875"/>
                  </a:cubicBezTo>
                  <a:lnTo>
                    <a:pt x="33791" y="18875"/>
                  </a:lnTo>
                  <a:lnTo>
                    <a:pt x="33741" y="18975"/>
                  </a:lnTo>
                  <a:cubicBezTo>
                    <a:pt x="33803" y="18938"/>
                    <a:pt x="33879" y="18900"/>
                    <a:pt x="33954" y="18850"/>
                  </a:cubicBezTo>
                  <a:cubicBezTo>
                    <a:pt x="33979" y="18825"/>
                    <a:pt x="34004" y="18812"/>
                    <a:pt x="34030" y="18799"/>
                  </a:cubicBezTo>
                  <a:cubicBezTo>
                    <a:pt x="34048" y="18793"/>
                    <a:pt x="34064" y="18790"/>
                    <a:pt x="34080" y="18790"/>
                  </a:cubicBezTo>
                  <a:cubicBezTo>
                    <a:pt x="34095" y="18790"/>
                    <a:pt x="34111" y="18793"/>
                    <a:pt x="34130" y="18799"/>
                  </a:cubicBezTo>
                  <a:cubicBezTo>
                    <a:pt x="34130" y="18774"/>
                    <a:pt x="34130" y="18749"/>
                    <a:pt x="34130" y="18737"/>
                  </a:cubicBezTo>
                  <a:cubicBezTo>
                    <a:pt x="34205" y="18686"/>
                    <a:pt x="34281" y="18636"/>
                    <a:pt x="34369" y="18586"/>
                  </a:cubicBezTo>
                  <a:cubicBezTo>
                    <a:pt x="34344" y="18548"/>
                    <a:pt x="34319" y="18510"/>
                    <a:pt x="34293" y="18473"/>
                  </a:cubicBezTo>
                  <a:cubicBezTo>
                    <a:pt x="34381" y="18410"/>
                    <a:pt x="34457" y="18360"/>
                    <a:pt x="34356" y="18121"/>
                  </a:cubicBezTo>
                  <a:lnTo>
                    <a:pt x="34356" y="18121"/>
                  </a:lnTo>
                  <a:lnTo>
                    <a:pt x="34143" y="18284"/>
                  </a:lnTo>
                  <a:cubicBezTo>
                    <a:pt x="34105" y="18234"/>
                    <a:pt x="34080" y="18196"/>
                    <a:pt x="34080" y="18146"/>
                  </a:cubicBezTo>
                  <a:lnTo>
                    <a:pt x="33967" y="18410"/>
                  </a:lnTo>
                  <a:lnTo>
                    <a:pt x="33778" y="18561"/>
                  </a:lnTo>
                  <a:cubicBezTo>
                    <a:pt x="33891" y="18448"/>
                    <a:pt x="33967" y="18284"/>
                    <a:pt x="34055" y="18108"/>
                  </a:cubicBezTo>
                  <a:lnTo>
                    <a:pt x="34105" y="18108"/>
                  </a:lnTo>
                  <a:lnTo>
                    <a:pt x="34319" y="17719"/>
                  </a:lnTo>
                  <a:lnTo>
                    <a:pt x="34469" y="17832"/>
                  </a:lnTo>
                  <a:cubicBezTo>
                    <a:pt x="34557" y="17719"/>
                    <a:pt x="34696" y="17656"/>
                    <a:pt x="34834" y="17606"/>
                  </a:cubicBezTo>
                  <a:lnTo>
                    <a:pt x="34834" y="17606"/>
                  </a:lnTo>
                  <a:cubicBezTo>
                    <a:pt x="34796" y="17719"/>
                    <a:pt x="34721" y="17844"/>
                    <a:pt x="34670" y="17932"/>
                  </a:cubicBezTo>
                  <a:cubicBezTo>
                    <a:pt x="34684" y="17935"/>
                    <a:pt x="34698" y="17936"/>
                    <a:pt x="34711" y="17936"/>
                  </a:cubicBezTo>
                  <a:cubicBezTo>
                    <a:pt x="34903" y="17936"/>
                    <a:pt x="34966" y="17703"/>
                    <a:pt x="35168" y="17703"/>
                  </a:cubicBezTo>
                  <a:cubicBezTo>
                    <a:pt x="35182" y="17703"/>
                    <a:pt x="35196" y="17704"/>
                    <a:pt x="35211" y="17706"/>
                  </a:cubicBezTo>
                  <a:cubicBezTo>
                    <a:pt x="35399" y="18171"/>
                    <a:pt x="34482" y="18221"/>
                    <a:pt x="34281" y="18774"/>
                  </a:cubicBezTo>
                  <a:cubicBezTo>
                    <a:pt x="34295" y="18778"/>
                    <a:pt x="34309" y="18780"/>
                    <a:pt x="34323" y="18780"/>
                  </a:cubicBezTo>
                  <a:cubicBezTo>
                    <a:pt x="34523" y="18780"/>
                    <a:pt x="34705" y="18417"/>
                    <a:pt x="34817" y="18417"/>
                  </a:cubicBezTo>
                  <a:cubicBezTo>
                    <a:pt x="34850" y="18417"/>
                    <a:pt x="34877" y="18450"/>
                    <a:pt x="34897" y="18535"/>
                  </a:cubicBezTo>
                  <a:cubicBezTo>
                    <a:pt x="34821" y="18573"/>
                    <a:pt x="34758" y="18611"/>
                    <a:pt x="34696" y="18649"/>
                  </a:cubicBezTo>
                  <a:cubicBezTo>
                    <a:pt x="34570" y="18711"/>
                    <a:pt x="34469" y="18774"/>
                    <a:pt x="34369" y="18837"/>
                  </a:cubicBezTo>
                  <a:cubicBezTo>
                    <a:pt x="34319" y="18875"/>
                    <a:pt x="34268" y="18900"/>
                    <a:pt x="34218" y="18925"/>
                  </a:cubicBezTo>
                  <a:cubicBezTo>
                    <a:pt x="34130" y="18988"/>
                    <a:pt x="34030" y="19038"/>
                    <a:pt x="33942" y="19101"/>
                  </a:cubicBezTo>
                  <a:cubicBezTo>
                    <a:pt x="33816" y="19164"/>
                    <a:pt x="33715" y="19227"/>
                    <a:pt x="33615" y="19289"/>
                  </a:cubicBezTo>
                  <a:cubicBezTo>
                    <a:pt x="33615" y="19289"/>
                    <a:pt x="33615" y="19289"/>
                    <a:pt x="33602" y="19302"/>
                  </a:cubicBezTo>
                  <a:cubicBezTo>
                    <a:pt x="32459" y="20018"/>
                    <a:pt x="32421" y="20131"/>
                    <a:pt x="31893" y="20508"/>
                  </a:cubicBezTo>
                  <a:cubicBezTo>
                    <a:pt x="31366" y="20898"/>
                    <a:pt x="30310" y="21539"/>
                    <a:pt x="27156" y="23336"/>
                  </a:cubicBezTo>
                  <a:cubicBezTo>
                    <a:pt x="27432" y="23386"/>
                    <a:pt x="27131" y="23776"/>
                    <a:pt x="26540" y="24316"/>
                  </a:cubicBezTo>
                  <a:cubicBezTo>
                    <a:pt x="25686" y="25120"/>
                    <a:pt x="24216" y="26264"/>
                    <a:pt x="22984" y="27294"/>
                  </a:cubicBezTo>
                  <a:lnTo>
                    <a:pt x="22972" y="27294"/>
                  </a:lnTo>
                  <a:lnTo>
                    <a:pt x="22796" y="27445"/>
                  </a:lnTo>
                  <a:lnTo>
                    <a:pt x="22708" y="27520"/>
                  </a:lnTo>
                  <a:cubicBezTo>
                    <a:pt x="22695" y="27533"/>
                    <a:pt x="22682" y="27533"/>
                    <a:pt x="22682" y="27533"/>
                  </a:cubicBezTo>
                  <a:cubicBezTo>
                    <a:pt x="22684" y="27534"/>
                    <a:pt x="22686" y="27535"/>
                    <a:pt x="22688" y="27535"/>
                  </a:cubicBezTo>
                  <a:cubicBezTo>
                    <a:pt x="22706" y="27535"/>
                    <a:pt x="22753" y="27488"/>
                    <a:pt x="22821" y="27432"/>
                  </a:cubicBezTo>
                  <a:cubicBezTo>
                    <a:pt x="23059" y="27369"/>
                    <a:pt x="23210" y="27156"/>
                    <a:pt x="23462" y="27093"/>
                  </a:cubicBezTo>
                  <a:lnTo>
                    <a:pt x="23462" y="27093"/>
                  </a:lnTo>
                  <a:cubicBezTo>
                    <a:pt x="23512" y="27319"/>
                    <a:pt x="22532" y="27684"/>
                    <a:pt x="22155" y="28111"/>
                  </a:cubicBezTo>
                  <a:cubicBezTo>
                    <a:pt x="22371" y="28062"/>
                    <a:pt x="22749" y="27681"/>
                    <a:pt x="22843" y="27681"/>
                  </a:cubicBezTo>
                  <a:cubicBezTo>
                    <a:pt x="22869" y="27681"/>
                    <a:pt x="22873" y="27710"/>
                    <a:pt x="22846" y="27784"/>
                  </a:cubicBezTo>
                  <a:cubicBezTo>
                    <a:pt x="23034" y="27332"/>
                    <a:pt x="23700" y="27332"/>
                    <a:pt x="24165" y="26791"/>
                  </a:cubicBezTo>
                  <a:lnTo>
                    <a:pt x="24190" y="26930"/>
                  </a:lnTo>
                  <a:cubicBezTo>
                    <a:pt x="24278" y="26867"/>
                    <a:pt x="24442" y="26691"/>
                    <a:pt x="24605" y="26603"/>
                  </a:cubicBezTo>
                  <a:lnTo>
                    <a:pt x="24605" y="26603"/>
                  </a:lnTo>
                  <a:lnTo>
                    <a:pt x="24391" y="26930"/>
                  </a:lnTo>
                  <a:cubicBezTo>
                    <a:pt x="24781" y="26527"/>
                    <a:pt x="25359" y="26515"/>
                    <a:pt x="25774" y="26188"/>
                  </a:cubicBezTo>
                  <a:lnTo>
                    <a:pt x="25774" y="26188"/>
                  </a:lnTo>
                  <a:cubicBezTo>
                    <a:pt x="25450" y="26374"/>
                    <a:pt x="25313" y="26430"/>
                    <a:pt x="25255" y="26430"/>
                  </a:cubicBezTo>
                  <a:cubicBezTo>
                    <a:pt x="25164" y="26430"/>
                    <a:pt x="25267" y="26291"/>
                    <a:pt x="25147" y="26291"/>
                  </a:cubicBezTo>
                  <a:cubicBezTo>
                    <a:pt x="25121" y="26291"/>
                    <a:pt x="25084" y="26298"/>
                    <a:pt x="25032" y="26314"/>
                  </a:cubicBezTo>
                  <a:cubicBezTo>
                    <a:pt x="26088" y="25510"/>
                    <a:pt x="25874" y="26213"/>
                    <a:pt x="27093" y="25459"/>
                  </a:cubicBezTo>
                  <a:lnTo>
                    <a:pt x="27093" y="25459"/>
                  </a:lnTo>
                  <a:cubicBezTo>
                    <a:pt x="26964" y="25532"/>
                    <a:pt x="26740" y="25621"/>
                    <a:pt x="26658" y="25621"/>
                  </a:cubicBezTo>
                  <a:cubicBezTo>
                    <a:pt x="26613" y="25621"/>
                    <a:pt x="26611" y="25594"/>
                    <a:pt x="26691" y="25522"/>
                  </a:cubicBezTo>
                  <a:cubicBezTo>
                    <a:pt x="26955" y="25409"/>
                    <a:pt x="27307" y="25271"/>
                    <a:pt x="27495" y="25233"/>
                  </a:cubicBezTo>
                  <a:cubicBezTo>
                    <a:pt x="27841" y="25025"/>
                    <a:pt x="27874" y="24979"/>
                    <a:pt x="27813" y="24979"/>
                  </a:cubicBezTo>
                  <a:cubicBezTo>
                    <a:pt x="27764" y="24979"/>
                    <a:pt x="27656" y="25008"/>
                    <a:pt x="27597" y="25008"/>
                  </a:cubicBezTo>
                  <a:cubicBezTo>
                    <a:pt x="27546" y="25008"/>
                    <a:pt x="27531" y="24986"/>
                    <a:pt x="27621" y="24906"/>
                  </a:cubicBezTo>
                  <a:cubicBezTo>
                    <a:pt x="27998" y="24881"/>
                    <a:pt x="28010" y="24617"/>
                    <a:pt x="28362" y="24354"/>
                  </a:cubicBezTo>
                  <a:lnTo>
                    <a:pt x="28438" y="24467"/>
                  </a:lnTo>
                  <a:cubicBezTo>
                    <a:pt x="29468" y="23977"/>
                    <a:pt x="28563" y="24077"/>
                    <a:pt x="29506" y="23662"/>
                  </a:cubicBezTo>
                  <a:lnTo>
                    <a:pt x="29506" y="23662"/>
                  </a:lnTo>
                  <a:lnTo>
                    <a:pt x="29217" y="24039"/>
                  </a:lnTo>
                  <a:lnTo>
                    <a:pt x="29217" y="24039"/>
                  </a:lnTo>
                  <a:lnTo>
                    <a:pt x="29657" y="23725"/>
                  </a:lnTo>
                  <a:lnTo>
                    <a:pt x="29644" y="23914"/>
                  </a:lnTo>
                  <a:cubicBezTo>
                    <a:pt x="30084" y="23537"/>
                    <a:pt x="30260" y="23474"/>
                    <a:pt x="30788" y="23223"/>
                  </a:cubicBezTo>
                  <a:cubicBezTo>
                    <a:pt x="30612" y="23210"/>
                    <a:pt x="30725" y="22971"/>
                    <a:pt x="31164" y="22733"/>
                  </a:cubicBezTo>
                  <a:cubicBezTo>
                    <a:pt x="31218" y="22717"/>
                    <a:pt x="31252" y="22711"/>
                    <a:pt x="31274" y="22711"/>
                  </a:cubicBezTo>
                  <a:cubicBezTo>
                    <a:pt x="31335" y="22711"/>
                    <a:pt x="31302" y="22755"/>
                    <a:pt x="31329" y="22755"/>
                  </a:cubicBezTo>
                  <a:cubicBezTo>
                    <a:pt x="31354" y="22755"/>
                    <a:pt x="31430" y="22717"/>
                    <a:pt x="31680" y="22569"/>
                  </a:cubicBezTo>
                  <a:lnTo>
                    <a:pt x="31680" y="22569"/>
                  </a:lnTo>
                  <a:cubicBezTo>
                    <a:pt x="31579" y="22720"/>
                    <a:pt x="31479" y="22896"/>
                    <a:pt x="31139" y="22946"/>
                  </a:cubicBezTo>
                  <a:cubicBezTo>
                    <a:pt x="31127" y="22996"/>
                    <a:pt x="31051" y="23097"/>
                    <a:pt x="31039" y="23147"/>
                  </a:cubicBezTo>
                  <a:cubicBezTo>
                    <a:pt x="31403" y="23047"/>
                    <a:pt x="31856" y="22707"/>
                    <a:pt x="32082" y="22582"/>
                  </a:cubicBezTo>
                  <a:lnTo>
                    <a:pt x="32082" y="22582"/>
                  </a:lnTo>
                  <a:cubicBezTo>
                    <a:pt x="31994" y="22619"/>
                    <a:pt x="31893" y="22670"/>
                    <a:pt x="31830" y="22682"/>
                  </a:cubicBezTo>
                  <a:lnTo>
                    <a:pt x="32635" y="22016"/>
                  </a:lnTo>
                  <a:cubicBezTo>
                    <a:pt x="32654" y="22013"/>
                    <a:pt x="32670" y="22012"/>
                    <a:pt x="32682" y="22012"/>
                  </a:cubicBezTo>
                  <a:cubicBezTo>
                    <a:pt x="32777" y="22012"/>
                    <a:pt x="32698" y="22091"/>
                    <a:pt x="32610" y="22180"/>
                  </a:cubicBezTo>
                  <a:cubicBezTo>
                    <a:pt x="32785" y="22067"/>
                    <a:pt x="32886" y="21941"/>
                    <a:pt x="33150" y="21778"/>
                  </a:cubicBezTo>
                  <a:lnTo>
                    <a:pt x="33150" y="21778"/>
                  </a:lnTo>
                  <a:cubicBezTo>
                    <a:pt x="33138" y="21912"/>
                    <a:pt x="33209" y="21999"/>
                    <a:pt x="32875" y="22248"/>
                  </a:cubicBezTo>
                  <a:lnTo>
                    <a:pt x="32875" y="22248"/>
                  </a:lnTo>
                  <a:lnTo>
                    <a:pt x="33653" y="21677"/>
                  </a:lnTo>
                  <a:cubicBezTo>
                    <a:pt x="33656" y="21678"/>
                    <a:pt x="33661" y="21678"/>
                    <a:pt x="33666" y="21678"/>
                  </a:cubicBezTo>
                  <a:cubicBezTo>
                    <a:pt x="33749" y="21678"/>
                    <a:pt x="33984" y="21610"/>
                    <a:pt x="34059" y="21610"/>
                  </a:cubicBezTo>
                  <a:cubicBezTo>
                    <a:pt x="34085" y="21610"/>
                    <a:pt x="34092" y="21618"/>
                    <a:pt x="34067" y="21639"/>
                  </a:cubicBezTo>
                  <a:cubicBezTo>
                    <a:pt x="34582" y="21426"/>
                    <a:pt x="35135" y="20797"/>
                    <a:pt x="35814" y="20533"/>
                  </a:cubicBezTo>
                  <a:cubicBezTo>
                    <a:pt x="35839" y="20496"/>
                    <a:pt x="35902" y="20446"/>
                    <a:pt x="36028" y="20345"/>
                  </a:cubicBezTo>
                  <a:cubicBezTo>
                    <a:pt x="36631" y="20043"/>
                    <a:pt x="37221" y="19867"/>
                    <a:pt x="37862" y="19352"/>
                  </a:cubicBezTo>
                  <a:lnTo>
                    <a:pt x="38352" y="19302"/>
                  </a:lnTo>
                  <a:cubicBezTo>
                    <a:pt x="38893" y="18963"/>
                    <a:pt x="37686" y="19390"/>
                    <a:pt x="38578" y="18825"/>
                  </a:cubicBezTo>
                  <a:cubicBezTo>
                    <a:pt x="38790" y="18685"/>
                    <a:pt x="38896" y="18641"/>
                    <a:pt x="38954" y="18641"/>
                  </a:cubicBezTo>
                  <a:cubicBezTo>
                    <a:pt x="39053" y="18641"/>
                    <a:pt x="39010" y="18771"/>
                    <a:pt x="39113" y="18771"/>
                  </a:cubicBezTo>
                  <a:cubicBezTo>
                    <a:pt x="39128" y="18771"/>
                    <a:pt x="39147" y="18768"/>
                    <a:pt x="39169" y="18762"/>
                  </a:cubicBezTo>
                  <a:cubicBezTo>
                    <a:pt x="39445" y="18498"/>
                    <a:pt x="39910" y="18020"/>
                    <a:pt x="40589" y="17832"/>
                  </a:cubicBezTo>
                  <a:lnTo>
                    <a:pt x="40589" y="17832"/>
                  </a:lnTo>
                  <a:cubicBezTo>
                    <a:pt x="40400" y="17970"/>
                    <a:pt x="40237" y="18033"/>
                    <a:pt x="40049" y="18146"/>
                  </a:cubicBezTo>
                  <a:lnTo>
                    <a:pt x="40564" y="17995"/>
                  </a:lnTo>
                  <a:lnTo>
                    <a:pt x="40564" y="17995"/>
                  </a:lnTo>
                  <a:cubicBezTo>
                    <a:pt x="40183" y="18366"/>
                    <a:pt x="39827" y="18534"/>
                    <a:pt x="39988" y="18534"/>
                  </a:cubicBezTo>
                  <a:cubicBezTo>
                    <a:pt x="40023" y="18534"/>
                    <a:pt x="40084" y="18526"/>
                    <a:pt x="40174" y="18510"/>
                  </a:cubicBezTo>
                  <a:cubicBezTo>
                    <a:pt x="40049" y="18146"/>
                    <a:pt x="41921" y="17530"/>
                    <a:pt x="41808" y="17166"/>
                  </a:cubicBezTo>
                  <a:lnTo>
                    <a:pt x="42147" y="17065"/>
                  </a:lnTo>
                  <a:lnTo>
                    <a:pt x="42147" y="17065"/>
                  </a:lnTo>
                  <a:cubicBezTo>
                    <a:pt x="42059" y="17116"/>
                    <a:pt x="42059" y="17141"/>
                    <a:pt x="41971" y="17178"/>
                  </a:cubicBezTo>
                  <a:cubicBezTo>
                    <a:pt x="42637" y="17028"/>
                    <a:pt x="42285" y="16701"/>
                    <a:pt x="43064" y="16362"/>
                  </a:cubicBezTo>
                  <a:cubicBezTo>
                    <a:pt x="43223" y="16297"/>
                    <a:pt x="43356" y="16253"/>
                    <a:pt x="43411" y="16253"/>
                  </a:cubicBezTo>
                  <a:cubicBezTo>
                    <a:pt x="43452" y="16253"/>
                    <a:pt x="43448" y="16277"/>
                    <a:pt x="43379" y="16336"/>
                  </a:cubicBezTo>
                  <a:lnTo>
                    <a:pt x="43919" y="15947"/>
                  </a:lnTo>
                  <a:cubicBezTo>
                    <a:pt x="43973" y="15924"/>
                    <a:pt x="44010" y="15915"/>
                    <a:pt x="44030" y="15915"/>
                  </a:cubicBezTo>
                  <a:cubicBezTo>
                    <a:pt x="44066" y="15915"/>
                    <a:pt x="44050" y="15944"/>
                    <a:pt x="43994" y="15985"/>
                  </a:cubicBezTo>
                  <a:lnTo>
                    <a:pt x="44786" y="15545"/>
                  </a:lnTo>
                  <a:lnTo>
                    <a:pt x="44786" y="15557"/>
                  </a:lnTo>
                  <a:cubicBezTo>
                    <a:pt x="44886" y="15432"/>
                    <a:pt x="45125" y="15206"/>
                    <a:pt x="45251" y="15092"/>
                  </a:cubicBezTo>
                  <a:cubicBezTo>
                    <a:pt x="45291" y="15082"/>
                    <a:pt x="45316" y="15078"/>
                    <a:pt x="45330" y="15078"/>
                  </a:cubicBezTo>
                  <a:cubicBezTo>
                    <a:pt x="45404" y="15078"/>
                    <a:pt x="45175" y="15195"/>
                    <a:pt x="45238" y="15206"/>
                  </a:cubicBezTo>
                  <a:lnTo>
                    <a:pt x="45691" y="14879"/>
                  </a:lnTo>
                  <a:cubicBezTo>
                    <a:pt x="45696" y="14879"/>
                    <a:pt x="45701" y="14878"/>
                    <a:pt x="45706" y="14878"/>
                  </a:cubicBezTo>
                  <a:cubicBezTo>
                    <a:pt x="45913" y="14878"/>
                    <a:pt x="45558" y="15146"/>
                    <a:pt x="45226" y="15306"/>
                  </a:cubicBezTo>
                  <a:cubicBezTo>
                    <a:pt x="45300" y="15319"/>
                    <a:pt x="45362" y="15326"/>
                    <a:pt x="45415" y="15326"/>
                  </a:cubicBezTo>
                  <a:cubicBezTo>
                    <a:pt x="45810" y="15326"/>
                    <a:pt x="45718" y="14981"/>
                    <a:pt x="46671" y="14715"/>
                  </a:cubicBezTo>
                  <a:lnTo>
                    <a:pt x="46671" y="14715"/>
                  </a:lnTo>
                  <a:lnTo>
                    <a:pt x="46231" y="14992"/>
                  </a:lnTo>
                  <a:cubicBezTo>
                    <a:pt x="46258" y="14994"/>
                    <a:pt x="46284" y="14996"/>
                    <a:pt x="46310" y="14996"/>
                  </a:cubicBezTo>
                  <a:cubicBezTo>
                    <a:pt x="46667" y="14996"/>
                    <a:pt x="46987" y="14770"/>
                    <a:pt x="47525" y="14653"/>
                  </a:cubicBezTo>
                  <a:cubicBezTo>
                    <a:pt x="47443" y="14653"/>
                    <a:pt x="47095" y="14717"/>
                    <a:pt x="46877" y="14717"/>
                  </a:cubicBezTo>
                  <a:cubicBezTo>
                    <a:pt x="46698" y="14717"/>
                    <a:pt x="46606" y="14673"/>
                    <a:pt x="46822" y="14514"/>
                  </a:cubicBezTo>
                  <a:cubicBezTo>
                    <a:pt x="46985" y="14464"/>
                    <a:pt x="47173" y="14389"/>
                    <a:pt x="47425" y="14175"/>
                  </a:cubicBezTo>
                  <a:cubicBezTo>
                    <a:pt x="47440" y="14205"/>
                    <a:pt x="47466" y="14218"/>
                    <a:pt x="47502" y="14218"/>
                  </a:cubicBezTo>
                  <a:cubicBezTo>
                    <a:pt x="47617" y="14218"/>
                    <a:pt x="47832" y="14086"/>
                    <a:pt x="48091" y="13961"/>
                  </a:cubicBezTo>
                  <a:lnTo>
                    <a:pt x="48141" y="14137"/>
                  </a:lnTo>
                  <a:cubicBezTo>
                    <a:pt x="48480" y="13911"/>
                    <a:pt x="48418" y="13848"/>
                    <a:pt x="48593" y="13672"/>
                  </a:cubicBezTo>
                  <a:cubicBezTo>
                    <a:pt x="48775" y="13595"/>
                    <a:pt x="48902" y="13569"/>
                    <a:pt x="48998" y="13569"/>
                  </a:cubicBezTo>
                  <a:cubicBezTo>
                    <a:pt x="49121" y="13569"/>
                    <a:pt x="49194" y="13612"/>
                    <a:pt x="49272" y="13647"/>
                  </a:cubicBezTo>
                  <a:cubicBezTo>
                    <a:pt x="49900" y="13396"/>
                    <a:pt x="48769" y="13647"/>
                    <a:pt x="49473" y="13283"/>
                  </a:cubicBezTo>
                  <a:cubicBezTo>
                    <a:pt x="49737" y="13195"/>
                    <a:pt x="49938" y="13107"/>
                    <a:pt x="50139" y="12994"/>
                  </a:cubicBezTo>
                  <a:cubicBezTo>
                    <a:pt x="50328" y="12893"/>
                    <a:pt x="50529" y="12768"/>
                    <a:pt x="50642" y="12667"/>
                  </a:cubicBezTo>
                  <a:cubicBezTo>
                    <a:pt x="50780" y="12680"/>
                    <a:pt x="50667" y="12768"/>
                    <a:pt x="50730" y="12805"/>
                  </a:cubicBezTo>
                  <a:cubicBezTo>
                    <a:pt x="50730" y="12780"/>
                    <a:pt x="50730" y="12755"/>
                    <a:pt x="50730" y="12730"/>
                  </a:cubicBezTo>
                  <a:lnTo>
                    <a:pt x="50730" y="12717"/>
                  </a:lnTo>
                  <a:lnTo>
                    <a:pt x="50642" y="12441"/>
                  </a:lnTo>
                  <a:lnTo>
                    <a:pt x="50441" y="11838"/>
                  </a:lnTo>
                  <a:lnTo>
                    <a:pt x="50076" y="10657"/>
                  </a:lnTo>
                  <a:cubicBezTo>
                    <a:pt x="49887" y="10055"/>
                    <a:pt x="49839" y="9889"/>
                    <a:pt x="49841" y="9889"/>
                  </a:cubicBezTo>
                  <a:lnTo>
                    <a:pt x="49841" y="9889"/>
                  </a:lnTo>
                  <a:cubicBezTo>
                    <a:pt x="49843" y="9889"/>
                    <a:pt x="49867" y="9960"/>
                    <a:pt x="49888" y="10026"/>
                  </a:cubicBezTo>
                  <a:lnTo>
                    <a:pt x="49888" y="10026"/>
                  </a:lnTo>
                  <a:cubicBezTo>
                    <a:pt x="49757" y="9605"/>
                    <a:pt x="49672" y="9279"/>
                    <a:pt x="49599" y="9023"/>
                  </a:cubicBezTo>
                  <a:cubicBezTo>
                    <a:pt x="49523" y="8772"/>
                    <a:pt x="49486" y="8596"/>
                    <a:pt x="49448" y="8458"/>
                  </a:cubicBezTo>
                  <a:cubicBezTo>
                    <a:pt x="49423" y="8345"/>
                    <a:pt x="49398" y="8244"/>
                    <a:pt x="49385" y="8169"/>
                  </a:cubicBezTo>
                  <a:cubicBezTo>
                    <a:pt x="49360" y="8106"/>
                    <a:pt x="49347" y="8043"/>
                    <a:pt x="49335" y="7980"/>
                  </a:cubicBezTo>
                  <a:cubicBezTo>
                    <a:pt x="49297" y="7854"/>
                    <a:pt x="49247" y="7666"/>
                    <a:pt x="49159" y="7214"/>
                  </a:cubicBezTo>
                  <a:cubicBezTo>
                    <a:pt x="49146" y="7088"/>
                    <a:pt x="49121" y="7000"/>
                    <a:pt x="49096" y="6862"/>
                  </a:cubicBezTo>
                  <a:cubicBezTo>
                    <a:pt x="49071" y="6736"/>
                    <a:pt x="49046" y="6598"/>
                    <a:pt x="49021" y="6422"/>
                  </a:cubicBezTo>
                  <a:cubicBezTo>
                    <a:pt x="49021" y="6384"/>
                    <a:pt x="49008" y="6347"/>
                    <a:pt x="49008" y="6296"/>
                  </a:cubicBezTo>
                  <a:cubicBezTo>
                    <a:pt x="48996" y="6271"/>
                    <a:pt x="48996" y="6233"/>
                    <a:pt x="48983" y="6196"/>
                  </a:cubicBezTo>
                  <a:cubicBezTo>
                    <a:pt x="48983" y="6108"/>
                    <a:pt x="48970" y="6032"/>
                    <a:pt x="48958" y="5944"/>
                  </a:cubicBezTo>
                  <a:cubicBezTo>
                    <a:pt x="48958" y="5833"/>
                    <a:pt x="48949" y="5740"/>
                    <a:pt x="48945" y="5645"/>
                  </a:cubicBezTo>
                  <a:lnTo>
                    <a:pt x="48945" y="5645"/>
                  </a:lnTo>
                  <a:cubicBezTo>
                    <a:pt x="48945" y="5657"/>
                    <a:pt x="48945" y="5669"/>
                    <a:pt x="48945" y="5681"/>
                  </a:cubicBezTo>
                  <a:cubicBezTo>
                    <a:pt x="48945" y="5706"/>
                    <a:pt x="48945" y="5731"/>
                    <a:pt x="48945" y="5731"/>
                  </a:cubicBezTo>
                  <a:lnTo>
                    <a:pt x="48945" y="5743"/>
                  </a:lnTo>
                  <a:cubicBezTo>
                    <a:pt x="48933" y="5743"/>
                    <a:pt x="48933" y="5743"/>
                    <a:pt x="48920" y="5756"/>
                  </a:cubicBezTo>
                  <a:cubicBezTo>
                    <a:pt x="48908" y="5768"/>
                    <a:pt x="48895" y="5768"/>
                    <a:pt x="48870" y="5794"/>
                  </a:cubicBezTo>
                  <a:cubicBezTo>
                    <a:pt x="48845" y="5819"/>
                    <a:pt x="48832" y="5844"/>
                    <a:pt x="48832" y="5856"/>
                  </a:cubicBezTo>
                  <a:cubicBezTo>
                    <a:pt x="48820" y="5907"/>
                    <a:pt x="48832" y="5957"/>
                    <a:pt x="48707" y="6020"/>
                  </a:cubicBezTo>
                  <a:cubicBezTo>
                    <a:pt x="48718" y="5997"/>
                    <a:pt x="48729" y="5955"/>
                    <a:pt x="48669" y="5955"/>
                  </a:cubicBezTo>
                  <a:cubicBezTo>
                    <a:pt x="48662" y="5955"/>
                    <a:pt x="48653" y="5956"/>
                    <a:pt x="48644" y="5957"/>
                  </a:cubicBezTo>
                  <a:lnTo>
                    <a:pt x="48355" y="6208"/>
                  </a:lnTo>
                  <a:cubicBezTo>
                    <a:pt x="48219" y="6208"/>
                    <a:pt x="48507" y="6061"/>
                    <a:pt x="48373" y="6061"/>
                  </a:cubicBezTo>
                  <a:cubicBezTo>
                    <a:pt x="48345" y="6061"/>
                    <a:pt x="48300" y="6068"/>
                    <a:pt x="48229" y="6083"/>
                  </a:cubicBezTo>
                  <a:cubicBezTo>
                    <a:pt x="47588" y="6447"/>
                    <a:pt x="47199" y="6698"/>
                    <a:pt x="46583" y="6899"/>
                  </a:cubicBezTo>
                  <a:cubicBezTo>
                    <a:pt x="45766" y="7302"/>
                    <a:pt x="47060" y="6987"/>
                    <a:pt x="46344" y="7289"/>
                  </a:cubicBezTo>
                  <a:cubicBezTo>
                    <a:pt x="46264" y="7255"/>
                    <a:pt x="46183" y="7215"/>
                    <a:pt x="46056" y="7215"/>
                  </a:cubicBezTo>
                  <a:cubicBezTo>
                    <a:pt x="46017" y="7215"/>
                    <a:pt x="45973" y="7219"/>
                    <a:pt x="45924" y="7228"/>
                  </a:cubicBezTo>
                  <a:lnTo>
                    <a:pt x="45924" y="7228"/>
                  </a:lnTo>
                  <a:cubicBezTo>
                    <a:pt x="46087" y="6993"/>
                    <a:pt x="46187" y="6803"/>
                    <a:pt x="46067" y="6803"/>
                  </a:cubicBezTo>
                  <a:cubicBezTo>
                    <a:pt x="46035" y="6803"/>
                    <a:pt x="45986" y="6818"/>
                    <a:pt x="45917" y="6849"/>
                  </a:cubicBezTo>
                  <a:lnTo>
                    <a:pt x="46482" y="6535"/>
                  </a:lnTo>
                  <a:cubicBezTo>
                    <a:pt x="46935" y="5907"/>
                    <a:pt x="46872" y="6020"/>
                    <a:pt x="47437" y="5329"/>
                  </a:cubicBezTo>
                  <a:lnTo>
                    <a:pt x="47437" y="5329"/>
                  </a:lnTo>
                  <a:cubicBezTo>
                    <a:pt x="47512" y="5350"/>
                    <a:pt x="47425" y="5496"/>
                    <a:pt x="47486" y="5496"/>
                  </a:cubicBezTo>
                  <a:cubicBezTo>
                    <a:pt x="47498" y="5496"/>
                    <a:pt x="47514" y="5491"/>
                    <a:pt x="47538" y="5479"/>
                  </a:cubicBezTo>
                  <a:cubicBezTo>
                    <a:pt x="47701" y="5190"/>
                    <a:pt x="48028" y="4977"/>
                    <a:pt x="48242" y="4826"/>
                  </a:cubicBezTo>
                  <a:cubicBezTo>
                    <a:pt x="48291" y="4801"/>
                    <a:pt x="48340" y="4765"/>
                    <a:pt x="48366" y="4763"/>
                  </a:cubicBezTo>
                  <a:lnTo>
                    <a:pt x="48366" y="4763"/>
                  </a:lnTo>
                  <a:cubicBezTo>
                    <a:pt x="48295" y="4721"/>
                    <a:pt x="48221" y="4673"/>
                    <a:pt x="48154" y="4625"/>
                  </a:cubicBezTo>
                  <a:cubicBezTo>
                    <a:pt x="48103" y="4600"/>
                    <a:pt x="48078" y="4562"/>
                    <a:pt x="48015" y="4524"/>
                  </a:cubicBezTo>
                  <a:cubicBezTo>
                    <a:pt x="47953" y="4487"/>
                    <a:pt x="47890" y="4449"/>
                    <a:pt x="47839" y="4411"/>
                  </a:cubicBezTo>
                  <a:cubicBezTo>
                    <a:pt x="47726" y="4336"/>
                    <a:pt x="47601" y="4248"/>
                    <a:pt x="47488" y="4147"/>
                  </a:cubicBezTo>
                  <a:cubicBezTo>
                    <a:pt x="47437" y="4110"/>
                    <a:pt x="47375" y="4047"/>
                    <a:pt x="47299" y="3997"/>
                  </a:cubicBezTo>
                  <a:cubicBezTo>
                    <a:pt x="47224" y="3946"/>
                    <a:pt x="47161" y="3884"/>
                    <a:pt x="47086" y="3833"/>
                  </a:cubicBezTo>
                  <a:cubicBezTo>
                    <a:pt x="46947" y="3720"/>
                    <a:pt x="46809" y="3595"/>
                    <a:pt x="46671" y="3481"/>
                  </a:cubicBezTo>
                  <a:cubicBezTo>
                    <a:pt x="46520" y="3343"/>
                    <a:pt x="46357" y="3205"/>
                    <a:pt x="46193" y="3054"/>
                  </a:cubicBezTo>
                  <a:cubicBezTo>
                    <a:pt x="46030" y="2916"/>
                    <a:pt x="45867" y="2765"/>
                    <a:pt x="45703" y="2614"/>
                  </a:cubicBezTo>
                  <a:cubicBezTo>
                    <a:pt x="45565" y="2464"/>
                    <a:pt x="45364" y="2288"/>
                    <a:pt x="45176" y="2112"/>
                  </a:cubicBezTo>
                  <a:cubicBezTo>
                    <a:pt x="44987" y="1923"/>
                    <a:pt x="44799" y="1747"/>
                    <a:pt x="44610" y="1559"/>
                  </a:cubicBezTo>
                  <a:cubicBezTo>
                    <a:pt x="44220" y="1169"/>
                    <a:pt x="43818" y="767"/>
                    <a:pt x="43416" y="353"/>
                  </a:cubicBezTo>
                  <a:lnTo>
                    <a:pt x="43102" y="38"/>
                  </a:lnTo>
                  <a:cubicBezTo>
                    <a:pt x="43064" y="1"/>
                    <a:pt x="43077" y="13"/>
                    <a:pt x="4307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pic>
        <p:nvPicPr>
          <p:cNvPr id="169" name="Google Shape;169;p37"/>
          <p:cNvPicPr preferRelativeResize="0"/>
          <p:nvPr/>
        </p:nvPicPr>
        <p:blipFill rotWithShape="1">
          <a:blip r:embed="rId2">
            <a:alphaModFix/>
          </a:blip>
          <a:srcRect b="0" l="0" r="0" t="0"/>
          <a:stretch/>
        </p:blipFill>
        <p:spPr>
          <a:xfrm>
            <a:off x="-11266" y="436234"/>
            <a:ext cx="1055700" cy="1834300"/>
          </a:xfrm>
          <a:prstGeom prst="rect">
            <a:avLst/>
          </a:prstGeom>
          <a:noFill/>
          <a:ln>
            <a:noFill/>
          </a:ln>
        </p:spPr>
      </p:pic>
      <p:pic>
        <p:nvPicPr>
          <p:cNvPr id="170" name="Google Shape;170;p37"/>
          <p:cNvPicPr preferRelativeResize="0"/>
          <p:nvPr/>
        </p:nvPicPr>
        <p:blipFill rotWithShape="1">
          <a:blip r:embed="rId3">
            <a:alphaModFix/>
          </a:blip>
          <a:srcRect b="0" l="0" r="0" t="0"/>
          <a:stretch/>
        </p:blipFill>
        <p:spPr>
          <a:xfrm>
            <a:off x="10976934" y="5420967"/>
            <a:ext cx="1960697" cy="1109967"/>
          </a:xfrm>
          <a:prstGeom prst="rect">
            <a:avLst/>
          </a:prstGeom>
          <a:noFill/>
          <a:ln>
            <a:noFill/>
          </a:ln>
        </p:spPr>
      </p:pic>
      <p:sp>
        <p:nvSpPr>
          <p:cNvPr id="171" name="Google Shape;171;p37"/>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2" name="Google Shape;172;p37"/>
          <p:cNvSpPr txBox="1"/>
          <p:nvPr>
            <p:ph idx="1" type="subTitle"/>
          </p:nvPr>
        </p:nvSpPr>
        <p:spPr>
          <a:xfrm>
            <a:off x="15936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173" name="Google Shape;173;p37"/>
          <p:cNvSpPr txBox="1"/>
          <p:nvPr>
            <p:ph idx="2" type="subTitle"/>
          </p:nvPr>
        </p:nvSpPr>
        <p:spPr>
          <a:xfrm>
            <a:off x="7076800" y="4531633"/>
            <a:ext cx="3521600" cy="10404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700"/>
              <a:buFont typeface="Englebert"/>
              <a:buNone/>
              <a:defRPr>
                <a:solidFill>
                  <a:schemeClr val="dk1"/>
                </a:solidFill>
              </a:defRPr>
            </a:lvl1pPr>
            <a:lvl2pPr lvl="1" algn="ctr">
              <a:lnSpc>
                <a:spcPct val="100000"/>
              </a:lnSpc>
              <a:spcBef>
                <a:spcPts val="2133"/>
              </a:spcBef>
              <a:spcAft>
                <a:spcPts val="0"/>
              </a:spcAft>
              <a:buSzPts val="2100"/>
              <a:buFont typeface="Englebert"/>
              <a:buNone/>
              <a:defRPr sz="2800">
                <a:latin typeface="Englebert"/>
                <a:ea typeface="Englebert"/>
                <a:cs typeface="Englebert"/>
                <a:sym typeface="Englebert"/>
              </a:defRPr>
            </a:lvl2pPr>
            <a:lvl3pPr lvl="2" algn="ctr">
              <a:lnSpc>
                <a:spcPct val="100000"/>
              </a:lnSpc>
              <a:spcBef>
                <a:spcPts val="0"/>
              </a:spcBef>
              <a:spcAft>
                <a:spcPts val="0"/>
              </a:spcAft>
              <a:buSzPts val="2100"/>
              <a:buFont typeface="Englebert"/>
              <a:buNone/>
              <a:defRPr sz="2800">
                <a:latin typeface="Englebert"/>
                <a:ea typeface="Englebert"/>
                <a:cs typeface="Englebert"/>
                <a:sym typeface="Englebert"/>
              </a:defRPr>
            </a:lvl3pPr>
            <a:lvl4pPr lvl="3" algn="ctr">
              <a:lnSpc>
                <a:spcPct val="100000"/>
              </a:lnSpc>
              <a:spcBef>
                <a:spcPts val="0"/>
              </a:spcBef>
              <a:spcAft>
                <a:spcPts val="0"/>
              </a:spcAft>
              <a:buSzPts val="2100"/>
              <a:buFont typeface="Englebert"/>
              <a:buNone/>
              <a:defRPr sz="2800">
                <a:latin typeface="Englebert"/>
                <a:ea typeface="Englebert"/>
                <a:cs typeface="Englebert"/>
                <a:sym typeface="Englebert"/>
              </a:defRPr>
            </a:lvl4pPr>
            <a:lvl5pPr lvl="4" algn="ctr">
              <a:lnSpc>
                <a:spcPct val="100000"/>
              </a:lnSpc>
              <a:spcBef>
                <a:spcPts val="0"/>
              </a:spcBef>
              <a:spcAft>
                <a:spcPts val="0"/>
              </a:spcAft>
              <a:buSzPts val="2100"/>
              <a:buFont typeface="Englebert"/>
              <a:buNone/>
              <a:defRPr sz="2800">
                <a:latin typeface="Englebert"/>
                <a:ea typeface="Englebert"/>
                <a:cs typeface="Englebert"/>
                <a:sym typeface="Englebert"/>
              </a:defRPr>
            </a:lvl5pPr>
            <a:lvl6pPr lvl="5" algn="ctr">
              <a:lnSpc>
                <a:spcPct val="100000"/>
              </a:lnSpc>
              <a:spcBef>
                <a:spcPts val="0"/>
              </a:spcBef>
              <a:spcAft>
                <a:spcPts val="0"/>
              </a:spcAft>
              <a:buSzPts val="2100"/>
              <a:buFont typeface="Englebert"/>
              <a:buNone/>
              <a:defRPr sz="2800">
                <a:latin typeface="Englebert"/>
                <a:ea typeface="Englebert"/>
                <a:cs typeface="Englebert"/>
                <a:sym typeface="Englebert"/>
              </a:defRPr>
            </a:lvl6pPr>
            <a:lvl7pPr lvl="6" algn="ctr">
              <a:lnSpc>
                <a:spcPct val="100000"/>
              </a:lnSpc>
              <a:spcBef>
                <a:spcPts val="0"/>
              </a:spcBef>
              <a:spcAft>
                <a:spcPts val="0"/>
              </a:spcAft>
              <a:buSzPts val="2100"/>
              <a:buFont typeface="Englebert"/>
              <a:buNone/>
              <a:defRPr sz="2800">
                <a:latin typeface="Englebert"/>
                <a:ea typeface="Englebert"/>
                <a:cs typeface="Englebert"/>
                <a:sym typeface="Englebert"/>
              </a:defRPr>
            </a:lvl7pPr>
            <a:lvl8pPr lvl="7" algn="ctr">
              <a:lnSpc>
                <a:spcPct val="100000"/>
              </a:lnSpc>
              <a:spcBef>
                <a:spcPts val="0"/>
              </a:spcBef>
              <a:spcAft>
                <a:spcPts val="0"/>
              </a:spcAft>
              <a:buSzPts val="2100"/>
              <a:buFont typeface="Englebert"/>
              <a:buNone/>
              <a:defRPr sz="2800">
                <a:latin typeface="Englebert"/>
                <a:ea typeface="Englebert"/>
                <a:cs typeface="Englebert"/>
                <a:sym typeface="Englebert"/>
              </a:defRPr>
            </a:lvl8pPr>
            <a:lvl9pPr lvl="8" algn="ctr">
              <a:lnSpc>
                <a:spcPct val="100000"/>
              </a:lnSpc>
              <a:spcBef>
                <a:spcPts val="0"/>
              </a:spcBef>
              <a:spcAft>
                <a:spcPts val="0"/>
              </a:spcAft>
              <a:buSzPts val="2100"/>
              <a:buFont typeface="Englebert"/>
              <a:buNone/>
              <a:defRPr sz="2800">
                <a:latin typeface="Englebert"/>
                <a:ea typeface="Englebert"/>
                <a:cs typeface="Englebert"/>
                <a:sym typeface="Englebert"/>
              </a:defRPr>
            </a:lvl9pPr>
          </a:lstStyle>
          <a:p/>
        </p:txBody>
      </p:sp>
      <p:sp>
        <p:nvSpPr>
          <p:cNvPr id="174" name="Google Shape;174;p37"/>
          <p:cNvSpPr txBox="1"/>
          <p:nvPr>
            <p:ph idx="3" type="title"/>
          </p:nvPr>
        </p:nvSpPr>
        <p:spPr>
          <a:xfrm>
            <a:off x="1593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
        <p:nvSpPr>
          <p:cNvPr id="175" name="Google Shape;175;p37"/>
          <p:cNvSpPr txBox="1"/>
          <p:nvPr>
            <p:ph idx="4" type="title"/>
          </p:nvPr>
        </p:nvSpPr>
        <p:spPr>
          <a:xfrm>
            <a:off x="7076800" y="3802167"/>
            <a:ext cx="3521600" cy="44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000"/>
              <a:buNone/>
              <a:defRPr sz="2667"/>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2">
  <p:cSld name="Title and Design 2">
    <p:spTree>
      <p:nvGrpSpPr>
        <p:cNvPr id="992" name="Shape 992"/>
        <p:cNvGrpSpPr/>
        <p:nvPr/>
      </p:nvGrpSpPr>
      <p:grpSpPr>
        <a:xfrm>
          <a:off x="0" y="0"/>
          <a:ext cx="0" cy="0"/>
          <a:chOff x="0" y="0"/>
          <a:chExt cx="0" cy="0"/>
        </a:xfrm>
      </p:grpSpPr>
      <p:sp>
        <p:nvSpPr>
          <p:cNvPr id="993" name="Google Shape;993;p103"/>
          <p:cNvSpPr/>
          <p:nvPr/>
        </p:nvSpPr>
        <p:spPr>
          <a:xfrm rot="-2172970">
            <a:off x="-1786825" y="220671"/>
            <a:ext cx="3651597" cy="998661"/>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4" name="Google Shape;994;p103"/>
          <p:cNvSpPr/>
          <p:nvPr/>
        </p:nvSpPr>
        <p:spPr>
          <a:xfrm rot="7670825">
            <a:off x="10776785" y="5488351"/>
            <a:ext cx="3139620" cy="62571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995" name="Google Shape;995;p103"/>
          <p:cNvPicPr preferRelativeResize="0"/>
          <p:nvPr/>
        </p:nvPicPr>
        <p:blipFill rotWithShape="1">
          <a:blip r:embed="rId2">
            <a:alphaModFix/>
          </a:blip>
          <a:srcRect b="0" l="0" r="0" t="0"/>
          <a:stretch/>
        </p:blipFill>
        <p:spPr>
          <a:xfrm rot="-2404694">
            <a:off x="-560200" y="835616"/>
            <a:ext cx="1908984" cy="763600"/>
          </a:xfrm>
          <a:prstGeom prst="rect">
            <a:avLst/>
          </a:prstGeom>
          <a:noFill/>
          <a:ln>
            <a:noFill/>
          </a:ln>
        </p:spPr>
      </p:pic>
      <p:pic>
        <p:nvPicPr>
          <p:cNvPr id="996" name="Google Shape;996;p103"/>
          <p:cNvPicPr preferRelativeResize="0"/>
          <p:nvPr/>
        </p:nvPicPr>
        <p:blipFill rotWithShape="1">
          <a:blip r:embed="rId3">
            <a:alphaModFix/>
          </a:blip>
          <a:srcRect b="0" l="0" r="0" t="0"/>
          <a:stretch/>
        </p:blipFill>
        <p:spPr>
          <a:xfrm rot="7809958">
            <a:off x="11086045" y="5277193"/>
            <a:ext cx="1543612" cy="572216"/>
          </a:xfrm>
          <a:prstGeom prst="rect">
            <a:avLst/>
          </a:prstGeom>
          <a:noFill/>
          <a:ln>
            <a:noFill/>
          </a:ln>
        </p:spPr>
      </p:pic>
      <p:sp>
        <p:nvSpPr>
          <p:cNvPr id="997" name="Google Shape;997;p103"/>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and Text">
  <p:cSld name="Big Title and Text">
    <p:spTree>
      <p:nvGrpSpPr>
        <p:cNvPr id="998" name="Shape 998"/>
        <p:cNvGrpSpPr/>
        <p:nvPr/>
      </p:nvGrpSpPr>
      <p:grpSpPr>
        <a:xfrm>
          <a:off x="0" y="0"/>
          <a:ext cx="0" cy="0"/>
          <a:chOff x="0" y="0"/>
          <a:chExt cx="0" cy="0"/>
        </a:xfrm>
      </p:grpSpPr>
      <p:sp>
        <p:nvSpPr>
          <p:cNvPr id="999" name="Google Shape;999;p104"/>
          <p:cNvSpPr/>
          <p:nvPr/>
        </p:nvSpPr>
        <p:spPr>
          <a:xfrm rot="2449159">
            <a:off x="-2009635" y="5041762"/>
            <a:ext cx="4134581" cy="82401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0" name="Google Shape;1000;p104"/>
          <p:cNvSpPr/>
          <p:nvPr/>
        </p:nvSpPr>
        <p:spPr>
          <a:xfrm flipH="1">
            <a:off x="4666434" y="1105201"/>
            <a:ext cx="6878239" cy="1670564"/>
          </a:xfrm>
          <a:custGeom>
            <a:rect b="b" l="l" r="r" t="t"/>
            <a:pathLst>
              <a:path extrusionOk="0" h="14742" w="49149">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1" name="Google Shape;1001;p104"/>
          <p:cNvSpPr/>
          <p:nvPr/>
        </p:nvSpPr>
        <p:spPr>
          <a:xfrm rot="194087">
            <a:off x="5747736" y="2447146"/>
            <a:ext cx="6336285" cy="2081695"/>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2" name="Google Shape;1002;p104"/>
          <p:cNvSpPr/>
          <p:nvPr/>
        </p:nvSpPr>
        <p:spPr>
          <a:xfrm flipH="1">
            <a:off x="-1234786" y="-304282"/>
            <a:ext cx="2798667" cy="1244511"/>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3" name="Google Shape;1003;p104"/>
          <p:cNvSpPr/>
          <p:nvPr/>
        </p:nvSpPr>
        <p:spPr>
          <a:xfrm flipH="1">
            <a:off x="10202221" y="60869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4" name="Google Shape;1004;p104"/>
          <p:cNvSpPr/>
          <p:nvPr/>
        </p:nvSpPr>
        <p:spPr>
          <a:xfrm flipH="1">
            <a:off x="10859978" y="5766018"/>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05" name="Google Shape;1005;p104"/>
          <p:cNvPicPr preferRelativeResize="0"/>
          <p:nvPr/>
        </p:nvPicPr>
        <p:blipFill rotWithShape="1">
          <a:blip r:embed="rId2">
            <a:alphaModFix/>
          </a:blip>
          <a:srcRect b="0" l="0" r="0" t="0"/>
          <a:stretch/>
        </p:blipFill>
        <p:spPr>
          <a:xfrm>
            <a:off x="9820458" y="3563309"/>
            <a:ext cx="1650900" cy="934577"/>
          </a:xfrm>
          <a:prstGeom prst="rect">
            <a:avLst/>
          </a:prstGeom>
          <a:noFill/>
          <a:ln>
            <a:noFill/>
          </a:ln>
        </p:spPr>
      </p:pic>
      <p:pic>
        <p:nvPicPr>
          <p:cNvPr id="1006" name="Google Shape;1006;p104"/>
          <p:cNvPicPr preferRelativeResize="0"/>
          <p:nvPr/>
        </p:nvPicPr>
        <p:blipFill rotWithShape="1">
          <a:blip r:embed="rId3">
            <a:alphaModFix/>
          </a:blip>
          <a:srcRect b="0" l="0" r="0" t="0"/>
          <a:stretch/>
        </p:blipFill>
        <p:spPr>
          <a:xfrm rot="-1994820">
            <a:off x="505027" y="5391704"/>
            <a:ext cx="922845" cy="1603459"/>
          </a:xfrm>
          <a:prstGeom prst="rect">
            <a:avLst/>
          </a:prstGeom>
          <a:noFill/>
          <a:ln>
            <a:noFill/>
          </a:ln>
        </p:spPr>
      </p:pic>
      <p:sp>
        <p:nvSpPr>
          <p:cNvPr id="1007" name="Google Shape;1007;p104"/>
          <p:cNvSpPr txBox="1"/>
          <p:nvPr>
            <p:ph type="title"/>
          </p:nvPr>
        </p:nvSpPr>
        <p:spPr>
          <a:xfrm>
            <a:off x="5749800" y="1464100"/>
            <a:ext cx="5482000" cy="306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6400"/>
            </a:lvl1pPr>
            <a:lvl2pPr lvl="1" algn="l">
              <a:lnSpc>
                <a:spcPct val="100000"/>
              </a:lnSpc>
              <a:spcBef>
                <a:spcPts val="0"/>
              </a:spcBef>
              <a:spcAft>
                <a:spcPts val="0"/>
              </a:spcAft>
              <a:buSzPts val="2800"/>
              <a:buNone/>
              <a:defRPr sz="6400"/>
            </a:lvl2pPr>
            <a:lvl3pPr lvl="2" algn="l">
              <a:lnSpc>
                <a:spcPct val="100000"/>
              </a:lnSpc>
              <a:spcBef>
                <a:spcPts val="0"/>
              </a:spcBef>
              <a:spcAft>
                <a:spcPts val="0"/>
              </a:spcAft>
              <a:buSzPts val="2800"/>
              <a:buNone/>
              <a:defRPr sz="6400"/>
            </a:lvl3pPr>
            <a:lvl4pPr lvl="3" algn="l">
              <a:lnSpc>
                <a:spcPct val="100000"/>
              </a:lnSpc>
              <a:spcBef>
                <a:spcPts val="0"/>
              </a:spcBef>
              <a:spcAft>
                <a:spcPts val="0"/>
              </a:spcAft>
              <a:buSzPts val="2800"/>
              <a:buNone/>
              <a:defRPr sz="6400"/>
            </a:lvl4pPr>
            <a:lvl5pPr lvl="4" algn="l">
              <a:lnSpc>
                <a:spcPct val="100000"/>
              </a:lnSpc>
              <a:spcBef>
                <a:spcPts val="0"/>
              </a:spcBef>
              <a:spcAft>
                <a:spcPts val="0"/>
              </a:spcAft>
              <a:buSzPts val="2800"/>
              <a:buNone/>
              <a:defRPr sz="6400"/>
            </a:lvl5pPr>
            <a:lvl6pPr lvl="5" algn="l">
              <a:lnSpc>
                <a:spcPct val="100000"/>
              </a:lnSpc>
              <a:spcBef>
                <a:spcPts val="0"/>
              </a:spcBef>
              <a:spcAft>
                <a:spcPts val="0"/>
              </a:spcAft>
              <a:buSzPts val="2800"/>
              <a:buNone/>
              <a:defRPr sz="6400"/>
            </a:lvl6pPr>
            <a:lvl7pPr lvl="6" algn="l">
              <a:lnSpc>
                <a:spcPct val="100000"/>
              </a:lnSpc>
              <a:spcBef>
                <a:spcPts val="0"/>
              </a:spcBef>
              <a:spcAft>
                <a:spcPts val="0"/>
              </a:spcAft>
              <a:buSzPts val="2800"/>
              <a:buNone/>
              <a:defRPr sz="6400"/>
            </a:lvl7pPr>
            <a:lvl8pPr lvl="7" algn="l">
              <a:lnSpc>
                <a:spcPct val="100000"/>
              </a:lnSpc>
              <a:spcBef>
                <a:spcPts val="0"/>
              </a:spcBef>
              <a:spcAft>
                <a:spcPts val="0"/>
              </a:spcAft>
              <a:buSzPts val="2800"/>
              <a:buNone/>
              <a:defRPr sz="6400"/>
            </a:lvl8pPr>
            <a:lvl9pPr lvl="8" algn="l">
              <a:lnSpc>
                <a:spcPct val="100000"/>
              </a:lnSpc>
              <a:spcBef>
                <a:spcPts val="0"/>
              </a:spcBef>
              <a:spcAft>
                <a:spcPts val="0"/>
              </a:spcAft>
              <a:buSzPts val="2800"/>
              <a:buNone/>
              <a:defRPr sz="6400"/>
            </a:lvl9pPr>
          </a:lstStyle>
          <a:p/>
        </p:txBody>
      </p:sp>
      <p:sp>
        <p:nvSpPr>
          <p:cNvPr id="1008" name="Google Shape;1008;p104"/>
          <p:cNvSpPr txBox="1"/>
          <p:nvPr>
            <p:ph idx="1" type="subTitle"/>
          </p:nvPr>
        </p:nvSpPr>
        <p:spPr>
          <a:xfrm>
            <a:off x="6240400" y="4857333"/>
            <a:ext cx="4500800" cy="1056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800"/>
              <a:buNone/>
              <a:defRPr>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 and Four Columns">
    <p:spTree>
      <p:nvGrpSpPr>
        <p:cNvPr id="1009" name="Shape 1009"/>
        <p:cNvGrpSpPr/>
        <p:nvPr/>
      </p:nvGrpSpPr>
      <p:grpSpPr>
        <a:xfrm>
          <a:off x="0" y="0"/>
          <a:ext cx="0" cy="0"/>
          <a:chOff x="0" y="0"/>
          <a:chExt cx="0" cy="0"/>
        </a:xfrm>
      </p:grpSpPr>
      <p:sp>
        <p:nvSpPr>
          <p:cNvPr id="1010" name="Google Shape;1010;p105"/>
          <p:cNvSpPr/>
          <p:nvPr/>
        </p:nvSpPr>
        <p:spPr>
          <a:xfrm rot="8385421">
            <a:off x="-1277720" y="-523945"/>
            <a:ext cx="3206327" cy="639013"/>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1" name="Google Shape;1011;p105"/>
          <p:cNvSpPr/>
          <p:nvPr/>
        </p:nvSpPr>
        <p:spPr>
          <a:xfrm rot="-2997982">
            <a:off x="10480028" y="5756200"/>
            <a:ext cx="2945181" cy="763589"/>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12" name="Google Shape;1012;p105"/>
          <p:cNvPicPr preferRelativeResize="0"/>
          <p:nvPr/>
        </p:nvPicPr>
        <p:blipFill rotWithShape="1">
          <a:blip r:embed="rId2">
            <a:alphaModFix/>
          </a:blip>
          <a:srcRect b="0" l="0" r="0" t="0"/>
          <a:stretch/>
        </p:blipFill>
        <p:spPr>
          <a:xfrm rot="-9827131">
            <a:off x="-350432" y="485935"/>
            <a:ext cx="1068199" cy="1232029"/>
          </a:xfrm>
          <a:prstGeom prst="rect">
            <a:avLst/>
          </a:prstGeom>
          <a:noFill/>
          <a:ln>
            <a:noFill/>
          </a:ln>
        </p:spPr>
      </p:pic>
      <p:pic>
        <p:nvPicPr>
          <p:cNvPr id="1013" name="Google Shape;1013;p105"/>
          <p:cNvPicPr preferRelativeResize="0"/>
          <p:nvPr/>
        </p:nvPicPr>
        <p:blipFill rotWithShape="1">
          <a:blip r:embed="rId3">
            <a:alphaModFix/>
          </a:blip>
          <a:srcRect b="0" l="0" r="0" t="0"/>
          <a:stretch/>
        </p:blipFill>
        <p:spPr>
          <a:xfrm rot="-2700000">
            <a:off x="11298416" y="5074034"/>
            <a:ext cx="1627816" cy="921500"/>
          </a:xfrm>
          <a:prstGeom prst="rect">
            <a:avLst/>
          </a:prstGeom>
          <a:noFill/>
          <a:ln>
            <a:noFill/>
          </a:ln>
        </p:spPr>
      </p:pic>
      <p:sp>
        <p:nvSpPr>
          <p:cNvPr id="1014" name="Google Shape;1014;p105"/>
          <p:cNvSpPr txBox="1"/>
          <p:nvPr>
            <p:ph idx="1" type="subTitle"/>
          </p:nvPr>
        </p:nvSpPr>
        <p:spPr>
          <a:xfrm>
            <a:off x="2994057"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15" name="Google Shape;1015;p105"/>
          <p:cNvSpPr txBox="1"/>
          <p:nvPr>
            <p:ph idx="2" type="subTitle"/>
          </p:nvPr>
        </p:nvSpPr>
        <p:spPr>
          <a:xfrm>
            <a:off x="7830656" y="4751800"/>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16" name="Google Shape;1016;p105"/>
          <p:cNvSpPr txBox="1"/>
          <p:nvPr>
            <p:ph idx="3" type="subTitle"/>
          </p:nvPr>
        </p:nvSpPr>
        <p:spPr>
          <a:xfrm>
            <a:off x="2993861" y="5317065"/>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17" name="Google Shape;1017;p105"/>
          <p:cNvSpPr txBox="1"/>
          <p:nvPr>
            <p:ph idx="4" type="subTitle"/>
          </p:nvPr>
        </p:nvSpPr>
        <p:spPr>
          <a:xfrm>
            <a:off x="7830628" y="53170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18" name="Google Shape;1018;p105"/>
          <p:cNvSpPr txBox="1"/>
          <p:nvPr>
            <p:ph idx="5" type="subTitle"/>
          </p:nvPr>
        </p:nvSpPr>
        <p:spPr>
          <a:xfrm>
            <a:off x="2994053"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19" name="Google Shape;1019;p105"/>
          <p:cNvSpPr txBox="1"/>
          <p:nvPr>
            <p:ph idx="6" type="subTitle"/>
          </p:nvPr>
        </p:nvSpPr>
        <p:spPr>
          <a:xfrm>
            <a:off x="7830621" y="2304533"/>
            <a:ext cx="3036800" cy="4720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2100"/>
              <a:buNone/>
              <a:defRPr sz="2667">
                <a:solidFill>
                  <a:schemeClr val="dk1"/>
                </a:solidFill>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20" name="Google Shape;1020;p105"/>
          <p:cNvSpPr txBox="1"/>
          <p:nvPr>
            <p:ph idx="7" type="subTitle"/>
          </p:nvPr>
        </p:nvSpPr>
        <p:spPr>
          <a:xfrm>
            <a:off x="2993861" y="2856667"/>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21" name="Google Shape;1021;p105"/>
          <p:cNvSpPr txBox="1"/>
          <p:nvPr>
            <p:ph idx="8" type="subTitle"/>
          </p:nvPr>
        </p:nvSpPr>
        <p:spPr>
          <a:xfrm>
            <a:off x="7830628" y="2856664"/>
            <a:ext cx="3036800" cy="632000"/>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22" name="Google Shape;1022;p105"/>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 and Six Columns">
    <p:spTree>
      <p:nvGrpSpPr>
        <p:cNvPr id="1023" name="Shape 1023"/>
        <p:cNvGrpSpPr/>
        <p:nvPr/>
      </p:nvGrpSpPr>
      <p:grpSpPr>
        <a:xfrm>
          <a:off x="0" y="0"/>
          <a:ext cx="0" cy="0"/>
          <a:chOff x="0" y="0"/>
          <a:chExt cx="0" cy="0"/>
        </a:xfrm>
      </p:grpSpPr>
      <p:sp>
        <p:nvSpPr>
          <p:cNvPr id="1024" name="Google Shape;1024;p106"/>
          <p:cNvSpPr/>
          <p:nvPr/>
        </p:nvSpPr>
        <p:spPr>
          <a:xfrm rot="-2016854">
            <a:off x="-1194857" y="-510380"/>
            <a:ext cx="3114873" cy="62078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5" name="Google Shape;1025;p106"/>
          <p:cNvSpPr/>
          <p:nvPr/>
        </p:nvSpPr>
        <p:spPr>
          <a:xfrm rot="-3231972">
            <a:off x="9894456" y="6097338"/>
            <a:ext cx="3836184" cy="1082881"/>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26" name="Google Shape;1026;p106"/>
          <p:cNvPicPr preferRelativeResize="0"/>
          <p:nvPr/>
        </p:nvPicPr>
        <p:blipFill rotWithShape="1">
          <a:blip r:embed="rId2">
            <a:alphaModFix/>
          </a:blip>
          <a:srcRect b="0" l="0" r="0" t="0"/>
          <a:stretch/>
        </p:blipFill>
        <p:spPr>
          <a:xfrm rot="8615274">
            <a:off x="-668001" y="885505"/>
            <a:ext cx="1750568" cy="648959"/>
          </a:xfrm>
          <a:prstGeom prst="rect">
            <a:avLst/>
          </a:prstGeom>
          <a:noFill/>
          <a:ln>
            <a:noFill/>
          </a:ln>
        </p:spPr>
      </p:pic>
      <p:pic>
        <p:nvPicPr>
          <p:cNvPr id="1027" name="Google Shape;1027;p106"/>
          <p:cNvPicPr preferRelativeResize="0"/>
          <p:nvPr/>
        </p:nvPicPr>
        <p:blipFill rotWithShape="1">
          <a:blip r:embed="rId3">
            <a:alphaModFix/>
          </a:blip>
          <a:srcRect b="0" l="0" r="0" t="0"/>
          <a:stretch/>
        </p:blipFill>
        <p:spPr>
          <a:xfrm rot="-2937532">
            <a:off x="11098599" y="5125506"/>
            <a:ext cx="2027467" cy="810988"/>
          </a:xfrm>
          <a:prstGeom prst="rect">
            <a:avLst/>
          </a:prstGeom>
          <a:noFill/>
          <a:ln>
            <a:noFill/>
          </a:ln>
        </p:spPr>
      </p:pic>
      <p:sp>
        <p:nvSpPr>
          <p:cNvPr id="1028" name="Google Shape;1028;p106"/>
          <p:cNvSpPr txBox="1"/>
          <p:nvPr>
            <p:ph idx="1" type="subTitle"/>
          </p:nvPr>
        </p:nvSpPr>
        <p:spPr>
          <a:xfrm>
            <a:off x="960517" y="4528667"/>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29" name="Google Shape;1029;p106"/>
          <p:cNvSpPr txBox="1"/>
          <p:nvPr>
            <p:ph idx="2" type="subTitle"/>
          </p:nvPr>
        </p:nvSpPr>
        <p:spPr>
          <a:xfrm>
            <a:off x="4670833"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0" name="Google Shape;1030;p106"/>
          <p:cNvSpPr txBox="1"/>
          <p:nvPr>
            <p:ph idx="3" type="subTitle"/>
          </p:nvPr>
        </p:nvSpPr>
        <p:spPr>
          <a:xfrm>
            <a:off x="8385067" y="4528667"/>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1" name="Google Shape;1031;p106"/>
          <p:cNvSpPr txBox="1"/>
          <p:nvPr>
            <p:ph idx="4" type="subTitle"/>
          </p:nvPr>
        </p:nvSpPr>
        <p:spPr>
          <a:xfrm>
            <a:off x="960000"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2" name="Google Shape;1032;p106"/>
          <p:cNvSpPr txBox="1"/>
          <p:nvPr>
            <p:ph idx="5" type="subTitle"/>
          </p:nvPr>
        </p:nvSpPr>
        <p:spPr>
          <a:xfrm>
            <a:off x="4666767"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3" name="Google Shape;1033;p106"/>
          <p:cNvSpPr txBox="1"/>
          <p:nvPr>
            <p:ph idx="6" type="subTitle"/>
          </p:nvPr>
        </p:nvSpPr>
        <p:spPr>
          <a:xfrm>
            <a:off x="8384633" y="52300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4" name="Google Shape;1034;p106"/>
          <p:cNvSpPr txBox="1"/>
          <p:nvPr>
            <p:ph idx="7" type="subTitle"/>
          </p:nvPr>
        </p:nvSpPr>
        <p:spPr>
          <a:xfrm>
            <a:off x="958700" y="2233500"/>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5" name="Google Shape;1035;p106"/>
          <p:cNvSpPr txBox="1"/>
          <p:nvPr>
            <p:ph idx="8" type="subTitle"/>
          </p:nvPr>
        </p:nvSpPr>
        <p:spPr>
          <a:xfrm>
            <a:off x="4670500"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6" name="Google Shape;1036;p106"/>
          <p:cNvSpPr txBox="1"/>
          <p:nvPr>
            <p:ph idx="9" type="subTitle"/>
          </p:nvPr>
        </p:nvSpPr>
        <p:spPr>
          <a:xfrm>
            <a:off x="8383133" y="2233500"/>
            <a:ext cx="2854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7" name="Google Shape;1037;p106"/>
          <p:cNvSpPr txBox="1"/>
          <p:nvPr>
            <p:ph idx="13" type="subTitle"/>
          </p:nvPr>
        </p:nvSpPr>
        <p:spPr>
          <a:xfrm>
            <a:off x="9587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8" name="Google Shape;1038;p106"/>
          <p:cNvSpPr txBox="1"/>
          <p:nvPr>
            <p:ph idx="14" type="subTitle"/>
          </p:nvPr>
        </p:nvSpPr>
        <p:spPr>
          <a:xfrm>
            <a:off x="4667100"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39" name="Google Shape;1039;p106"/>
          <p:cNvSpPr txBox="1"/>
          <p:nvPr>
            <p:ph idx="15" type="subTitle"/>
          </p:nvPr>
        </p:nvSpPr>
        <p:spPr>
          <a:xfrm>
            <a:off x="8383333" y="2935133"/>
            <a:ext cx="2854400" cy="6232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40" name="Google Shape;1040;p106"/>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2800"/>
              <a:buNone/>
              <a:defRPr sz="4800"/>
            </a:lvl2pPr>
            <a:lvl3pPr lvl="2" algn="ctr">
              <a:lnSpc>
                <a:spcPct val="100000"/>
              </a:lnSpc>
              <a:spcBef>
                <a:spcPts val="0"/>
              </a:spcBef>
              <a:spcAft>
                <a:spcPts val="0"/>
              </a:spcAft>
              <a:buSzPts val="2800"/>
              <a:buNone/>
              <a:defRPr sz="4800"/>
            </a:lvl3pPr>
            <a:lvl4pPr lvl="3" algn="ctr">
              <a:lnSpc>
                <a:spcPct val="100000"/>
              </a:lnSpc>
              <a:spcBef>
                <a:spcPts val="0"/>
              </a:spcBef>
              <a:spcAft>
                <a:spcPts val="0"/>
              </a:spcAft>
              <a:buSzPts val="2800"/>
              <a:buNone/>
              <a:defRPr sz="4800"/>
            </a:lvl4pPr>
            <a:lvl5pPr lvl="4" algn="ctr">
              <a:lnSpc>
                <a:spcPct val="100000"/>
              </a:lnSpc>
              <a:spcBef>
                <a:spcPts val="0"/>
              </a:spcBef>
              <a:spcAft>
                <a:spcPts val="0"/>
              </a:spcAft>
              <a:buSzPts val="2800"/>
              <a:buNone/>
              <a:defRPr sz="4800"/>
            </a:lvl5pPr>
            <a:lvl6pPr lvl="5" algn="ctr">
              <a:lnSpc>
                <a:spcPct val="100000"/>
              </a:lnSpc>
              <a:spcBef>
                <a:spcPts val="0"/>
              </a:spcBef>
              <a:spcAft>
                <a:spcPts val="0"/>
              </a:spcAft>
              <a:buSzPts val="2800"/>
              <a:buNone/>
              <a:defRPr sz="4800"/>
            </a:lvl6pPr>
            <a:lvl7pPr lvl="6" algn="ctr">
              <a:lnSpc>
                <a:spcPct val="100000"/>
              </a:lnSpc>
              <a:spcBef>
                <a:spcPts val="0"/>
              </a:spcBef>
              <a:spcAft>
                <a:spcPts val="0"/>
              </a:spcAft>
              <a:buSzPts val="2800"/>
              <a:buNone/>
              <a:defRPr sz="4800"/>
            </a:lvl7pPr>
            <a:lvl8pPr lvl="7" algn="ctr">
              <a:lnSpc>
                <a:spcPct val="100000"/>
              </a:lnSpc>
              <a:spcBef>
                <a:spcPts val="0"/>
              </a:spcBef>
              <a:spcAft>
                <a:spcPts val="0"/>
              </a:spcAft>
              <a:buSzPts val="2800"/>
              <a:buNone/>
              <a:defRPr sz="4800"/>
            </a:lvl8pPr>
            <a:lvl9pPr lvl="8" algn="ctr">
              <a:lnSpc>
                <a:spcPct val="100000"/>
              </a:lnSpc>
              <a:spcBef>
                <a:spcPts val="0"/>
              </a:spcBef>
              <a:spcAft>
                <a:spcPts val="0"/>
              </a:spcAft>
              <a:buSzPts val="2800"/>
              <a:buNone/>
              <a:defRPr sz="4800"/>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Numbers">
    <p:spTree>
      <p:nvGrpSpPr>
        <p:cNvPr id="1041" name="Shape 1041"/>
        <p:cNvGrpSpPr/>
        <p:nvPr/>
      </p:nvGrpSpPr>
      <p:grpSpPr>
        <a:xfrm>
          <a:off x="0" y="0"/>
          <a:ext cx="0" cy="0"/>
          <a:chOff x="0" y="0"/>
          <a:chExt cx="0" cy="0"/>
        </a:xfrm>
      </p:grpSpPr>
      <p:sp>
        <p:nvSpPr>
          <p:cNvPr id="1042" name="Google Shape;1042;p107"/>
          <p:cNvSpPr/>
          <p:nvPr/>
        </p:nvSpPr>
        <p:spPr>
          <a:xfrm rot="-127752">
            <a:off x="3187606" y="729810"/>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3" name="Google Shape;1043;p107"/>
          <p:cNvSpPr/>
          <p:nvPr/>
        </p:nvSpPr>
        <p:spPr>
          <a:xfrm rot="-127752">
            <a:off x="3187606" y="4341677"/>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4" name="Google Shape;1044;p107"/>
          <p:cNvSpPr/>
          <p:nvPr/>
        </p:nvSpPr>
        <p:spPr>
          <a:xfrm flipH="1" rot="127752">
            <a:off x="3187606" y="2535743"/>
            <a:ext cx="5817188" cy="121812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5" name="Google Shape;1045;p107"/>
          <p:cNvSpPr/>
          <p:nvPr/>
        </p:nvSpPr>
        <p:spPr>
          <a:xfrm rot="8375802">
            <a:off x="10324044" y="5507677"/>
            <a:ext cx="3288075" cy="899243"/>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6" name="Google Shape;1046;p107"/>
          <p:cNvSpPr/>
          <p:nvPr/>
        </p:nvSpPr>
        <p:spPr>
          <a:xfrm rot="-2946222">
            <a:off x="-949755" y="880379"/>
            <a:ext cx="2562651" cy="51073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47" name="Google Shape;1047;p107"/>
          <p:cNvPicPr preferRelativeResize="0"/>
          <p:nvPr/>
        </p:nvPicPr>
        <p:blipFill rotWithShape="1">
          <a:blip r:embed="rId2">
            <a:alphaModFix/>
          </a:blip>
          <a:srcRect b="0" l="0" r="0" t="0"/>
          <a:stretch/>
        </p:blipFill>
        <p:spPr>
          <a:xfrm>
            <a:off x="0" y="489501"/>
            <a:ext cx="1043067" cy="1812367"/>
          </a:xfrm>
          <a:prstGeom prst="rect">
            <a:avLst/>
          </a:prstGeom>
          <a:noFill/>
          <a:ln>
            <a:noFill/>
          </a:ln>
        </p:spPr>
      </p:pic>
      <p:pic>
        <p:nvPicPr>
          <p:cNvPr id="1048" name="Google Shape;1048;p107"/>
          <p:cNvPicPr preferRelativeResize="0"/>
          <p:nvPr/>
        </p:nvPicPr>
        <p:blipFill rotWithShape="1">
          <a:blip r:embed="rId3">
            <a:alphaModFix/>
          </a:blip>
          <a:srcRect b="0" l="0" r="0" t="0"/>
          <a:stretch/>
        </p:blipFill>
        <p:spPr>
          <a:xfrm rot="8548520">
            <a:off x="11047040" y="5083309"/>
            <a:ext cx="1521285" cy="861216"/>
          </a:xfrm>
          <a:prstGeom prst="rect">
            <a:avLst/>
          </a:prstGeom>
          <a:noFill/>
          <a:ln>
            <a:noFill/>
          </a:ln>
        </p:spPr>
      </p:pic>
      <p:sp>
        <p:nvSpPr>
          <p:cNvPr id="1049" name="Google Shape;1049;p107"/>
          <p:cNvSpPr txBox="1"/>
          <p:nvPr>
            <p:ph type="title"/>
          </p:nvPr>
        </p:nvSpPr>
        <p:spPr>
          <a:xfrm>
            <a:off x="3432200" y="801467"/>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1050" name="Google Shape;1050;p107"/>
          <p:cNvSpPr txBox="1"/>
          <p:nvPr>
            <p:ph idx="1" type="subTitle"/>
          </p:nvPr>
        </p:nvSpPr>
        <p:spPr>
          <a:xfrm>
            <a:off x="2392400" y="1876267"/>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51" name="Google Shape;1051;p107"/>
          <p:cNvSpPr txBox="1"/>
          <p:nvPr>
            <p:ph idx="2" type="title"/>
          </p:nvPr>
        </p:nvSpPr>
        <p:spPr>
          <a:xfrm>
            <a:off x="3432200" y="2607400"/>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1052" name="Google Shape;1052;p107"/>
          <p:cNvSpPr txBox="1"/>
          <p:nvPr>
            <p:ph idx="3" type="subTitle"/>
          </p:nvPr>
        </p:nvSpPr>
        <p:spPr>
          <a:xfrm>
            <a:off x="2392400" y="3682200"/>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53" name="Google Shape;1053;p107"/>
          <p:cNvSpPr txBox="1"/>
          <p:nvPr>
            <p:ph idx="4" type="title"/>
          </p:nvPr>
        </p:nvSpPr>
        <p:spPr>
          <a:xfrm>
            <a:off x="3432400" y="4413333"/>
            <a:ext cx="5327600" cy="107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2000"/>
              <a:buNone/>
              <a:defRPr sz="64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p:txBody>
      </p:sp>
      <p:sp>
        <p:nvSpPr>
          <p:cNvPr id="1054" name="Google Shape;1054;p107"/>
          <p:cNvSpPr txBox="1"/>
          <p:nvPr>
            <p:ph idx="5" type="subTitle"/>
          </p:nvPr>
        </p:nvSpPr>
        <p:spPr>
          <a:xfrm>
            <a:off x="2392400" y="5488133"/>
            <a:ext cx="7407200" cy="568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1_Title and Two Columns">
    <p:spTree>
      <p:nvGrpSpPr>
        <p:cNvPr id="1055" name="Shape 1055"/>
        <p:cNvGrpSpPr/>
        <p:nvPr/>
      </p:nvGrpSpPr>
      <p:grpSpPr>
        <a:xfrm>
          <a:off x="0" y="0"/>
          <a:ext cx="0" cy="0"/>
          <a:chOff x="0" y="0"/>
          <a:chExt cx="0" cy="0"/>
        </a:xfrm>
      </p:grpSpPr>
      <p:sp>
        <p:nvSpPr>
          <p:cNvPr id="1056" name="Google Shape;1056;p108"/>
          <p:cNvSpPr/>
          <p:nvPr/>
        </p:nvSpPr>
        <p:spPr>
          <a:xfrm rot="288746">
            <a:off x="6281480" y="3087981"/>
            <a:ext cx="4911347" cy="2747771"/>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7" name="Google Shape;1057;p108"/>
          <p:cNvSpPr/>
          <p:nvPr/>
        </p:nvSpPr>
        <p:spPr>
          <a:xfrm rot="235800">
            <a:off x="979763" y="3088105"/>
            <a:ext cx="4911557" cy="2747644"/>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8" name="Google Shape;1058;p108"/>
          <p:cNvSpPr/>
          <p:nvPr/>
        </p:nvSpPr>
        <p:spPr>
          <a:xfrm rot="-2985054">
            <a:off x="-1408064" y="960016"/>
            <a:ext cx="3340253" cy="665704"/>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9" name="Google Shape;1059;p108"/>
          <p:cNvSpPr/>
          <p:nvPr/>
        </p:nvSpPr>
        <p:spPr>
          <a:xfrm rot="8100000">
            <a:off x="10466794" y="5437493"/>
            <a:ext cx="2666444" cy="729235"/>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0" name="Google Shape;1060;p108"/>
          <p:cNvSpPr/>
          <p:nvPr/>
        </p:nvSpPr>
        <p:spPr>
          <a:xfrm>
            <a:off x="619951" y="1292299"/>
            <a:ext cx="53251" cy="62036"/>
          </a:xfrm>
          <a:custGeom>
            <a:rect b="b" l="l" r="r" t="t"/>
            <a:pathLst>
              <a:path extrusionOk="0" h="699" w="600">
                <a:moveTo>
                  <a:pt x="578" y="0"/>
                </a:moveTo>
                <a:cubicBezTo>
                  <a:pt x="573" y="0"/>
                  <a:pt x="547" y="22"/>
                  <a:pt x="492" y="77"/>
                </a:cubicBezTo>
                <a:lnTo>
                  <a:pt x="329" y="253"/>
                </a:lnTo>
                <a:cubicBezTo>
                  <a:pt x="254" y="370"/>
                  <a:pt x="1" y="698"/>
                  <a:pt x="20" y="698"/>
                </a:cubicBezTo>
                <a:cubicBezTo>
                  <a:pt x="30" y="698"/>
                  <a:pt x="110" y="615"/>
                  <a:pt x="316" y="379"/>
                </a:cubicBezTo>
                <a:cubicBezTo>
                  <a:pt x="336" y="319"/>
                  <a:pt x="600" y="0"/>
                  <a:pt x="578"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1" name="Google Shape;1061;p108"/>
          <p:cNvSpPr/>
          <p:nvPr/>
        </p:nvSpPr>
        <p:spPr>
          <a:xfrm>
            <a:off x="11207" y="1292388"/>
            <a:ext cx="50232" cy="69313"/>
          </a:xfrm>
          <a:custGeom>
            <a:rect b="b" l="l" r="r" t="t"/>
            <a:pathLst>
              <a:path extrusionOk="0" h="781" w="566">
                <a:moveTo>
                  <a:pt x="566" y="1"/>
                </a:moveTo>
                <a:cubicBezTo>
                  <a:pt x="352" y="277"/>
                  <a:pt x="163" y="541"/>
                  <a:pt x="0" y="780"/>
                </a:cubicBezTo>
                <a:lnTo>
                  <a:pt x="566" y="1"/>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2" name="Google Shape;1062;p108"/>
          <p:cNvSpPr/>
          <p:nvPr/>
        </p:nvSpPr>
        <p:spPr>
          <a:xfrm>
            <a:off x="107058" y="1202127"/>
            <a:ext cx="69225" cy="80319"/>
          </a:xfrm>
          <a:custGeom>
            <a:rect b="b" l="l" r="r" t="t"/>
            <a:pathLst>
              <a:path extrusionOk="0" h="905" w="780">
                <a:moveTo>
                  <a:pt x="780" y="0"/>
                </a:moveTo>
                <a:lnTo>
                  <a:pt x="780" y="0"/>
                </a:lnTo>
                <a:cubicBezTo>
                  <a:pt x="528" y="251"/>
                  <a:pt x="227" y="566"/>
                  <a:pt x="1" y="905"/>
                </a:cubicBezTo>
                <a:cubicBezTo>
                  <a:pt x="64" y="855"/>
                  <a:pt x="114" y="804"/>
                  <a:pt x="164" y="754"/>
                </a:cubicBezTo>
                <a:cubicBezTo>
                  <a:pt x="340" y="515"/>
                  <a:pt x="541" y="277"/>
                  <a:pt x="78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3" name="Google Shape;1063;p108"/>
          <p:cNvSpPr/>
          <p:nvPr/>
        </p:nvSpPr>
        <p:spPr>
          <a:xfrm>
            <a:off x="768431" y="1178698"/>
            <a:ext cx="3461" cy="4527"/>
          </a:xfrm>
          <a:custGeom>
            <a:rect b="b" l="l" r="r" t="t"/>
            <a:pathLst>
              <a:path extrusionOk="0" h="51" w="39">
                <a:moveTo>
                  <a:pt x="38" y="0"/>
                </a:moveTo>
                <a:lnTo>
                  <a:pt x="0" y="38"/>
                </a:lnTo>
                <a:lnTo>
                  <a:pt x="0" y="50"/>
                </a:lnTo>
                <a:lnTo>
                  <a:pt x="38" y="0"/>
                </a:ln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64" name="Google Shape;1064;p108"/>
          <p:cNvPicPr preferRelativeResize="0"/>
          <p:nvPr/>
        </p:nvPicPr>
        <p:blipFill rotWithShape="1">
          <a:blip r:embed="rId2">
            <a:alphaModFix/>
          </a:blip>
          <a:srcRect b="0" l="0" r="0" t="0"/>
          <a:stretch/>
        </p:blipFill>
        <p:spPr>
          <a:xfrm rot="-2700000">
            <a:off x="-701857" y="1142134"/>
            <a:ext cx="2200016" cy="1245433"/>
          </a:xfrm>
          <a:prstGeom prst="rect">
            <a:avLst/>
          </a:prstGeom>
          <a:noFill/>
          <a:ln>
            <a:noFill/>
          </a:ln>
        </p:spPr>
      </p:pic>
      <p:pic>
        <p:nvPicPr>
          <p:cNvPr id="1065" name="Google Shape;1065;p108"/>
          <p:cNvPicPr preferRelativeResize="0"/>
          <p:nvPr/>
        </p:nvPicPr>
        <p:blipFill rotWithShape="1">
          <a:blip r:embed="rId3">
            <a:alphaModFix/>
          </a:blip>
          <a:srcRect b="0" l="0" r="0" t="0"/>
          <a:stretch/>
        </p:blipFill>
        <p:spPr>
          <a:xfrm>
            <a:off x="10317331" y="5747400"/>
            <a:ext cx="1551437" cy="1789400"/>
          </a:xfrm>
          <a:prstGeom prst="rect">
            <a:avLst/>
          </a:prstGeom>
          <a:noFill/>
          <a:ln>
            <a:noFill/>
          </a:ln>
        </p:spPr>
      </p:pic>
      <p:sp>
        <p:nvSpPr>
          <p:cNvPr id="1066" name="Google Shape;1066;p108"/>
          <p:cNvSpPr txBox="1"/>
          <p:nvPr>
            <p:ph idx="1" type="subTitle"/>
          </p:nvPr>
        </p:nvSpPr>
        <p:spPr>
          <a:xfrm>
            <a:off x="1556451" y="3661067"/>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1067" name="Google Shape;1067;p108"/>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068" name="Google Shape;1068;p108"/>
          <p:cNvSpPr txBox="1"/>
          <p:nvPr>
            <p:ph idx="2" type="subTitle"/>
          </p:nvPr>
        </p:nvSpPr>
        <p:spPr>
          <a:xfrm>
            <a:off x="6803783" y="3661076"/>
            <a:ext cx="3373200" cy="1804800"/>
          </a:xfrm>
          <a:prstGeom prst="rect">
            <a:avLst/>
          </a:prstGeom>
          <a:noFill/>
          <a:ln>
            <a:noFill/>
          </a:ln>
        </p:spPr>
        <p:txBody>
          <a:bodyPr anchorCtr="0" anchor="ctr" bIns="0" lIns="0" spcFirstLastPara="1" rIns="0" wrap="square" tIns="0">
            <a:noAutofit/>
          </a:bodyPr>
          <a:lstStyle>
            <a:lvl1pPr lvl="0" algn="ctr">
              <a:lnSpc>
                <a:spcPct val="115000"/>
              </a:lnSpc>
              <a:spcBef>
                <a:spcPts val="0"/>
              </a:spcBef>
              <a:spcAft>
                <a:spcPts val="0"/>
              </a:spcAft>
              <a:buSzPts val="2800"/>
              <a:buNone/>
              <a:defRPr>
                <a:solidFill>
                  <a:schemeClr val="dk1"/>
                </a:solidFill>
              </a:defRPr>
            </a:lvl1pPr>
            <a:lvl2pPr lvl="1" algn="ctr">
              <a:lnSpc>
                <a:spcPct val="100000"/>
              </a:lnSpc>
              <a:spcBef>
                <a:spcPts val="2133"/>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p:txBody>
      </p:sp>
      <p:sp>
        <p:nvSpPr>
          <p:cNvPr id="1069" name="Google Shape;1069;p108"/>
          <p:cNvSpPr txBox="1"/>
          <p:nvPr>
            <p:ph idx="3" type="subTitle"/>
          </p:nvPr>
        </p:nvSpPr>
        <p:spPr>
          <a:xfrm>
            <a:off x="1816851"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70" name="Google Shape;1070;p108"/>
          <p:cNvSpPr txBox="1"/>
          <p:nvPr>
            <p:ph idx="4" type="subTitle"/>
          </p:nvPr>
        </p:nvSpPr>
        <p:spPr>
          <a:xfrm>
            <a:off x="7064184" y="2226333"/>
            <a:ext cx="2852400" cy="472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sz="2667">
                <a:latin typeface="Englebert"/>
                <a:ea typeface="Englebert"/>
                <a:cs typeface="Englebert"/>
                <a:sym typeface="Englebert"/>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 and Text 1">
    <p:spTree>
      <p:nvGrpSpPr>
        <p:cNvPr id="1071" name="Shape 1071"/>
        <p:cNvGrpSpPr/>
        <p:nvPr/>
      </p:nvGrpSpPr>
      <p:grpSpPr>
        <a:xfrm>
          <a:off x="0" y="0"/>
          <a:ext cx="0" cy="0"/>
          <a:chOff x="0" y="0"/>
          <a:chExt cx="0" cy="0"/>
        </a:xfrm>
      </p:grpSpPr>
      <p:sp>
        <p:nvSpPr>
          <p:cNvPr id="1072" name="Google Shape;1072;p109"/>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3" name="Google Shape;1073;p109"/>
          <p:cNvSpPr/>
          <p:nvPr/>
        </p:nvSpPr>
        <p:spPr>
          <a:xfrm rot="-2360753">
            <a:off x="-1562279" y="366220"/>
            <a:ext cx="3953513" cy="1025016"/>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4" name="Google Shape;1074;p109"/>
          <p:cNvSpPr/>
          <p:nvPr/>
        </p:nvSpPr>
        <p:spPr>
          <a:xfrm flipH="1">
            <a:off x="1996491" y="2628216"/>
            <a:ext cx="3587435" cy="1012664"/>
          </a:xfrm>
          <a:custGeom>
            <a:rect b="b" l="l" r="r" t="t"/>
            <a:pathLst>
              <a:path extrusionOk="0" h="15515" w="54963">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5" name="Google Shape;1075;p109"/>
          <p:cNvSpPr/>
          <p:nvPr/>
        </p:nvSpPr>
        <p:spPr>
          <a:xfrm flipH="1">
            <a:off x="2199065" y="1952900"/>
            <a:ext cx="3400835" cy="843709"/>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76" name="Google Shape;1076;p109"/>
          <p:cNvPicPr preferRelativeResize="0"/>
          <p:nvPr/>
        </p:nvPicPr>
        <p:blipFill rotWithShape="1">
          <a:blip r:embed="rId2">
            <a:alphaModFix/>
          </a:blip>
          <a:srcRect b="0" l="0" r="0" t="0"/>
          <a:stretch/>
        </p:blipFill>
        <p:spPr>
          <a:xfrm>
            <a:off x="1851101" y="2394666"/>
            <a:ext cx="1094833" cy="845135"/>
          </a:xfrm>
          <a:prstGeom prst="rect">
            <a:avLst/>
          </a:prstGeom>
          <a:noFill/>
          <a:ln>
            <a:noFill/>
          </a:ln>
        </p:spPr>
      </p:pic>
      <p:sp>
        <p:nvSpPr>
          <p:cNvPr id="1077" name="Google Shape;1077;p109"/>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8" name="Google Shape;1078;p109"/>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79" name="Google Shape;1079;p109"/>
          <p:cNvPicPr preferRelativeResize="0"/>
          <p:nvPr/>
        </p:nvPicPr>
        <p:blipFill rotWithShape="1">
          <a:blip r:embed="rId3">
            <a:alphaModFix/>
          </a:blip>
          <a:srcRect b="0" l="0" r="0" t="0"/>
          <a:stretch/>
        </p:blipFill>
        <p:spPr>
          <a:xfrm>
            <a:off x="-367458" y="666834"/>
            <a:ext cx="1094825" cy="1633533"/>
          </a:xfrm>
          <a:prstGeom prst="rect">
            <a:avLst/>
          </a:prstGeom>
          <a:noFill/>
          <a:ln>
            <a:noFill/>
          </a:ln>
        </p:spPr>
      </p:pic>
      <p:pic>
        <p:nvPicPr>
          <p:cNvPr id="1080" name="Google Shape;1080;p109"/>
          <p:cNvPicPr preferRelativeResize="0"/>
          <p:nvPr/>
        </p:nvPicPr>
        <p:blipFill rotWithShape="1">
          <a:blip r:embed="rId3">
            <a:alphaModFix/>
          </a:blip>
          <a:srcRect b="0" l="0" r="0" t="0"/>
          <a:stretch/>
        </p:blipFill>
        <p:spPr>
          <a:xfrm>
            <a:off x="10343742" y="6027034"/>
            <a:ext cx="1094825" cy="1633533"/>
          </a:xfrm>
          <a:prstGeom prst="rect">
            <a:avLst/>
          </a:prstGeom>
          <a:noFill/>
          <a:ln>
            <a:noFill/>
          </a:ln>
        </p:spPr>
      </p:pic>
      <p:sp>
        <p:nvSpPr>
          <p:cNvPr id="1081" name="Google Shape;1081;p109"/>
          <p:cNvSpPr txBox="1"/>
          <p:nvPr>
            <p:ph type="title"/>
          </p:nvPr>
        </p:nvSpPr>
        <p:spPr>
          <a:xfrm>
            <a:off x="2199017" y="2104833"/>
            <a:ext cx="3114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1082" name="Google Shape;1082;p109"/>
          <p:cNvSpPr txBox="1"/>
          <p:nvPr>
            <p:ph idx="1" type="subTitle"/>
          </p:nvPr>
        </p:nvSpPr>
        <p:spPr>
          <a:xfrm>
            <a:off x="1076617" y="3901700"/>
            <a:ext cx="4237200" cy="13828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Title and Text 2">
    <p:spTree>
      <p:nvGrpSpPr>
        <p:cNvPr id="1083" name="Shape 1083"/>
        <p:cNvGrpSpPr/>
        <p:nvPr/>
      </p:nvGrpSpPr>
      <p:grpSpPr>
        <a:xfrm>
          <a:off x="0" y="0"/>
          <a:ext cx="0" cy="0"/>
          <a:chOff x="0" y="0"/>
          <a:chExt cx="0" cy="0"/>
        </a:xfrm>
      </p:grpSpPr>
      <p:sp>
        <p:nvSpPr>
          <p:cNvPr id="1084" name="Google Shape;1084;p110"/>
          <p:cNvSpPr/>
          <p:nvPr/>
        </p:nvSpPr>
        <p:spPr>
          <a:xfrm rot="2700000">
            <a:off x="9487403" y="-143920"/>
            <a:ext cx="3263540" cy="650416"/>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5" name="Google Shape;1085;p110"/>
          <p:cNvSpPr/>
          <p:nvPr/>
        </p:nvSpPr>
        <p:spPr>
          <a:xfrm rot="2838756">
            <a:off x="-1858056" y="4786155"/>
            <a:ext cx="3692531" cy="1009891"/>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86" name="Google Shape;1086;p110"/>
          <p:cNvPicPr preferRelativeResize="0"/>
          <p:nvPr/>
        </p:nvPicPr>
        <p:blipFill rotWithShape="1">
          <a:blip r:embed="rId2">
            <a:alphaModFix/>
          </a:blip>
          <a:srcRect b="0" l="0" r="0" t="0"/>
          <a:stretch/>
        </p:blipFill>
        <p:spPr>
          <a:xfrm flipH="1">
            <a:off x="11344209" y="289451"/>
            <a:ext cx="1094825" cy="1633533"/>
          </a:xfrm>
          <a:prstGeom prst="rect">
            <a:avLst/>
          </a:prstGeom>
          <a:noFill/>
          <a:ln>
            <a:noFill/>
          </a:ln>
        </p:spPr>
      </p:pic>
      <p:sp>
        <p:nvSpPr>
          <p:cNvPr id="1087" name="Google Shape;1087;p110"/>
          <p:cNvSpPr/>
          <p:nvPr/>
        </p:nvSpPr>
        <p:spPr>
          <a:xfrm flipH="1">
            <a:off x="-38794" y="5859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8" name="Google Shape;1088;p110"/>
          <p:cNvSpPr/>
          <p:nvPr/>
        </p:nvSpPr>
        <p:spPr>
          <a:xfrm flipH="1">
            <a:off x="618963" y="265018"/>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89" name="Google Shape;1089;p110"/>
          <p:cNvPicPr preferRelativeResize="0"/>
          <p:nvPr/>
        </p:nvPicPr>
        <p:blipFill rotWithShape="1">
          <a:blip r:embed="rId2">
            <a:alphaModFix/>
          </a:blip>
          <a:srcRect b="0" l="0" r="0" t="0"/>
          <a:stretch/>
        </p:blipFill>
        <p:spPr>
          <a:xfrm flipH="1">
            <a:off x="778542" y="6319567"/>
            <a:ext cx="1094825" cy="1633533"/>
          </a:xfrm>
          <a:prstGeom prst="rect">
            <a:avLst/>
          </a:prstGeom>
          <a:noFill/>
          <a:ln>
            <a:noFill/>
          </a:ln>
        </p:spPr>
      </p:pic>
      <p:sp>
        <p:nvSpPr>
          <p:cNvPr id="1090" name="Google Shape;1090;p110"/>
          <p:cNvSpPr txBox="1"/>
          <p:nvPr>
            <p:ph type="title"/>
          </p:nvPr>
        </p:nvSpPr>
        <p:spPr>
          <a:xfrm>
            <a:off x="6387056" y="2099800"/>
            <a:ext cx="2241200" cy="13292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sz="4800"/>
            </a:lvl2pPr>
            <a:lvl3pPr lvl="2" algn="l">
              <a:lnSpc>
                <a:spcPct val="100000"/>
              </a:lnSpc>
              <a:spcBef>
                <a:spcPts val="0"/>
              </a:spcBef>
              <a:spcAft>
                <a:spcPts val="0"/>
              </a:spcAft>
              <a:buSzPts val="2800"/>
              <a:buNone/>
              <a:defRPr sz="4800"/>
            </a:lvl3pPr>
            <a:lvl4pPr lvl="3" algn="l">
              <a:lnSpc>
                <a:spcPct val="100000"/>
              </a:lnSpc>
              <a:spcBef>
                <a:spcPts val="0"/>
              </a:spcBef>
              <a:spcAft>
                <a:spcPts val="0"/>
              </a:spcAft>
              <a:buSzPts val="2800"/>
              <a:buNone/>
              <a:defRPr sz="4800"/>
            </a:lvl4pPr>
            <a:lvl5pPr lvl="4" algn="l">
              <a:lnSpc>
                <a:spcPct val="100000"/>
              </a:lnSpc>
              <a:spcBef>
                <a:spcPts val="0"/>
              </a:spcBef>
              <a:spcAft>
                <a:spcPts val="0"/>
              </a:spcAft>
              <a:buSzPts val="2800"/>
              <a:buNone/>
              <a:defRPr sz="4800"/>
            </a:lvl5pPr>
            <a:lvl6pPr lvl="5" algn="l">
              <a:lnSpc>
                <a:spcPct val="100000"/>
              </a:lnSpc>
              <a:spcBef>
                <a:spcPts val="0"/>
              </a:spcBef>
              <a:spcAft>
                <a:spcPts val="0"/>
              </a:spcAft>
              <a:buSzPts val="2800"/>
              <a:buNone/>
              <a:defRPr sz="4800"/>
            </a:lvl6pPr>
            <a:lvl7pPr lvl="6" algn="l">
              <a:lnSpc>
                <a:spcPct val="100000"/>
              </a:lnSpc>
              <a:spcBef>
                <a:spcPts val="0"/>
              </a:spcBef>
              <a:spcAft>
                <a:spcPts val="0"/>
              </a:spcAft>
              <a:buSzPts val="2800"/>
              <a:buNone/>
              <a:defRPr sz="4800"/>
            </a:lvl7pPr>
            <a:lvl8pPr lvl="7" algn="l">
              <a:lnSpc>
                <a:spcPct val="100000"/>
              </a:lnSpc>
              <a:spcBef>
                <a:spcPts val="0"/>
              </a:spcBef>
              <a:spcAft>
                <a:spcPts val="0"/>
              </a:spcAft>
              <a:buSzPts val="2800"/>
              <a:buNone/>
              <a:defRPr sz="4800"/>
            </a:lvl8pPr>
            <a:lvl9pPr lvl="8" algn="l">
              <a:lnSpc>
                <a:spcPct val="100000"/>
              </a:lnSpc>
              <a:spcBef>
                <a:spcPts val="0"/>
              </a:spcBef>
              <a:spcAft>
                <a:spcPts val="0"/>
              </a:spcAft>
              <a:buSzPts val="2800"/>
              <a:buNone/>
              <a:defRPr sz="4800"/>
            </a:lvl9pPr>
          </a:lstStyle>
          <a:p/>
        </p:txBody>
      </p:sp>
      <p:sp>
        <p:nvSpPr>
          <p:cNvPr id="1091" name="Google Shape;1091;p110"/>
          <p:cNvSpPr txBox="1"/>
          <p:nvPr>
            <p:ph idx="1" type="subTitle"/>
          </p:nvPr>
        </p:nvSpPr>
        <p:spPr>
          <a:xfrm>
            <a:off x="6387056" y="3888133"/>
            <a:ext cx="4214800" cy="14292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 and Text 3">
    <p:spTree>
      <p:nvGrpSpPr>
        <p:cNvPr id="1092" name="Shape 1092"/>
        <p:cNvGrpSpPr/>
        <p:nvPr/>
      </p:nvGrpSpPr>
      <p:grpSpPr>
        <a:xfrm>
          <a:off x="0" y="0"/>
          <a:ext cx="0" cy="0"/>
          <a:chOff x="0" y="0"/>
          <a:chExt cx="0" cy="0"/>
        </a:xfrm>
      </p:grpSpPr>
      <p:sp>
        <p:nvSpPr>
          <p:cNvPr id="1093" name="Google Shape;1093;p111"/>
          <p:cNvSpPr/>
          <p:nvPr/>
        </p:nvSpPr>
        <p:spPr>
          <a:xfrm flipH="1" rot="8100000">
            <a:off x="8927515" y="6232687"/>
            <a:ext cx="4263356" cy="849677"/>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4" name="Google Shape;1094;p111"/>
          <p:cNvSpPr/>
          <p:nvPr/>
        </p:nvSpPr>
        <p:spPr>
          <a:xfrm>
            <a:off x="9966901" y="281143"/>
            <a:ext cx="2301228" cy="1040556"/>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5" name="Google Shape;1095;p111"/>
          <p:cNvSpPr/>
          <p:nvPr/>
        </p:nvSpPr>
        <p:spPr>
          <a:xfrm>
            <a:off x="10611413" y="-39783"/>
            <a:ext cx="998959" cy="824021"/>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096" name="Google Shape;1096;p111"/>
          <p:cNvPicPr preferRelativeResize="0"/>
          <p:nvPr/>
        </p:nvPicPr>
        <p:blipFill rotWithShape="1">
          <a:blip r:embed="rId2">
            <a:alphaModFix/>
          </a:blip>
          <a:srcRect b="0" l="0" r="0" t="0"/>
          <a:stretch/>
        </p:blipFill>
        <p:spPr>
          <a:xfrm>
            <a:off x="10343742" y="6027034"/>
            <a:ext cx="1094825" cy="1633533"/>
          </a:xfrm>
          <a:prstGeom prst="rect">
            <a:avLst/>
          </a:prstGeom>
          <a:noFill/>
          <a:ln>
            <a:noFill/>
          </a:ln>
        </p:spPr>
      </p:pic>
      <p:sp>
        <p:nvSpPr>
          <p:cNvPr id="1097" name="Google Shape;1097;p111"/>
          <p:cNvSpPr txBox="1"/>
          <p:nvPr>
            <p:ph idx="1" type="subTitle"/>
          </p:nvPr>
        </p:nvSpPr>
        <p:spPr>
          <a:xfrm>
            <a:off x="1561928" y="3888133"/>
            <a:ext cx="4237200" cy="1329200"/>
          </a:xfrm>
          <a:prstGeom prst="rect">
            <a:avLst/>
          </a:prstGeom>
          <a:noFill/>
          <a:ln>
            <a:noFill/>
          </a:ln>
        </p:spPr>
        <p:txBody>
          <a:bodyPr anchorCtr="0" anchor="t" bIns="0" lIns="0" spcFirstLastPara="1" rIns="0" wrap="square" tIns="0">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098" name="Google Shape;1098;p111"/>
          <p:cNvSpPr txBox="1"/>
          <p:nvPr>
            <p:ph type="title"/>
          </p:nvPr>
        </p:nvSpPr>
        <p:spPr>
          <a:xfrm>
            <a:off x="3938328" y="2091267"/>
            <a:ext cx="1860800" cy="1329200"/>
          </a:xfrm>
          <a:prstGeom prst="rect">
            <a:avLst/>
          </a:prstGeom>
          <a:noFill/>
          <a:ln>
            <a:noFill/>
          </a:ln>
        </p:spPr>
        <p:txBody>
          <a:bodyPr anchorCtr="0" anchor="ctr" bIns="0" lIns="0" spcFirstLastPara="1" rIns="0" wrap="square" tIns="0">
            <a:noAutofit/>
          </a:bodyPr>
          <a:lstStyle>
            <a:lvl1pPr lvl="0" algn="r">
              <a:lnSpc>
                <a:spcPct val="100000"/>
              </a:lnSpc>
              <a:spcBef>
                <a:spcPts val="0"/>
              </a:spcBef>
              <a:spcAft>
                <a:spcPts val="0"/>
              </a:spcAft>
              <a:buSzPts val="3600"/>
              <a:buNone/>
              <a:defRPr sz="4800"/>
            </a:lvl1pPr>
            <a:lvl2pPr lvl="1" algn="r">
              <a:lnSpc>
                <a:spcPct val="100000"/>
              </a:lnSpc>
              <a:spcBef>
                <a:spcPts val="0"/>
              </a:spcBef>
              <a:spcAft>
                <a:spcPts val="0"/>
              </a:spcAft>
              <a:buSzPts val="2800"/>
              <a:buNone/>
              <a:defRPr sz="4800"/>
            </a:lvl2pPr>
            <a:lvl3pPr lvl="2" algn="r">
              <a:lnSpc>
                <a:spcPct val="100000"/>
              </a:lnSpc>
              <a:spcBef>
                <a:spcPts val="0"/>
              </a:spcBef>
              <a:spcAft>
                <a:spcPts val="0"/>
              </a:spcAft>
              <a:buSzPts val="2800"/>
              <a:buNone/>
              <a:defRPr sz="4800"/>
            </a:lvl3pPr>
            <a:lvl4pPr lvl="3" algn="r">
              <a:lnSpc>
                <a:spcPct val="100000"/>
              </a:lnSpc>
              <a:spcBef>
                <a:spcPts val="0"/>
              </a:spcBef>
              <a:spcAft>
                <a:spcPts val="0"/>
              </a:spcAft>
              <a:buSzPts val="2800"/>
              <a:buNone/>
              <a:defRPr sz="4800"/>
            </a:lvl4pPr>
            <a:lvl5pPr lvl="4" algn="r">
              <a:lnSpc>
                <a:spcPct val="100000"/>
              </a:lnSpc>
              <a:spcBef>
                <a:spcPts val="0"/>
              </a:spcBef>
              <a:spcAft>
                <a:spcPts val="0"/>
              </a:spcAft>
              <a:buSzPts val="2800"/>
              <a:buNone/>
              <a:defRPr sz="4800"/>
            </a:lvl5pPr>
            <a:lvl6pPr lvl="5" algn="r">
              <a:lnSpc>
                <a:spcPct val="100000"/>
              </a:lnSpc>
              <a:spcBef>
                <a:spcPts val="0"/>
              </a:spcBef>
              <a:spcAft>
                <a:spcPts val="0"/>
              </a:spcAft>
              <a:buSzPts val="2800"/>
              <a:buNone/>
              <a:defRPr sz="4800"/>
            </a:lvl6pPr>
            <a:lvl7pPr lvl="6" algn="r">
              <a:lnSpc>
                <a:spcPct val="100000"/>
              </a:lnSpc>
              <a:spcBef>
                <a:spcPts val="0"/>
              </a:spcBef>
              <a:spcAft>
                <a:spcPts val="0"/>
              </a:spcAft>
              <a:buSzPts val="2800"/>
              <a:buNone/>
              <a:defRPr sz="4800"/>
            </a:lvl7pPr>
            <a:lvl8pPr lvl="7" algn="r">
              <a:lnSpc>
                <a:spcPct val="100000"/>
              </a:lnSpc>
              <a:spcBef>
                <a:spcPts val="0"/>
              </a:spcBef>
              <a:spcAft>
                <a:spcPts val="0"/>
              </a:spcAft>
              <a:buSzPts val="2800"/>
              <a:buNone/>
              <a:defRPr sz="4800"/>
            </a:lvl8pPr>
            <a:lvl9pPr lvl="8" algn="r">
              <a:lnSpc>
                <a:spcPct val="100000"/>
              </a:lnSpc>
              <a:spcBef>
                <a:spcPts val="0"/>
              </a:spcBef>
              <a:spcAft>
                <a:spcPts val="0"/>
              </a:spcAft>
              <a:buSzPts val="2800"/>
              <a:buNone/>
              <a:defRPr sz="4800"/>
            </a:lvl9pPr>
          </a:lstStyle>
          <a:p/>
        </p:txBody>
      </p:sp>
      <p:sp>
        <p:nvSpPr>
          <p:cNvPr id="1099" name="Google Shape;1099;p111"/>
          <p:cNvSpPr/>
          <p:nvPr/>
        </p:nvSpPr>
        <p:spPr>
          <a:xfrm rot="-2935902">
            <a:off x="-1810750" y="457029"/>
            <a:ext cx="3953575" cy="1025032"/>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hanks">
    <p:spTree>
      <p:nvGrpSpPr>
        <p:cNvPr id="1100" name="Shape 1100"/>
        <p:cNvGrpSpPr/>
        <p:nvPr/>
      </p:nvGrpSpPr>
      <p:grpSpPr>
        <a:xfrm>
          <a:off x="0" y="0"/>
          <a:ext cx="0" cy="0"/>
          <a:chOff x="0" y="0"/>
          <a:chExt cx="0" cy="0"/>
        </a:xfrm>
      </p:grpSpPr>
      <p:sp>
        <p:nvSpPr>
          <p:cNvPr id="1101" name="Google Shape;1101;p112"/>
          <p:cNvSpPr/>
          <p:nvPr/>
        </p:nvSpPr>
        <p:spPr>
          <a:xfrm rot="2700000">
            <a:off x="9178491" y="162890"/>
            <a:ext cx="4107029" cy="818521"/>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1102" name="Google Shape;1102;p112"/>
          <p:cNvGrpSpPr/>
          <p:nvPr/>
        </p:nvGrpSpPr>
        <p:grpSpPr>
          <a:xfrm rot="-721748">
            <a:off x="9865092" y="5417493"/>
            <a:ext cx="2733819" cy="1617432"/>
            <a:chOff x="6564700" y="267425"/>
            <a:chExt cx="2050452" cy="1213125"/>
          </a:xfrm>
        </p:grpSpPr>
        <p:sp>
          <p:nvSpPr>
            <p:cNvPr id="1103" name="Google Shape;1103;p112"/>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4" name="Google Shape;1104;p112"/>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105" name="Google Shape;1105;p112"/>
          <p:cNvSpPr/>
          <p:nvPr/>
        </p:nvSpPr>
        <p:spPr>
          <a:xfrm>
            <a:off x="-602158" y="5852786"/>
            <a:ext cx="1968475" cy="1899693"/>
          </a:xfrm>
          <a:custGeom>
            <a:rect b="b" l="l" r="r" t="t"/>
            <a:pathLst>
              <a:path extrusionOk="0" h="21405" w="2218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106" name="Google Shape;1106;p112"/>
          <p:cNvPicPr preferRelativeResize="0"/>
          <p:nvPr/>
        </p:nvPicPr>
        <p:blipFill rotWithShape="1">
          <a:blip r:embed="rId2">
            <a:alphaModFix/>
          </a:blip>
          <a:srcRect b="0" l="0" r="0" t="0"/>
          <a:stretch/>
        </p:blipFill>
        <p:spPr>
          <a:xfrm>
            <a:off x="10635034" y="534432"/>
            <a:ext cx="2046300" cy="758600"/>
          </a:xfrm>
          <a:prstGeom prst="rect">
            <a:avLst/>
          </a:prstGeom>
          <a:noFill/>
          <a:ln>
            <a:noFill/>
          </a:ln>
        </p:spPr>
      </p:pic>
      <p:sp>
        <p:nvSpPr>
          <p:cNvPr id="1107" name="Google Shape;1107;p112"/>
          <p:cNvSpPr txBox="1"/>
          <p:nvPr>
            <p:ph type="title"/>
          </p:nvPr>
        </p:nvSpPr>
        <p:spPr>
          <a:xfrm>
            <a:off x="1616867" y="774100"/>
            <a:ext cx="3754800" cy="9444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3600"/>
              <a:buNone/>
              <a:defRPr sz="7466"/>
            </a:lvl1pPr>
            <a:lvl2pPr lvl="1" algn="ctr">
              <a:lnSpc>
                <a:spcPct val="100000"/>
              </a:lnSpc>
              <a:spcBef>
                <a:spcPts val="0"/>
              </a:spcBef>
              <a:spcAft>
                <a:spcPts val="0"/>
              </a:spcAft>
              <a:buSzPts val="2800"/>
              <a:buNone/>
              <a:defRPr sz="7466"/>
            </a:lvl2pPr>
            <a:lvl3pPr lvl="2" algn="ctr">
              <a:lnSpc>
                <a:spcPct val="100000"/>
              </a:lnSpc>
              <a:spcBef>
                <a:spcPts val="0"/>
              </a:spcBef>
              <a:spcAft>
                <a:spcPts val="0"/>
              </a:spcAft>
              <a:buSzPts val="2800"/>
              <a:buNone/>
              <a:defRPr sz="7466"/>
            </a:lvl3pPr>
            <a:lvl4pPr lvl="3" algn="ctr">
              <a:lnSpc>
                <a:spcPct val="100000"/>
              </a:lnSpc>
              <a:spcBef>
                <a:spcPts val="0"/>
              </a:spcBef>
              <a:spcAft>
                <a:spcPts val="0"/>
              </a:spcAft>
              <a:buSzPts val="2800"/>
              <a:buNone/>
              <a:defRPr sz="7466"/>
            </a:lvl4pPr>
            <a:lvl5pPr lvl="4" algn="ctr">
              <a:lnSpc>
                <a:spcPct val="100000"/>
              </a:lnSpc>
              <a:spcBef>
                <a:spcPts val="0"/>
              </a:spcBef>
              <a:spcAft>
                <a:spcPts val="0"/>
              </a:spcAft>
              <a:buSzPts val="2800"/>
              <a:buNone/>
              <a:defRPr sz="7466"/>
            </a:lvl5pPr>
            <a:lvl6pPr lvl="5" algn="ctr">
              <a:lnSpc>
                <a:spcPct val="100000"/>
              </a:lnSpc>
              <a:spcBef>
                <a:spcPts val="0"/>
              </a:spcBef>
              <a:spcAft>
                <a:spcPts val="0"/>
              </a:spcAft>
              <a:buSzPts val="2800"/>
              <a:buNone/>
              <a:defRPr sz="7466"/>
            </a:lvl6pPr>
            <a:lvl7pPr lvl="6" algn="ctr">
              <a:lnSpc>
                <a:spcPct val="100000"/>
              </a:lnSpc>
              <a:spcBef>
                <a:spcPts val="0"/>
              </a:spcBef>
              <a:spcAft>
                <a:spcPts val="0"/>
              </a:spcAft>
              <a:buSzPts val="2800"/>
              <a:buNone/>
              <a:defRPr sz="7466"/>
            </a:lvl7pPr>
            <a:lvl8pPr lvl="7" algn="ctr">
              <a:lnSpc>
                <a:spcPct val="100000"/>
              </a:lnSpc>
              <a:spcBef>
                <a:spcPts val="0"/>
              </a:spcBef>
              <a:spcAft>
                <a:spcPts val="0"/>
              </a:spcAft>
              <a:buSzPts val="2800"/>
              <a:buNone/>
              <a:defRPr sz="7466"/>
            </a:lvl8pPr>
            <a:lvl9pPr lvl="8" algn="ctr">
              <a:lnSpc>
                <a:spcPct val="100000"/>
              </a:lnSpc>
              <a:spcBef>
                <a:spcPts val="0"/>
              </a:spcBef>
              <a:spcAft>
                <a:spcPts val="0"/>
              </a:spcAft>
              <a:buSzPts val="2800"/>
              <a:buNone/>
              <a:defRPr sz="7466"/>
            </a:lvl9pPr>
          </a:lstStyle>
          <a:p/>
        </p:txBody>
      </p:sp>
      <p:sp>
        <p:nvSpPr>
          <p:cNvPr id="1108" name="Google Shape;1108;p112"/>
          <p:cNvSpPr txBox="1"/>
          <p:nvPr>
            <p:ph idx="1" type="subTitle"/>
          </p:nvPr>
        </p:nvSpPr>
        <p:spPr>
          <a:xfrm>
            <a:off x="1880267" y="3345700"/>
            <a:ext cx="3228000" cy="1084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133"/>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109" name="Google Shape;1109;p112"/>
          <p:cNvSpPr txBox="1"/>
          <p:nvPr>
            <p:ph idx="2" type="subTitle"/>
          </p:nvPr>
        </p:nvSpPr>
        <p:spPr>
          <a:xfrm>
            <a:off x="1074467" y="2895033"/>
            <a:ext cx="4839600" cy="4508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133"/>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1110" name="Google Shape;1110;p112"/>
          <p:cNvSpPr txBox="1"/>
          <p:nvPr/>
        </p:nvSpPr>
        <p:spPr>
          <a:xfrm>
            <a:off x="853467" y="4826500"/>
            <a:ext cx="5281600" cy="844000"/>
          </a:xfrm>
          <a:prstGeom prst="rect">
            <a:avLst/>
          </a:prstGeom>
          <a:noFill/>
          <a:ln>
            <a:noFill/>
          </a:ln>
        </p:spPr>
        <p:txBody>
          <a:bodyPr anchorCtr="0" anchor="ctr" bIns="121900" lIns="121900" spcFirstLastPara="1" rIns="121900" wrap="square" tIns="121900">
            <a:noAutofit/>
          </a:bodyPr>
          <a:lstStyle/>
          <a:p>
            <a:pPr indent="0" lvl="0" marL="0" marR="0" rtl="0" algn="ctr">
              <a:lnSpc>
                <a:spcPct val="90000"/>
              </a:lnSpc>
              <a:spcBef>
                <a:spcPts val="0"/>
              </a:spcBef>
              <a:spcAft>
                <a:spcPts val="0"/>
              </a:spcAft>
              <a:buClr>
                <a:schemeClr val="dk2"/>
              </a:buClr>
              <a:buSzPts val="1600"/>
              <a:buFont typeface="Fira Sans"/>
              <a:buNone/>
            </a:pPr>
            <a:r>
              <a:rPr lang="en-US" sz="1600">
                <a:solidFill>
                  <a:schemeClr val="dk2"/>
                </a:solidFill>
                <a:latin typeface="Fira Sans"/>
                <a:ea typeface="Fira Sans"/>
                <a:cs typeface="Fira Sans"/>
                <a:sym typeface="Fira Sans"/>
              </a:rPr>
              <a:t>CREDITS: This presentation template was created by </a:t>
            </a:r>
            <a:r>
              <a:rPr b="1" lang="en-US" sz="1600">
                <a:solidFill>
                  <a:schemeClr val="dk1"/>
                </a:solidFill>
                <a:uFill>
                  <a:noFill/>
                </a:uFill>
                <a:latin typeface="Fira Sans"/>
                <a:ea typeface="Fira Sans"/>
                <a:cs typeface="Fira Sans"/>
                <a:sym typeface="Fira Sans"/>
                <a:hlinkClick r:id="rId3">
                  <a:extLst>
                    <a:ext uri="{A12FA001-AC4F-418D-AE19-62706E023703}">
                      <ahyp:hlinkClr val="tx"/>
                    </a:ext>
                  </a:extLst>
                </a:hlinkClick>
              </a:rPr>
              <a:t>Slidesgo</a:t>
            </a:r>
            <a:r>
              <a:rPr lang="en-US" sz="1600">
                <a:solidFill>
                  <a:schemeClr val="dk2"/>
                </a:solidFill>
                <a:latin typeface="Fira Sans"/>
                <a:ea typeface="Fira Sans"/>
                <a:cs typeface="Fira Sans"/>
                <a:sym typeface="Fira Sans"/>
              </a:rPr>
              <a:t>, including icons by </a:t>
            </a:r>
            <a:r>
              <a:rPr b="1" lang="en-US" sz="1600">
                <a:solidFill>
                  <a:schemeClr val="dk1"/>
                </a:solidFill>
                <a:uFill>
                  <a:noFill/>
                </a:uFill>
                <a:latin typeface="Fira Sans"/>
                <a:ea typeface="Fira Sans"/>
                <a:cs typeface="Fira Sans"/>
                <a:sym typeface="Fira Sans"/>
                <a:hlinkClick r:id="rId4">
                  <a:extLst>
                    <a:ext uri="{A12FA001-AC4F-418D-AE19-62706E023703}">
                      <ahyp:hlinkClr val="tx"/>
                    </a:ext>
                  </a:extLst>
                </a:hlinkClick>
              </a:rPr>
              <a:t>Flaticon</a:t>
            </a:r>
            <a:r>
              <a:rPr lang="en-US" sz="1600">
                <a:solidFill>
                  <a:schemeClr val="dk2"/>
                </a:solidFill>
                <a:latin typeface="Fira Sans"/>
                <a:ea typeface="Fira Sans"/>
                <a:cs typeface="Fira Sans"/>
                <a:sym typeface="Fira Sans"/>
              </a:rPr>
              <a:t>, and infographics &amp; images by </a:t>
            </a:r>
            <a:r>
              <a:rPr b="1" lang="en-US" sz="1600">
                <a:solidFill>
                  <a:schemeClr val="dk1"/>
                </a:solidFill>
                <a:uFill>
                  <a:noFill/>
                </a:uFill>
                <a:latin typeface="Fira Sans"/>
                <a:ea typeface="Fira Sans"/>
                <a:cs typeface="Fira Sans"/>
                <a:sym typeface="Fira Sans"/>
                <a:hlinkClick r:id="rId5">
                  <a:extLst>
                    <a:ext uri="{A12FA001-AC4F-418D-AE19-62706E023703}">
                      <ahyp:hlinkClr val="tx"/>
                    </a:ext>
                  </a:extLst>
                </a:hlinkClick>
              </a:rPr>
              <a:t>Freepik</a:t>
            </a:r>
            <a:r>
              <a:rPr b="1" lang="en-US" sz="1600">
                <a:solidFill>
                  <a:schemeClr val="dk1"/>
                </a:solidFill>
                <a:latin typeface="Fira Sans"/>
                <a:ea typeface="Fira Sans"/>
                <a:cs typeface="Fira Sans"/>
                <a:sym typeface="Fira Sans"/>
              </a:rPr>
              <a:t> </a:t>
            </a:r>
            <a:r>
              <a:rPr lang="en-US" sz="1600">
                <a:solidFill>
                  <a:schemeClr val="dk2"/>
                </a:solidFill>
                <a:latin typeface="Fira Sans"/>
                <a:ea typeface="Fira Sans"/>
                <a:cs typeface="Fira Sans"/>
                <a:sym typeface="Fira Sans"/>
              </a:rPr>
              <a:t>and illustrations by </a:t>
            </a:r>
            <a:r>
              <a:rPr b="1" lang="en-US" sz="1600">
                <a:solidFill>
                  <a:schemeClr val="dk1"/>
                </a:solidFill>
                <a:uFill>
                  <a:noFill/>
                </a:uFill>
                <a:latin typeface="Fira Sans"/>
                <a:ea typeface="Fira Sans"/>
                <a:cs typeface="Fira Sans"/>
                <a:sym typeface="Fira Sans"/>
                <a:hlinkClick r:id="rId6">
                  <a:extLst>
                    <a:ext uri="{A12FA001-AC4F-418D-AE19-62706E023703}">
                      <ahyp:hlinkClr val="tx"/>
                    </a:ext>
                  </a:extLst>
                </a:hlinkClick>
              </a:rPr>
              <a:t>Stories</a:t>
            </a:r>
            <a:r>
              <a:rPr lang="en-US" sz="1600">
                <a:solidFill>
                  <a:schemeClr val="dk2"/>
                </a:solidFill>
                <a:latin typeface="Fira Sans"/>
                <a:ea typeface="Fira Sans"/>
                <a:cs typeface="Fira Sans"/>
                <a:sym typeface="Fira Sans"/>
              </a:rPr>
              <a:t>.</a:t>
            </a:r>
            <a:endParaRPr sz="1600">
              <a:solidFill>
                <a:schemeClr val="dk1"/>
              </a:solidFill>
              <a:latin typeface="Fira Sans"/>
              <a:ea typeface="Fira Sans"/>
              <a:cs typeface="Fira Sans"/>
              <a:sym typeface="Fira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 and Two Columns 1">
    <p:bg>
      <p:bgPr>
        <a:solidFill>
          <a:schemeClr val="lt2"/>
        </a:solidFill>
      </p:bgPr>
    </p:bg>
    <p:spTree>
      <p:nvGrpSpPr>
        <p:cNvPr id="176" name="Shape 176"/>
        <p:cNvGrpSpPr/>
        <p:nvPr/>
      </p:nvGrpSpPr>
      <p:grpSpPr>
        <a:xfrm>
          <a:off x="0" y="0"/>
          <a:ext cx="0" cy="0"/>
          <a:chOff x="0" y="0"/>
          <a:chExt cx="0" cy="0"/>
        </a:xfrm>
      </p:grpSpPr>
      <p:sp>
        <p:nvSpPr>
          <p:cNvPr id="177" name="Google Shape;177;p40"/>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 name="Google Shape;178;p40"/>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 name="Google Shape;179;p40"/>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80" name="Google Shape;180;p40"/>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181" name="Google Shape;181;p40"/>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182" name="Google Shape;182;p40"/>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3" name="Google Shape;183;p40"/>
          <p:cNvSpPr txBox="1"/>
          <p:nvPr>
            <p:ph idx="1" type="subTitle"/>
          </p:nvPr>
        </p:nvSpPr>
        <p:spPr>
          <a:xfrm>
            <a:off x="968700" y="2038867"/>
            <a:ext cx="5136000" cy="40992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
        <p:nvSpPr>
          <p:cNvPr id="184" name="Google Shape;184;p40"/>
          <p:cNvSpPr txBox="1"/>
          <p:nvPr>
            <p:ph idx="2" type="subTitle"/>
          </p:nvPr>
        </p:nvSpPr>
        <p:spPr>
          <a:xfrm>
            <a:off x="6104700" y="2815433"/>
            <a:ext cx="5136000" cy="33220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 and Text 4">
    <p:spTree>
      <p:nvGrpSpPr>
        <p:cNvPr id="1111" name="Shape 1111"/>
        <p:cNvGrpSpPr/>
        <p:nvPr/>
      </p:nvGrpSpPr>
      <p:grpSpPr>
        <a:xfrm>
          <a:off x="0" y="0"/>
          <a:ext cx="0" cy="0"/>
          <a:chOff x="0" y="0"/>
          <a:chExt cx="0" cy="0"/>
        </a:xfrm>
      </p:grpSpPr>
      <p:sp>
        <p:nvSpPr>
          <p:cNvPr id="1112" name="Google Shape;1112;p113"/>
          <p:cNvSpPr/>
          <p:nvPr/>
        </p:nvSpPr>
        <p:spPr>
          <a:xfrm rot="-2838811">
            <a:off x="-1067845" y="474556"/>
            <a:ext cx="2463012" cy="490872"/>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3" name="Google Shape;1113;p113"/>
          <p:cNvSpPr/>
          <p:nvPr/>
        </p:nvSpPr>
        <p:spPr>
          <a:xfrm rot="8100000">
            <a:off x="10600745" y="5497737"/>
            <a:ext cx="2945313" cy="763623"/>
          </a:xfrm>
          <a:custGeom>
            <a:rect b="b" l="l" r="r" t="t"/>
            <a:pathLst>
              <a:path extrusionOk="0" h="14653" w="56517">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4" name="Google Shape;1114;p113"/>
          <p:cNvSpPr/>
          <p:nvPr/>
        </p:nvSpPr>
        <p:spPr>
          <a:xfrm rot="5400000">
            <a:off x="10535342" y="201661"/>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115" name="Google Shape;1115;p113"/>
          <p:cNvPicPr preferRelativeResize="0"/>
          <p:nvPr/>
        </p:nvPicPr>
        <p:blipFill rotWithShape="1">
          <a:blip r:embed="rId2">
            <a:alphaModFix/>
          </a:blip>
          <a:srcRect b="0" l="0" r="0" t="0"/>
          <a:stretch/>
        </p:blipFill>
        <p:spPr>
          <a:xfrm>
            <a:off x="-101616" y="-283699"/>
            <a:ext cx="963856" cy="1674700"/>
          </a:xfrm>
          <a:prstGeom prst="rect">
            <a:avLst/>
          </a:prstGeom>
          <a:noFill/>
          <a:ln>
            <a:noFill/>
          </a:ln>
        </p:spPr>
      </p:pic>
      <p:pic>
        <p:nvPicPr>
          <p:cNvPr id="1116" name="Google Shape;1116;p113"/>
          <p:cNvPicPr preferRelativeResize="0"/>
          <p:nvPr/>
        </p:nvPicPr>
        <p:blipFill rotWithShape="1">
          <a:blip r:embed="rId3">
            <a:alphaModFix/>
          </a:blip>
          <a:srcRect b="0" l="0" r="0" t="0"/>
          <a:stretch/>
        </p:blipFill>
        <p:spPr>
          <a:xfrm>
            <a:off x="11028033" y="5452667"/>
            <a:ext cx="1909000" cy="763600"/>
          </a:xfrm>
          <a:prstGeom prst="rect">
            <a:avLst/>
          </a:prstGeom>
          <a:noFill/>
          <a:ln>
            <a:noFill/>
          </a:ln>
        </p:spPr>
      </p:pic>
      <p:sp>
        <p:nvSpPr>
          <p:cNvPr id="1117" name="Google Shape;1117;p113"/>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18" name="Google Shape;1118;p113"/>
          <p:cNvSpPr txBox="1"/>
          <p:nvPr>
            <p:ph idx="1" type="subTitle"/>
          </p:nvPr>
        </p:nvSpPr>
        <p:spPr>
          <a:xfrm>
            <a:off x="968700" y="2038867"/>
            <a:ext cx="10272000" cy="4099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 and Two Columns 1">
    <p:spTree>
      <p:nvGrpSpPr>
        <p:cNvPr id="1119" name="Shape 1119"/>
        <p:cNvGrpSpPr/>
        <p:nvPr/>
      </p:nvGrpSpPr>
      <p:grpSpPr>
        <a:xfrm>
          <a:off x="0" y="0"/>
          <a:ext cx="0" cy="0"/>
          <a:chOff x="0" y="0"/>
          <a:chExt cx="0" cy="0"/>
        </a:xfrm>
      </p:grpSpPr>
      <p:sp>
        <p:nvSpPr>
          <p:cNvPr id="1120" name="Google Shape;1120;p114"/>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1" name="Google Shape;1121;p114"/>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2" name="Google Shape;1122;p114"/>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123" name="Google Shape;1123;p114"/>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1124" name="Google Shape;1124;p114"/>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1125" name="Google Shape;1125;p114"/>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26" name="Google Shape;1126;p114"/>
          <p:cNvSpPr txBox="1"/>
          <p:nvPr>
            <p:ph idx="1" type="subTitle"/>
          </p:nvPr>
        </p:nvSpPr>
        <p:spPr>
          <a:xfrm>
            <a:off x="968700" y="2038867"/>
            <a:ext cx="5136000" cy="40992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
        <p:nvSpPr>
          <p:cNvPr id="1127" name="Google Shape;1127;p114"/>
          <p:cNvSpPr txBox="1"/>
          <p:nvPr>
            <p:ph idx="2" type="subTitle"/>
          </p:nvPr>
        </p:nvSpPr>
        <p:spPr>
          <a:xfrm>
            <a:off x="6104700" y="2815433"/>
            <a:ext cx="5136000" cy="3322000"/>
          </a:xfrm>
          <a:prstGeom prst="rect">
            <a:avLst/>
          </a:prstGeom>
          <a:noFill/>
          <a:ln>
            <a:noFill/>
          </a:ln>
        </p:spPr>
        <p:txBody>
          <a:bodyPr anchorCtr="0" anchor="t"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0"/>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Title and One Column">
    <p:spTree>
      <p:nvGrpSpPr>
        <p:cNvPr id="1128" name="Shape 1128"/>
        <p:cNvGrpSpPr/>
        <p:nvPr/>
      </p:nvGrpSpPr>
      <p:grpSpPr>
        <a:xfrm>
          <a:off x="0" y="0"/>
          <a:ext cx="0" cy="0"/>
          <a:chOff x="0" y="0"/>
          <a:chExt cx="0" cy="0"/>
        </a:xfrm>
      </p:grpSpPr>
      <p:sp>
        <p:nvSpPr>
          <p:cNvPr id="1129" name="Google Shape;1129;p115"/>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0" name="Google Shape;1130;p115"/>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1" name="Google Shape;1131;p115"/>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132" name="Google Shape;1132;p115"/>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1133" name="Google Shape;1133;p115"/>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1134" name="Google Shape;1134;p115"/>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35" name="Google Shape;1135;p115"/>
          <p:cNvSpPr txBox="1"/>
          <p:nvPr>
            <p:ph idx="1" type="subTitle"/>
          </p:nvPr>
        </p:nvSpPr>
        <p:spPr>
          <a:xfrm>
            <a:off x="960000" y="2038867"/>
            <a:ext cx="10272000" cy="4099200"/>
          </a:xfrm>
          <a:prstGeom prst="rect">
            <a:avLst/>
          </a:prstGeom>
          <a:noFill/>
          <a:ln>
            <a:noFill/>
          </a:ln>
        </p:spPr>
        <p:txBody>
          <a:bodyPr anchorCtr="0" anchor="ctr"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Title and One Column">
    <p:bg>
      <p:bgPr>
        <a:solidFill>
          <a:schemeClr val="lt1"/>
        </a:solidFill>
      </p:bgPr>
    </p:bg>
    <p:spTree>
      <p:nvGrpSpPr>
        <p:cNvPr id="185" name="Shape 185"/>
        <p:cNvGrpSpPr/>
        <p:nvPr/>
      </p:nvGrpSpPr>
      <p:grpSpPr>
        <a:xfrm>
          <a:off x="0" y="0"/>
          <a:ext cx="0" cy="0"/>
          <a:chOff x="0" y="0"/>
          <a:chExt cx="0" cy="0"/>
        </a:xfrm>
      </p:grpSpPr>
      <p:sp>
        <p:nvSpPr>
          <p:cNvPr id="186" name="Google Shape;186;p42"/>
          <p:cNvSpPr/>
          <p:nvPr/>
        </p:nvSpPr>
        <p:spPr>
          <a:xfrm rot="2184388">
            <a:off x="-1406531" y="5797467"/>
            <a:ext cx="2959784" cy="809460"/>
          </a:xfrm>
          <a:custGeom>
            <a:rect b="b" l="l" r="r" t="t"/>
            <a:pathLst>
              <a:path extrusionOk="0" h="14090" w="5152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 name="Google Shape;187;p42"/>
          <p:cNvSpPr/>
          <p:nvPr/>
        </p:nvSpPr>
        <p:spPr>
          <a:xfrm rot="-8100000">
            <a:off x="10215838" y="389225"/>
            <a:ext cx="3319353" cy="661539"/>
          </a:xfrm>
          <a:custGeom>
            <a:rect b="b" l="l" r="r" t="t"/>
            <a:pathLst>
              <a:path extrusionOk="0" h="10215" w="51255">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 name="Google Shape;188;p42"/>
          <p:cNvSpPr/>
          <p:nvPr/>
        </p:nvSpPr>
        <p:spPr>
          <a:xfrm flipH="1" rot="-5400000">
            <a:off x="10522297" y="5408927"/>
            <a:ext cx="2894391" cy="2309799"/>
          </a:xfrm>
          <a:custGeom>
            <a:rect b="b" l="l" r="r" t="t"/>
            <a:pathLst>
              <a:path extrusionOk="0" h="23687" w="29682">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89" name="Google Shape;189;p42"/>
          <p:cNvPicPr preferRelativeResize="0"/>
          <p:nvPr/>
        </p:nvPicPr>
        <p:blipFill rotWithShape="1">
          <a:blip r:embed="rId2">
            <a:alphaModFix/>
          </a:blip>
          <a:srcRect b="0" l="0" r="0" t="0"/>
          <a:stretch/>
        </p:blipFill>
        <p:spPr>
          <a:xfrm flipH="1">
            <a:off x="-827466" y="5367300"/>
            <a:ext cx="1796167" cy="1016800"/>
          </a:xfrm>
          <a:prstGeom prst="rect">
            <a:avLst/>
          </a:prstGeom>
          <a:noFill/>
          <a:ln>
            <a:noFill/>
          </a:ln>
        </p:spPr>
      </p:pic>
      <p:pic>
        <p:nvPicPr>
          <p:cNvPr id="190" name="Google Shape;190;p42"/>
          <p:cNvPicPr preferRelativeResize="0"/>
          <p:nvPr/>
        </p:nvPicPr>
        <p:blipFill rotWithShape="1">
          <a:blip r:embed="rId3">
            <a:alphaModFix/>
          </a:blip>
          <a:srcRect b="0" l="0" r="0" t="0"/>
          <a:stretch/>
        </p:blipFill>
        <p:spPr>
          <a:xfrm rot="-1339015">
            <a:off x="11114815" y="-216225"/>
            <a:ext cx="1148239" cy="1324316"/>
          </a:xfrm>
          <a:prstGeom prst="rect">
            <a:avLst/>
          </a:prstGeom>
          <a:noFill/>
          <a:ln>
            <a:noFill/>
          </a:ln>
        </p:spPr>
      </p:pic>
      <p:sp>
        <p:nvSpPr>
          <p:cNvPr id="191" name="Google Shape;191;p42"/>
          <p:cNvSpPr txBox="1"/>
          <p:nvPr>
            <p:ph type="title"/>
          </p:nvPr>
        </p:nvSpPr>
        <p:spPr>
          <a:xfrm>
            <a:off x="960000" y="576800"/>
            <a:ext cx="10272000" cy="7636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2" name="Google Shape;192;p42"/>
          <p:cNvSpPr txBox="1"/>
          <p:nvPr>
            <p:ph idx="1" type="subTitle"/>
          </p:nvPr>
        </p:nvSpPr>
        <p:spPr>
          <a:xfrm>
            <a:off x="960000" y="2038867"/>
            <a:ext cx="10272000" cy="4099200"/>
          </a:xfrm>
          <a:prstGeom prst="rect">
            <a:avLst/>
          </a:prstGeom>
          <a:noFill/>
          <a:ln>
            <a:noFill/>
          </a:ln>
        </p:spPr>
        <p:txBody>
          <a:bodyPr anchorCtr="0" anchor="ctr" bIns="0" lIns="0" spcFirstLastPara="1" rIns="0" wrap="square" tIns="0">
            <a:noAutofit/>
          </a:bodyPr>
          <a:lstStyle>
            <a:lvl1pPr lvl="0" marR="67732" algn="l">
              <a:lnSpc>
                <a:spcPct val="100000"/>
              </a:lnSpc>
              <a:spcBef>
                <a:spcPts val="0"/>
              </a:spcBef>
              <a:spcAft>
                <a:spcPts val="0"/>
              </a:spcAft>
              <a:buClr>
                <a:schemeClr val="dk1"/>
              </a:buClr>
              <a:buSzPts val="1600"/>
              <a:buChar char="●"/>
              <a:defRPr/>
            </a:lvl1pPr>
            <a:lvl2pPr lvl="1" algn="l">
              <a:lnSpc>
                <a:spcPct val="100000"/>
              </a:lnSpc>
              <a:spcBef>
                <a:spcPts val="1333"/>
              </a:spcBef>
              <a:spcAft>
                <a:spcPts val="0"/>
              </a:spcAft>
              <a:buClr>
                <a:schemeClr val="dk1"/>
              </a:buClr>
              <a:buSzPts val="1600"/>
              <a:buChar char="○"/>
              <a:defRPr sz="2800"/>
            </a:lvl2pPr>
            <a:lvl3pPr lvl="2" algn="l">
              <a:lnSpc>
                <a:spcPct val="100000"/>
              </a:lnSpc>
              <a:spcBef>
                <a:spcPts val="0"/>
              </a:spcBef>
              <a:spcAft>
                <a:spcPts val="0"/>
              </a:spcAft>
              <a:buClr>
                <a:schemeClr val="dk1"/>
              </a:buClr>
              <a:buSzPts val="1600"/>
              <a:buChar char="■"/>
              <a:defRPr sz="2800"/>
            </a:lvl3pPr>
            <a:lvl4pPr lvl="3" algn="l">
              <a:lnSpc>
                <a:spcPct val="100000"/>
              </a:lnSpc>
              <a:spcBef>
                <a:spcPts val="0"/>
              </a:spcBef>
              <a:spcAft>
                <a:spcPts val="0"/>
              </a:spcAft>
              <a:buClr>
                <a:schemeClr val="dk1"/>
              </a:buClr>
              <a:buSzPts val="1600"/>
              <a:buChar char="●"/>
              <a:defRPr sz="2800"/>
            </a:lvl4pPr>
            <a:lvl5pPr lvl="4" algn="l">
              <a:lnSpc>
                <a:spcPct val="100000"/>
              </a:lnSpc>
              <a:spcBef>
                <a:spcPts val="0"/>
              </a:spcBef>
              <a:spcAft>
                <a:spcPts val="0"/>
              </a:spcAft>
              <a:buClr>
                <a:schemeClr val="dk1"/>
              </a:buClr>
              <a:buSzPts val="1600"/>
              <a:buChar char="○"/>
              <a:defRPr sz="2800"/>
            </a:lvl5pPr>
            <a:lvl6pPr lvl="5" algn="l">
              <a:lnSpc>
                <a:spcPct val="100000"/>
              </a:lnSpc>
              <a:spcBef>
                <a:spcPts val="0"/>
              </a:spcBef>
              <a:spcAft>
                <a:spcPts val="0"/>
              </a:spcAft>
              <a:buClr>
                <a:schemeClr val="dk1"/>
              </a:buClr>
              <a:buSzPts val="1600"/>
              <a:buChar char="■"/>
              <a:defRPr sz="2800"/>
            </a:lvl6pPr>
            <a:lvl7pPr lvl="6" algn="l">
              <a:lnSpc>
                <a:spcPct val="100000"/>
              </a:lnSpc>
              <a:spcBef>
                <a:spcPts val="0"/>
              </a:spcBef>
              <a:spcAft>
                <a:spcPts val="0"/>
              </a:spcAft>
              <a:buClr>
                <a:schemeClr val="dk1"/>
              </a:buClr>
              <a:buSzPts val="1600"/>
              <a:buChar char="●"/>
              <a:defRPr sz="2800"/>
            </a:lvl7pPr>
            <a:lvl8pPr lvl="7" algn="l">
              <a:lnSpc>
                <a:spcPct val="100000"/>
              </a:lnSpc>
              <a:spcBef>
                <a:spcPts val="0"/>
              </a:spcBef>
              <a:spcAft>
                <a:spcPts val="0"/>
              </a:spcAft>
              <a:buClr>
                <a:schemeClr val="dk1"/>
              </a:buClr>
              <a:buSzPts val="1600"/>
              <a:buChar char="○"/>
              <a:defRPr sz="2800"/>
            </a:lvl8pPr>
            <a:lvl9pPr lvl="8" algn="l">
              <a:lnSpc>
                <a:spcPct val="100000"/>
              </a:lnSpc>
              <a:spcBef>
                <a:spcPts val="0"/>
              </a:spcBef>
              <a:spcAft>
                <a:spcPts val="0"/>
              </a:spcAft>
              <a:buClr>
                <a:schemeClr val="dk1"/>
              </a:buClr>
              <a:buSzPts val="1600"/>
              <a:buChar char="■"/>
              <a:defRPr sz="2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theme" Target="../theme/theme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1.xml"/><Relationship Id="rId22" Type="http://schemas.openxmlformats.org/officeDocument/2006/relationships/slideLayout" Target="../slideLayouts/slideLayout43.xml"/><Relationship Id="rId21" Type="http://schemas.openxmlformats.org/officeDocument/2006/relationships/slideLayout" Target="../slideLayouts/slideLayout42.xml"/><Relationship Id="rId24" Type="http://schemas.openxmlformats.org/officeDocument/2006/relationships/slideLayout" Target="../slideLayouts/slideLayout45.xml"/><Relationship Id="rId23" Type="http://schemas.openxmlformats.org/officeDocument/2006/relationships/slideLayout" Target="../slideLayouts/slideLayout44.xml"/><Relationship Id="rId1" Type="http://schemas.openxmlformats.org/officeDocument/2006/relationships/slideLayout" Target="../slideLayouts/slideLayout22.xml"/><Relationship Id="rId2" Type="http://schemas.openxmlformats.org/officeDocument/2006/relationships/slideLayout" Target="../slideLayouts/slideLayout23.xml"/><Relationship Id="rId3" Type="http://schemas.openxmlformats.org/officeDocument/2006/relationships/slideLayout" Target="../slideLayouts/slideLayout24.xml"/><Relationship Id="rId4" Type="http://schemas.openxmlformats.org/officeDocument/2006/relationships/slideLayout" Target="../slideLayouts/slideLayout25.xml"/><Relationship Id="rId9" Type="http://schemas.openxmlformats.org/officeDocument/2006/relationships/slideLayout" Target="../slideLayouts/slideLayout30.xml"/><Relationship Id="rId26" Type="http://schemas.openxmlformats.org/officeDocument/2006/relationships/slideLayout" Target="../slideLayouts/slideLayout47.xml"/><Relationship Id="rId25" Type="http://schemas.openxmlformats.org/officeDocument/2006/relationships/slideLayout" Target="../slideLayouts/slideLayout46.xml"/><Relationship Id="rId28" Type="http://schemas.openxmlformats.org/officeDocument/2006/relationships/slideLayout" Target="../slideLayouts/slideLayout49.xml"/><Relationship Id="rId27" Type="http://schemas.openxmlformats.org/officeDocument/2006/relationships/slideLayout" Target="../slideLayouts/slideLayout48.xml"/><Relationship Id="rId5" Type="http://schemas.openxmlformats.org/officeDocument/2006/relationships/slideLayout" Target="../slideLayouts/slideLayout26.xml"/><Relationship Id="rId6" Type="http://schemas.openxmlformats.org/officeDocument/2006/relationships/slideLayout" Target="../slideLayouts/slideLayout27.xml"/><Relationship Id="rId29" Type="http://schemas.openxmlformats.org/officeDocument/2006/relationships/slideLayout" Target="../slideLayouts/slideLayout50.xml"/><Relationship Id="rId7" Type="http://schemas.openxmlformats.org/officeDocument/2006/relationships/slideLayout" Target="../slideLayouts/slideLayout28.xml"/><Relationship Id="rId8" Type="http://schemas.openxmlformats.org/officeDocument/2006/relationships/slideLayout" Target="../slideLayouts/slideLayout29.xml"/><Relationship Id="rId31" Type="http://schemas.openxmlformats.org/officeDocument/2006/relationships/theme" Target="../theme/theme5.xml"/><Relationship Id="rId30" Type="http://schemas.openxmlformats.org/officeDocument/2006/relationships/slideLayout" Target="../slideLayouts/slideLayout51.xml"/><Relationship Id="rId11" Type="http://schemas.openxmlformats.org/officeDocument/2006/relationships/slideLayout" Target="../slideLayouts/slideLayout32.xml"/><Relationship Id="rId10" Type="http://schemas.openxmlformats.org/officeDocument/2006/relationships/slideLayout" Target="../slideLayouts/slideLayout31.xml"/><Relationship Id="rId13" Type="http://schemas.openxmlformats.org/officeDocument/2006/relationships/slideLayout" Target="../slideLayouts/slideLayout34.xml"/><Relationship Id="rId12" Type="http://schemas.openxmlformats.org/officeDocument/2006/relationships/slideLayout" Target="../slideLayouts/slideLayout33.xml"/><Relationship Id="rId15" Type="http://schemas.openxmlformats.org/officeDocument/2006/relationships/slideLayout" Target="../slideLayouts/slideLayout36.xml"/><Relationship Id="rId14" Type="http://schemas.openxmlformats.org/officeDocument/2006/relationships/slideLayout" Target="../slideLayouts/slideLayout35.xml"/><Relationship Id="rId17" Type="http://schemas.openxmlformats.org/officeDocument/2006/relationships/slideLayout" Target="../slideLayouts/slideLayout38.xml"/><Relationship Id="rId16" Type="http://schemas.openxmlformats.org/officeDocument/2006/relationships/slideLayout" Target="../slideLayouts/slideLayout37.xml"/><Relationship Id="rId19" Type="http://schemas.openxmlformats.org/officeDocument/2006/relationships/slideLayout" Target="../slideLayouts/slideLayout40.xml"/><Relationship Id="rId18"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theme" Target="../theme/theme4.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72.xml"/><Relationship Id="rId22" Type="http://schemas.openxmlformats.org/officeDocument/2006/relationships/slideLayout" Target="../slideLayouts/slideLayout74.xml"/><Relationship Id="rId21" Type="http://schemas.openxmlformats.org/officeDocument/2006/relationships/slideLayout" Target="../slideLayouts/slideLayout73.xml"/><Relationship Id="rId24" Type="http://schemas.openxmlformats.org/officeDocument/2006/relationships/slideLayout" Target="../slideLayouts/slideLayout76.xml"/><Relationship Id="rId23" Type="http://schemas.openxmlformats.org/officeDocument/2006/relationships/slideLayout" Target="../slideLayouts/slideLayout75.xml"/><Relationship Id="rId1" Type="http://schemas.openxmlformats.org/officeDocument/2006/relationships/slideLayout" Target="../slideLayouts/slideLayout53.xml"/><Relationship Id="rId2" Type="http://schemas.openxmlformats.org/officeDocument/2006/relationships/slideLayout" Target="../slideLayouts/slideLayout54.xml"/><Relationship Id="rId3" Type="http://schemas.openxmlformats.org/officeDocument/2006/relationships/slideLayout" Target="../slideLayouts/slideLayout55.xml"/><Relationship Id="rId4" Type="http://schemas.openxmlformats.org/officeDocument/2006/relationships/slideLayout" Target="../slideLayouts/slideLayout56.xml"/><Relationship Id="rId9" Type="http://schemas.openxmlformats.org/officeDocument/2006/relationships/slideLayout" Target="../slideLayouts/slideLayout61.xml"/><Relationship Id="rId26" Type="http://schemas.openxmlformats.org/officeDocument/2006/relationships/slideLayout" Target="../slideLayouts/slideLayout78.xml"/><Relationship Id="rId25" Type="http://schemas.openxmlformats.org/officeDocument/2006/relationships/slideLayout" Target="../slideLayouts/slideLayout77.xml"/><Relationship Id="rId28" Type="http://schemas.openxmlformats.org/officeDocument/2006/relationships/slideLayout" Target="../slideLayouts/slideLayout80.xml"/><Relationship Id="rId27" Type="http://schemas.openxmlformats.org/officeDocument/2006/relationships/slideLayout" Target="../slideLayouts/slideLayout79.xml"/><Relationship Id="rId5" Type="http://schemas.openxmlformats.org/officeDocument/2006/relationships/slideLayout" Target="../slideLayouts/slideLayout57.xml"/><Relationship Id="rId6" Type="http://schemas.openxmlformats.org/officeDocument/2006/relationships/slideLayout" Target="../slideLayouts/slideLayout58.xml"/><Relationship Id="rId29" Type="http://schemas.openxmlformats.org/officeDocument/2006/relationships/slideLayout" Target="../slideLayouts/slideLayout81.xml"/><Relationship Id="rId7" Type="http://schemas.openxmlformats.org/officeDocument/2006/relationships/slideLayout" Target="../slideLayouts/slideLayout59.xml"/><Relationship Id="rId8" Type="http://schemas.openxmlformats.org/officeDocument/2006/relationships/slideLayout" Target="../slideLayouts/slideLayout60.xml"/><Relationship Id="rId31" Type="http://schemas.openxmlformats.org/officeDocument/2006/relationships/theme" Target="../theme/theme3.xml"/><Relationship Id="rId30" Type="http://schemas.openxmlformats.org/officeDocument/2006/relationships/slideLayout" Target="../slideLayouts/slideLayout82.xml"/><Relationship Id="rId11" Type="http://schemas.openxmlformats.org/officeDocument/2006/relationships/slideLayout" Target="../slideLayouts/slideLayout63.xml"/><Relationship Id="rId10" Type="http://schemas.openxmlformats.org/officeDocument/2006/relationships/slideLayout" Target="../slideLayouts/slideLayout62.xml"/><Relationship Id="rId13" Type="http://schemas.openxmlformats.org/officeDocument/2006/relationships/slideLayout" Target="../slideLayouts/slideLayout65.xml"/><Relationship Id="rId12" Type="http://schemas.openxmlformats.org/officeDocument/2006/relationships/slideLayout" Target="../slideLayouts/slideLayout64.xml"/><Relationship Id="rId15" Type="http://schemas.openxmlformats.org/officeDocument/2006/relationships/slideLayout" Target="../slideLayouts/slideLayout67.xml"/><Relationship Id="rId14" Type="http://schemas.openxmlformats.org/officeDocument/2006/relationships/slideLayout" Target="../slideLayouts/slideLayout66.xml"/><Relationship Id="rId17" Type="http://schemas.openxmlformats.org/officeDocument/2006/relationships/slideLayout" Target="../slideLayouts/slideLayout69.xml"/><Relationship Id="rId16" Type="http://schemas.openxmlformats.org/officeDocument/2006/relationships/slideLayout" Target="../slideLayouts/slideLayout68.xml"/><Relationship Id="rId19" Type="http://schemas.openxmlformats.org/officeDocument/2006/relationships/slideLayout" Target="../slideLayouts/slideLayout71.xml"/><Relationship Id="rId18" Type="http://schemas.openxmlformats.org/officeDocument/2006/relationships/slideLayout" Target="../slideLayouts/slideLayout70.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3"/>
        </a:solidFill>
      </p:bgPr>
    </p:bg>
    <p:spTree>
      <p:nvGrpSpPr>
        <p:cNvPr id="9" name="Shape 9"/>
        <p:cNvGrpSpPr/>
        <p:nvPr/>
      </p:nvGrpSpPr>
      <p:grpSpPr>
        <a:xfrm>
          <a:off x="0" y="0"/>
          <a:ext cx="0" cy="0"/>
          <a:chOff x="0" y="0"/>
          <a:chExt cx="0" cy="0"/>
        </a:xfrm>
      </p:grpSpPr>
      <p:sp>
        <p:nvSpPr>
          <p:cNvPr id="10" name="Google Shape;10;p30"/>
          <p:cNvSpPr txBox="1"/>
          <p:nvPr>
            <p:ph type="title"/>
          </p:nvPr>
        </p:nvSpPr>
        <p:spPr>
          <a:xfrm>
            <a:off x="960000" y="593367"/>
            <a:ext cx="10272000" cy="763600"/>
          </a:xfrm>
          <a:prstGeom prst="rect">
            <a:avLst/>
          </a:prstGeom>
          <a:noFill/>
          <a:ln>
            <a:noFill/>
          </a:ln>
        </p:spPr>
        <p:txBody>
          <a:bodyPr anchorCtr="0" anchor="t" bIns="0" lIns="0" spcFirstLastPara="1" rIns="0" wrap="square" tIns="0">
            <a:noAutofit/>
          </a:bodyPr>
          <a:lstStyle>
            <a:lvl1pPr lvl="0" marR="0" rtl="0" algn="l">
              <a:lnSpc>
                <a:spcPct val="100000"/>
              </a:lnSpc>
              <a:spcBef>
                <a:spcPts val="0"/>
              </a:spcBef>
              <a:spcAft>
                <a:spcPts val="0"/>
              </a:spcAft>
              <a:buClr>
                <a:schemeClr val="dk1"/>
              </a:buClr>
              <a:buSzPts val="3600"/>
              <a:buFont typeface="Englebert"/>
              <a:buNone/>
              <a:defRPr b="0" i="0" sz="3600" u="none" cap="none" strike="noStrike">
                <a:solidFill>
                  <a:schemeClr val="dk1"/>
                </a:solidFill>
                <a:latin typeface="Englebert"/>
                <a:ea typeface="Englebert"/>
                <a:cs typeface="Englebert"/>
                <a:sym typeface="Englebert"/>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 name="Google Shape;11;p30"/>
          <p:cNvSpPr txBox="1"/>
          <p:nvPr>
            <p:ph idx="1" type="body"/>
          </p:nvPr>
        </p:nvSpPr>
        <p:spPr>
          <a:xfrm>
            <a:off x="960000" y="1536633"/>
            <a:ext cx="10272000" cy="4555200"/>
          </a:xfrm>
          <a:prstGeom prst="rect">
            <a:avLst/>
          </a:prstGeom>
          <a:noFill/>
          <a:ln>
            <a:noFill/>
          </a:ln>
        </p:spPr>
        <p:txBody>
          <a:bodyPr anchorCtr="0" anchor="t" bIns="0" lIns="0" spcFirstLastPara="1" rIns="0" wrap="square" tIns="0">
            <a:noAutofit/>
          </a:bodyPr>
          <a:lstStyle>
            <a:lvl1pPr indent="-330200" lvl="0" marL="457200" marR="0" rtl="0" algn="l">
              <a:lnSpc>
                <a:spcPct val="115000"/>
              </a:lnSpc>
              <a:spcBef>
                <a:spcPts val="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1pPr>
            <a:lvl2pPr indent="-330200" lvl="1" marL="914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2pPr>
            <a:lvl3pPr indent="-330200" lvl="2" marL="1371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3pPr>
            <a:lvl4pPr indent="-330200" lvl="3" marL="18288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4pPr>
            <a:lvl5pPr indent="-330200" lvl="4" marL="22860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5pPr>
            <a:lvl6pPr indent="-330200" lvl="5" marL="27432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6pPr>
            <a:lvl7pPr indent="-330200" lvl="6" marL="3200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7pPr>
            <a:lvl8pPr indent="-330200" lvl="7" marL="3657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8pPr>
            <a:lvl9pPr indent="-330200" lvl="8" marL="4114800" marR="0" rtl="0" algn="l">
              <a:lnSpc>
                <a:spcPct val="115000"/>
              </a:lnSpc>
              <a:spcBef>
                <a:spcPts val="1600"/>
              </a:spcBef>
              <a:spcAft>
                <a:spcPts val="160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solidFill>
      </p:bgPr>
    </p:bg>
    <p:spTree>
      <p:nvGrpSpPr>
        <p:cNvPr id="324" name="Shape 324"/>
        <p:cNvGrpSpPr/>
        <p:nvPr/>
      </p:nvGrpSpPr>
      <p:grpSpPr>
        <a:xfrm>
          <a:off x="0" y="0"/>
          <a:ext cx="0" cy="0"/>
          <a:chOff x="0" y="0"/>
          <a:chExt cx="0" cy="0"/>
        </a:xfrm>
      </p:grpSpPr>
      <p:sp>
        <p:nvSpPr>
          <p:cNvPr id="325" name="Google Shape;325;p38"/>
          <p:cNvSpPr txBox="1"/>
          <p:nvPr>
            <p:ph type="title"/>
          </p:nvPr>
        </p:nvSpPr>
        <p:spPr>
          <a:xfrm>
            <a:off x="960000" y="593367"/>
            <a:ext cx="10272000" cy="763600"/>
          </a:xfrm>
          <a:prstGeom prst="rect">
            <a:avLst/>
          </a:prstGeom>
          <a:noFill/>
          <a:ln>
            <a:noFill/>
          </a:ln>
        </p:spPr>
        <p:txBody>
          <a:bodyPr anchorCtr="0" anchor="t" bIns="0" lIns="0" spcFirstLastPara="1" rIns="0" wrap="square" tIns="0">
            <a:noAutofit/>
          </a:bodyPr>
          <a:lstStyle>
            <a:lvl1pPr lvl="0" marR="0" rtl="0" algn="l">
              <a:lnSpc>
                <a:spcPct val="100000"/>
              </a:lnSpc>
              <a:spcBef>
                <a:spcPts val="0"/>
              </a:spcBef>
              <a:spcAft>
                <a:spcPts val="0"/>
              </a:spcAft>
              <a:buClr>
                <a:schemeClr val="dk1"/>
              </a:buClr>
              <a:buSzPts val="3600"/>
              <a:buFont typeface="Englebert"/>
              <a:buNone/>
              <a:defRPr b="0" i="0" sz="3600" u="none" cap="none" strike="noStrike">
                <a:solidFill>
                  <a:schemeClr val="dk1"/>
                </a:solidFill>
                <a:latin typeface="Englebert"/>
                <a:ea typeface="Englebert"/>
                <a:cs typeface="Englebert"/>
                <a:sym typeface="Englebert"/>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26" name="Google Shape;326;p38"/>
          <p:cNvSpPr txBox="1"/>
          <p:nvPr>
            <p:ph idx="1" type="body"/>
          </p:nvPr>
        </p:nvSpPr>
        <p:spPr>
          <a:xfrm>
            <a:off x="960000" y="1536633"/>
            <a:ext cx="10272000" cy="4555200"/>
          </a:xfrm>
          <a:prstGeom prst="rect">
            <a:avLst/>
          </a:prstGeom>
          <a:noFill/>
          <a:ln>
            <a:noFill/>
          </a:ln>
        </p:spPr>
        <p:txBody>
          <a:bodyPr anchorCtr="0" anchor="t" bIns="0" lIns="0" spcFirstLastPara="1" rIns="0" wrap="square" tIns="0">
            <a:noAutofit/>
          </a:bodyPr>
          <a:lstStyle>
            <a:lvl1pPr indent="-330200" lvl="0" marL="457200" marR="0" rtl="0" algn="l">
              <a:lnSpc>
                <a:spcPct val="115000"/>
              </a:lnSpc>
              <a:spcBef>
                <a:spcPts val="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1pPr>
            <a:lvl2pPr indent="-330200" lvl="1" marL="914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2pPr>
            <a:lvl3pPr indent="-330200" lvl="2" marL="1371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3pPr>
            <a:lvl4pPr indent="-330200" lvl="3" marL="18288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4pPr>
            <a:lvl5pPr indent="-330200" lvl="4" marL="22860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5pPr>
            <a:lvl6pPr indent="-330200" lvl="5" marL="27432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6pPr>
            <a:lvl7pPr indent="-330200" lvl="6" marL="3200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7pPr>
            <a:lvl8pPr indent="-330200" lvl="7" marL="3657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8pPr>
            <a:lvl9pPr indent="-330200" lvl="8" marL="4114800" marR="0" rtl="0" algn="l">
              <a:lnSpc>
                <a:spcPct val="115000"/>
              </a:lnSpc>
              <a:spcBef>
                <a:spcPts val="1600"/>
              </a:spcBef>
              <a:spcAft>
                <a:spcPts val="160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 id="2147483694" r:id="rId24"/>
    <p:sldLayoutId id="2147483695" r:id="rId25"/>
    <p:sldLayoutId id="2147483696" r:id="rId26"/>
    <p:sldLayoutId id="2147483697" r:id="rId27"/>
    <p:sldLayoutId id="2147483698" r:id="rId28"/>
    <p:sldLayoutId id="2147483699" r:id="rId29"/>
    <p:sldLayoutId id="2147483700"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solidFill>
      </p:bgPr>
    </p:bg>
    <p:spTree>
      <p:nvGrpSpPr>
        <p:cNvPr id="728" name="Shape 728"/>
        <p:cNvGrpSpPr/>
        <p:nvPr/>
      </p:nvGrpSpPr>
      <p:grpSpPr>
        <a:xfrm>
          <a:off x="0" y="0"/>
          <a:ext cx="0" cy="0"/>
          <a:chOff x="0" y="0"/>
          <a:chExt cx="0" cy="0"/>
        </a:xfrm>
      </p:grpSpPr>
      <p:sp>
        <p:nvSpPr>
          <p:cNvPr id="729" name="Google Shape;729;p83"/>
          <p:cNvSpPr txBox="1"/>
          <p:nvPr>
            <p:ph type="title"/>
          </p:nvPr>
        </p:nvSpPr>
        <p:spPr>
          <a:xfrm>
            <a:off x="1424133" y="1244600"/>
            <a:ext cx="9396400" cy="6432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1pPr>
            <a:lvl2pPr lvl="1"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2pPr>
            <a:lvl3pPr lvl="2"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3pPr>
            <a:lvl4pPr lvl="3"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4pPr>
            <a:lvl5pPr lvl="4"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5pPr>
            <a:lvl6pPr lvl="5"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6pPr>
            <a:lvl7pPr lvl="6"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7pPr>
            <a:lvl8pPr lvl="7"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8pPr>
            <a:lvl9pPr lvl="8"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9pPr>
          </a:lstStyle>
          <a:p/>
        </p:txBody>
      </p:sp>
      <p:sp>
        <p:nvSpPr>
          <p:cNvPr id="730" name="Google Shape;730;p83"/>
          <p:cNvSpPr txBox="1"/>
          <p:nvPr>
            <p:ph idx="1" type="body"/>
          </p:nvPr>
        </p:nvSpPr>
        <p:spPr>
          <a:xfrm>
            <a:off x="1424133" y="2260600"/>
            <a:ext cx="9396400" cy="3336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70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solidFill>
      </p:bgPr>
    </p:bg>
    <p:spTree>
      <p:nvGrpSpPr>
        <p:cNvPr id="732" name="Shape 732"/>
        <p:cNvGrpSpPr/>
        <p:nvPr/>
      </p:nvGrpSpPr>
      <p:grpSpPr>
        <a:xfrm>
          <a:off x="0" y="0"/>
          <a:ext cx="0" cy="0"/>
          <a:chOff x="0" y="0"/>
          <a:chExt cx="0" cy="0"/>
        </a:xfrm>
      </p:grpSpPr>
      <p:sp>
        <p:nvSpPr>
          <p:cNvPr id="733" name="Google Shape;733;p85"/>
          <p:cNvSpPr txBox="1"/>
          <p:nvPr>
            <p:ph type="title"/>
          </p:nvPr>
        </p:nvSpPr>
        <p:spPr>
          <a:xfrm>
            <a:off x="960000" y="593367"/>
            <a:ext cx="10272000" cy="763600"/>
          </a:xfrm>
          <a:prstGeom prst="rect">
            <a:avLst/>
          </a:prstGeom>
          <a:noFill/>
          <a:ln>
            <a:noFill/>
          </a:ln>
        </p:spPr>
        <p:txBody>
          <a:bodyPr anchorCtr="0" anchor="t" bIns="0" lIns="0" spcFirstLastPara="1" rIns="0" wrap="square" tIns="0">
            <a:noAutofit/>
          </a:bodyPr>
          <a:lstStyle>
            <a:lvl1pPr lvl="0" marR="0" rtl="0" algn="l">
              <a:lnSpc>
                <a:spcPct val="100000"/>
              </a:lnSpc>
              <a:spcBef>
                <a:spcPts val="0"/>
              </a:spcBef>
              <a:spcAft>
                <a:spcPts val="0"/>
              </a:spcAft>
              <a:buClr>
                <a:schemeClr val="dk1"/>
              </a:buClr>
              <a:buSzPts val="3600"/>
              <a:buFont typeface="Englebert"/>
              <a:buNone/>
              <a:defRPr b="0" i="0" sz="3600" u="none" cap="none" strike="noStrike">
                <a:solidFill>
                  <a:schemeClr val="dk1"/>
                </a:solidFill>
                <a:latin typeface="Englebert"/>
                <a:ea typeface="Englebert"/>
                <a:cs typeface="Englebert"/>
                <a:sym typeface="Englebert"/>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34" name="Google Shape;734;p85"/>
          <p:cNvSpPr txBox="1"/>
          <p:nvPr>
            <p:ph idx="1" type="body"/>
          </p:nvPr>
        </p:nvSpPr>
        <p:spPr>
          <a:xfrm>
            <a:off x="960000" y="1536633"/>
            <a:ext cx="10272000" cy="4555200"/>
          </a:xfrm>
          <a:prstGeom prst="rect">
            <a:avLst/>
          </a:prstGeom>
          <a:noFill/>
          <a:ln>
            <a:noFill/>
          </a:ln>
        </p:spPr>
        <p:txBody>
          <a:bodyPr anchorCtr="0" anchor="t" bIns="0" lIns="0" spcFirstLastPara="1" rIns="0" wrap="square" tIns="0">
            <a:noAutofit/>
          </a:bodyPr>
          <a:lstStyle>
            <a:lvl1pPr indent="-330200" lvl="0" marL="457200" marR="0" rtl="0" algn="l">
              <a:lnSpc>
                <a:spcPct val="115000"/>
              </a:lnSpc>
              <a:spcBef>
                <a:spcPts val="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1pPr>
            <a:lvl2pPr indent="-330200" lvl="1" marL="914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2pPr>
            <a:lvl3pPr indent="-330200" lvl="2" marL="1371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3pPr>
            <a:lvl4pPr indent="-330200" lvl="3" marL="18288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4pPr>
            <a:lvl5pPr indent="-330200" lvl="4" marL="22860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5pPr>
            <a:lvl6pPr indent="-330200" lvl="5" marL="27432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6pPr>
            <a:lvl7pPr indent="-330200" lvl="6" marL="32004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7pPr>
            <a:lvl8pPr indent="-330200" lvl="7" marL="3657600" marR="0" rtl="0" algn="l">
              <a:lnSpc>
                <a:spcPct val="115000"/>
              </a:lnSpc>
              <a:spcBef>
                <a:spcPts val="1600"/>
              </a:spcBef>
              <a:spcAft>
                <a:spcPts val="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8pPr>
            <a:lvl9pPr indent="-330200" lvl="8" marL="4114800" marR="0" rtl="0" algn="l">
              <a:lnSpc>
                <a:spcPct val="115000"/>
              </a:lnSpc>
              <a:spcBef>
                <a:spcPts val="1600"/>
              </a:spcBef>
              <a:spcAft>
                <a:spcPts val="1600"/>
              </a:spcAft>
              <a:buClr>
                <a:schemeClr val="dk2"/>
              </a:buClr>
              <a:buSzPts val="1600"/>
              <a:buFont typeface="Fira Sans"/>
              <a:buChar char="■"/>
              <a:defRPr b="0" i="0" sz="1600" u="none" cap="none" strike="noStrike">
                <a:solidFill>
                  <a:schemeClr val="dk2"/>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21" r:id="rId18"/>
    <p:sldLayoutId id="2147483722" r:id="rId19"/>
    <p:sldLayoutId id="2147483723" r:id="rId20"/>
    <p:sldLayoutId id="2147483724" r:id="rId21"/>
    <p:sldLayoutId id="2147483725" r:id="rId22"/>
    <p:sldLayoutId id="2147483726" r:id="rId23"/>
    <p:sldLayoutId id="2147483727" r:id="rId24"/>
    <p:sldLayoutId id="2147483728" r:id="rId25"/>
    <p:sldLayoutId id="2147483729" r:id="rId26"/>
    <p:sldLayoutId id="2147483730" r:id="rId27"/>
    <p:sldLayoutId id="2147483731" r:id="rId28"/>
    <p:sldLayoutId id="2147483732" r:id="rId29"/>
    <p:sldLayoutId id="2147483733"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image" Target="../media/image19.jpg"/><Relationship Id="rId4" Type="http://schemas.openxmlformats.org/officeDocument/2006/relationships/image" Target="../media/image32.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28.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30.png"/><Relationship Id="rId4" Type="http://schemas.openxmlformats.org/officeDocument/2006/relationships/image" Target="../media/image4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3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4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xml"/><Relationship Id="rId3" Type="http://schemas.openxmlformats.org/officeDocument/2006/relationships/image" Target="../media/image3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 Id="rId3" Type="http://schemas.openxmlformats.org/officeDocument/2006/relationships/image" Target="../media/image48.png"/><Relationship Id="rId4" Type="http://schemas.openxmlformats.org/officeDocument/2006/relationships/image" Target="../media/image43.gif"/><Relationship Id="rId5" Type="http://schemas.openxmlformats.org/officeDocument/2006/relationships/image" Target="../media/image41.png"/><Relationship Id="rId6" Type="http://schemas.openxmlformats.org/officeDocument/2006/relationships/image" Target="../media/image39.png"/><Relationship Id="rId7" Type="http://schemas.openxmlformats.org/officeDocument/2006/relationships/image" Target="../media/image37.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42.png"/><Relationship Id="rId4" Type="http://schemas.openxmlformats.org/officeDocument/2006/relationships/image" Target="../media/image45.png"/><Relationship Id="rId5" Type="http://schemas.openxmlformats.org/officeDocument/2006/relationships/image" Target="../media/image4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8.xml"/><Relationship Id="rId3" Type="http://schemas.openxmlformats.org/officeDocument/2006/relationships/image" Target="../media/image38.jpg"/><Relationship Id="rId4" Type="http://schemas.openxmlformats.org/officeDocument/2006/relationships/image" Target="../media/image4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53.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2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0.xml"/><Relationship Id="rId3" Type="http://schemas.openxmlformats.org/officeDocument/2006/relationships/image" Target="../media/image5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1.xml"/><Relationship Id="rId3" Type="http://schemas.openxmlformats.org/officeDocument/2006/relationships/image" Target="../media/image47.jpg"/><Relationship Id="rId4" Type="http://schemas.openxmlformats.org/officeDocument/2006/relationships/image" Target="../media/image5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2.xml"/><Relationship Id="rId3" Type="http://schemas.openxmlformats.org/officeDocument/2006/relationships/image" Target="../media/image5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59.png"/><Relationship Id="rId4" Type="http://schemas.openxmlformats.org/officeDocument/2006/relationships/image" Target="../media/image6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 Id="rId3" Type="http://schemas.openxmlformats.org/officeDocument/2006/relationships/image" Target="../media/image5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5.xml"/><Relationship Id="rId3" Type="http://schemas.openxmlformats.org/officeDocument/2006/relationships/image" Target="../media/image58.png"/><Relationship Id="rId4" Type="http://schemas.openxmlformats.org/officeDocument/2006/relationships/image" Target="../media/image51.png"/><Relationship Id="rId5" Type="http://schemas.openxmlformats.org/officeDocument/2006/relationships/image" Target="../media/image54.png"/><Relationship Id="rId6" Type="http://schemas.openxmlformats.org/officeDocument/2006/relationships/image" Target="../media/image52.png"/></Relationships>
</file>

<file path=ppt/slides/_rels/slide26.xml.rels><?xml version="1.0" encoding="UTF-8" standalone="yes"?><Relationships xmlns="http://schemas.openxmlformats.org/package/2006/relationships"><Relationship Id="rId20" Type="http://schemas.openxmlformats.org/officeDocument/2006/relationships/image" Target="../media/image77.png"/><Relationship Id="rId22" Type="http://schemas.openxmlformats.org/officeDocument/2006/relationships/image" Target="../media/image79.png"/><Relationship Id="rId21" Type="http://schemas.openxmlformats.org/officeDocument/2006/relationships/image" Target="../media/image70.png"/><Relationship Id="rId1" Type="http://schemas.openxmlformats.org/officeDocument/2006/relationships/slideLayout" Target="../slideLayouts/slideLayout9.xml"/><Relationship Id="rId2" Type="http://schemas.openxmlformats.org/officeDocument/2006/relationships/notesSlide" Target="../notesSlides/notesSlide26.xml"/><Relationship Id="rId3" Type="http://schemas.openxmlformats.org/officeDocument/2006/relationships/image" Target="../media/image62.png"/><Relationship Id="rId4" Type="http://schemas.openxmlformats.org/officeDocument/2006/relationships/image" Target="../media/image60.png"/><Relationship Id="rId9" Type="http://schemas.openxmlformats.org/officeDocument/2006/relationships/image" Target="../media/image71.png"/><Relationship Id="rId5" Type="http://schemas.openxmlformats.org/officeDocument/2006/relationships/image" Target="../media/image65.png"/><Relationship Id="rId6" Type="http://schemas.openxmlformats.org/officeDocument/2006/relationships/image" Target="../media/image63.png"/><Relationship Id="rId7" Type="http://schemas.openxmlformats.org/officeDocument/2006/relationships/image" Target="../media/image64.png"/><Relationship Id="rId8" Type="http://schemas.openxmlformats.org/officeDocument/2006/relationships/image" Target="../media/image66.png"/><Relationship Id="rId11" Type="http://schemas.openxmlformats.org/officeDocument/2006/relationships/image" Target="../media/image73.png"/><Relationship Id="rId10" Type="http://schemas.openxmlformats.org/officeDocument/2006/relationships/image" Target="../media/image76.png"/><Relationship Id="rId13" Type="http://schemas.openxmlformats.org/officeDocument/2006/relationships/image" Target="../media/image67.png"/><Relationship Id="rId12" Type="http://schemas.openxmlformats.org/officeDocument/2006/relationships/image" Target="../media/image72.png"/><Relationship Id="rId15" Type="http://schemas.openxmlformats.org/officeDocument/2006/relationships/image" Target="../media/image68.png"/><Relationship Id="rId14" Type="http://schemas.openxmlformats.org/officeDocument/2006/relationships/image" Target="../media/image69.png"/><Relationship Id="rId17" Type="http://schemas.openxmlformats.org/officeDocument/2006/relationships/image" Target="../media/image81.png"/><Relationship Id="rId16" Type="http://schemas.openxmlformats.org/officeDocument/2006/relationships/image" Target="../media/image74.png"/><Relationship Id="rId19" Type="http://schemas.openxmlformats.org/officeDocument/2006/relationships/image" Target="../media/image78.png"/><Relationship Id="rId18" Type="http://schemas.openxmlformats.org/officeDocument/2006/relationships/image" Target="../media/image7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xml"/><Relationship Id="rId3" Type="http://schemas.openxmlformats.org/officeDocument/2006/relationships/image" Target="../media/image82.png"/><Relationship Id="rId4" Type="http://schemas.openxmlformats.org/officeDocument/2006/relationships/image" Target="../media/image80.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8.xml"/><Relationship Id="rId3" Type="http://schemas.openxmlformats.org/officeDocument/2006/relationships/image" Target="../media/image8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7.jpg"/><Relationship Id="rId4" Type="http://schemas.openxmlformats.org/officeDocument/2006/relationships/image" Target="../media/image26.jpg"/><Relationship Id="rId5" Type="http://schemas.openxmlformats.org/officeDocument/2006/relationships/image" Target="../media/image31.jpg"/><Relationship Id="rId6" Type="http://schemas.openxmlformats.org/officeDocument/2006/relationships/image" Target="../media/image34.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16.png"/><Relationship Id="rId4" Type="http://schemas.openxmlformats.org/officeDocument/2006/relationships/image" Target="../media/image18.png"/><Relationship Id="rId5" Type="http://schemas.openxmlformats.org/officeDocument/2006/relationships/image" Target="../media/image22.jpg"/><Relationship Id="rId6" Type="http://schemas.openxmlformats.org/officeDocument/2006/relationships/image" Target="../media/image21.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25.png"/><Relationship Id="rId4" Type="http://schemas.openxmlformats.org/officeDocument/2006/relationships/image" Target="../media/image20.png"/><Relationship Id="rId5" Type="http://schemas.openxmlformats.org/officeDocument/2006/relationships/image" Target="../media/image29.jpg"/><Relationship Id="rId6" Type="http://schemas.openxmlformats.org/officeDocument/2006/relationships/image" Target="../media/image23.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36.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5.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alpha val="69803"/>
          </a:srgbClr>
        </a:solidFill>
      </p:bgPr>
    </p:bg>
    <p:spTree>
      <p:nvGrpSpPr>
        <p:cNvPr id="1139" name="Shape 1139"/>
        <p:cNvGrpSpPr/>
        <p:nvPr/>
      </p:nvGrpSpPr>
      <p:grpSpPr>
        <a:xfrm>
          <a:off x="0" y="0"/>
          <a:ext cx="0" cy="0"/>
          <a:chOff x="0" y="0"/>
          <a:chExt cx="0" cy="0"/>
        </a:xfrm>
      </p:grpSpPr>
      <p:sp>
        <p:nvSpPr>
          <p:cNvPr id="1140" name="Google Shape;1140;p1"/>
          <p:cNvSpPr/>
          <p:nvPr/>
        </p:nvSpPr>
        <p:spPr>
          <a:xfrm>
            <a:off x="1725153" y="4407108"/>
            <a:ext cx="9319263" cy="1713200"/>
          </a:xfrm>
          <a:prstGeom prst="rect">
            <a:avLst/>
          </a:prstGeom>
        </p:spPr>
        <p:txBody>
          <a:bodyPr>
            <a:prstTxWarp prst="textPlain"/>
          </a:bodyPr>
          <a:lstStyle/>
          <a:p>
            <a:pPr lvl="0" algn="ctr"/>
            <a:r>
              <a:rPr b="1" i="0">
                <a:ln>
                  <a:noFill/>
                </a:ln>
                <a:solidFill>
                  <a:srgbClr val="C60035"/>
                </a:solidFill>
                <a:latin typeface="Arial"/>
              </a:rPr>
              <a:t>CHƯƠNG III</a:t>
            </a:r>
            <a:br>
              <a:rPr b="1" i="0">
                <a:ln>
                  <a:noFill/>
                </a:ln>
                <a:solidFill>
                  <a:srgbClr val="C60035"/>
                </a:solidFill>
                <a:latin typeface="Arial"/>
              </a:rPr>
            </a:br>
            <a:r>
              <a:rPr b="1" i="0">
                <a:ln>
                  <a:noFill/>
                </a:ln>
                <a:solidFill>
                  <a:srgbClr val="C60035"/>
                </a:solidFill>
                <a:latin typeface="Arial"/>
              </a:rPr>
              <a:t>ĐỒ DÙNG ĐIỆN TRONG </a:t>
            </a:r>
            <a:br>
              <a:rPr b="1" i="0">
                <a:ln>
                  <a:noFill/>
                </a:ln>
                <a:solidFill>
                  <a:srgbClr val="C60035"/>
                </a:solidFill>
                <a:latin typeface="Arial"/>
              </a:rPr>
            </a:br>
            <a:r>
              <a:rPr b="1" i="0">
                <a:ln>
                  <a:noFill/>
                </a:ln>
                <a:solidFill>
                  <a:srgbClr val="C60035"/>
                </a:solidFill>
                <a:latin typeface="Arial"/>
              </a:rPr>
              <a:t>GIA ĐÌNH </a:t>
            </a:r>
          </a:p>
        </p:txBody>
      </p:sp>
    </p:spTree>
  </p:cSld>
  <p:clrMapOvr>
    <a:masterClrMapping/>
  </p:clrMapOvr>
  <mc:AlternateContent>
    <mc:Choice Requires="p14">
      <p:transition spd="slow" p14:dur="3400">
        <p14:reveal dir="l"/>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244" name="Shape 1244"/>
        <p:cNvGrpSpPr/>
        <p:nvPr/>
      </p:nvGrpSpPr>
      <p:grpSpPr>
        <a:xfrm>
          <a:off x="0" y="0"/>
          <a:ext cx="0" cy="0"/>
          <a:chOff x="0" y="0"/>
          <a:chExt cx="0" cy="0"/>
        </a:xfrm>
      </p:grpSpPr>
      <p:sp>
        <p:nvSpPr>
          <p:cNvPr id="1245" name="Google Shape;1245;p10"/>
          <p:cNvSpPr/>
          <p:nvPr/>
        </p:nvSpPr>
        <p:spPr>
          <a:xfrm rot="407120">
            <a:off x="6244160" y="838084"/>
            <a:ext cx="5671366" cy="5016277"/>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1246" name="Google Shape;1246;p10"/>
          <p:cNvSpPr/>
          <p:nvPr/>
        </p:nvSpPr>
        <p:spPr>
          <a:xfrm>
            <a:off x="1315809" y="5144060"/>
            <a:ext cx="3145231" cy="865550"/>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ctr">
              <a:spcBef>
                <a:spcPts val="0"/>
              </a:spcBef>
              <a:spcAft>
                <a:spcPts val="0"/>
              </a:spcAft>
              <a:buNone/>
            </a:pPr>
            <a:r>
              <a:rPr lang="en-US" sz="3200">
                <a:solidFill>
                  <a:schemeClr val="dk1"/>
                </a:solidFill>
                <a:latin typeface="Arial"/>
                <a:ea typeface="Arial"/>
                <a:cs typeface="Arial"/>
                <a:sym typeface="Arial"/>
              </a:rPr>
              <a:t>Bếp từ </a:t>
            </a:r>
            <a:endParaRPr sz="3200">
              <a:solidFill>
                <a:schemeClr val="dk1"/>
              </a:solidFill>
              <a:latin typeface="Arial"/>
              <a:ea typeface="Arial"/>
              <a:cs typeface="Arial"/>
              <a:sym typeface="Arial"/>
            </a:endParaRPr>
          </a:p>
        </p:txBody>
      </p:sp>
      <p:pic>
        <p:nvPicPr>
          <p:cNvPr descr="Bếp từ cao cấp Matika MTK-2111 - Hàng chính hãng" id="1247" name="Google Shape;1247;p10"/>
          <p:cNvPicPr preferRelativeResize="0"/>
          <p:nvPr/>
        </p:nvPicPr>
        <p:blipFill rotWithShape="1">
          <a:blip r:embed="rId3">
            <a:alphaModFix/>
          </a:blip>
          <a:srcRect b="0" l="0" r="0" t="0"/>
          <a:stretch/>
        </p:blipFill>
        <p:spPr>
          <a:xfrm>
            <a:off x="16722" y="652074"/>
            <a:ext cx="6239075" cy="4679307"/>
          </a:xfrm>
          <a:prstGeom prst="rect">
            <a:avLst/>
          </a:prstGeom>
          <a:noFill/>
          <a:ln>
            <a:noFill/>
          </a:ln>
        </p:spPr>
      </p:pic>
      <p:sp>
        <p:nvSpPr>
          <p:cNvPr id="1248" name="Google Shape;1248;p10"/>
          <p:cNvSpPr/>
          <p:nvPr/>
        </p:nvSpPr>
        <p:spPr>
          <a:xfrm>
            <a:off x="6543909" y="1361063"/>
            <a:ext cx="4067150" cy="3970318"/>
          </a:xfrm>
          <a:prstGeom prst="rect">
            <a:avLst/>
          </a:prstGeom>
          <a:noFill/>
          <a:ln>
            <a:noFill/>
          </a:ln>
        </p:spPr>
        <p:txBody>
          <a:bodyPr anchorCtr="0" anchor="t" bIns="45700" lIns="91425" spcFirstLastPara="1" rIns="91425" wrap="square" tIns="45700">
            <a:spAutoFit/>
          </a:bodyPr>
          <a:lstStyle/>
          <a:p>
            <a:pPr indent="-457200" lvl="0" marL="457200" marR="0" rtl="0" algn="just">
              <a:spcBef>
                <a:spcPts val="0"/>
              </a:spcBef>
              <a:spcAft>
                <a:spcPts val="0"/>
              </a:spcAft>
              <a:buClr>
                <a:schemeClr val="dk1"/>
              </a:buClr>
              <a:buSzPts val="2800"/>
              <a:buFont typeface="Arial"/>
              <a:buChar char="-"/>
            </a:pPr>
            <a:r>
              <a:rPr lang="en-US" sz="2800">
                <a:solidFill>
                  <a:schemeClr val="dk1"/>
                </a:solidFill>
                <a:latin typeface="Arial"/>
                <a:ea typeface="Arial"/>
                <a:cs typeface="Arial"/>
                <a:sym typeface="Arial"/>
              </a:rPr>
              <a:t>Bếp từ cũng là một loại bếp điện được sử dụng phổ biến hiện nay </a:t>
            </a:r>
            <a:endParaRPr/>
          </a:p>
          <a:p>
            <a:pPr indent="-457200" lvl="0" marL="457200" marR="0" rtl="0" algn="just">
              <a:spcBef>
                <a:spcPts val="0"/>
              </a:spcBef>
              <a:spcAft>
                <a:spcPts val="0"/>
              </a:spcAft>
              <a:buClr>
                <a:schemeClr val="dk1"/>
              </a:buClr>
              <a:buSzPts val="2800"/>
              <a:buFont typeface="Arial"/>
              <a:buChar char="-"/>
            </a:pPr>
            <a:r>
              <a:rPr lang="en-US" sz="2800">
                <a:solidFill>
                  <a:schemeClr val="dk1"/>
                </a:solidFill>
                <a:latin typeface="Arial"/>
                <a:ea typeface="Arial"/>
                <a:cs typeface="Arial"/>
                <a:sym typeface="Arial"/>
              </a:rPr>
              <a:t>Bếp từ có khả năng làm nóng nhanh và không nóng nhiều trong khi nấu  </a:t>
            </a:r>
            <a:endParaRPr/>
          </a:p>
          <a:p>
            <a:pPr indent="-457200" lvl="0" marL="457200" marR="0" rtl="0" algn="just">
              <a:spcBef>
                <a:spcPts val="0"/>
              </a:spcBef>
              <a:spcAft>
                <a:spcPts val="0"/>
              </a:spcAft>
              <a:buClr>
                <a:schemeClr val="dk1"/>
              </a:buClr>
              <a:buSzPts val="2800"/>
              <a:buFont typeface="Arial"/>
              <a:buChar char="-"/>
            </a:pPr>
            <a:r>
              <a:rPr lang="en-US" sz="2800">
                <a:solidFill>
                  <a:schemeClr val="dk1"/>
                </a:solidFill>
                <a:latin typeface="Arial"/>
                <a:ea typeface="Arial"/>
                <a:cs typeface="Arial"/>
                <a:sym typeface="Arial"/>
              </a:rPr>
              <a:t>Bếp chỉ hoạt động khi có nồi thích hợp.</a:t>
            </a:r>
            <a:endParaRPr sz="2800">
              <a:solidFill>
                <a:schemeClr val="dk1"/>
              </a:solidFill>
              <a:latin typeface="Arial"/>
              <a:ea typeface="Arial"/>
              <a:cs typeface="Arial"/>
              <a:sym typeface="Arial"/>
            </a:endParaRPr>
          </a:p>
        </p:txBody>
      </p:sp>
      <p:pic>
        <p:nvPicPr>
          <p:cNvPr id="1249" name="Google Shape;1249;p10"/>
          <p:cNvPicPr preferRelativeResize="0"/>
          <p:nvPr/>
        </p:nvPicPr>
        <p:blipFill rotWithShape="1">
          <a:blip r:embed="rId4">
            <a:alphaModFix/>
          </a:blip>
          <a:srcRect b="12473" l="17772" r="16749" t="15270"/>
          <a:stretch/>
        </p:blipFill>
        <p:spPr>
          <a:xfrm rot="-1076070">
            <a:off x="5966047" y="363326"/>
            <a:ext cx="1364879" cy="1506131"/>
          </a:xfrm>
          <a:prstGeom prst="rect">
            <a:avLst/>
          </a:prstGeom>
          <a:noFill/>
          <a:ln>
            <a:noFill/>
          </a:ln>
        </p:spPr>
      </p:pic>
    </p:spTree>
  </p:cSld>
  <p:clrMapOvr>
    <a:masterClrMapping/>
  </p:clrMapOvr>
  <p:transition spd="slow">
    <p:wipe dir="r"/>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8">
                                            <p:txEl>
                                              <p:pRg end="0" st="0"/>
                                            </p:txEl>
                                          </p:spTgt>
                                        </p:tgtEl>
                                        <p:attrNameLst>
                                          <p:attrName>style.visibility</p:attrName>
                                        </p:attrNameLst>
                                      </p:cBhvr>
                                      <p:to>
                                        <p:strVal val="visible"/>
                                      </p:to>
                                    </p:set>
                                    <p:animEffect filter="fade" transition="in">
                                      <p:cBhvr>
                                        <p:cTn dur="1000"/>
                                        <p:tgtEl>
                                          <p:spTgt spid="1248">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8">
                                            <p:txEl>
                                              <p:pRg end="1" st="1"/>
                                            </p:txEl>
                                          </p:spTgt>
                                        </p:tgtEl>
                                        <p:attrNameLst>
                                          <p:attrName>style.visibility</p:attrName>
                                        </p:attrNameLst>
                                      </p:cBhvr>
                                      <p:to>
                                        <p:strVal val="visible"/>
                                      </p:to>
                                    </p:set>
                                    <p:animEffect filter="fade" transition="in">
                                      <p:cBhvr>
                                        <p:cTn dur="1000"/>
                                        <p:tgtEl>
                                          <p:spTgt spid="1248">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8">
                                            <p:txEl>
                                              <p:pRg end="2" st="2"/>
                                            </p:txEl>
                                          </p:spTgt>
                                        </p:tgtEl>
                                        <p:attrNameLst>
                                          <p:attrName>style.visibility</p:attrName>
                                        </p:attrNameLst>
                                      </p:cBhvr>
                                      <p:to>
                                        <p:strVal val="visible"/>
                                      </p:to>
                                    </p:set>
                                    <p:animEffect filter="fade" transition="in">
                                      <p:cBhvr>
                                        <p:cTn dur="1000"/>
                                        <p:tgtEl>
                                          <p:spTgt spid="1248">
                                            <p:txEl>
                                              <p:pRg end="2" st="2"/>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253" name="Shape 1253"/>
        <p:cNvGrpSpPr/>
        <p:nvPr/>
      </p:nvGrpSpPr>
      <p:grpSpPr>
        <a:xfrm>
          <a:off x="0" y="0"/>
          <a:ext cx="0" cy="0"/>
          <a:chOff x="0" y="0"/>
          <a:chExt cx="0" cy="0"/>
        </a:xfrm>
      </p:grpSpPr>
      <p:sp>
        <p:nvSpPr>
          <p:cNvPr id="1254" name="Google Shape;1254;p11"/>
          <p:cNvSpPr txBox="1"/>
          <p:nvPr/>
        </p:nvSpPr>
        <p:spPr>
          <a:xfrm>
            <a:off x="8408461" y="1334278"/>
            <a:ext cx="1248495"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8000">
                <a:solidFill>
                  <a:schemeClr val="dk1"/>
                </a:solidFill>
                <a:latin typeface="Arial"/>
                <a:ea typeface="Arial"/>
                <a:cs typeface="Arial"/>
                <a:sym typeface="Arial"/>
              </a:rPr>
              <a:t>II</a:t>
            </a:r>
            <a:endParaRPr b="1" sz="8000">
              <a:solidFill>
                <a:schemeClr val="dk1"/>
              </a:solidFill>
              <a:latin typeface="Arial"/>
              <a:ea typeface="Arial"/>
              <a:cs typeface="Arial"/>
              <a:sym typeface="Arial"/>
            </a:endParaRPr>
          </a:p>
        </p:txBody>
      </p:sp>
      <p:sp>
        <p:nvSpPr>
          <p:cNvPr id="1255" name="Google Shape;1255;p11"/>
          <p:cNvSpPr txBox="1"/>
          <p:nvPr>
            <p:ph type="title"/>
          </p:nvPr>
        </p:nvSpPr>
        <p:spPr>
          <a:xfrm flipH="1">
            <a:off x="6717567" y="2526751"/>
            <a:ext cx="3934800" cy="19728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SzPts val="4200"/>
              <a:buNone/>
            </a:pPr>
            <a:r>
              <a:rPr b="1" lang="en-US" sz="5400">
                <a:latin typeface="Arial"/>
                <a:ea typeface="Arial"/>
                <a:cs typeface="Arial"/>
                <a:sym typeface="Arial"/>
              </a:rPr>
              <a:t>Nguyên lí làm việc </a:t>
            </a:r>
            <a:endParaRPr b="1" sz="5400">
              <a:latin typeface="Arial"/>
              <a:ea typeface="Arial"/>
              <a:cs typeface="Arial"/>
              <a:sym typeface="Arial"/>
            </a:endParaRPr>
          </a:p>
        </p:txBody>
      </p:sp>
      <p:pic>
        <p:nvPicPr>
          <p:cNvPr descr="Bếp hồng ngoại đôi dùng tốt nên mua | Bếp Nam Anh" id="1256" name="Google Shape;1256;p11"/>
          <p:cNvPicPr preferRelativeResize="0"/>
          <p:nvPr/>
        </p:nvPicPr>
        <p:blipFill rotWithShape="1">
          <a:blip r:embed="rId3">
            <a:alphaModFix/>
          </a:blip>
          <a:srcRect b="0" l="0" r="0" t="0"/>
          <a:stretch/>
        </p:blipFill>
        <p:spPr>
          <a:xfrm>
            <a:off x="1461863" y="2325227"/>
            <a:ext cx="4220481" cy="3149381"/>
          </a:xfrm>
          <a:prstGeom prst="rect">
            <a:avLst/>
          </a:prstGeom>
          <a:solidFill>
            <a:srgbClr val="ECECEC"/>
          </a:solidFill>
          <a:ln cap="sq" cmpd="sng" w="190500">
            <a:solidFill>
              <a:srgbClr val="FFFFFF"/>
            </a:solidFill>
            <a:prstDash val="solid"/>
            <a:miter lim="800000"/>
            <a:headEnd len="sm" w="sm" type="none"/>
            <a:tailEnd len="sm" w="sm" type="none"/>
          </a:ln>
          <a:effectLst>
            <a:outerShdw blurRad="65000" kx="195000" rotWithShape="0" algn="tl" dir="12900000" dist="50800" ky="145000">
              <a:srgbClr val="000000">
                <a:alpha val="29803"/>
              </a:srgbClr>
            </a:outerShdw>
          </a:effectLst>
        </p:spPr>
      </p:pic>
      <p:grpSp>
        <p:nvGrpSpPr>
          <p:cNvPr id="1257" name="Google Shape;1257;p11"/>
          <p:cNvGrpSpPr/>
          <p:nvPr/>
        </p:nvGrpSpPr>
        <p:grpSpPr>
          <a:xfrm rot="-2249798">
            <a:off x="7297724" y="5269514"/>
            <a:ext cx="2050364" cy="1213074"/>
            <a:chOff x="6564700" y="267425"/>
            <a:chExt cx="2050452" cy="1213125"/>
          </a:xfrm>
        </p:grpSpPr>
        <p:sp>
          <p:nvSpPr>
            <p:cNvPr id="1258" name="Google Shape;1258;p11"/>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259" name="Google Shape;1259;p11"/>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spTree>
  </p:cSld>
  <p:clrMapOvr>
    <a:masterClrMapping/>
  </p:clrMapOvr>
  <p:transition spd="slow">
    <p:push/>
  </p:transition>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263" name="Shape 1263"/>
        <p:cNvGrpSpPr/>
        <p:nvPr/>
      </p:nvGrpSpPr>
      <p:grpSpPr>
        <a:xfrm>
          <a:off x="0" y="0"/>
          <a:ext cx="0" cy="0"/>
          <a:chOff x="0" y="0"/>
          <a:chExt cx="0" cy="0"/>
        </a:xfrm>
      </p:grpSpPr>
      <p:grpSp>
        <p:nvGrpSpPr>
          <p:cNvPr id="1264" name="Google Shape;1264;p12"/>
          <p:cNvGrpSpPr/>
          <p:nvPr/>
        </p:nvGrpSpPr>
        <p:grpSpPr>
          <a:xfrm>
            <a:off x="2430798" y="2427986"/>
            <a:ext cx="10174442" cy="4057352"/>
            <a:chOff x="2430798" y="2427986"/>
            <a:chExt cx="10174442" cy="4057352"/>
          </a:xfrm>
        </p:grpSpPr>
        <p:grpSp>
          <p:nvGrpSpPr>
            <p:cNvPr id="1265" name="Google Shape;1265;p12"/>
            <p:cNvGrpSpPr/>
            <p:nvPr/>
          </p:nvGrpSpPr>
          <p:grpSpPr>
            <a:xfrm>
              <a:off x="2430798" y="2427986"/>
              <a:ext cx="8209368" cy="3382921"/>
              <a:chOff x="132476" y="3239379"/>
              <a:chExt cx="8209368" cy="3382921"/>
            </a:xfrm>
          </p:grpSpPr>
          <p:pic>
            <p:nvPicPr>
              <p:cNvPr id="1266" name="Google Shape;1266;p12"/>
              <p:cNvPicPr preferRelativeResize="0"/>
              <p:nvPr/>
            </p:nvPicPr>
            <p:blipFill rotWithShape="1">
              <a:blip r:embed="rId3">
                <a:alphaModFix/>
              </a:blip>
              <a:srcRect b="0" l="0" r="0" t="0"/>
              <a:stretch/>
            </p:blipFill>
            <p:spPr>
              <a:xfrm>
                <a:off x="132476" y="3239379"/>
                <a:ext cx="8209368" cy="3382921"/>
              </a:xfrm>
              <a:prstGeom prst="roundRect">
                <a:avLst>
                  <a:gd fmla="val 16667" name="adj"/>
                </a:avLst>
              </a:prstGeom>
              <a:noFill/>
              <a:ln cap="flat" cmpd="sng" w="28575">
                <a:solidFill>
                  <a:schemeClr val="dk1"/>
                </a:solidFill>
                <a:prstDash val="lgDash"/>
                <a:round/>
                <a:headEnd len="sm" w="sm" type="none"/>
                <a:tailEnd len="sm" w="sm" type="none"/>
              </a:ln>
            </p:spPr>
          </p:pic>
          <p:sp>
            <p:nvSpPr>
              <p:cNvPr id="1267" name="Google Shape;1267;p12"/>
              <p:cNvSpPr/>
              <p:nvPr/>
            </p:nvSpPr>
            <p:spPr>
              <a:xfrm>
                <a:off x="6161314" y="5838093"/>
                <a:ext cx="1969477" cy="63304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268" name="Google Shape;1268;p12"/>
              <p:cNvCxnSpPr/>
              <p:nvPr/>
            </p:nvCxnSpPr>
            <p:spPr>
              <a:xfrm>
                <a:off x="4712678" y="6124471"/>
                <a:ext cx="401934" cy="30145"/>
              </a:xfrm>
              <a:prstGeom prst="straightConnector1">
                <a:avLst/>
              </a:prstGeom>
              <a:noFill/>
              <a:ln cap="flat" cmpd="sng" w="9525">
                <a:solidFill>
                  <a:srgbClr val="FBCA85"/>
                </a:solidFill>
                <a:prstDash val="solid"/>
                <a:round/>
                <a:headEnd len="sm" w="sm" type="none"/>
                <a:tailEnd len="med" w="med" type="triangle"/>
              </a:ln>
            </p:spPr>
          </p:cxnSp>
          <p:cxnSp>
            <p:nvCxnSpPr>
              <p:cNvPr id="1269" name="Google Shape;1269;p12"/>
              <p:cNvCxnSpPr/>
              <p:nvPr/>
            </p:nvCxnSpPr>
            <p:spPr>
              <a:xfrm rot="10800000">
                <a:off x="3406392" y="6124471"/>
                <a:ext cx="361741" cy="0"/>
              </a:xfrm>
              <a:prstGeom prst="straightConnector1">
                <a:avLst/>
              </a:prstGeom>
              <a:noFill/>
              <a:ln cap="flat" cmpd="sng" w="38100">
                <a:solidFill>
                  <a:schemeClr val="dk1"/>
                </a:solidFill>
                <a:prstDash val="solid"/>
                <a:round/>
                <a:headEnd len="sm" w="sm" type="none"/>
                <a:tailEnd len="med" w="med" type="triangle"/>
              </a:ln>
            </p:spPr>
          </p:cxnSp>
          <p:cxnSp>
            <p:nvCxnSpPr>
              <p:cNvPr id="1270" name="Google Shape;1270;p12"/>
              <p:cNvCxnSpPr/>
              <p:nvPr/>
            </p:nvCxnSpPr>
            <p:spPr>
              <a:xfrm rot="10800000">
                <a:off x="5799573" y="6139543"/>
                <a:ext cx="361741" cy="0"/>
              </a:xfrm>
              <a:prstGeom prst="straightConnector1">
                <a:avLst/>
              </a:prstGeom>
              <a:noFill/>
              <a:ln cap="flat" cmpd="sng" w="38100">
                <a:solidFill>
                  <a:schemeClr val="dk1"/>
                </a:solidFill>
                <a:prstDash val="solid"/>
                <a:round/>
                <a:headEnd len="sm" w="sm" type="none"/>
                <a:tailEnd len="med" w="med" type="triangle"/>
              </a:ln>
            </p:spPr>
          </p:cxnSp>
          <p:sp>
            <p:nvSpPr>
              <p:cNvPr id="1271" name="Google Shape;1271;p12"/>
              <p:cNvSpPr txBox="1"/>
              <p:nvPr/>
            </p:nvSpPr>
            <p:spPr>
              <a:xfrm>
                <a:off x="6410914" y="5985339"/>
                <a:ext cx="1656285"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600">
                    <a:solidFill>
                      <a:schemeClr val="accent3"/>
                    </a:solidFill>
                    <a:latin typeface="Arial"/>
                    <a:ea typeface="Arial"/>
                    <a:cs typeface="Arial"/>
                    <a:sym typeface="Arial"/>
                  </a:rPr>
                  <a:t>NGUỒN ĐIỆN </a:t>
                </a:r>
                <a:endParaRPr b="1" sz="1600">
                  <a:solidFill>
                    <a:schemeClr val="accent3"/>
                  </a:solidFill>
                  <a:latin typeface="Arial"/>
                  <a:ea typeface="Arial"/>
                  <a:cs typeface="Arial"/>
                  <a:sym typeface="Arial"/>
                </a:endParaRPr>
              </a:p>
            </p:txBody>
          </p:sp>
          <p:cxnSp>
            <p:nvCxnSpPr>
              <p:cNvPr id="1272" name="Google Shape;1272;p12"/>
              <p:cNvCxnSpPr/>
              <p:nvPr/>
            </p:nvCxnSpPr>
            <p:spPr>
              <a:xfrm flipH="1">
                <a:off x="3446585" y="5365820"/>
                <a:ext cx="683288" cy="11723"/>
              </a:xfrm>
              <a:prstGeom prst="straightConnector1">
                <a:avLst/>
              </a:prstGeom>
              <a:noFill/>
              <a:ln cap="flat" cmpd="sng" w="38100">
                <a:solidFill>
                  <a:schemeClr val="dk1"/>
                </a:solidFill>
                <a:prstDash val="solid"/>
                <a:round/>
                <a:headEnd len="sm" w="sm" type="none"/>
                <a:tailEnd len="med" w="med" type="triangle"/>
              </a:ln>
            </p:spPr>
          </p:cxnSp>
        </p:grpSp>
        <p:sp>
          <p:nvSpPr>
            <p:cNvPr id="1273" name="Google Shape;1273;p12"/>
            <p:cNvSpPr txBox="1"/>
            <p:nvPr/>
          </p:nvSpPr>
          <p:spPr>
            <a:xfrm>
              <a:off x="2618853" y="6012263"/>
              <a:ext cx="9986387" cy="473075"/>
            </a:xfrm>
            <a:prstGeom prst="rect">
              <a:avLst/>
            </a:prstGeom>
            <a:noFill/>
            <a:ln>
              <a:noFill/>
            </a:ln>
          </p:spPr>
          <p:txBody>
            <a:bodyPr anchorCtr="0" anchor="ctr" bIns="0" lIns="0" spcFirstLastPara="1" rIns="0" wrap="square" tIns="0">
              <a:noAutofit/>
            </a:bodyPr>
            <a:lstStyle/>
            <a:p>
              <a:pPr indent="0" lvl="0" marL="0" marR="0" rtl="0" algn="l">
                <a:lnSpc>
                  <a:spcPct val="115000"/>
                </a:lnSpc>
                <a:spcBef>
                  <a:spcPts val="0"/>
                </a:spcBef>
                <a:spcAft>
                  <a:spcPts val="0"/>
                </a:spcAft>
                <a:buClr>
                  <a:schemeClr val="dk1"/>
                </a:buClr>
                <a:buSzPts val="1100"/>
                <a:buFont typeface="Fira Sans"/>
                <a:buNone/>
              </a:pPr>
              <a:r>
                <a:rPr b="0" i="1" lang="en-US" sz="2800" u="none" cap="none" strike="noStrike">
                  <a:solidFill>
                    <a:schemeClr val="dk2"/>
                  </a:solidFill>
                  <a:latin typeface="Arial"/>
                  <a:ea typeface="Arial"/>
                  <a:cs typeface="Arial"/>
                  <a:sym typeface="Arial"/>
                </a:rPr>
                <a:t>H13.2. Sơ đồ nguyên lí hoạt động của bếp hồng ngoại </a:t>
              </a:r>
              <a:endParaRPr b="0" i="1" sz="2800" u="none" cap="none" strike="noStrike">
                <a:solidFill>
                  <a:schemeClr val="dk2"/>
                </a:solidFill>
                <a:latin typeface="Arial"/>
                <a:ea typeface="Arial"/>
                <a:cs typeface="Arial"/>
                <a:sym typeface="Arial"/>
              </a:endParaRPr>
            </a:p>
          </p:txBody>
        </p:sp>
      </p:grpSp>
      <p:sp>
        <p:nvSpPr>
          <p:cNvPr id="1274" name="Google Shape;1274;p12"/>
          <p:cNvSpPr/>
          <p:nvPr/>
        </p:nvSpPr>
        <p:spPr>
          <a:xfrm>
            <a:off x="1178064" y="435913"/>
            <a:ext cx="2229782" cy="801636"/>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5"/>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rPr b="1" i="1" lang="en-US" sz="2800">
                <a:solidFill>
                  <a:schemeClr val="dk1"/>
                </a:solidFill>
                <a:latin typeface="Arial"/>
                <a:ea typeface="Arial"/>
                <a:cs typeface="Arial"/>
                <a:sym typeface="Arial"/>
              </a:rPr>
              <a:t>Nguyên lí: </a:t>
            </a:r>
            <a:endParaRPr b="1" i="1" sz="2800">
              <a:solidFill>
                <a:schemeClr val="dk1"/>
              </a:solidFill>
              <a:latin typeface="Arial"/>
              <a:ea typeface="Arial"/>
              <a:cs typeface="Arial"/>
              <a:sym typeface="Arial"/>
            </a:endParaRPr>
          </a:p>
        </p:txBody>
      </p:sp>
      <p:sp>
        <p:nvSpPr>
          <p:cNvPr id="1275" name="Google Shape;1275;p12"/>
          <p:cNvSpPr txBox="1"/>
          <p:nvPr/>
        </p:nvSpPr>
        <p:spPr>
          <a:xfrm>
            <a:off x="1178064" y="1517017"/>
            <a:ext cx="10059912" cy="473075"/>
          </a:xfrm>
          <a:prstGeom prst="rect">
            <a:avLst/>
          </a:prstGeom>
          <a:noFill/>
          <a:ln>
            <a:noFill/>
          </a:ln>
        </p:spPr>
        <p:txBody>
          <a:bodyPr anchorCtr="0" anchor="ctr" bIns="0" lIns="0" spcFirstLastPara="1" rIns="0" wrap="square" tIns="0">
            <a:noAutofit/>
          </a:bodyPr>
          <a:lstStyle/>
          <a:p>
            <a:pPr indent="0" lvl="0" marL="0" marR="0" rtl="0" algn="l">
              <a:lnSpc>
                <a:spcPct val="115000"/>
              </a:lnSpc>
              <a:spcBef>
                <a:spcPts val="0"/>
              </a:spcBef>
              <a:spcAft>
                <a:spcPts val="0"/>
              </a:spcAft>
              <a:buClr>
                <a:schemeClr val="dk1"/>
              </a:buClr>
              <a:buSzPts val="1100"/>
              <a:buFont typeface="Fira Sans"/>
              <a:buNone/>
            </a:pPr>
            <a:r>
              <a:rPr b="0" i="0" lang="en-US" sz="2800" u="none" cap="none" strike="noStrike">
                <a:solidFill>
                  <a:schemeClr val="dk2"/>
                </a:solidFill>
                <a:latin typeface="Arial"/>
                <a:ea typeface="Arial"/>
                <a:cs typeface="Arial"/>
                <a:sym typeface="Arial"/>
              </a:rPr>
              <a:t>Khi được cung cấp điện, mâm nhiệt hồng ngoại nóng lên, truyền nhiệt tới nồi nấu và làm chín thức ăn. </a:t>
            </a:r>
            <a:endParaRPr b="0" i="0" sz="2800" u="none" cap="none" strike="noStrike">
              <a:solidFill>
                <a:schemeClr val="dk2"/>
              </a:solidFill>
              <a:latin typeface="Arial"/>
              <a:ea typeface="Arial"/>
              <a:cs typeface="Arial"/>
              <a:sym typeface="Arial"/>
            </a:endParaRPr>
          </a:p>
        </p:txBody>
      </p:sp>
      <p:grpSp>
        <p:nvGrpSpPr>
          <p:cNvPr id="1276" name="Google Shape;1276;p12"/>
          <p:cNvGrpSpPr/>
          <p:nvPr/>
        </p:nvGrpSpPr>
        <p:grpSpPr>
          <a:xfrm rot="792591">
            <a:off x="-73524" y="4231376"/>
            <a:ext cx="2050364" cy="1213074"/>
            <a:chOff x="6564700" y="267425"/>
            <a:chExt cx="2050452" cy="1213125"/>
          </a:xfrm>
        </p:grpSpPr>
        <p:sp>
          <p:nvSpPr>
            <p:cNvPr id="1277" name="Google Shape;1277;p12"/>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278" name="Google Shape;1278;p12"/>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pic>
        <p:nvPicPr>
          <p:cNvPr descr="Mũi Tên Clipart Hình ảnh PNG | Vector và các tập tin PSD | Tải về miễn phí  trên Pngtree" id="1279" name="Google Shape;1279;p12"/>
          <p:cNvPicPr preferRelativeResize="0"/>
          <p:nvPr/>
        </p:nvPicPr>
        <p:blipFill rotWithShape="1">
          <a:blip r:embed="rId4">
            <a:alphaModFix/>
          </a:blip>
          <a:srcRect b="0" l="0" r="0" t="0"/>
          <a:stretch/>
        </p:blipFill>
        <p:spPr>
          <a:xfrm flipH="1" rot="-8547178">
            <a:off x="989407" y="2325730"/>
            <a:ext cx="1510617" cy="1203546"/>
          </a:xfrm>
          <a:prstGeom prst="rect">
            <a:avLst/>
          </a:prstGeom>
          <a:noFill/>
          <a:ln>
            <a:noFill/>
          </a:ln>
        </p:spPr>
      </p:pic>
      <p:sp>
        <p:nvSpPr>
          <p:cNvPr id="1280" name="Google Shape;1280;p12"/>
          <p:cNvSpPr/>
          <p:nvPr/>
        </p:nvSpPr>
        <p:spPr>
          <a:xfrm>
            <a:off x="7205472" y="2322576"/>
            <a:ext cx="73152" cy="45719"/>
          </a:xfrm>
          <a:prstGeom prst="cloud">
            <a:avLst/>
          </a:prstGeom>
          <a:solidFill>
            <a:schemeClr val="accent1"/>
          </a:solidFill>
          <a:ln cap="flat" cmpd="sng" w="25400">
            <a:solidFill>
              <a:srgbClr val="BA976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5"/>
                                        </p:tgtEl>
                                        <p:attrNameLst>
                                          <p:attrName>style.visibility</p:attrName>
                                        </p:attrNameLst>
                                      </p:cBhvr>
                                      <p:to>
                                        <p:strVal val="visible"/>
                                      </p:to>
                                    </p:set>
                                    <p:animEffect filter="fade" transition="in">
                                      <p:cBhvr>
                                        <p:cTn dur="750"/>
                                        <p:tgtEl>
                                          <p:spTgt spid="12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9"/>
                                        </p:tgtEl>
                                        <p:attrNameLst>
                                          <p:attrName>style.visibility</p:attrName>
                                        </p:attrNameLst>
                                      </p:cBhvr>
                                      <p:to>
                                        <p:strVal val="visible"/>
                                      </p:to>
                                    </p:set>
                                    <p:animEffect filter="fade" transition="in">
                                      <p:cBhvr>
                                        <p:cTn dur="500"/>
                                        <p:tgtEl>
                                          <p:spTgt spid="127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4"/>
                                        </p:tgtEl>
                                        <p:attrNameLst>
                                          <p:attrName>style.visibility</p:attrName>
                                        </p:attrNameLst>
                                      </p:cBhvr>
                                      <p:to>
                                        <p:strVal val="visible"/>
                                      </p:to>
                                    </p:set>
                                    <p:animEffect filter="fade" transition="in">
                                      <p:cBhvr>
                                        <p:cTn dur="750"/>
                                        <p:tgtEl>
                                          <p:spTgt spid="12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284" name="Shape 1284"/>
        <p:cNvGrpSpPr/>
        <p:nvPr/>
      </p:nvGrpSpPr>
      <p:grpSpPr>
        <a:xfrm>
          <a:off x="0" y="0"/>
          <a:ext cx="0" cy="0"/>
          <a:chOff x="0" y="0"/>
          <a:chExt cx="0" cy="0"/>
        </a:xfrm>
      </p:grpSpPr>
      <p:grpSp>
        <p:nvGrpSpPr>
          <p:cNvPr id="1285" name="Google Shape;1285;p13"/>
          <p:cNvGrpSpPr/>
          <p:nvPr/>
        </p:nvGrpSpPr>
        <p:grpSpPr>
          <a:xfrm>
            <a:off x="2430798" y="2427986"/>
            <a:ext cx="8209368" cy="3382921"/>
            <a:chOff x="132476" y="3239379"/>
            <a:chExt cx="8209368" cy="3382921"/>
          </a:xfrm>
        </p:grpSpPr>
        <p:pic>
          <p:nvPicPr>
            <p:cNvPr id="1286" name="Google Shape;1286;p13"/>
            <p:cNvPicPr preferRelativeResize="0"/>
            <p:nvPr/>
          </p:nvPicPr>
          <p:blipFill rotWithShape="1">
            <a:blip r:embed="rId3">
              <a:alphaModFix/>
            </a:blip>
            <a:srcRect b="0" l="0" r="0" t="0"/>
            <a:stretch/>
          </p:blipFill>
          <p:spPr>
            <a:xfrm>
              <a:off x="132476" y="3239379"/>
              <a:ext cx="8209368" cy="3382921"/>
            </a:xfrm>
            <a:prstGeom prst="roundRect">
              <a:avLst>
                <a:gd fmla="val 16667" name="adj"/>
              </a:avLst>
            </a:prstGeom>
            <a:noFill/>
            <a:ln cap="flat" cmpd="sng" w="28575">
              <a:solidFill>
                <a:schemeClr val="dk1"/>
              </a:solidFill>
              <a:prstDash val="lgDash"/>
              <a:round/>
              <a:headEnd len="sm" w="sm" type="none"/>
              <a:tailEnd len="sm" w="sm" type="none"/>
            </a:ln>
          </p:spPr>
        </p:pic>
        <p:sp>
          <p:nvSpPr>
            <p:cNvPr id="1287" name="Google Shape;1287;p13"/>
            <p:cNvSpPr/>
            <p:nvPr/>
          </p:nvSpPr>
          <p:spPr>
            <a:xfrm>
              <a:off x="6161314" y="5838093"/>
              <a:ext cx="1969477" cy="63304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288" name="Google Shape;1288;p13"/>
            <p:cNvCxnSpPr/>
            <p:nvPr/>
          </p:nvCxnSpPr>
          <p:spPr>
            <a:xfrm>
              <a:off x="4712678" y="6124471"/>
              <a:ext cx="401934" cy="30145"/>
            </a:xfrm>
            <a:prstGeom prst="straightConnector1">
              <a:avLst/>
            </a:prstGeom>
            <a:noFill/>
            <a:ln cap="flat" cmpd="sng" w="9525">
              <a:solidFill>
                <a:srgbClr val="FBCA85"/>
              </a:solidFill>
              <a:prstDash val="solid"/>
              <a:round/>
              <a:headEnd len="sm" w="sm" type="none"/>
              <a:tailEnd len="med" w="med" type="triangle"/>
            </a:ln>
          </p:spPr>
        </p:cxnSp>
        <p:cxnSp>
          <p:nvCxnSpPr>
            <p:cNvPr id="1289" name="Google Shape;1289;p13"/>
            <p:cNvCxnSpPr/>
            <p:nvPr/>
          </p:nvCxnSpPr>
          <p:spPr>
            <a:xfrm rot="10800000">
              <a:off x="3406392" y="6124471"/>
              <a:ext cx="361741" cy="0"/>
            </a:xfrm>
            <a:prstGeom prst="straightConnector1">
              <a:avLst/>
            </a:prstGeom>
            <a:noFill/>
            <a:ln cap="flat" cmpd="sng" w="38100">
              <a:solidFill>
                <a:schemeClr val="dk1"/>
              </a:solidFill>
              <a:prstDash val="solid"/>
              <a:round/>
              <a:headEnd len="sm" w="sm" type="none"/>
              <a:tailEnd len="med" w="med" type="triangle"/>
            </a:ln>
          </p:spPr>
        </p:cxnSp>
        <p:cxnSp>
          <p:nvCxnSpPr>
            <p:cNvPr id="1290" name="Google Shape;1290;p13"/>
            <p:cNvCxnSpPr/>
            <p:nvPr/>
          </p:nvCxnSpPr>
          <p:spPr>
            <a:xfrm rot="10800000">
              <a:off x="5799573" y="6139543"/>
              <a:ext cx="361741" cy="0"/>
            </a:xfrm>
            <a:prstGeom prst="straightConnector1">
              <a:avLst/>
            </a:prstGeom>
            <a:noFill/>
            <a:ln cap="flat" cmpd="sng" w="38100">
              <a:solidFill>
                <a:schemeClr val="dk1"/>
              </a:solidFill>
              <a:prstDash val="solid"/>
              <a:round/>
              <a:headEnd len="sm" w="sm" type="none"/>
              <a:tailEnd len="med" w="med" type="triangle"/>
            </a:ln>
          </p:spPr>
        </p:cxnSp>
        <p:sp>
          <p:nvSpPr>
            <p:cNvPr id="1291" name="Google Shape;1291;p13"/>
            <p:cNvSpPr txBox="1"/>
            <p:nvPr/>
          </p:nvSpPr>
          <p:spPr>
            <a:xfrm>
              <a:off x="6410914" y="5985339"/>
              <a:ext cx="1656285" cy="33855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600">
                  <a:solidFill>
                    <a:schemeClr val="accent3"/>
                  </a:solidFill>
                  <a:latin typeface="Arial"/>
                  <a:ea typeface="Arial"/>
                  <a:cs typeface="Arial"/>
                  <a:sym typeface="Arial"/>
                </a:rPr>
                <a:t>NGUỒN ĐIỆN </a:t>
              </a:r>
              <a:endParaRPr b="1" sz="1600">
                <a:solidFill>
                  <a:schemeClr val="accent3"/>
                </a:solidFill>
                <a:latin typeface="Arial"/>
                <a:ea typeface="Arial"/>
                <a:cs typeface="Arial"/>
                <a:sym typeface="Arial"/>
              </a:endParaRPr>
            </a:p>
          </p:txBody>
        </p:sp>
        <p:cxnSp>
          <p:nvCxnSpPr>
            <p:cNvPr id="1292" name="Google Shape;1292;p13"/>
            <p:cNvCxnSpPr/>
            <p:nvPr/>
          </p:nvCxnSpPr>
          <p:spPr>
            <a:xfrm flipH="1">
              <a:off x="3446585" y="5365820"/>
              <a:ext cx="683288" cy="11723"/>
            </a:xfrm>
            <a:prstGeom prst="straightConnector1">
              <a:avLst/>
            </a:prstGeom>
            <a:noFill/>
            <a:ln cap="flat" cmpd="sng" w="38100">
              <a:solidFill>
                <a:schemeClr val="dk1"/>
              </a:solidFill>
              <a:prstDash val="solid"/>
              <a:round/>
              <a:headEnd len="sm" w="sm" type="none"/>
              <a:tailEnd len="med" w="med" type="triangle"/>
            </a:ln>
          </p:spPr>
        </p:cxnSp>
      </p:grpSp>
      <p:sp>
        <p:nvSpPr>
          <p:cNvPr id="1293" name="Google Shape;1293;p13"/>
          <p:cNvSpPr txBox="1"/>
          <p:nvPr/>
        </p:nvSpPr>
        <p:spPr>
          <a:xfrm>
            <a:off x="2618853" y="6012263"/>
            <a:ext cx="9986387" cy="473075"/>
          </a:xfrm>
          <a:prstGeom prst="rect">
            <a:avLst/>
          </a:prstGeom>
          <a:noFill/>
          <a:ln>
            <a:noFill/>
          </a:ln>
        </p:spPr>
        <p:txBody>
          <a:bodyPr anchorCtr="0" anchor="ctr" bIns="0" lIns="0" spcFirstLastPara="1" rIns="0" wrap="square" tIns="0">
            <a:noAutofit/>
          </a:bodyPr>
          <a:lstStyle/>
          <a:p>
            <a:pPr indent="0" lvl="0" marL="0" marR="0" rtl="0" algn="l">
              <a:lnSpc>
                <a:spcPct val="115000"/>
              </a:lnSpc>
              <a:spcBef>
                <a:spcPts val="0"/>
              </a:spcBef>
              <a:spcAft>
                <a:spcPts val="0"/>
              </a:spcAft>
              <a:buClr>
                <a:schemeClr val="dk1"/>
              </a:buClr>
              <a:buSzPts val="1100"/>
              <a:buFont typeface="Fira Sans"/>
              <a:buNone/>
            </a:pPr>
            <a:r>
              <a:rPr b="0" i="1" lang="en-US" sz="2800" u="none" cap="none" strike="noStrike">
                <a:solidFill>
                  <a:schemeClr val="dk2"/>
                </a:solidFill>
                <a:latin typeface="Arial"/>
                <a:ea typeface="Arial"/>
                <a:cs typeface="Arial"/>
                <a:sym typeface="Arial"/>
              </a:rPr>
              <a:t>H13.2. Sơ đồ nguyên lí hoạt động của bếp hồng ngoại </a:t>
            </a:r>
            <a:endParaRPr b="0" i="1" sz="2800" u="none" cap="none" strike="noStrike">
              <a:solidFill>
                <a:schemeClr val="dk2"/>
              </a:solidFill>
              <a:latin typeface="Arial"/>
              <a:ea typeface="Arial"/>
              <a:cs typeface="Arial"/>
              <a:sym typeface="Arial"/>
            </a:endParaRPr>
          </a:p>
        </p:txBody>
      </p:sp>
      <p:grpSp>
        <p:nvGrpSpPr>
          <p:cNvPr id="1294" name="Google Shape;1294;p13"/>
          <p:cNvGrpSpPr/>
          <p:nvPr/>
        </p:nvGrpSpPr>
        <p:grpSpPr>
          <a:xfrm rot="792591">
            <a:off x="-73524" y="4231376"/>
            <a:ext cx="2050364" cy="1213074"/>
            <a:chOff x="6564700" y="267425"/>
            <a:chExt cx="2050452" cy="1213125"/>
          </a:xfrm>
        </p:grpSpPr>
        <p:sp>
          <p:nvSpPr>
            <p:cNvPr id="1295" name="Google Shape;1295;p13"/>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296" name="Google Shape;1296;p13"/>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sp>
        <p:nvSpPr>
          <p:cNvPr id="1297" name="Google Shape;1297;p13"/>
          <p:cNvSpPr/>
          <p:nvPr/>
        </p:nvSpPr>
        <p:spPr>
          <a:xfrm>
            <a:off x="7205472" y="2322576"/>
            <a:ext cx="73152" cy="45719"/>
          </a:xfrm>
          <a:prstGeom prst="cloud">
            <a:avLst/>
          </a:prstGeom>
          <a:solidFill>
            <a:schemeClr val="accent1"/>
          </a:solidFill>
          <a:ln cap="flat" cmpd="sng" w="25400">
            <a:solidFill>
              <a:srgbClr val="BA976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298" name="Google Shape;1298;p13"/>
          <p:cNvSpPr/>
          <p:nvPr/>
        </p:nvSpPr>
        <p:spPr>
          <a:xfrm>
            <a:off x="3020115" y="1916161"/>
            <a:ext cx="1157619" cy="758285"/>
          </a:xfrm>
          <a:prstGeom prst="cloud">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299" name="Google Shape;1299;p13"/>
          <p:cNvGrpSpPr/>
          <p:nvPr/>
        </p:nvGrpSpPr>
        <p:grpSpPr>
          <a:xfrm>
            <a:off x="1076845" y="-338195"/>
            <a:ext cx="6201779" cy="2546349"/>
            <a:chOff x="1076845" y="-338195"/>
            <a:chExt cx="6201779" cy="2546349"/>
          </a:xfrm>
        </p:grpSpPr>
        <p:sp>
          <p:nvSpPr>
            <p:cNvPr id="1300" name="Google Shape;1300;p13"/>
            <p:cNvSpPr/>
            <p:nvPr/>
          </p:nvSpPr>
          <p:spPr>
            <a:xfrm>
              <a:off x="1076845" y="-338195"/>
              <a:ext cx="6201779" cy="2546349"/>
            </a:xfrm>
            <a:prstGeom prst="cloud">
              <a:avLst/>
            </a:prstGeom>
            <a:solidFill>
              <a:schemeClr val="accent5"/>
            </a:solidFill>
            <a:ln cap="flat" cmpd="sng" w="57150">
              <a:solidFill>
                <a:srgbClr val="B4F0E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Arial"/>
                  <a:ea typeface="Arial"/>
                  <a:cs typeface="Arial"/>
                  <a:sym typeface="Arial"/>
                </a:rPr>
                <a:t>Với nguyên lí làm việc như vậy, trong quá trình sử dụng, mặt bếp hồng ngoại có nhiệt độ rất cao và có ánh sáng màu đỏ. </a:t>
              </a:r>
              <a:endParaRPr sz="2400">
                <a:solidFill>
                  <a:schemeClr val="dk1"/>
                </a:solidFill>
                <a:latin typeface="Arial"/>
                <a:ea typeface="Arial"/>
                <a:cs typeface="Arial"/>
                <a:sym typeface="Arial"/>
              </a:endParaRPr>
            </a:p>
          </p:txBody>
        </p:sp>
        <p:sp>
          <p:nvSpPr>
            <p:cNvPr id="1301" name="Google Shape;1301;p13"/>
            <p:cNvSpPr/>
            <p:nvPr/>
          </p:nvSpPr>
          <p:spPr>
            <a:xfrm>
              <a:off x="5675976" y="633396"/>
              <a:ext cx="1335024" cy="704088"/>
            </a:xfrm>
            <a:prstGeom prst="cloud">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98"/>
                                        </p:tgtEl>
                                        <p:attrNameLst>
                                          <p:attrName>style.visibility</p:attrName>
                                        </p:attrNameLst>
                                      </p:cBhvr>
                                      <p:to>
                                        <p:strVal val="visible"/>
                                      </p:to>
                                    </p:set>
                                    <p:animEffect filter="fade" transition="in">
                                      <p:cBhvr>
                                        <p:cTn dur="500"/>
                                        <p:tgtEl>
                                          <p:spTgt spid="1298"/>
                                        </p:tgtEl>
                                      </p:cBhvr>
                                    </p:animEffect>
                                  </p:childTnLst>
                                </p:cTn>
                              </p:par>
                              <p:par>
                                <p:cTn fill="hold" nodeType="withEffect" presetClass="entr" presetID="10" presetSubtype="0">
                                  <p:stCondLst>
                                    <p:cond delay="300"/>
                                  </p:stCondLst>
                                  <p:childTnLst>
                                    <p:set>
                                      <p:cBhvr>
                                        <p:cTn dur="1" fill="hold">
                                          <p:stCondLst>
                                            <p:cond delay="0"/>
                                          </p:stCondLst>
                                        </p:cTn>
                                        <p:tgtEl>
                                          <p:spTgt spid="1299"/>
                                        </p:tgtEl>
                                        <p:attrNameLst>
                                          <p:attrName>style.visibility</p:attrName>
                                        </p:attrNameLst>
                                      </p:cBhvr>
                                      <p:to>
                                        <p:strVal val="visible"/>
                                      </p:to>
                                    </p:set>
                                    <p:animEffect filter="fade" transition="in">
                                      <p:cBhvr>
                                        <p:cTn dur="500"/>
                                        <p:tgtEl>
                                          <p:spTgt spid="12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305" name="Shape 1305"/>
        <p:cNvGrpSpPr/>
        <p:nvPr/>
      </p:nvGrpSpPr>
      <p:grpSpPr>
        <a:xfrm>
          <a:off x="0" y="0"/>
          <a:ext cx="0" cy="0"/>
          <a:chOff x="0" y="0"/>
          <a:chExt cx="0" cy="0"/>
        </a:xfrm>
      </p:grpSpPr>
      <p:sp>
        <p:nvSpPr>
          <p:cNvPr id="1306" name="Google Shape;1306;p14"/>
          <p:cNvSpPr txBox="1"/>
          <p:nvPr/>
        </p:nvSpPr>
        <p:spPr>
          <a:xfrm>
            <a:off x="8026207" y="1366923"/>
            <a:ext cx="1445644"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8000">
                <a:solidFill>
                  <a:schemeClr val="dk1"/>
                </a:solidFill>
                <a:latin typeface="Arial"/>
                <a:ea typeface="Arial"/>
                <a:cs typeface="Arial"/>
                <a:sym typeface="Arial"/>
              </a:rPr>
              <a:t>III</a:t>
            </a:r>
            <a:endParaRPr b="1" sz="8000">
              <a:solidFill>
                <a:schemeClr val="dk1"/>
              </a:solidFill>
              <a:latin typeface="Arial"/>
              <a:ea typeface="Arial"/>
              <a:cs typeface="Arial"/>
              <a:sym typeface="Arial"/>
            </a:endParaRPr>
          </a:p>
        </p:txBody>
      </p:sp>
      <p:sp>
        <p:nvSpPr>
          <p:cNvPr id="1307" name="Google Shape;1307;p14"/>
          <p:cNvSpPr txBox="1"/>
          <p:nvPr>
            <p:ph type="title"/>
          </p:nvPr>
        </p:nvSpPr>
        <p:spPr>
          <a:xfrm flipH="1">
            <a:off x="6717567" y="2526751"/>
            <a:ext cx="3934800" cy="19728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SzPts val="4200"/>
              <a:buNone/>
            </a:pPr>
            <a:r>
              <a:rPr b="1" lang="en-US" sz="5400">
                <a:latin typeface="Arial"/>
                <a:ea typeface="Arial"/>
                <a:cs typeface="Arial"/>
                <a:sym typeface="Arial"/>
              </a:rPr>
              <a:t>Lựa chọn và sử dụng</a:t>
            </a:r>
            <a:endParaRPr b="1" sz="5400">
              <a:latin typeface="Arial"/>
              <a:ea typeface="Arial"/>
              <a:cs typeface="Arial"/>
              <a:sym typeface="Arial"/>
            </a:endParaRPr>
          </a:p>
        </p:txBody>
      </p:sp>
      <p:grpSp>
        <p:nvGrpSpPr>
          <p:cNvPr id="1308" name="Google Shape;1308;p14"/>
          <p:cNvGrpSpPr/>
          <p:nvPr/>
        </p:nvGrpSpPr>
        <p:grpSpPr>
          <a:xfrm rot="-2249798">
            <a:off x="7297724" y="5269514"/>
            <a:ext cx="2050364" cy="1213074"/>
            <a:chOff x="6564700" y="267425"/>
            <a:chExt cx="2050452" cy="1213125"/>
          </a:xfrm>
        </p:grpSpPr>
        <p:sp>
          <p:nvSpPr>
            <p:cNvPr id="1309" name="Google Shape;1309;p14"/>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310" name="Google Shape;1310;p14"/>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pic>
        <p:nvPicPr>
          <p:cNvPr id="1311" name="Google Shape;1311;p14"/>
          <p:cNvPicPr preferRelativeResize="0"/>
          <p:nvPr/>
        </p:nvPicPr>
        <p:blipFill rotWithShape="1">
          <a:blip r:embed="rId3">
            <a:alphaModFix/>
          </a:blip>
          <a:srcRect b="0" l="0" r="0" t="0"/>
          <a:stretch/>
        </p:blipFill>
        <p:spPr>
          <a:xfrm>
            <a:off x="1696853" y="1874405"/>
            <a:ext cx="3840198" cy="3661340"/>
          </a:xfrm>
          <a:prstGeom prst="rect">
            <a:avLst/>
          </a:prstGeom>
          <a:solidFill>
            <a:srgbClr val="ECECEC"/>
          </a:solidFill>
          <a:ln cap="sq" cmpd="sng" w="190500">
            <a:solidFill>
              <a:srgbClr val="FFFFFF"/>
            </a:solidFill>
            <a:prstDash val="solid"/>
            <a:miter lim="800000"/>
            <a:headEnd len="sm" w="sm" type="none"/>
            <a:tailEnd len="sm" w="sm" type="none"/>
          </a:ln>
          <a:effectLst>
            <a:outerShdw blurRad="65000" kx="195000" rotWithShape="0" algn="tl" dir="12900000" dist="50800" ky="145000">
              <a:srgbClr val="000000">
                <a:alpha val="29803"/>
              </a:srgbClr>
            </a:outerShdw>
          </a:effectLst>
        </p:spPr>
      </p:pic>
    </p:spTree>
  </p:cSld>
  <p:clrMapOvr>
    <a:masterClrMapping/>
  </p:clrMapOvr>
  <mc:AlternateContent>
    <mc:Choice Requires="p14">
      <p:transition spd="slow" p14:dur="3400">
        <p14:reveal dir="l"/>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315" name="Shape 1315"/>
        <p:cNvGrpSpPr/>
        <p:nvPr/>
      </p:nvGrpSpPr>
      <p:grpSpPr>
        <a:xfrm>
          <a:off x="0" y="0"/>
          <a:ext cx="0" cy="0"/>
          <a:chOff x="0" y="0"/>
          <a:chExt cx="0" cy="0"/>
        </a:xfrm>
      </p:grpSpPr>
      <p:pic>
        <p:nvPicPr>
          <p:cNvPr id="1316" name="Google Shape;1316;p15"/>
          <p:cNvPicPr preferRelativeResize="0"/>
          <p:nvPr/>
        </p:nvPicPr>
        <p:blipFill rotWithShape="1">
          <a:blip r:embed="rId3">
            <a:alphaModFix/>
          </a:blip>
          <a:srcRect b="17052" l="0" r="0" t="19790"/>
          <a:stretch/>
        </p:blipFill>
        <p:spPr>
          <a:xfrm flipH="1">
            <a:off x="510939" y="226193"/>
            <a:ext cx="10645141" cy="6723247"/>
          </a:xfrm>
          <a:prstGeom prst="rect">
            <a:avLst/>
          </a:prstGeom>
          <a:noFill/>
          <a:ln>
            <a:noFill/>
          </a:ln>
        </p:spPr>
      </p:pic>
      <p:sp>
        <p:nvSpPr>
          <p:cNvPr id="1317" name="Google Shape;1317;p15"/>
          <p:cNvSpPr/>
          <p:nvPr/>
        </p:nvSpPr>
        <p:spPr>
          <a:xfrm>
            <a:off x="5008450" y="1489137"/>
            <a:ext cx="5205398" cy="230832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i="1" lang="en-US" sz="3600">
                <a:solidFill>
                  <a:schemeClr val="accent3"/>
                </a:solidFill>
                <a:latin typeface="Arial"/>
                <a:ea typeface="Arial"/>
                <a:cs typeface="Arial"/>
                <a:sym typeface="Arial"/>
              </a:rPr>
              <a:t>Em hãy nhắc lại những</a:t>
            </a:r>
            <a:endParaRPr/>
          </a:p>
          <a:p>
            <a:pPr indent="0" lvl="0" marL="0" marR="0" rtl="0" algn="ctr">
              <a:spcBef>
                <a:spcPts val="0"/>
              </a:spcBef>
              <a:spcAft>
                <a:spcPts val="0"/>
              </a:spcAft>
              <a:buNone/>
            </a:pPr>
            <a:r>
              <a:rPr b="1" i="1" lang="en-US" sz="3600">
                <a:solidFill>
                  <a:schemeClr val="accent3"/>
                </a:solidFill>
                <a:latin typeface="Arial"/>
                <a:ea typeface="Arial"/>
                <a:cs typeface="Arial"/>
                <a:sym typeface="Arial"/>
              </a:rPr>
              <a:t>nguyên tắc chung về lựa</a:t>
            </a:r>
            <a:endParaRPr/>
          </a:p>
          <a:p>
            <a:pPr indent="0" lvl="0" marL="0" marR="0" rtl="0" algn="ctr">
              <a:spcBef>
                <a:spcPts val="0"/>
              </a:spcBef>
              <a:spcAft>
                <a:spcPts val="0"/>
              </a:spcAft>
              <a:buNone/>
            </a:pPr>
            <a:r>
              <a:rPr b="1" i="1" lang="en-US" sz="3600">
                <a:solidFill>
                  <a:schemeClr val="accent3"/>
                </a:solidFill>
                <a:latin typeface="Arial"/>
                <a:ea typeface="Arial"/>
                <a:cs typeface="Arial"/>
                <a:sym typeface="Arial"/>
              </a:rPr>
              <a:t>chọn đồ dùng điện trong</a:t>
            </a:r>
            <a:endParaRPr/>
          </a:p>
          <a:p>
            <a:pPr indent="0" lvl="0" marL="0" marR="0" rtl="0" algn="ctr">
              <a:spcBef>
                <a:spcPts val="0"/>
              </a:spcBef>
              <a:spcAft>
                <a:spcPts val="0"/>
              </a:spcAft>
              <a:buNone/>
            </a:pPr>
            <a:r>
              <a:rPr b="1" i="1" lang="en-US" sz="3600">
                <a:solidFill>
                  <a:schemeClr val="accent3"/>
                </a:solidFill>
                <a:latin typeface="Arial"/>
                <a:ea typeface="Arial"/>
                <a:cs typeface="Arial"/>
                <a:sym typeface="Arial"/>
              </a:rPr>
              <a:t>gia đình.</a:t>
            </a:r>
            <a:endParaRPr b="1" i="1" sz="3600">
              <a:solidFill>
                <a:schemeClr val="accent3"/>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17">
                                            <p:txEl>
                                              <p:pRg end="0" st="0"/>
                                            </p:txEl>
                                          </p:spTgt>
                                        </p:tgtEl>
                                        <p:attrNameLst>
                                          <p:attrName>style.visibility</p:attrName>
                                        </p:attrNameLst>
                                      </p:cBhvr>
                                      <p:to>
                                        <p:strVal val="visible"/>
                                      </p:to>
                                    </p:set>
                                    <p:animEffect filter="fade" transition="in">
                                      <p:cBhvr>
                                        <p:cTn dur="500"/>
                                        <p:tgtEl>
                                          <p:spTgt spid="1317">
                                            <p:txEl>
                                              <p:pRg end="0" st="0"/>
                                            </p:txEl>
                                          </p:spTgt>
                                        </p:tgtEl>
                                      </p:cBhvr>
                                    </p:animEffect>
                                  </p:childTnLst>
                                </p:cTn>
                              </p:par>
                              <p:par>
                                <p:cTn fill="hold" nodeType="withEffect" presetClass="entr" presetID="10" presetSubtype="0">
                                  <p:stCondLst>
                                    <p:cond delay="0"/>
                                  </p:stCondLst>
                                  <p:childTnLst>
                                    <p:set>
                                      <p:cBhvr>
                                        <p:cTn dur="1" fill="hold">
                                          <p:stCondLst>
                                            <p:cond delay="0"/>
                                          </p:stCondLst>
                                        </p:cTn>
                                        <p:tgtEl>
                                          <p:spTgt spid="1317">
                                            <p:txEl>
                                              <p:pRg end="1" st="1"/>
                                            </p:txEl>
                                          </p:spTgt>
                                        </p:tgtEl>
                                        <p:attrNameLst>
                                          <p:attrName>style.visibility</p:attrName>
                                        </p:attrNameLst>
                                      </p:cBhvr>
                                      <p:to>
                                        <p:strVal val="visible"/>
                                      </p:to>
                                    </p:set>
                                    <p:animEffect filter="fade" transition="in">
                                      <p:cBhvr>
                                        <p:cTn dur="500"/>
                                        <p:tgtEl>
                                          <p:spTgt spid="1317">
                                            <p:txEl>
                                              <p:pRg end="1" st="1"/>
                                            </p:txEl>
                                          </p:spTgt>
                                        </p:tgtEl>
                                      </p:cBhvr>
                                    </p:animEffect>
                                  </p:childTnLst>
                                </p:cTn>
                              </p:par>
                              <p:par>
                                <p:cTn fill="hold" nodeType="withEffect" presetClass="entr" presetID="10" presetSubtype="0">
                                  <p:stCondLst>
                                    <p:cond delay="0"/>
                                  </p:stCondLst>
                                  <p:childTnLst>
                                    <p:set>
                                      <p:cBhvr>
                                        <p:cTn dur="1" fill="hold">
                                          <p:stCondLst>
                                            <p:cond delay="0"/>
                                          </p:stCondLst>
                                        </p:cTn>
                                        <p:tgtEl>
                                          <p:spTgt spid="1317">
                                            <p:txEl>
                                              <p:pRg end="2" st="2"/>
                                            </p:txEl>
                                          </p:spTgt>
                                        </p:tgtEl>
                                        <p:attrNameLst>
                                          <p:attrName>style.visibility</p:attrName>
                                        </p:attrNameLst>
                                      </p:cBhvr>
                                      <p:to>
                                        <p:strVal val="visible"/>
                                      </p:to>
                                    </p:set>
                                    <p:animEffect filter="fade" transition="in">
                                      <p:cBhvr>
                                        <p:cTn dur="500"/>
                                        <p:tgtEl>
                                          <p:spTgt spid="1317">
                                            <p:txEl>
                                              <p:pRg end="2" st="2"/>
                                            </p:txEl>
                                          </p:spTgt>
                                        </p:tgtEl>
                                      </p:cBhvr>
                                    </p:animEffect>
                                  </p:childTnLst>
                                </p:cTn>
                              </p:par>
                              <p:par>
                                <p:cTn fill="hold" nodeType="withEffect" presetClass="entr" presetID="10" presetSubtype="0">
                                  <p:stCondLst>
                                    <p:cond delay="0"/>
                                  </p:stCondLst>
                                  <p:childTnLst>
                                    <p:set>
                                      <p:cBhvr>
                                        <p:cTn dur="1" fill="hold">
                                          <p:stCondLst>
                                            <p:cond delay="0"/>
                                          </p:stCondLst>
                                        </p:cTn>
                                        <p:tgtEl>
                                          <p:spTgt spid="1317">
                                            <p:txEl>
                                              <p:pRg end="3" st="3"/>
                                            </p:txEl>
                                          </p:spTgt>
                                        </p:tgtEl>
                                        <p:attrNameLst>
                                          <p:attrName>style.visibility</p:attrName>
                                        </p:attrNameLst>
                                      </p:cBhvr>
                                      <p:to>
                                        <p:strVal val="visible"/>
                                      </p:to>
                                    </p:set>
                                    <p:animEffect filter="fade" transition="in">
                                      <p:cBhvr>
                                        <p:cTn dur="500"/>
                                        <p:tgtEl>
                                          <p:spTgt spid="1317">
                                            <p:txEl>
                                              <p:pRg end="3" st="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322" name="Shape 1322"/>
        <p:cNvGrpSpPr/>
        <p:nvPr/>
      </p:nvGrpSpPr>
      <p:grpSpPr>
        <a:xfrm>
          <a:off x="0" y="0"/>
          <a:ext cx="0" cy="0"/>
          <a:chOff x="0" y="0"/>
          <a:chExt cx="0" cy="0"/>
        </a:xfrm>
      </p:grpSpPr>
      <p:pic>
        <p:nvPicPr>
          <p:cNvPr id="1323" name="Google Shape;1323;p16"/>
          <p:cNvPicPr preferRelativeResize="0"/>
          <p:nvPr/>
        </p:nvPicPr>
        <p:blipFill rotWithShape="1">
          <a:blip r:embed="rId3">
            <a:alphaModFix/>
          </a:blip>
          <a:srcRect b="-7031" l="25154" r="23004" t="1"/>
          <a:stretch/>
        </p:blipFill>
        <p:spPr>
          <a:xfrm>
            <a:off x="887507" y="156423"/>
            <a:ext cx="1595717" cy="1551549"/>
          </a:xfrm>
          <a:prstGeom prst="flowChartConnector">
            <a:avLst/>
          </a:prstGeom>
          <a:noFill/>
          <a:ln>
            <a:noFill/>
          </a:ln>
        </p:spPr>
      </p:pic>
      <p:sp>
        <p:nvSpPr>
          <p:cNvPr id="1324" name="Google Shape;1324;p16"/>
          <p:cNvSpPr/>
          <p:nvPr/>
        </p:nvSpPr>
        <p:spPr>
          <a:xfrm>
            <a:off x="999564" y="1546607"/>
            <a:ext cx="1573307" cy="783193"/>
          </a:xfrm>
          <a:prstGeom prst="roundRect">
            <a:avLst>
              <a:gd fmla="val 16667" name="adj"/>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000">
                <a:solidFill>
                  <a:schemeClr val="dk1"/>
                </a:solidFill>
                <a:latin typeface="Arial"/>
                <a:ea typeface="Arial"/>
                <a:cs typeface="Arial"/>
                <a:sym typeface="Arial"/>
              </a:rPr>
              <a:t>Giải quyết </a:t>
            </a:r>
            <a:endParaRPr/>
          </a:p>
          <a:p>
            <a:pPr indent="0" lvl="0" marL="0" marR="0" rtl="0" algn="l">
              <a:spcBef>
                <a:spcPts val="0"/>
              </a:spcBef>
              <a:spcAft>
                <a:spcPts val="0"/>
              </a:spcAft>
              <a:buNone/>
            </a:pPr>
            <a:r>
              <a:rPr b="1" lang="en-US" sz="2000">
                <a:solidFill>
                  <a:schemeClr val="dk1"/>
                </a:solidFill>
                <a:latin typeface="Arial"/>
                <a:ea typeface="Arial"/>
                <a:cs typeface="Arial"/>
                <a:sym typeface="Arial"/>
              </a:rPr>
              <a:t>tình huống</a:t>
            </a:r>
            <a:endParaRPr b="1" sz="2000">
              <a:solidFill>
                <a:schemeClr val="dk1"/>
              </a:solidFill>
              <a:latin typeface="Arial"/>
              <a:ea typeface="Arial"/>
              <a:cs typeface="Arial"/>
              <a:sym typeface="Arial"/>
            </a:endParaRPr>
          </a:p>
        </p:txBody>
      </p:sp>
      <p:sp>
        <p:nvSpPr>
          <p:cNvPr id="1325" name="Google Shape;1325;p16"/>
          <p:cNvSpPr/>
          <p:nvPr/>
        </p:nvSpPr>
        <p:spPr>
          <a:xfrm>
            <a:off x="2684928" y="245882"/>
            <a:ext cx="8328211" cy="2083917"/>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l">
              <a:lnSpc>
                <a:spcPct val="120000"/>
              </a:lnSpc>
              <a:spcBef>
                <a:spcPts val="0"/>
              </a:spcBef>
              <a:spcAft>
                <a:spcPts val="0"/>
              </a:spcAft>
              <a:buNone/>
            </a:pPr>
            <a:r>
              <a:rPr lang="en-US" sz="2400">
                <a:solidFill>
                  <a:schemeClr val="dk1"/>
                </a:solidFill>
                <a:latin typeface="Times New Roman"/>
                <a:ea typeface="Times New Roman"/>
                <a:cs typeface="Times New Roman"/>
                <a:sym typeface="Times New Roman"/>
              </a:rPr>
              <a:t>Nhà bạn Lan thu nhập 5 triệu đồng/ 1 tháng. Mạng điện nhà bạn sử dụng là 220V. Nhà bạn Lan muốn mua một chiếc bếp hồng ngoại, nhà bạn Lan nên lựa chọn đồ dùng điện nào dưới đây? </a:t>
            </a:r>
            <a:endParaRPr sz="2400">
              <a:solidFill>
                <a:schemeClr val="dk1"/>
              </a:solidFill>
              <a:latin typeface="Times New Roman"/>
              <a:ea typeface="Times New Roman"/>
              <a:cs typeface="Times New Roman"/>
              <a:sym typeface="Times New Roman"/>
            </a:endParaRPr>
          </a:p>
        </p:txBody>
      </p:sp>
      <p:grpSp>
        <p:nvGrpSpPr>
          <p:cNvPr id="1326" name="Google Shape;1326;p16"/>
          <p:cNvGrpSpPr/>
          <p:nvPr/>
        </p:nvGrpSpPr>
        <p:grpSpPr>
          <a:xfrm>
            <a:off x="-64267" y="3254321"/>
            <a:ext cx="2547491" cy="2866489"/>
            <a:chOff x="-64267" y="3254321"/>
            <a:chExt cx="2547491" cy="2866489"/>
          </a:xfrm>
        </p:grpSpPr>
        <p:pic>
          <p:nvPicPr>
            <p:cNvPr descr="Noi-com-dien-BlueStone-RCB-5568" id="1327" name="Google Shape;1327;p16"/>
            <p:cNvPicPr preferRelativeResize="0"/>
            <p:nvPr/>
          </p:nvPicPr>
          <p:blipFill rotWithShape="1">
            <a:blip r:embed="rId4">
              <a:alphaModFix/>
            </a:blip>
            <a:srcRect b="0" l="0" r="0" t="0"/>
            <a:stretch/>
          </p:blipFill>
          <p:spPr>
            <a:xfrm>
              <a:off x="498611" y="3254321"/>
              <a:ext cx="1547037" cy="1547037"/>
            </a:xfrm>
            <a:prstGeom prst="rect">
              <a:avLst/>
            </a:prstGeom>
            <a:noFill/>
            <a:ln>
              <a:noFill/>
            </a:ln>
          </p:spPr>
        </p:pic>
        <p:sp>
          <p:nvSpPr>
            <p:cNvPr id="1328" name="Google Shape;1328;p16"/>
            <p:cNvSpPr/>
            <p:nvPr/>
          </p:nvSpPr>
          <p:spPr>
            <a:xfrm>
              <a:off x="-64267" y="5050451"/>
              <a:ext cx="2547491"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dk1"/>
                  </a:solidFill>
                  <a:latin typeface="Arial"/>
                  <a:ea typeface="Arial"/>
                  <a:cs typeface="Arial"/>
                  <a:sym typeface="Arial"/>
                </a:rPr>
                <a:t>Nồi cơm điện BlueStone RCB-5568</a:t>
              </a:r>
              <a:endParaRPr b="1" i="0" sz="1800">
                <a:solidFill>
                  <a:schemeClr val="dk1"/>
                </a:solidFill>
                <a:latin typeface="Arial"/>
                <a:ea typeface="Arial"/>
                <a:cs typeface="Arial"/>
                <a:sym typeface="Arial"/>
              </a:endParaRPr>
            </a:p>
          </p:txBody>
        </p:sp>
        <p:sp>
          <p:nvSpPr>
            <p:cNvPr id="1329" name="Google Shape;1329;p16"/>
            <p:cNvSpPr/>
            <p:nvPr/>
          </p:nvSpPr>
          <p:spPr>
            <a:xfrm>
              <a:off x="424535" y="5751478"/>
              <a:ext cx="1470274"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FF0000"/>
                  </a:solidFill>
                  <a:latin typeface="Arial"/>
                  <a:ea typeface="Arial"/>
                  <a:cs typeface="Arial"/>
                  <a:sym typeface="Arial"/>
                </a:rPr>
                <a:t>Giá 980.000₫</a:t>
              </a:r>
              <a:endParaRPr b="1" sz="1800">
                <a:solidFill>
                  <a:srgbClr val="FF0000"/>
                </a:solidFill>
                <a:latin typeface="Arial"/>
                <a:ea typeface="Arial"/>
                <a:cs typeface="Arial"/>
                <a:sym typeface="Arial"/>
              </a:endParaRPr>
            </a:p>
          </p:txBody>
        </p:sp>
      </p:grpSp>
      <p:grpSp>
        <p:nvGrpSpPr>
          <p:cNvPr id="1330" name="Google Shape;1330;p16"/>
          <p:cNvGrpSpPr/>
          <p:nvPr/>
        </p:nvGrpSpPr>
        <p:grpSpPr>
          <a:xfrm>
            <a:off x="5493860" y="2943350"/>
            <a:ext cx="2370242" cy="3122764"/>
            <a:chOff x="5493860" y="2943350"/>
            <a:chExt cx="2370242" cy="3122764"/>
          </a:xfrm>
        </p:grpSpPr>
        <p:pic>
          <p:nvPicPr>
            <p:cNvPr descr="Bếp Hồng Ngoại Đơn Rapido RC2000ES (2000W) - Hàng Chính Hãng | Tiki" id="1331" name="Google Shape;1331;p16"/>
            <p:cNvPicPr preferRelativeResize="0"/>
            <p:nvPr/>
          </p:nvPicPr>
          <p:blipFill rotWithShape="1">
            <a:blip r:embed="rId5">
              <a:alphaModFix/>
            </a:blip>
            <a:srcRect b="0" l="0" r="0" t="0"/>
            <a:stretch/>
          </p:blipFill>
          <p:spPr>
            <a:xfrm>
              <a:off x="5690808" y="2943350"/>
              <a:ext cx="2173294" cy="2173294"/>
            </a:xfrm>
            <a:prstGeom prst="rect">
              <a:avLst/>
            </a:prstGeom>
            <a:noFill/>
            <a:ln>
              <a:noFill/>
            </a:ln>
          </p:spPr>
        </p:pic>
        <p:sp>
          <p:nvSpPr>
            <p:cNvPr id="1332" name="Google Shape;1332;p16"/>
            <p:cNvSpPr/>
            <p:nvPr/>
          </p:nvSpPr>
          <p:spPr>
            <a:xfrm>
              <a:off x="5493860" y="5043429"/>
              <a:ext cx="2210863"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Bếp hồng ngoại đơn </a:t>
              </a:r>
              <a:endParaRPr b="1" sz="1800">
                <a:solidFill>
                  <a:srgbClr val="000000"/>
                </a:solidFill>
                <a:latin typeface="Times New Roman"/>
                <a:ea typeface="Times New Roman"/>
                <a:cs typeface="Times New Roman"/>
                <a:sym typeface="Times New Roman"/>
              </a:endParaRPr>
            </a:p>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RC2000ES </a:t>
              </a:r>
              <a:endParaRPr sz="1800">
                <a:solidFill>
                  <a:schemeClr val="dk1"/>
                </a:solidFill>
                <a:latin typeface="Arial"/>
                <a:ea typeface="Arial"/>
                <a:cs typeface="Arial"/>
                <a:sym typeface="Arial"/>
              </a:endParaRPr>
            </a:p>
          </p:txBody>
        </p:sp>
        <p:sp>
          <p:nvSpPr>
            <p:cNvPr id="1333" name="Google Shape;1333;p16"/>
            <p:cNvSpPr/>
            <p:nvPr/>
          </p:nvSpPr>
          <p:spPr>
            <a:xfrm>
              <a:off x="5864154" y="5696782"/>
              <a:ext cx="1470274"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FF0000"/>
                  </a:solidFill>
                  <a:latin typeface="Times New Roman"/>
                  <a:ea typeface="Times New Roman"/>
                  <a:cs typeface="Times New Roman"/>
                  <a:sym typeface="Times New Roman"/>
                </a:rPr>
                <a:t>Giá 980.000</a:t>
              </a:r>
              <a:r>
                <a:rPr b="1" lang="en-US" sz="1800">
                  <a:solidFill>
                    <a:srgbClr val="FF0000"/>
                  </a:solidFill>
                  <a:latin typeface="Arial"/>
                  <a:ea typeface="Arial"/>
                  <a:cs typeface="Arial"/>
                  <a:sym typeface="Arial"/>
                </a:rPr>
                <a:t>₫</a:t>
              </a:r>
              <a:endParaRPr sz="1800">
                <a:solidFill>
                  <a:srgbClr val="FF0000"/>
                </a:solidFill>
                <a:latin typeface="Arial"/>
                <a:ea typeface="Arial"/>
                <a:cs typeface="Arial"/>
                <a:sym typeface="Arial"/>
              </a:endParaRPr>
            </a:p>
          </p:txBody>
        </p:sp>
      </p:grpSp>
      <p:grpSp>
        <p:nvGrpSpPr>
          <p:cNvPr id="1334" name="Google Shape;1334;p16"/>
          <p:cNvGrpSpPr/>
          <p:nvPr/>
        </p:nvGrpSpPr>
        <p:grpSpPr>
          <a:xfrm>
            <a:off x="2572871" y="3063819"/>
            <a:ext cx="2424703" cy="3063872"/>
            <a:chOff x="2572871" y="3063819"/>
            <a:chExt cx="2424703" cy="3063872"/>
          </a:xfrm>
        </p:grpSpPr>
        <p:pic>
          <p:nvPicPr>
            <p:cNvPr descr="Nồi Cơm Điện Tử SHARP KS-TH18-RD" id="1335" name="Google Shape;1335;p16"/>
            <p:cNvPicPr preferRelativeResize="0"/>
            <p:nvPr/>
          </p:nvPicPr>
          <p:blipFill rotWithShape="1">
            <a:blip r:embed="rId6">
              <a:alphaModFix/>
            </a:blip>
            <a:srcRect b="0" l="0" r="0" t="0"/>
            <a:stretch/>
          </p:blipFill>
          <p:spPr>
            <a:xfrm>
              <a:off x="2992271" y="3063819"/>
              <a:ext cx="1826980" cy="1826980"/>
            </a:xfrm>
            <a:prstGeom prst="rect">
              <a:avLst/>
            </a:prstGeom>
            <a:noFill/>
            <a:ln>
              <a:noFill/>
            </a:ln>
          </p:spPr>
        </p:pic>
        <p:sp>
          <p:nvSpPr>
            <p:cNvPr id="1336" name="Google Shape;1336;p16"/>
            <p:cNvSpPr/>
            <p:nvPr/>
          </p:nvSpPr>
          <p:spPr>
            <a:xfrm>
              <a:off x="2572871" y="5050451"/>
              <a:ext cx="2424703"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Nồi Cơm Điện Tử </a:t>
              </a:r>
              <a:endParaRPr b="1" sz="1800">
                <a:solidFill>
                  <a:srgbClr val="000000"/>
                </a:solidFill>
                <a:latin typeface="Times New Roman"/>
                <a:ea typeface="Times New Roman"/>
                <a:cs typeface="Times New Roman"/>
                <a:sym typeface="Times New Roman"/>
              </a:endParaRPr>
            </a:p>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SHARP KS-TH18-RD</a:t>
              </a:r>
              <a:endParaRPr sz="1800">
                <a:solidFill>
                  <a:schemeClr val="dk1"/>
                </a:solidFill>
                <a:latin typeface="Times New Roman"/>
                <a:ea typeface="Times New Roman"/>
                <a:cs typeface="Times New Roman"/>
                <a:sym typeface="Times New Roman"/>
              </a:endParaRPr>
            </a:p>
          </p:txBody>
        </p:sp>
        <p:sp>
          <p:nvSpPr>
            <p:cNvPr id="1337" name="Google Shape;1337;p16"/>
            <p:cNvSpPr/>
            <p:nvPr/>
          </p:nvSpPr>
          <p:spPr>
            <a:xfrm>
              <a:off x="2896060" y="5758359"/>
              <a:ext cx="164339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FF0000"/>
                  </a:solidFill>
                  <a:latin typeface="Arial"/>
                  <a:ea typeface="Arial"/>
                  <a:cs typeface="Arial"/>
                  <a:sym typeface="Arial"/>
                </a:rPr>
                <a:t>Giá 1.499.000₫</a:t>
              </a:r>
              <a:endParaRPr b="1" sz="1800">
                <a:solidFill>
                  <a:srgbClr val="FF0000"/>
                </a:solidFill>
                <a:latin typeface="Arial"/>
                <a:ea typeface="Arial"/>
                <a:cs typeface="Arial"/>
                <a:sym typeface="Arial"/>
              </a:endParaRPr>
            </a:p>
          </p:txBody>
        </p:sp>
      </p:grpSp>
      <p:grpSp>
        <p:nvGrpSpPr>
          <p:cNvPr id="1338" name="Google Shape;1338;p16"/>
          <p:cNvGrpSpPr/>
          <p:nvPr/>
        </p:nvGrpSpPr>
        <p:grpSpPr>
          <a:xfrm>
            <a:off x="8624009" y="3396903"/>
            <a:ext cx="2826415" cy="2561000"/>
            <a:chOff x="8624009" y="3396903"/>
            <a:chExt cx="2826415" cy="2561000"/>
          </a:xfrm>
        </p:grpSpPr>
        <p:pic>
          <p:nvPicPr>
            <p:cNvPr descr="http://hotdealmuachung.com/files/sanpham/143/1/jpg/B%E1%BA%BFp-h%E1%BB%93ng-ngo%E1%BA%A1i-Kaizen-b%E1%BA%BFp-h%E1%BB%93ng-ngo%E1%BA%A1i-%C4%91%C3%B4i-kaizen.jpg" id="1339" name="Google Shape;1339;p16"/>
            <p:cNvPicPr preferRelativeResize="0"/>
            <p:nvPr/>
          </p:nvPicPr>
          <p:blipFill rotWithShape="1">
            <a:blip r:embed="rId7">
              <a:alphaModFix/>
            </a:blip>
            <a:srcRect b="0" l="0" r="0" t="0"/>
            <a:stretch/>
          </p:blipFill>
          <p:spPr>
            <a:xfrm>
              <a:off x="8637767" y="3396903"/>
              <a:ext cx="2688244" cy="1493896"/>
            </a:xfrm>
            <a:prstGeom prst="rect">
              <a:avLst/>
            </a:prstGeom>
            <a:noFill/>
            <a:ln>
              <a:noFill/>
            </a:ln>
          </p:spPr>
        </p:pic>
        <p:sp>
          <p:nvSpPr>
            <p:cNvPr id="1340" name="Google Shape;1340;p16"/>
            <p:cNvSpPr/>
            <p:nvPr/>
          </p:nvSpPr>
          <p:spPr>
            <a:xfrm>
              <a:off x="8624009" y="5050451"/>
              <a:ext cx="282641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000000"/>
                  </a:solidFill>
                  <a:latin typeface="Times New Roman"/>
                  <a:ea typeface="Times New Roman"/>
                  <a:cs typeface="Times New Roman"/>
                  <a:sym typeface="Times New Roman"/>
                </a:rPr>
                <a:t>Bếp hồng ngoại đôi Kaizen</a:t>
              </a:r>
              <a:endParaRPr sz="1800">
                <a:solidFill>
                  <a:schemeClr val="dk1"/>
                </a:solidFill>
                <a:latin typeface="Arial"/>
                <a:ea typeface="Arial"/>
                <a:cs typeface="Arial"/>
                <a:sym typeface="Arial"/>
              </a:endParaRPr>
            </a:p>
          </p:txBody>
        </p:sp>
        <p:sp>
          <p:nvSpPr>
            <p:cNvPr id="1341" name="Google Shape;1341;p16"/>
            <p:cNvSpPr/>
            <p:nvPr/>
          </p:nvSpPr>
          <p:spPr>
            <a:xfrm>
              <a:off x="9096894" y="5588571"/>
              <a:ext cx="188064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FF0000"/>
                  </a:solidFill>
                  <a:latin typeface="Times New Roman"/>
                  <a:ea typeface="Times New Roman"/>
                  <a:cs typeface="Times New Roman"/>
                  <a:sym typeface="Times New Roman"/>
                </a:rPr>
                <a:t>Giá  10.000.000</a:t>
              </a:r>
              <a:r>
                <a:rPr b="1" lang="en-US" sz="1800">
                  <a:solidFill>
                    <a:srgbClr val="FF0000"/>
                  </a:solidFill>
                  <a:latin typeface="Arial"/>
                  <a:ea typeface="Arial"/>
                  <a:cs typeface="Arial"/>
                  <a:sym typeface="Arial"/>
                </a:rPr>
                <a:t>₫</a:t>
              </a:r>
              <a:endParaRPr sz="1800">
                <a:solidFill>
                  <a:srgbClr val="FF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346" name="Shape 1346"/>
        <p:cNvGrpSpPr/>
        <p:nvPr/>
      </p:nvGrpSpPr>
      <p:grpSpPr>
        <a:xfrm>
          <a:off x="0" y="0"/>
          <a:ext cx="0" cy="0"/>
          <a:chOff x="0" y="0"/>
          <a:chExt cx="0" cy="0"/>
        </a:xfrm>
      </p:grpSpPr>
      <p:pic>
        <p:nvPicPr>
          <p:cNvPr id="1347" name="Google Shape;1347;p17"/>
          <p:cNvPicPr preferRelativeResize="0"/>
          <p:nvPr/>
        </p:nvPicPr>
        <p:blipFill rotWithShape="1">
          <a:blip r:embed="rId3">
            <a:alphaModFix/>
          </a:blip>
          <a:srcRect b="-7031" l="25154" r="23004" t="1"/>
          <a:stretch/>
        </p:blipFill>
        <p:spPr>
          <a:xfrm>
            <a:off x="887507" y="156423"/>
            <a:ext cx="1595717" cy="1551549"/>
          </a:xfrm>
          <a:prstGeom prst="flowChartConnector">
            <a:avLst/>
          </a:prstGeom>
          <a:noFill/>
          <a:ln>
            <a:noFill/>
          </a:ln>
        </p:spPr>
      </p:pic>
      <p:sp>
        <p:nvSpPr>
          <p:cNvPr id="1348" name="Google Shape;1348;p17"/>
          <p:cNvSpPr/>
          <p:nvPr/>
        </p:nvSpPr>
        <p:spPr>
          <a:xfrm>
            <a:off x="999564" y="1546607"/>
            <a:ext cx="1573307" cy="783193"/>
          </a:xfrm>
          <a:prstGeom prst="roundRect">
            <a:avLst>
              <a:gd fmla="val 16667" name="adj"/>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000">
                <a:solidFill>
                  <a:schemeClr val="dk1"/>
                </a:solidFill>
                <a:latin typeface="Arial"/>
                <a:ea typeface="Arial"/>
                <a:cs typeface="Arial"/>
                <a:sym typeface="Arial"/>
              </a:rPr>
              <a:t>Giải quyết </a:t>
            </a:r>
            <a:endParaRPr/>
          </a:p>
          <a:p>
            <a:pPr indent="0" lvl="0" marL="0" marR="0" rtl="0" algn="l">
              <a:spcBef>
                <a:spcPts val="0"/>
              </a:spcBef>
              <a:spcAft>
                <a:spcPts val="0"/>
              </a:spcAft>
              <a:buNone/>
            </a:pPr>
            <a:r>
              <a:rPr b="1" lang="en-US" sz="2000">
                <a:solidFill>
                  <a:schemeClr val="dk1"/>
                </a:solidFill>
                <a:latin typeface="Arial"/>
                <a:ea typeface="Arial"/>
                <a:cs typeface="Arial"/>
                <a:sym typeface="Arial"/>
              </a:rPr>
              <a:t>tình huống</a:t>
            </a:r>
            <a:endParaRPr b="1" sz="2000">
              <a:solidFill>
                <a:schemeClr val="dk1"/>
              </a:solidFill>
              <a:latin typeface="Arial"/>
              <a:ea typeface="Arial"/>
              <a:cs typeface="Arial"/>
              <a:sym typeface="Arial"/>
            </a:endParaRPr>
          </a:p>
        </p:txBody>
      </p:sp>
      <p:sp>
        <p:nvSpPr>
          <p:cNvPr id="1349" name="Google Shape;1349;p17"/>
          <p:cNvSpPr/>
          <p:nvPr/>
        </p:nvSpPr>
        <p:spPr>
          <a:xfrm>
            <a:off x="2684928" y="245882"/>
            <a:ext cx="8328211" cy="2083917"/>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l">
              <a:lnSpc>
                <a:spcPct val="120000"/>
              </a:lnSpc>
              <a:spcBef>
                <a:spcPts val="0"/>
              </a:spcBef>
              <a:spcAft>
                <a:spcPts val="0"/>
              </a:spcAft>
              <a:buNone/>
            </a:pPr>
            <a:r>
              <a:rPr lang="en-US" sz="2400">
                <a:solidFill>
                  <a:schemeClr val="dk1"/>
                </a:solidFill>
                <a:latin typeface="Times New Roman"/>
                <a:ea typeface="Times New Roman"/>
                <a:cs typeface="Times New Roman"/>
                <a:sym typeface="Times New Roman"/>
              </a:rPr>
              <a:t>Nhà bạn Lan thu nhập 5 triệu đồng/ 1 tháng. Mạng điện nhà bạn sử dụng là 220V. Nhà bạn Lan muốn mua một chiếc bếp hồng ngoại, nhà bạn Lan nên lựa chọn đồ dùng điện nào dưới đây? </a:t>
            </a:r>
            <a:endParaRPr sz="2400">
              <a:solidFill>
                <a:schemeClr val="dk1"/>
              </a:solidFill>
              <a:latin typeface="Times New Roman"/>
              <a:ea typeface="Times New Roman"/>
              <a:cs typeface="Times New Roman"/>
              <a:sym typeface="Times New Roman"/>
            </a:endParaRPr>
          </a:p>
        </p:txBody>
      </p:sp>
      <p:pic>
        <p:nvPicPr>
          <p:cNvPr descr="Mũi Tên Clipart Hình ảnh PNG | Vector và các tập tin PSD | Tải về miễn phí  trên Pngtree" id="1350" name="Google Shape;1350;p17"/>
          <p:cNvPicPr preferRelativeResize="0"/>
          <p:nvPr/>
        </p:nvPicPr>
        <p:blipFill rotWithShape="1">
          <a:blip r:embed="rId4">
            <a:alphaModFix/>
          </a:blip>
          <a:srcRect b="0" l="0" r="0" t="0"/>
          <a:stretch/>
        </p:blipFill>
        <p:spPr>
          <a:xfrm flipH="1" rot="-8715068">
            <a:off x="644448" y="3317421"/>
            <a:ext cx="1024864" cy="816535"/>
          </a:xfrm>
          <a:prstGeom prst="rect">
            <a:avLst/>
          </a:prstGeom>
          <a:noFill/>
          <a:ln>
            <a:noFill/>
          </a:ln>
        </p:spPr>
      </p:pic>
      <p:grpSp>
        <p:nvGrpSpPr>
          <p:cNvPr id="1351" name="Google Shape;1351;p17"/>
          <p:cNvGrpSpPr/>
          <p:nvPr/>
        </p:nvGrpSpPr>
        <p:grpSpPr>
          <a:xfrm>
            <a:off x="2034744" y="2293801"/>
            <a:ext cx="5361138" cy="4483517"/>
            <a:chOff x="2034744" y="2293801"/>
            <a:chExt cx="5361138" cy="4483517"/>
          </a:xfrm>
        </p:grpSpPr>
        <p:sp>
          <p:nvSpPr>
            <p:cNvPr id="1352" name="Google Shape;1352;p17"/>
            <p:cNvSpPr/>
            <p:nvPr/>
          </p:nvSpPr>
          <p:spPr>
            <a:xfrm>
              <a:off x="2133600" y="2716306"/>
              <a:ext cx="5262282" cy="4061012"/>
            </a:xfrm>
            <a:prstGeom prst="foldedCorner">
              <a:avLst>
                <a:gd fmla="val 16667" name="adj"/>
              </a:avLst>
            </a:prstGeom>
            <a:solidFill>
              <a:srgbClr val="B4F0E2"/>
            </a:solidFill>
            <a:ln cap="flat" cmpd="sng" w="5715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353" name="Google Shape;1353;p17"/>
            <p:cNvSpPr/>
            <p:nvPr/>
          </p:nvSpPr>
          <p:spPr>
            <a:xfrm>
              <a:off x="2357715" y="3844096"/>
              <a:ext cx="4491318" cy="2356992"/>
            </a:xfrm>
            <a:prstGeom prst="rect">
              <a:avLst/>
            </a:prstGeom>
            <a:noFill/>
            <a:ln>
              <a:noFill/>
            </a:ln>
          </p:spPr>
          <p:txBody>
            <a:bodyPr anchorCtr="0" anchor="t" bIns="45700" lIns="91425" spcFirstLastPara="1" rIns="91425" wrap="square" tIns="45700">
              <a:spAutoFit/>
            </a:bodyPr>
            <a:lstStyle/>
            <a:p>
              <a:pPr indent="0" lvl="0" marL="0" marR="0" rtl="0" algn="just">
                <a:lnSpc>
                  <a:spcPct val="125000"/>
                </a:lnSpc>
                <a:spcBef>
                  <a:spcPts val="0"/>
                </a:spcBef>
                <a:spcAft>
                  <a:spcPts val="0"/>
                </a:spcAft>
                <a:buNone/>
              </a:pPr>
              <a:r>
                <a:rPr b="1" i="1" lang="en-US" sz="2400">
                  <a:solidFill>
                    <a:schemeClr val="dk1"/>
                  </a:solidFill>
                  <a:latin typeface="Arial"/>
                  <a:ea typeface="Arial"/>
                  <a:cs typeface="Arial"/>
                  <a:sym typeface="Arial"/>
                </a:rPr>
                <a:t>Chọn bếp hồng ngoại cần quan tâm đến nhu cầu sử dụng, điều kiện kinh tế của gia đình để lựa chọn chức năng, kiểu dáng, công suất, thương hiệu của bếp. </a:t>
              </a:r>
              <a:endParaRPr b="1" i="1" sz="2400">
                <a:solidFill>
                  <a:schemeClr val="dk1"/>
                </a:solidFill>
                <a:latin typeface="Arial"/>
                <a:ea typeface="Arial"/>
                <a:cs typeface="Arial"/>
                <a:sym typeface="Arial"/>
              </a:endParaRPr>
            </a:p>
          </p:txBody>
        </p:sp>
        <p:sp>
          <p:nvSpPr>
            <p:cNvPr id="1354" name="Google Shape;1354;p17"/>
            <p:cNvSpPr txBox="1"/>
            <p:nvPr/>
          </p:nvSpPr>
          <p:spPr>
            <a:xfrm flipH="1">
              <a:off x="2034744" y="2293801"/>
              <a:ext cx="3934800" cy="1972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5200"/>
                <a:buFont typeface="Englebert"/>
                <a:buNone/>
              </a:pPr>
              <a:r>
                <a:rPr b="1" i="0" lang="en-US" sz="4800" u="none" cap="none" strike="noStrike">
                  <a:solidFill>
                    <a:srgbClr val="FFA529"/>
                  </a:solidFill>
                  <a:latin typeface="Arial"/>
                  <a:ea typeface="Arial"/>
                  <a:cs typeface="Arial"/>
                  <a:sym typeface="Arial"/>
                </a:rPr>
                <a:t>1. Lựa chọn</a:t>
              </a:r>
              <a:endParaRPr b="1" i="0" sz="4800" u="none" cap="none" strike="noStrike">
                <a:solidFill>
                  <a:srgbClr val="FFA529"/>
                </a:solidFill>
                <a:latin typeface="Arial"/>
                <a:ea typeface="Arial"/>
                <a:cs typeface="Arial"/>
                <a:sym typeface="Arial"/>
              </a:endParaRPr>
            </a:p>
          </p:txBody>
        </p:sp>
      </p:grpSp>
      <p:grpSp>
        <p:nvGrpSpPr>
          <p:cNvPr id="1355" name="Google Shape;1355;p17"/>
          <p:cNvGrpSpPr/>
          <p:nvPr/>
        </p:nvGrpSpPr>
        <p:grpSpPr>
          <a:xfrm>
            <a:off x="5493860" y="2943350"/>
            <a:ext cx="2370242" cy="3122764"/>
            <a:chOff x="5493860" y="2943350"/>
            <a:chExt cx="2370242" cy="3122764"/>
          </a:xfrm>
        </p:grpSpPr>
        <p:pic>
          <p:nvPicPr>
            <p:cNvPr descr="Bếp Hồng Ngoại Đơn Rapido RC2000ES (2000W) - Hàng Chính Hãng | Tiki" id="1356" name="Google Shape;1356;p17"/>
            <p:cNvPicPr preferRelativeResize="0"/>
            <p:nvPr/>
          </p:nvPicPr>
          <p:blipFill rotWithShape="1">
            <a:blip r:embed="rId5">
              <a:alphaModFix/>
            </a:blip>
            <a:srcRect b="0" l="0" r="0" t="0"/>
            <a:stretch/>
          </p:blipFill>
          <p:spPr>
            <a:xfrm>
              <a:off x="5690808" y="2943350"/>
              <a:ext cx="2173294" cy="2173294"/>
            </a:xfrm>
            <a:prstGeom prst="rect">
              <a:avLst/>
            </a:prstGeom>
            <a:noFill/>
            <a:ln>
              <a:noFill/>
            </a:ln>
          </p:spPr>
        </p:pic>
        <p:sp>
          <p:nvSpPr>
            <p:cNvPr id="1357" name="Google Shape;1357;p17"/>
            <p:cNvSpPr/>
            <p:nvPr/>
          </p:nvSpPr>
          <p:spPr>
            <a:xfrm>
              <a:off x="5493860" y="5043429"/>
              <a:ext cx="2210863"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Bếp hồng ngoại đơn </a:t>
              </a:r>
              <a:endParaRPr b="1" sz="1800">
                <a:solidFill>
                  <a:srgbClr val="000000"/>
                </a:solidFill>
                <a:latin typeface="Times New Roman"/>
                <a:ea typeface="Times New Roman"/>
                <a:cs typeface="Times New Roman"/>
                <a:sym typeface="Times New Roman"/>
              </a:endParaRPr>
            </a:p>
            <a:p>
              <a:pPr indent="0" lvl="0" marL="0" marR="0" rtl="0" algn="ctr">
                <a:spcBef>
                  <a:spcPts val="0"/>
                </a:spcBef>
                <a:spcAft>
                  <a:spcPts val="0"/>
                </a:spcAft>
                <a:buNone/>
              </a:pPr>
              <a:r>
                <a:rPr b="1" lang="en-US" sz="1800">
                  <a:solidFill>
                    <a:srgbClr val="000000"/>
                  </a:solidFill>
                  <a:latin typeface="Times New Roman"/>
                  <a:ea typeface="Times New Roman"/>
                  <a:cs typeface="Times New Roman"/>
                  <a:sym typeface="Times New Roman"/>
                </a:rPr>
                <a:t>RC2000ES </a:t>
              </a:r>
              <a:endParaRPr sz="1800">
                <a:solidFill>
                  <a:schemeClr val="dk1"/>
                </a:solidFill>
                <a:latin typeface="Arial"/>
                <a:ea typeface="Arial"/>
                <a:cs typeface="Arial"/>
                <a:sym typeface="Arial"/>
              </a:endParaRPr>
            </a:p>
          </p:txBody>
        </p:sp>
        <p:sp>
          <p:nvSpPr>
            <p:cNvPr id="1358" name="Google Shape;1358;p17"/>
            <p:cNvSpPr/>
            <p:nvPr/>
          </p:nvSpPr>
          <p:spPr>
            <a:xfrm>
              <a:off x="5864154" y="5696782"/>
              <a:ext cx="1470274"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800">
                  <a:solidFill>
                    <a:srgbClr val="FF0000"/>
                  </a:solidFill>
                  <a:latin typeface="Times New Roman"/>
                  <a:ea typeface="Times New Roman"/>
                  <a:cs typeface="Times New Roman"/>
                  <a:sym typeface="Times New Roman"/>
                </a:rPr>
                <a:t>Giá 980.000</a:t>
              </a:r>
              <a:r>
                <a:rPr b="1" lang="en-US" sz="1800">
                  <a:solidFill>
                    <a:srgbClr val="FF0000"/>
                  </a:solidFill>
                  <a:latin typeface="Arial"/>
                  <a:ea typeface="Arial"/>
                  <a:cs typeface="Arial"/>
                  <a:sym typeface="Arial"/>
                </a:rPr>
                <a:t>₫</a:t>
              </a:r>
              <a:endParaRPr sz="1800">
                <a:solidFill>
                  <a:srgbClr val="FF0000"/>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50"/>
                                        </p:tgtEl>
                                        <p:attrNameLst>
                                          <p:attrName>style.visibility</p:attrName>
                                        </p:attrNameLst>
                                      </p:cBhvr>
                                      <p:to>
                                        <p:strVal val="visible"/>
                                      </p:to>
                                    </p:set>
                                    <p:animEffect filter="fade" transition="in">
                                      <p:cBhvr>
                                        <p:cTn dur="750"/>
                                        <p:tgtEl>
                                          <p:spTgt spid="1350"/>
                                        </p:tgtEl>
                                      </p:cBhvr>
                                    </p:animEffect>
                                  </p:childTnLst>
                                </p:cTn>
                              </p:par>
                              <p:par>
                                <p:cTn fill="hold" nodeType="withEffect" presetClass="entr" presetID="10" presetSubtype="0">
                                  <p:stCondLst>
                                    <p:cond delay="0"/>
                                  </p:stCondLst>
                                  <p:childTnLst>
                                    <p:set>
                                      <p:cBhvr>
                                        <p:cTn dur="1" fill="hold">
                                          <p:stCondLst>
                                            <p:cond delay="0"/>
                                          </p:stCondLst>
                                        </p:cTn>
                                        <p:tgtEl>
                                          <p:spTgt spid="1351"/>
                                        </p:tgtEl>
                                        <p:attrNameLst>
                                          <p:attrName>style.visibility</p:attrName>
                                        </p:attrNameLst>
                                      </p:cBhvr>
                                      <p:to>
                                        <p:strVal val="visible"/>
                                      </p:to>
                                    </p:set>
                                    <p:animEffect filter="fade" transition="in">
                                      <p:cBhvr>
                                        <p:cTn dur="750"/>
                                        <p:tgtEl>
                                          <p:spTgt spid="13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alpha val="69803"/>
          </a:srgbClr>
        </a:solidFill>
      </p:bgPr>
    </p:bg>
    <p:spTree>
      <p:nvGrpSpPr>
        <p:cNvPr id="1362" name="Shape 1362"/>
        <p:cNvGrpSpPr/>
        <p:nvPr/>
      </p:nvGrpSpPr>
      <p:grpSpPr>
        <a:xfrm>
          <a:off x="0" y="0"/>
          <a:ext cx="0" cy="0"/>
          <a:chOff x="0" y="0"/>
          <a:chExt cx="0" cy="0"/>
        </a:xfrm>
      </p:grpSpPr>
      <p:pic>
        <p:nvPicPr>
          <p:cNvPr id="1363" name="Google Shape;1363;p18"/>
          <p:cNvPicPr preferRelativeResize="0"/>
          <p:nvPr/>
        </p:nvPicPr>
        <p:blipFill rotWithShape="1">
          <a:blip r:embed="rId3">
            <a:alphaModFix/>
          </a:blip>
          <a:srcRect b="12473" l="17772" r="16749" t="15270"/>
          <a:stretch/>
        </p:blipFill>
        <p:spPr>
          <a:xfrm rot="-1076070">
            <a:off x="1732375" y="1067414"/>
            <a:ext cx="1364879" cy="1506131"/>
          </a:xfrm>
          <a:prstGeom prst="rect">
            <a:avLst/>
          </a:prstGeom>
          <a:noFill/>
          <a:ln>
            <a:noFill/>
          </a:ln>
        </p:spPr>
      </p:pic>
      <p:sp>
        <p:nvSpPr>
          <p:cNvPr id="1364" name="Google Shape;1364;p18"/>
          <p:cNvSpPr txBox="1"/>
          <p:nvPr/>
        </p:nvSpPr>
        <p:spPr>
          <a:xfrm>
            <a:off x="2793064" y="1893017"/>
            <a:ext cx="8106584" cy="1708160"/>
          </a:xfrm>
          <a:prstGeom prst="rect">
            <a:avLst/>
          </a:prstGeom>
          <a:noFill/>
          <a:ln>
            <a:noFill/>
          </a:ln>
        </p:spPr>
        <p:txBody>
          <a:bodyPr anchorCtr="0" anchor="t" bIns="45700" lIns="91425" spcFirstLastPara="1" rIns="91425" wrap="square" tIns="45700">
            <a:spAutoFit/>
          </a:bodyPr>
          <a:lstStyle/>
          <a:p>
            <a:pPr indent="0" lvl="0" marL="0" marR="0" rtl="0" algn="ctr">
              <a:lnSpc>
                <a:spcPct val="125000"/>
              </a:lnSpc>
              <a:spcBef>
                <a:spcPts val="0"/>
              </a:spcBef>
              <a:spcAft>
                <a:spcPts val="0"/>
              </a:spcAft>
              <a:buNone/>
            </a:pPr>
            <a:r>
              <a:rPr i="1" lang="en-US" sz="2800">
                <a:solidFill>
                  <a:schemeClr val="dk1"/>
                </a:solidFill>
                <a:latin typeface="Arial"/>
                <a:ea typeface="Arial"/>
                <a:cs typeface="Arial"/>
                <a:sym typeface="Arial"/>
              </a:rPr>
              <a:t>Khi sử dụng bếp hồng ngoại để tiết kiệm điện có thể tắt bếp trước vài phút và sử dụng nhiệt dư của bếp để tiếp tục đun nấu </a:t>
            </a:r>
            <a:endParaRPr/>
          </a:p>
        </p:txBody>
      </p:sp>
      <p:pic>
        <p:nvPicPr>
          <p:cNvPr id="1365" name="Google Shape;1365;p18"/>
          <p:cNvPicPr preferRelativeResize="0"/>
          <p:nvPr/>
        </p:nvPicPr>
        <p:blipFill rotWithShape="1">
          <a:blip r:embed="rId4">
            <a:alphaModFix/>
          </a:blip>
          <a:srcRect b="0" l="0" r="0" t="0"/>
          <a:stretch/>
        </p:blipFill>
        <p:spPr>
          <a:xfrm>
            <a:off x="7360920" y="3253705"/>
            <a:ext cx="3437191" cy="2287294"/>
          </a:xfrm>
          <a:prstGeom prst="ellipse">
            <a:avLst/>
          </a:prstGeom>
          <a:noFill/>
          <a:ln>
            <a:noFill/>
          </a:ln>
        </p:spPr>
      </p:pic>
      <p:grpSp>
        <p:nvGrpSpPr>
          <p:cNvPr id="1366" name="Google Shape;1366;p18"/>
          <p:cNvGrpSpPr/>
          <p:nvPr/>
        </p:nvGrpSpPr>
        <p:grpSpPr>
          <a:xfrm rot="-2249798">
            <a:off x="2572208" y="3500019"/>
            <a:ext cx="2050364" cy="1213074"/>
            <a:chOff x="6564700" y="267425"/>
            <a:chExt cx="2050452" cy="1213125"/>
          </a:xfrm>
        </p:grpSpPr>
        <p:sp>
          <p:nvSpPr>
            <p:cNvPr id="1367" name="Google Shape;1367;p18"/>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F786"/>
            </a:solidFill>
            <a:ln cap="flat" cmpd="sng" w="9525">
              <a:solidFill>
                <a:srgbClr val="FFF78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368" name="Google Shape;1368;p18"/>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F786"/>
            </a:solidFill>
            <a:ln cap="flat" cmpd="sng" w="9525">
              <a:solidFill>
                <a:srgbClr val="FFF78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spTree>
  </p:cSld>
  <p:clrMapOvr>
    <a:masterClrMapping/>
  </p:clrMapOvr>
  <mc:AlternateContent>
    <mc:Choice Requires="p14">
      <p:transition spd="slow" p14:dur="700">
        <p:fade/>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372" name="Shape 1372"/>
        <p:cNvGrpSpPr/>
        <p:nvPr/>
      </p:nvGrpSpPr>
      <p:grpSpPr>
        <a:xfrm>
          <a:off x="0" y="0"/>
          <a:ext cx="0" cy="0"/>
          <a:chOff x="0" y="0"/>
          <a:chExt cx="0" cy="0"/>
        </a:xfrm>
      </p:grpSpPr>
      <p:sp>
        <p:nvSpPr>
          <p:cNvPr id="1373" name="Google Shape;1373;p19"/>
          <p:cNvSpPr txBox="1"/>
          <p:nvPr/>
        </p:nvSpPr>
        <p:spPr>
          <a:xfrm>
            <a:off x="2110039" y="1435263"/>
            <a:ext cx="1445644"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8000">
                <a:solidFill>
                  <a:schemeClr val="dk1"/>
                </a:solidFill>
                <a:latin typeface="Arial"/>
                <a:ea typeface="Arial"/>
                <a:cs typeface="Arial"/>
                <a:sym typeface="Arial"/>
              </a:rPr>
              <a:t>2</a:t>
            </a:r>
            <a:endParaRPr b="1" sz="8000">
              <a:solidFill>
                <a:schemeClr val="dk1"/>
              </a:solidFill>
              <a:latin typeface="Arial"/>
              <a:ea typeface="Arial"/>
              <a:cs typeface="Arial"/>
              <a:sym typeface="Arial"/>
            </a:endParaRPr>
          </a:p>
        </p:txBody>
      </p:sp>
      <p:sp>
        <p:nvSpPr>
          <p:cNvPr id="1374" name="Google Shape;1374;p19"/>
          <p:cNvSpPr txBox="1"/>
          <p:nvPr/>
        </p:nvSpPr>
        <p:spPr>
          <a:xfrm flipH="1">
            <a:off x="691671" y="2096982"/>
            <a:ext cx="3934800" cy="1972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5200"/>
              <a:buFont typeface="Englebert"/>
              <a:buNone/>
            </a:pPr>
            <a:r>
              <a:rPr b="1" i="0" lang="en-US" sz="5400" u="none" cap="none" strike="noStrike">
                <a:solidFill>
                  <a:schemeClr val="dk1"/>
                </a:solidFill>
                <a:latin typeface="Arial"/>
                <a:ea typeface="Arial"/>
                <a:cs typeface="Arial"/>
                <a:sym typeface="Arial"/>
              </a:rPr>
              <a:t>Sử dụng </a:t>
            </a:r>
            <a:endParaRPr b="1" i="0" sz="5400" u="none" cap="none" strike="noStrike">
              <a:solidFill>
                <a:schemeClr val="dk1"/>
              </a:solidFill>
              <a:latin typeface="Arial"/>
              <a:ea typeface="Arial"/>
              <a:cs typeface="Arial"/>
              <a:sym typeface="Arial"/>
            </a:endParaRPr>
          </a:p>
        </p:txBody>
      </p:sp>
      <p:pic>
        <p:nvPicPr>
          <p:cNvPr id="1375" name="Google Shape;1375;p19"/>
          <p:cNvPicPr preferRelativeResize="0"/>
          <p:nvPr/>
        </p:nvPicPr>
        <p:blipFill rotWithShape="1">
          <a:blip r:embed="rId3">
            <a:alphaModFix/>
          </a:blip>
          <a:srcRect b="0" l="0" r="0" t="0"/>
          <a:stretch/>
        </p:blipFill>
        <p:spPr>
          <a:xfrm>
            <a:off x="6387725" y="1773821"/>
            <a:ext cx="3840198" cy="3661340"/>
          </a:xfrm>
          <a:prstGeom prst="rect">
            <a:avLst/>
          </a:prstGeom>
          <a:solidFill>
            <a:srgbClr val="ECECEC"/>
          </a:solidFill>
          <a:ln cap="sq" cmpd="sng" w="190500">
            <a:solidFill>
              <a:srgbClr val="FFFFFF"/>
            </a:solidFill>
            <a:prstDash val="solid"/>
            <a:miter lim="800000"/>
            <a:headEnd len="sm" w="sm" type="none"/>
            <a:tailEnd len="sm" w="sm" type="none"/>
          </a:ln>
          <a:effectLst>
            <a:outerShdw blurRad="65000" kx="195000" rotWithShape="0" algn="tl" dir="12900000" dist="50800" ky="145000">
              <a:srgbClr val="000000">
                <a:alpha val="29803"/>
              </a:srgbClr>
            </a:outerShdw>
          </a:effectLst>
        </p:spPr>
      </p:pic>
      <p:sp>
        <p:nvSpPr>
          <p:cNvPr id="1376" name="Google Shape;1376;p19"/>
          <p:cNvSpPr/>
          <p:nvPr/>
        </p:nvSpPr>
        <p:spPr>
          <a:xfrm rot="1163016">
            <a:off x="2805129" y="4575427"/>
            <a:ext cx="2417549" cy="1293040"/>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rgbClr val="FF8DA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Tree>
  </p:cSld>
  <p:clrMapOvr>
    <a:masterClrMapping/>
  </p:clrMapOvr>
  <p:transition spd="slow">
    <p:wipe dir="r"/>
  </p:transition>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144" name="Shape 1144"/>
        <p:cNvGrpSpPr/>
        <p:nvPr/>
      </p:nvGrpSpPr>
      <p:grpSpPr>
        <a:xfrm>
          <a:off x="0" y="0"/>
          <a:ext cx="0" cy="0"/>
          <a:chOff x="0" y="0"/>
          <a:chExt cx="0" cy="0"/>
        </a:xfrm>
      </p:grpSpPr>
      <p:pic>
        <p:nvPicPr>
          <p:cNvPr id="1145" name="Google Shape;1145;p2"/>
          <p:cNvPicPr preferRelativeResize="0"/>
          <p:nvPr/>
        </p:nvPicPr>
        <p:blipFill rotWithShape="1">
          <a:blip r:embed="rId3">
            <a:alphaModFix/>
          </a:blip>
          <a:srcRect b="17052" l="0" r="0" t="19790"/>
          <a:stretch/>
        </p:blipFill>
        <p:spPr>
          <a:xfrm flipH="1">
            <a:off x="510939" y="226193"/>
            <a:ext cx="10645141" cy="6723247"/>
          </a:xfrm>
          <a:prstGeom prst="rect">
            <a:avLst/>
          </a:prstGeom>
          <a:noFill/>
          <a:ln>
            <a:noFill/>
          </a:ln>
        </p:spPr>
      </p:pic>
      <p:sp>
        <p:nvSpPr>
          <p:cNvPr id="1146" name="Google Shape;1146;p2"/>
          <p:cNvSpPr/>
          <p:nvPr/>
        </p:nvSpPr>
        <p:spPr>
          <a:xfrm>
            <a:off x="5200474" y="1302836"/>
            <a:ext cx="4693412" cy="2585323"/>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i="1" lang="en-US" sz="5400" u="none" cap="none" strike="noStrike">
                <a:solidFill>
                  <a:schemeClr val="accent3"/>
                </a:solidFill>
                <a:latin typeface="Arial"/>
                <a:ea typeface="Arial"/>
                <a:cs typeface="Arial"/>
                <a:sym typeface="Arial"/>
              </a:rPr>
              <a:t>Hãy nêu một số</a:t>
            </a:r>
            <a:endParaRPr/>
          </a:p>
          <a:p>
            <a:pPr indent="0" lvl="0" marL="0" marR="0" rtl="0" algn="ctr">
              <a:spcBef>
                <a:spcPts val="0"/>
              </a:spcBef>
              <a:spcAft>
                <a:spcPts val="0"/>
              </a:spcAft>
              <a:buNone/>
            </a:pPr>
            <a:r>
              <a:rPr b="1" i="1" lang="en-US" sz="5400" u="none" cap="none" strike="noStrike">
                <a:solidFill>
                  <a:schemeClr val="accent3"/>
                </a:solidFill>
                <a:latin typeface="Arial"/>
                <a:ea typeface="Arial"/>
                <a:cs typeface="Arial"/>
                <a:sym typeface="Arial"/>
              </a:rPr>
              <a:t>loại bếp mà các</a:t>
            </a:r>
            <a:endParaRPr/>
          </a:p>
          <a:p>
            <a:pPr indent="0" lvl="0" marL="0" marR="0" rtl="0" algn="ctr">
              <a:spcBef>
                <a:spcPts val="0"/>
              </a:spcBef>
              <a:spcAft>
                <a:spcPts val="0"/>
              </a:spcAft>
              <a:buNone/>
            </a:pPr>
            <a:r>
              <a:rPr b="1" i="1" lang="en-US" sz="5400" u="none" cap="none" strike="noStrike">
                <a:solidFill>
                  <a:schemeClr val="accent3"/>
                </a:solidFill>
                <a:latin typeface="Arial"/>
                <a:ea typeface="Arial"/>
                <a:cs typeface="Arial"/>
                <a:sym typeface="Arial"/>
              </a:rPr>
              <a:t>em biết !!!</a:t>
            </a:r>
            <a:endParaRPr b="1" i="1" sz="5400" u="none" cap="none" strike="noStrike">
              <a:solidFill>
                <a:schemeClr val="accent3"/>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46">
                                            <p:txEl>
                                              <p:pRg end="0" st="0"/>
                                            </p:txEl>
                                          </p:spTgt>
                                        </p:tgtEl>
                                        <p:attrNameLst>
                                          <p:attrName>style.visibility</p:attrName>
                                        </p:attrNameLst>
                                      </p:cBhvr>
                                      <p:to>
                                        <p:strVal val="visible"/>
                                      </p:to>
                                    </p:set>
                                    <p:animEffect filter="fade" transition="in">
                                      <p:cBhvr>
                                        <p:cTn dur="500"/>
                                        <p:tgtEl>
                                          <p:spTgt spid="1146">
                                            <p:txEl>
                                              <p:pRg end="0" st="0"/>
                                            </p:txEl>
                                          </p:spTgt>
                                        </p:tgtEl>
                                      </p:cBhvr>
                                    </p:animEffect>
                                  </p:childTnLst>
                                </p:cTn>
                              </p:par>
                              <p:par>
                                <p:cTn fill="hold" nodeType="withEffect" presetClass="entr" presetID="10" presetSubtype="0">
                                  <p:stCondLst>
                                    <p:cond delay="0"/>
                                  </p:stCondLst>
                                  <p:childTnLst>
                                    <p:set>
                                      <p:cBhvr>
                                        <p:cTn dur="1" fill="hold">
                                          <p:stCondLst>
                                            <p:cond delay="0"/>
                                          </p:stCondLst>
                                        </p:cTn>
                                        <p:tgtEl>
                                          <p:spTgt spid="1146">
                                            <p:txEl>
                                              <p:pRg end="1" st="1"/>
                                            </p:txEl>
                                          </p:spTgt>
                                        </p:tgtEl>
                                        <p:attrNameLst>
                                          <p:attrName>style.visibility</p:attrName>
                                        </p:attrNameLst>
                                      </p:cBhvr>
                                      <p:to>
                                        <p:strVal val="visible"/>
                                      </p:to>
                                    </p:set>
                                    <p:animEffect filter="fade" transition="in">
                                      <p:cBhvr>
                                        <p:cTn dur="500"/>
                                        <p:tgtEl>
                                          <p:spTgt spid="1146">
                                            <p:txEl>
                                              <p:pRg end="1" st="1"/>
                                            </p:txEl>
                                          </p:spTgt>
                                        </p:tgtEl>
                                      </p:cBhvr>
                                    </p:animEffect>
                                  </p:childTnLst>
                                </p:cTn>
                              </p:par>
                              <p:par>
                                <p:cTn fill="hold" nodeType="withEffect" presetClass="entr" presetID="10" presetSubtype="0">
                                  <p:stCondLst>
                                    <p:cond delay="0"/>
                                  </p:stCondLst>
                                  <p:childTnLst>
                                    <p:set>
                                      <p:cBhvr>
                                        <p:cTn dur="1" fill="hold">
                                          <p:stCondLst>
                                            <p:cond delay="0"/>
                                          </p:stCondLst>
                                        </p:cTn>
                                        <p:tgtEl>
                                          <p:spTgt spid="1146">
                                            <p:txEl>
                                              <p:pRg end="2" st="2"/>
                                            </p:txEl>
                                          </p:spTgt>
                                        </p:tgtEl>
                                        <p:attrNameLst>
                                          <p:attrName>style.visibility</p:attrName>
                                        </p:attrNameLst>
                                      </p:cBhvr>
                                      <p:to>
                                        <p:strVal val="visible"/>
                                      </p:to>
                                    </p:set>
                                    <p:animEffect filter="fade" transition="in">
                                      <p:cBhvr>
                                        <p:cTn dur="500"/>
                                        <p:tgtEl>
                                          <p:spTgt spid="1146">
                                            <p:txEl>
                                              <p:pRg end="2" st="2"/>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381" name="Shape 1381"/>
        <p:cNvGrpSpPr/>
        <p:nvPr/>
      </p:nvGrpSpPr>
      <p:grpSpPr>
        <a:xfrm>
          <a:off x="0" y="0"/>
          <a:ext cx="0" cy="0"/>
          <a:chOff x="0" y="0"/>
          <a:chExt cx="0" cy="0"/>
        </a:xfrm>
      </p:grpSpPr>
      <p:sp>
        <p:nvSpPr>
          <p:cNvPr id="1382" name="Google Shape;1382;p20"/>
          <p:cNvSpPr txBox="1"/>
          <p:nvPr>
            <p:ph type="title"/>
          </p:nvPr>
        </p:nvSpPr>
        <p:spPr>
          <a:xfrm>
            <a:off x="418956" y="263695"/>
            <a:ext cx="9864804" cy="641600"/>
          </a:xfrm>
          <a:prstGeom prst="rect">
            <a:avLst/>
          </a:prstGeom>
          <a:noFill/>
          <a:ln>
            <a:noFill/>
          </a:ln>
        </p:spPr>
        <p:txBody>
          <a:bodyPr anchorCtr="0" anchor="ctr" bIns="121900" lIns="121900" spcFirstLastPara="1" rIns="121900" wrap="square" tIns="121900">
            <a:noAutofit/>
          </a:bodyPr>
          <a:lstStyle/>
          <a:p>
            <a:pPr indent="0" lvl="0" marL="0" rtl="0" algn="l">
              <a:lnSpc>
                <a:spcPct val="100000"/>
              </a:lnSpc>
              <a:spcBef>
                <a:spcPts val="0"/>
              </a:spcBef>
              <a:spcAft>
                <a:spcPts val="0"/>
              </a:spcAft>
              <a:buSzPts val="3600"/>
              <a:buNone/>
            </a:pPr>
            <a:r>
              <a:rPr b="1" i="1" lang="en-US" sz="4400">
                <a:latin typeface="Arial"/>
                <a:ea typeface="Arial"/>
                <a:cs typeface="Arial"/>
                <a:sym typeface="Arial"/>
              </a:rPr>
              <a:t>a) Những bước cơ bản khi sử dụng </a:t>
            </a:r>
            <a:endParaRPr b="1" i="1" sz="4400">
              <a:latin typeface="Arial"/>
              <a:ea typeface="Arial"/>
              <a:cs typeface="Arial"/>
              <a:sym typeface="Arial"/>
            </a:endParaRPr>
          </a:p>
        </p:txBody>
      </p:sp>
      <p:sp>
        <p:nvSpPr>
          <p:cNvPr id="1383" name="Google Shape;1383;p20"/>
          <p:cNvSpPr/>
          <p:nvPr/>
        </p:nvSpPr>
        <p:spPr>
          <a:xfrm>
            <a:off x="4726853" y="1951965"/>
            <a:ext cx="2555273" cy="1319391"/>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FF8FAB"/>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4" name="Google Shape;1384;p20"/>
          <p:cNvSpPr/>
          <p:nvPr/>
        </p:nvSpPr>
        <p:spPr>
          <a:xfrm>
            <a:off x="6043575" y="3315133"/>
            <a:ext cx="1869476" cy="235957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FFCF8C"/>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5" name="Google Shape;1385;p20"/>
          <p:cNvSpPr/>
          <p:nvPr/>
        </p:nvSpPr>
        <p:spPr>
          <a:xfrm>
            <a:off x="6067251" y="3162891"/>
            <a:ext cx="1211533" cy="1148524"/>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FEE6A4"/>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6" name="Google Shape;1386;p20"/>
          <p:cNvSpPr/>
          <p:nvPr/>
        </p:nvSpPr>
        <p:spPr>
          <a:xfrm>
            <a:off x="4127551" y="3271356"/>
            <a:ext cx="1869600" cy="235957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AEE1F8"/>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7" name="Google Shape;1387;p20"/>
          <p:cNvSpPr/>
          <p:nvPr/>
        </p:nvSpPr>
        <p:spPr>
          <a:xfrm>
            <a:off x="4767610" y="3131490"/>
            <a:ext cx="1211533" cy="1148524"/>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EEBED3"/>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8" name="Google Shape;1388;p20"/>
          <p:cNvSpPr/>
          <p:nvPr/>
        </p:nvSpPr>
        <p:spPr>
          <a:xfrm>
            <a:off x="5397267" y="4401181"/>
            <a:ext cx="1246193" cy="1121160"/>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9E2C2"/>
          </a:solidFill>
          <a:ln cap="flat" cmpd="sng" w="57150">
            <a:solidFill>
              <a:schemeClr val="accent3"/>
            </a:solidFill>
            <a:prstDash val="solid"/>
            <a:round/>
            <a:headEnd len="sm" w="sm" type="none"/>
            <a:tailEnd len="sm" w="sm" type="none"/>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1867"/>
              <a:buFont typeface="Arial"/>
              <a:buNone/>
            </a:pPr>
            <a:r>
              <a:t/>
            </a:r>
            <a:endParaRPr sz="1867">
              <a:solidFill>
                <a:srgbClr val="000000"/>
              </a:solidFill>
              <a:latin typeface="Arial"/>
              <a:ea typeface="Arial"/>
              <a:cs typeface="Arial"/>
              <a:sym typeface="Arial"/>
            </a:endParaRPr>
          </a:p>
        </p:txBody>
      </p:sp>
      <p:sp>
        <p:nvSpPr>
          <p:cNvPr id="1389" name="Google Shape;1389;p20"/>
          <p:cNvSpPr/>
          <p:nvPr/>
        </p:nvSpPr>
        <p:spPr>
          <a:xfrm>
            <a:off x="418956" y="2151185"/>
            <a:ext cx="3206253" cy="476400"/>
          </a:xfrm>
          <a:prstGeom prst="rect">
            <a:avLst/>
          </a:prstGeom>
          <a:solidFill>
            <a:srgbClr val="AEE1F8"/>
          </a:solidFill>
          <a:ln>
            <a:noFill/>
          </a:ln>
        </p:spPr>
        <p:txBody>
          <a:bodyPr anchorCtr="0" anchor="ctr" bIns="121900" lIns="121900" spcFirstLastPara="1" rIns="121900" wrap="square" tIns="121900">
            <a:noAutofit/>
          </a:bodyPr>
          <a:lstStyle/>
          <a:p>
            <a:pPr indent="0" lvl="0" marL="0" marR="0" rtl="0" algn="ctr">
              <a:lnSpc>
                <a:spcPct val="115000"/>
              </a:lnSpc>
              <a:spcBef>
                <a:spcPts val="0"/>
              </a:spcBef>
              <a:spcAft>
                <a:spcPts val="0"/>
              </a:spcAft>
              <a:buClr>
                <a:srgbClr val="000000"/>
              </a:buClr>
              <a:buSzPts val="2400"/>
              <a:buFont typeface="Arial"/>
              <a:buNone/>
            </a:pPr>
            <a:r>
              <a:rPr b="1" lang="en-US" sz="2400">
                <a:solidFill>
                  <a:srgbClr val="000000"/>
                </a:solidFill>
                <a:latin typeface="Arial"/>
                <a:ea typeface="Arial"/>
                <a:cs typeface="Arial"/>
                <a:sym typeface="Arial"/>
              </a:rPr>
              <a:t>Chuẩn bị </a:t>
            </a:r>
            <a:endParaRPr b="1" sz="2400">
              <a:solidFill>
                <a:srgbClr val="000000"/>
              </a:solidFill>
              <a:latin typeface="Arial"/>
              <a:ea typeface="Arial"/>
              <a:cs typeface="Arial"/>
              <a:sym typeface="Arial"/>
            </a:endParaRPr>
          </a:p>
        </p:txBody>
      </p:sp>
      <p:sp>
        <p:nvSpPr>
          <p:cNvPr id="1390" name="Google Shape;1390;p20"/>
          <p:cNvSpPr/>
          <p:nvPr/>
        </p:nvSpPr>
        <p:spPr>
          <a:xfrm>
            <a:off x="8393669" y="4105237"/>
            <a:ext cx="3206253" cy="476400"/>
          </a:xfrm>
          <a:prstGeom prst="rect">
            <a:avLst/>
          </a:prstGeom>
          <a:solidFill>
            <a:srgbClr val="FFCF8C"/>
          </a:solidFill>
          <a:ln>
            <a:noFill/>
          </a:ln>
        </p:spPr>
        <p:txBody>
          <a:bodyPr anchorCtr="0" anchor="ctr" bIns="121900" lIns="121900" spcFirstLastPara="1" rIns="121900" wrap="square" tIns="121900">
            <a:noAutofit/>
          </a:bodyPr>
          <a:lstStyle/>
          <a:p>
            <a:pPr indent="0" lvl="0" marL="0" marR="0" rtl="0" algn="ctr">
              <a:lnSpc>
                <a:spcPct val="115000"/>
              </a:lnSpc>
              <a:spcBef>
                <a:spcPts val="0"/>
              </a:spcBef>
              <a:spcAft>
                <a:spcPts val="0"/>
              </a:spcAft>
              <a:buClr>
                <a:srgbClr val="000000"/>
              </a:buClr>
              <a:buSzPts val="2400"/>
              <a:buFont typeface="Arial"/>
              <a:buNone/>
            </a:pPr>
            <a:r>
              <a:rPr b="1" lang="en-US" sz="2400">
                <a:solidFill>
                  <a:srgbClr val="000000"/>
                </a:solidFill>
                <a:latin typeface="Arial"/>
                <a:ea typeface="Arial"/>
                <a:cs typeface="Arial"/>
                <a:sym typeface="Arial"/>
              </a:rPr>
              <a:t>Tắt bếp</a:t>
            </a:r>
            <a:endParaRPr b="1" sz="2400">
              <a:solidFill>
                <a:srgbClr val="000000"/>
              </a:solidFill>
              <a:latin typeface="Arial"/>
              <a:ea typeface="Arial"/>
              <a:cs typeface="Arial"/>
              <a:sym typeface="Arial"/>
            </a:endParaRPr>
          </a:p>
        </p:txBody>
      </p:sp>
      <p:sp>
        <p:nvSpPr>
          <p:cNvPr id="1391" name="Google Shape;1391;p20"/>
          <p:cNvSpPr/>
          <p:nvPr/>
        </p:nvSpPr>
        <p:spPr>
          <a:xfrm>
            <a:off x="8393669" y="4703936"/>
            <a:ext cx="3206253" cy="1841412"/>
          </a:xfrm>
          <a:prstGeom prst="rect">
            <a:avLst/>
          </a:prstGeom>
          <a:solidFill>
            <a:srgbClr val="FEE6A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rgbClr val="000000"/>
              </a:buClr>
              <a:buSzPts val="2400"/>
              <a:buFont typeface="Arial"/>
              <a:buNone/>
            </a:pPr>
            <a:r>
              <a:t/>
            </a:r>
            <a:endParaRPr sz="2400">
              <a:solidFill>
                <a:srgbClr val="000000"/>
              </a:solidFill>
              <a:latin typeface="Arial"/>
              <a:ea typeface="Arial"/>
              <a:cs typeface="Arial"/>
              <a:sym typeface="Arial"/>
            </a:endParaRPr>
          </a:p>
        </p:txBody>
      </p:sp>
      <p:sp>
        <p:nvSpPr>
          <p:cNvPr id="1392" name="Google Shape;1392;p20"/>
          <p:cNvSpPr/>
          <p:nvPr/>
        </p:nvSpPr>
        <p:spPr>
          <a:xfrm>
            <a:off x="8393669" y="1272353"/>
            <a:ext cx="3206253" cy="476400"/>
          </a:xfrm>
          <a:prstGeom prst="rect">
            <a:avLst/>
          </a:prstGeom>
          <a:solidFill>
            <a:srgbClr val="FF8FAB"/>
          </a:solidFill>
          <a:ln>
            <a:noFill/>
          </a:ln>
        </p:spPr>
        <p:txBody>
          <a:bodyPr anchorCtr="0" anchor="ctr" bIns="121900" lIns="121900" spcFirstLastPara="1" rIns="121900" wrap="square" tIns="121900">
            <a:noAutofit/>
          </a:bodyPr>
          <a:lstStyle/>
          <a:p>
            <a:pPr indent="0" lvl="0" marL="0" marR="0" rtl="0" algn="ctr">
              <a:lnSpc>
                <a:spcPct val="115000"/>
              </a:lnSpc>
              <a:spcBef>
                <a:spcPts val="0"/>
              </a:spcBef>
              <a:spcAft>
                <a:spcPts val="0"/>
              </a:spcAft>
              <a:buClr>
                <a:srgbClr val="000000"/>
              </a:buClr>
              <a:buSzPts val="2400"/>
              <a:buFont typeface="Arial"/>
              <a:buNone/>
            </a:pPr>
            <a:r>
              <a:rPr b="1" lang="en-US" sz="2400">
                <a:solidFill>
                  <a:srgbClr val="000000"/>
                </a:solidFill>
                <a:latin typeface="Arial"/>
                <a:ea typeface="Arial"/>
                <a:cs typeface="Arial"/>
                <a:sym typeface="Arial"/>
              </a:rPr>
              <a:t>Bật bếp </a:t>
            </a:r>
            <a:endParaRPr/>
          </a:p>
        </p:txBody>
      </p:sp>
      <p:sp>
        <p:nvSpPr>
          <p:cNvPr id="1393" name="Google Shape;1393;p20"/>
          <p:cNvSpPr/>
          <p:nvPr/>
        </p:nvSpPr>
        <p:spPr>
          <a:xfrm>
            <a:off x="8393669" y="1871052"/>
            <a:ext cx="3206253" cy="1841412"/>
          </a:xfrm>
          <a:prstGeom prst="rect">
            <a:avLst/>
          </a:prstGeom>
          <a:solidFill>
            <a:srgbClr val="EEBED3"/>
          </a:solidFill>
          <a:ln>
            <a:noFill/>
          </a:ln>
        </p:spPr>
        <p:txBody>
          <a:bodyPr anchorCtr="0" anchor="ctr" bIns="121900" lIns="121900" spcFirstLastPara="1" rIns="121900" wrap="square" tIns="121900">
            <a:noAutofit/>
          </a:bodyPr>
          <a:lstStyle/>
          <a:p>
            <a:pPr indent="-342900" lvl="0" marL="342900" marR="0" rtl="0" algn="just">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Nhấn nút nguồn</a:t>
            </a:r>
            <a:endParaRPr/>
          </a:p>
          <a:p>
            <a:pPr indent="-342900" lvl="0" marL="342900" marR="0" rtl="0" algn="just">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Chọn chế độ nấu </a:t>
            </a:r>
            <a:endParaRPr/>
          </a:p>
          <a:p>
            <a:pPr indent="-342900" lvl="0" marL="342900" marR="0" rtl="0" algn="just">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Điều chỉnh nhiệt độ phù hợp.</a:t>
            </a:r>
            <a:endParaRPr/>
          </a:p>
        </p:txBody>
      </p:sp>
      <p:sp>
        <p:nvSpPr>
          <p:cNvPr id="1394" name="Google Shape;1394;p20"/>
          <p:cNvSpPr txBox="1"/>
          <p:nvPr/>
        </p:nvSpPr>
        <p:spPr>
          <a:xfrm>
            <a:off x="405715" y="2767518"/>
            <a:ext cx="3206253" cy="2907190"/>
          </a:xfrm>
          <a:prstGeom prst="rect">
            <a:avLst/>
          </a:prstGeom>
          <a:solidFill>
            <a:srgbClr val="C9E2C2"/>
          </a:solidFill>
          <a:ln>
            <a:noFill/>
          </a:ln>
        </p:spPr>
        <p:txBody>
          <a:bodyPr anchorCtr="0" anchor="ctr" bIns="121900" lIns="121900" spcFirstLastPara="1" rIns="121900" wrap="square" tIns="121900">
            <a:noAutofit/>
          </a:bodyPr>
          <a:lstStyle/>
          <a:p>
            <a:pPr indent="-342900" lvl="0" marL="342900" marR="0" rtl="0" algn="l">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Kiểm tra, làm sạch mặt bếp </a:t>
            </a:r>
            <a:endParaRPr/>
          </a:p>
          <a:p>
            <a:pPr indent="-342900" lvl="0" marL="342900" marR="0" rtl="0" algn="l">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Lựa chọn nồi, chảo phù hợp</a:t>
            </a:r>
            <a:endParaRPr/>
          </a:p>
          <a:p>
            <a:pPr indent="-342900" lvl="0" marL="342900" marR="0" rtl="0" algn="l">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Đặt nồi lên bếp và cấp điện </a:t>
            </a:r>
            <a:endParaRPr sz="2400">
              <a:solidFill>
                <a:srgbClr val="000000"/>
              </a:solidFill>
              <a:latin typeface="Arial"/>
              <a:ea typeface="Arial"/>
              <a:cs typeface="Arial"/>
              <a:sym typeface="Arial"/>
            </a:endParaRPr>
          </a:p>
        </p:txBody>
      </p:sp>
      <p:sp>
        <p:nvSpPr>
          <p:cNvPr id="1395" name="Google Shape;1395;p20"/>
          <p:cNvSpPr txBox="1"/>
          <p:nvPr/>
        </p:nvSpPr>
        <p:spPr>
          <a:xfrm>
            <a:off x="8393669" y="4878937"/>
            <a:ext cx="3206253" cy="969200"/>
          </a:xfrm>
          <a:prstGeom prst="rect">
            <a:avLst/>
          </a:prstGeom>
          <a:noFill/>
          <a:ln>
            <a:noFill/>
          </a:ln>
        </p:spPr>
        <p:txBody>
          <a:bodyPr anchorCtr="0" anchor="ctr" bIns="121900" lIns="121900" spcFirstLastPara="1" rIns="121900" wrap="square" tIns="121900">
            <a:noAutofit/>
          </a:bodyPr>
          <a:lstStyle/>
          <a:p>
            <a:pPr indent="-342900" lvl="0" marL="342900" marR="0" rtl="0" algn="just">
              <a:lnSpc>
                <a:spcPct val="115000"/>
              </a:lnSpc>
              <a:spcBef>
                <a:spcPts val="0"/>
              </a:spcBef>
              <a:spcAft>
                <a:spcPts val="0"/>
              </a:spcAft>
              <a:buClr>
                <a:srgbClr val="000000"/>
              </a:buClr>
              <a:buSzPts val="2400"/>
              <a:buFont typeface="Noto Sans Symbols"/>
              <a:buChar char="✔"/>
            </a:pPr>
            <a:r>
              <a:rPr lang="en-US" sz="2400">
                <a:solidFill>
                  <a:srgbClr val="000000"/>
                </a:solidFill>
                <a:latin typeface="Arial"/>
                <a:ea typeface="Arial"/>
                <a:cs typeface="Arial"/>
                <a:sym typeface="Arial"/>
              </a:rPr>
              <a:t>Sau khi nấu xong nhấn nút nguồn để tắt bếp.</a:t>
            </a:r>
            <a:endParaRPr sz="2400">
              <a:solidFill>
                <a:srgbClr val="000000"/>
              </a:solidFill>
              <a:latin typeface="Arial"/>
              <a:ea typeface="Arial"/>
              <a:cs typeface="Arial"/>
              <a:sym typeface="Arial"/>
            </a:endParaRPr>
          </a:p>
        </p:txBody>
      </p:sp>
      <p:grpSp>
        <p:nvGrpSpPr>
          <p:cNvPr id="1396" name="Google Shape;1396;p20"/>
          <p:cNvGrpSpPr/>
          <p:nvPr/>
        </p:nvGrpSpPr>
        <p:grpSpPr>
          <a:xfrm>
            <a:off x="5617360" y="3605038"/>
            <a:ext cx="777588" cy="687553"/>
            <a:chOff x="7886490" y="2859068"/>
            <a:chExt cx="291036" cy="249190"/>
          </a:xfrm>
        </p:grpSpPr>
        <p:sp>
          <p:nvSpPr>
            <p:cNvPr id="1397" name="Google Shape;1397;p20"/>
            <p:cNvSpPr/>
            <p:nvPr/>
          </p:nvSpPr>
          <p:spPr>
            <a:xfrm>
              <a:off x="7886490" y="2972788"/>
              <a:ext cx="138780" cy="135470"/>
            </a:xfrm>
            <a:custGeom>
              <a:rect b="b" l="l" r="r" t="t"/>
              <a:pathLst>
                <a:path extrusionOk="0" h="573" w="587">
                  <a:moveTo>
                    <a:pt x="290" y="180"/>
                  </a:moveTo>
                  <a:cubicBezTo>
                    <a:pt x="333" y="180"/>
                    <a:pt x="375" y="208"/>
                    <a:pt x="385" y="260"/>
                  </a:cubicBezTo>
                  <a:cubicBezTo>
                    <a:pt x="392" y="300"/>
                    <a:pt x="374" y="341"/>
                    <a:pt x="337" y="363"/>
                  </a:cubicBezTo>
                  <a:lnTo>
                    <a:pt x="337" y="359"/>
                  </a:lnTo>
                  <a:cubicBezTo>
                    <a:pt x="321" y="369"/>
                    <a:pt x="304" y="373"/>
                    <a:pt x="289" y="373"/>
                  </a:cubicBezTo>
                  <a:cubicBezTo>
                    <a:pt x="225" y="373"/>
                    <a:pt x="173" y="305"/>
                    <a:pt x="202" y="238"/>
                  </a:cubicBezTo>
                  <a:cubicBezTo>
                    <a:pt x="220" y="199"/>
                    <a:pt x="255" y="180"/>
                    <a:pt x="290" y="180"/>
                  </a:cubicBezTo>
                  <a:close/>
                  <a:moveTo>
                    <a:pt x="368" y="1"/>
                  </a:moveTo>
                  <a:cubicBezTo>
                    <a:pt x="359" y="1"/>
                    <a:pt x="351" y="7"/>
                    <a:pt x="348" y="15"/>
                  </a:cubicBezTo>
                  <a:lnTo>
                    <a:pt x="334" y="48"/>
                  </a:lnTo>
                  <a:cubicBezTo>
                    <a:pt x="334" y="51"/>
                    <a:pt x="326" y="55"/>
                    <a:pt x="323" y="55"/>
                  </a:cubicBezTo>
                  <a:cubicBezTo>
                    <a:pt x="313" y="53"/>
                    <a:pt x="304" y="52"/>
                    <a:pt x="295" y="52"/>
                  </a:cubicBezTo>
                  <a:cubicBezTo>
                    <a:pt x="286" y="52"/>
                    <a:pt x="277" y="53"/>
                    <a:pt x="268" y="55"/>
                  </a:cubicBezTo>
                  <a:cubicBezTo>
                    <a:pt x="260" y="55"/>
                    <a:pt x="257" y="51"/>
                    <a:pt x="253" y="48"/>
                  </a:cubicBezTo>
                  <a:lnTo>
                    <a:pt x="242" y="18"/>
                  </a:lnTo>
                  <a:cubicBezTo>
                    <a:pt x="239" y="8"/>
                    <a:pt x="231" y="1"/>
                    <a:pt x="222" y="1"/>
                  </a:cubicBezTo>
                  <a:cubicBezTo>
                    <a:pt x="219" y="1"/>
                    <a:pt x="216" y="2"/>
                    <a:pt x="213" y="4"/>
                  </a:cubicBezTo>
                  <a:lnTo>
                    <a:pt x="162" y="22"/>
                  </a:lnTo>
                  <a:cubicBezTo>
                    <a:pt x="147" y="26"/>
                    <a:pt x="140" y="40"/>
                    <a:pt x="147" y="55"/>
                  </a:cubicBezTo>
                  <a:lnTo>
                    <a:pt x="158" y="88"/>
                  </a:lnTo>
                  <a:cubicBezTo>
                    <a:pt x="162" y="92"/>
                    <a:pt x="158" y="95"/>
                    <a:pt x="154" y="99"/>
                  </a:cubicBezTo>
                  <a:cubicBezTo>
                    <a:pt x="136" y="114"/>
                    <a:pt x="118" y="132"/>
                    <a:pt x="107" y="150"/>
                  </a:cubicBezTo>
                  <a:cubicBezTo>
                    <a:pt x="104" y="153"/>
                    <a:pt x="100" y="155"/>
                    <a:pt x="96" y="155"/>
                  </a:cubicBezTo>
                  <a:cubicBezTo>
                    <a:pt x="94" y="155"/>
                    <a:pt x="93" y="155"/>
                    <a:pt x="92" y="154"/>
                  </a:cubicBezTo>
                  <a:lnTo>
                    <a:pt x="59" y="143"/>
                  </a:lnTo>
                  <a:cubicBezTo>
                    <a:pt x="56" y="141"/>
                    <a:pt x="53" y="140"/>
                    <a:pt x="49" y="140"/>
                  </a:cubicBezTo>
                  <a:cubicBezTo>
                    <a:pt x="41" y="140"/>
                    <a:pt x="32" y="146"/>
                    <a:pt x="30" y="154"/>
                  </a:cubicBezTo>
                  <a:lnTo>
                    <a:pt x="8" y="209"/>
                  </a:lnTo>
                  <a:cubicBezTo>
                    <a:pt x="0" y="220"/>
                    <a:pt x="8" y="234"/>
                    <a:pt x="19" y="238"/>
                  </a:cubicBezTo>
                  <a:lnTo>
                    <a:pt x="55" y="253"/>
                  </a:lnTo>
                  <a:cubicBezTo>
                    <a:pt x="59" y="256"/>
                    <a:pt x="63" y="260"/>
                    <a:pt x="63" y="264"/>
                  </a:cubicBezTo>
                  <a:cubicBezTo>
                    <a:pt x="59" y="289"/>
                    <a:pt x="63" y="319"/>
                    <a:pt x="70" y="344"/>
                  </a:cubicBezTo>
                  <a:cubicBezTo>
                    <a:pt x="70" y="348"/>
                    <a:pt x="70" y="355"/>
                    <a:pt x="63" y="355"/>
                  </a:cubicBezTo>
                  <a:lnTo>
                    <a:pt x="37" y="374"/>
                  </a:lnTo>
                  <a:cubicBezTo>
                    <a:pt x="26" y="377"/>
                    <a:pt x="19" y="392"/>
                    <a:pt x="26" y="403"/>
                  </a:cubicBezTo>
                  <a:lnTo>
                    <a:pt x="52" y="454"/>
                  </a:lnTo>
                  <a:cubicBezTo>
                    <a:pt x="57" y="462"/>
                    <a:pt x="67" y="466"/>
                    <a:pt x="76" y="466"/>
                  </a:cubicBezTo>
                  <a:cubicBezTo>
                    <a:pt x="79" y="466"/>
                    <a:pt x="82" y="466"/>
                    <a:pt x="85" y="465"/>
                  </a:cubicBezTo>
                  <a:lnTo>
                    <a:pt x="114" y="447"/>
                  </a:lnTo>
                  <a:cubicBezTo>
                    <a:pt x="118" y="445"/>
                    <a:pt x="120" y="444"/>
                    <a:pt x="123" y="444"/>
                  </a:cubicBezTo>
                  <a:cubicBezTo>
                    <a:pt x="125" y="444"/>
                    <a:pt x="127" y="445"/>
                    <a:pt x="129" y="447"/>
                  </a:cubicBezTo>
                  <a:cubicBezTo>
                    <a:pt x="143" y="461"/>
                    <a:pt x="158" y="472"/>
                    <a:pt x="172" y="480"/>
                  </a:cubicBezTo>
                  <a:cubicBezTo>
                    <a:pt x="176" y="483"/>
                    <a:pt x="180" y="491"/>
                    <a:pt x="176" y="494"/>
                  </a:cubicBezTo>
                  <a:lnTo>
                    <a:pt x="169" y="524"/>
                  </a:lnTo>
                  <a:cubicBezTo>
                    <a:pt x="165" y="538"/>
                    <a:pt x="172" y="549"/>
                    <a:pt x="183" y="553"/>
                  </a:cubicBezTo>
                  <a:lnTo>
                    <a:pt x="238" y="571"/>
                  </a:lnTo>
                  <a:cubicBezTo>
                    <a:pt x="240" y="572"/>
                    <a:pt x="242" y="572"/>
                    <a:pt x="244" y="572"/>
                  </a:cubicBezTo>
                  <a:cubicBezTo>
                    <a:pt x="254" y="572"/>
                    <a:pt x="265" y="566"/>
                    <a:pt x="268" y="557"/>
                  </a:cubicBezTo>
                  <a:lnTo>
                    <a:pt x="279" y="524"/>
                  </a:lnTo>
                  <a:cubicBezTo>
                    <a:pt x="279" y="520"/>
                    <a:pt x="282" y="516"/>
                    <a:pt x="290" y="516"/>
                  </a:cubicBezTo>
                  <a:cubicBezTo>
                    <a:pt x="308" y="516"/>
                    <a:pt x="326" y="513"/>
                    <a:pt x="345" y="509"/>
                  </a:cubicBezTo>
                  <a:cubicBezTo>
                    <a:pt x="348" y="509"/>
                    <a:pt x="356" y="513"/>
                    <a:pt x="356" y="516"/>
                  </a:cubicBezTo>
                  <a:lnTo>
                    <a:pt x="370" y="546"/>
                  </a:lnTo>
                  <a:cubicBezTo>
                    <a:pt x="376" y="554"/>
                    <a:pt x="385" y="558"/>
                    <a:pt x="394" y="558"/>
                  </a:cubicBezTo>
                  <a:cubicBezTo>
                    <a:pt x="397" y="558"/>
                    <a:pt x="400" y="558"/>
                    <a:pt x="403" y="557"/>
                  </a:cubicBezTo>
                  <a:lnTo>
                    <a:pt x="454" y="531"/>
                  </a:lnTo>
                  <a:cubicBezTo>
                    <a:pt x="465" y="527"/>
                    <a:pt x="469" y="513"/>
                    <a:pt x="465" y="502"/>
                  </a:cubicBezTo>
                  <a:lnTo>
                    <a:pt x="451" y="469"/>
                  </a:lnTo>
                  <a:cubicBezTo>
                    <a:pt x="447" y="465"/>
                    <a:pt x="447" y="458"/>
                    <a:pt x="451" y="454"/>
                  </a:cubicBezTo>
                  <a:cubicBezTo>
                    <a:pt x="465" y="443"/>
                    <a:pt x="476" y="429"/>
                    <a:pt x="487" y="414"/>
                  </a:cubicBezTo>
                  <a:cubicBezTo>
                    <a:pt x="490" y="411"/>
                    <a:pt x="494" y="409"/>
                    <a:pt x="498" y="409"/>
                  </a:cubicBezTo>
                  <a:cubicBezTo>
                    <a:pt x="500" y="409"/>
                    <a:pt x="501" y="409"/>
                    <a:pt x="502" y="410"/>
                  </a:cubicBezTo>
                  <a:lnTo>
                    <a:pt x="531" y="421"/>
                  </a:lnTo>
                  <a:cubicBezTo>
                    <a:pt x="533" y="422"/>
                    <a:pt x="535" y="422"/>
                    <a:pt x="537" y="422"/>
                  </a:cubicBezTo>
                  <a:cubicBezTo>
                    <a:pt x="547" y="422"/>
                    <a:pt x="558" y="416"/>
                    <a:pt x="561" y="407"/>
                  </a:cubicBezTo>
                  <a:lnTo>
                    <a:pt x="583" y="355"/>
                  </a:lnTo>
                  <a:cubicBezTo>
                    <a:pt x="586" y="341"/>
                    <a:pt x="579" y="326"/>
                    <a:pt x="568" y="322"/>
                  </a:cubicBezTo>
                  <a:lnTo>
                    <a:pt x="535" y="311"/>
                  </a:lnTo>
                  <a:cubicBezTo>
                    <a:pt x="531" y="308"/>
                    <a:pt x="528" y="304"/>
                    <a:pt x="528" y="300"/>
                  </a:cubicBezTo>
                  <a:cubicBezTo>
                    <a:pt x="528" y="282"/>
                    <a:pt x="528" y="264"/>
                    <a:pt x="524" y="245"/>
                  </a:cubicBezTo>
                  <a:cubicBezTo>
                    <a:pt x="524" y="238"/>
                    <a:pt x="528" y="234"/>
                    <a:pt x="531" y="234"/>
                  </a:cubicBezTo>
                  <a:lnTo>
                    <a:pt x="561" y="220"/>
                  </a:lnTo>
                  <a:cubicBezTo>
                    <a:pt x="572" y="216"/>
                    <a:pt x="579" y="202"/>
                    <a:pt x="575" y="191"/>
                  </a:cubicBezTo>
                  <a:lnTo>
                    <a:pt x="553" y="139"/>
                  </a:lnTo>
                  <a:cubicBezTo>
                    <a:pt x="548" y="128"/>
                    <a:pt x="538" y="123"/>
                    <a:pt x="529" y="123"/>
                  </a:cubicBezTo>
                  <a:cubicBezTo>
                    <a:pt x="526" y="123"/>
                    <a:pt x="523" y="124"/>
                    <a:pt x="520" y="125"/>
                  </a:cubicBezTo>
                  <a:lnTo>
                    <a:pt x="487" y="139"/>
                  </a:lnTo>
                  <a:cubicBezTo>
                    <a:pt x="486" y="140"/>
                    <a:pt x="485" y="141"/>
                    <a:pt x="483" y="141"/>
                  </a:cubicBezTo>
                  <a:cubicBezTo>
                    <a:pt x="480" y="141"/>
                    <a:pt x="476" y="138"/>
                    <a:pt x="476" y="136"/>
                  </a:cubicBezTo>
                  <a:cubicBezTo>
                    <a:pt x="462" y="121"/>
                    <a:pt x="451" y="110"/>
                    <a:pt x="436" y="99"/>
                  </a:cubicBezTo>
                  <a:cubicBezTo>
                    <a:pt x="429" y="95"/>
                    <a:pt x="429" y="88"/>
                    <a:pt x="432" y="84"/>
                  </a:cubicBezTo>
                  <a:lnTo>
                    <a:pt x="443" y="55"/>
                  </a:lnTo>
                  <a:cubicBezTo>
                    <a:pt x="447" y="44"/>
                    <a:pt x="443" y="29"/>
                    <a:pt x="432" y="26"/>
                  </a:cubicBezTo>
                  <a:lnTo>
                    <a:pt x="378" y="4"/>
                  </a:lnTo>
                  <a:cubicBezTo>
                    <a:pt x="374" y="2"/>
                    <a:pt x="371" y="1"/>
                    <a:pt x="368" y="1"/>
                  </a:cubicBezTo>
                  <a:close/>
                </a:path>
              </a:pathLst>
            </a:custGeom>
            <a:solidFill>
              <a:srgbClr val="FFA52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398" name="Google Shape;1398;p20"/>
            <p:cNvSpPr/>
            <p:nvPr/>
          </p:nvSpPr>
          <p:spPr>
            <a:xfrm>
              <a:off x="8039692" y="2970187"/>
              <a:ext cx="137834" cy="136179"/>
            </a:xfrm>
            <a:custGeom>
              <a:rect b="b" l="l" r="r" t="t"/>
              <a:pathLst>
                <a:path extrusionOk="0" h="576" w="583">
                  <a:moveTo>
                    <a:pt x="287" y="180"/>
                  </a:moveTo>
                  <a:cubicBezTo>
                    <a:pt x="373" y="180"/>
                    <a:pt x="427" y="307"/>
                    <a:pt x="334" y="363"/>
                  </a:cubicBezTo>
                  <a:cubicBezTo>
                    <a:pt x="319" y="371"/>
                    <a:pt x="303" y="376"/>
                    <a:pt x="287" y="376"/>
                  </a:cubicBezTo>
                  <a:cubicBezTo>
                    <a:pt x="244" y="376"/>
                    <a:pt x="202" y="345"/>
                    <a:pt x="191" y="297"/>
                  </a:cubicBezTo>
                  <a:cubicBezTo>
                    <a:pt x="184" y="256"/>
                    <a:pt x="202" y="216"/>
                    <a:pt x="238" y="194"/>
                  </a:cubicBezTo>
                  <a:cubicBezTo>
                    <a:pt x="255" y="185"/>
                    <a:pt x="272" y="180"/>
                    <a:pt x="287" y="180"/>
                  </a:cubicBezTo>
                  <a:close/>
                  <a:moveTo>
                    <a:pt x="364" y="1"/>
                  </a:moveTo>
                  <a:cubicBezTo>
                    <a:pt x="356" y="1"/>
                    <a:pt x="347" y="7"/>
                    <a:pt x="345" y="15"/>
                  </a:cubicBezTo>
                  <a:lnTo>
                    <a:pt x="330" y="48"/>
                  </a:lnTo>
                  <a:cubicBezTo>
                    <a:pt x="330" y="51"/>
                    <a:pt x="323" y="55"/>
                    <a:pt x="319" y="55"/>
                  </a:cubicBezTo>
                  <a:cubicBezTo>
                    <a:pt x="310" y="53"/>
                    <a:pt x="301" y="52"/>
                    <a:pt x="292" y="52"/>
                  </a:cubicBezTo>
                  <a:cubicBezTo>
                    <a:pt x="282" y="52"/>
                    <a:pt x="273" y="53"/>
                    <a:pt x="264" y="55"/>
                  </a:cubicBezTo>
                  <a:cubicBezTo>
                    <a:pt x="257" y="55"/>
                    <a:pt x="253" y="51"/>
                    <a:pt x="249" y="48"/>
                  </a:cubicBezTo>
                  <a:lnTo>
                    <a:pt x="238" y="18"/>
                  </a:lnTo>
                  <a:cubicBezTo>
                    <a:pt x="235" y="9"/>
                    <a:pt x="225" y="3"/>
                    <a:pt x="215" y="3"/>
                  </a:cubicBezTo>
                  <a:cubicBezTo>
                    <a:pt x="213" y="3"/>
                    <a:pt x="211" y="3"/>
                    <a:pt x="209" y="4"/>
                  </a:cubicBezTo>
                  <a:lnTo>
                    <a:pt x="158" y="26"/>
                  </a:lnTo>
                  <a:cubicBezTo>
                    <a:pt x="143" y="29"/>
                    <a:pt x="140" y="44"/>
                    <a:pt x="143" y="55"/>
                  </a:cubicBezTo>
                  <a:lnTo>
                    <a:pt x="154" y="88"/>
                  </a:lnTo>
                  <a:cubicBezTo>
                    <a:pt x="158" y="92"/>
                    <a:pt x="154" y="99"/>
                    <a:pt x="151" y="103"/>
                  </a:cubicBezTo>
                  <a:cubicBezTo>
                    <a:pt x="132" y="117"/>
                    <a:pt x="114" y="132"/>
                    <a:pt x="103" y="154"/>
                  </a:cubicBezTo>
                  <a:cubicBezTo>
                    <a:pt x="99" y="158"/>
                    <a:pt x="92" y="158"/>
                    <a:pt x="88" y="158"/>
                  </a:cubicBezTo>
                  <a:lnTo>
                    <a:pt x="55" y="143"/>
                  </a:lnTo>
                  <a:cubicBezTo>
                    <a:pt x="53" y="142"/>
                    <a:pt x="50" y="142"/>
                    <a:pt x="47" y="142"/>
                  </a:cubicBezTo>
                  <a:cubicBezTo>
                    <a:pt x="38" y="142"/>
                    <a:pt x="29" y="146"/>
                    <a:pt x="26" y="158"/>
                  </a:cubicBezTo>
                  <a:lnTo>
                    <a:pt x="4" y="209"/>
                  </a:lnTo>
                  <a:cubicBezTo>
                    <a:pt x="0" y="220"/>
                    <a:pt x="4" y="234"/>
                    <a:pt x="15" y="238"/>
                  </a:cubicBezTo>
                  <a:lnTo>
                    <a:pt x="52" y="253"/>
                  </a:lnTo>
                  <a:cubicBezTo>
                    <a:pt x="59" y="256"/>
                    <a:pt x="59" y="260"/>
                    <a:pt x="59" y="267"/>
                  </a:cubicBezTo>
                  <a:cubicBezTo>
                    <a:pt x="59" y="293"/>
                    <a:pt x="59" y="319"/>
                    <a:pt x="66" y="344"/>
                  </a:cubicBezTo>
                  <a:cubicBezTo>
                    <a:pt x="70" y="352"/>
                    <a:pt x="66" y="355"/>
                    <a:pt x="59" y="359"/>
                  </a:cubicBezTo>
                  <a:lnTo>
                    <a:pt x="33" y="374"/>
                  </a:lnTo>
                  <a:cubicBezTo>
                    <a:pt x="22" y="381"/>
                    <a:pt x="19" y="392"/>
                    <a:pt x="22" y="407"/>
                  </a:cubicBezTo>
                  <a:lnTo>
                    <a:pt x="48" y="454"/>
                  </a:lnTo>
                  <a:cubicBezTo>
                    <a:pt x="53" y="462"/>
                    <a:pt x="62" y="468"/>
                    <a:pt x="71" y="468"/>
                  </a:cubicBezTo>
                  <a:cubicBezTo>
                    <a:pt x="75" y="468"/>
                    <a:pt x="78" y="467"/>
                    <a:pt x="81" y="465"/>
                  </a:cubicBezTo>
                  <a:lnTo>
                    <a:pt x="114" y="447"/>
                  </a:lnTo>
                  <a:lnTo>
                    <a:pt x="125" y="447"/>
                  </a:lnTo>
                  <a:cubicBezTo>
                    <a:pt x="140" y="461"/>
                    <a:pt x="154" y="472"/>
                    <a:pt x="169" y="483"/>
                  </a:cubicBezTo>
                  <a:cubicBezTo>
                    <a:pt x="176" y="487"/>
                    <a:pt x="176" y="491"/>
                    <a:pt x="176" y="498"/>
                  </a:cubicBezTo>
                  <a:lnTo>
                    <a:pt x="165" y="527"/>
                  </a:lnTo>
                  <a:cubicBezTo>
                    <a:pt x="162" y="538"/>
                    <a:pt x="169" y="553"/>
                    <a:pt x="180" y="557"/>
                  </a:cubicBezTo>
                  <a:lnTo>
                    <a:pt x="235" y="575"/>
                  </a:lnTo>
                  <a:cubicBezTo>
                    <a:pt x="237" y="576"/>
                    <a:pt x="239" y="576"/>
                    <a:pt x="241" y="576"/>
                  </a:cubicBezTo>
                  <a:cubicBezTo>
                    <a:pt x="250" y="576"/>
                    <a:pt x="261" y="569"/>
                    <a:pt x="264" y="557"/>
                  </a:cubicBezTo>
                  <a:lnTo>
                    <a:pt x="275" y="524"/>
                  </a:lnTo>
                  <a:cubicBezTo>
                    <a:pt x="275" y="520"/>
                    <a:pt x="282" y="516"/>
                    <a:pt x="286" y="516"/>
                  </a:cubicBezTo>
                  <a:cubicBezTo>
                    <a:pt x="304" y="516"/>
                    <a:pt x="323" y="516"/>
                    <a:pt x="341" y="513"/>
                  </a:cubicBezTo>
                  <a:cubicBezTo>
                    <a:pt x="342" y="512"/>
                    <a:pt x="343" y="511"/>
                    <a:pt x="345" y="511"/>
                  </a:cubicBezTo>
                  <a:cubicBezTo>
                    <a:pt x="348" y="511"/>
                    <a:pt x="353" y="515"/>
                    <a:pt x="356" y="520"/>
                  </a:cubicBezTo>
                  <a:lnTo>
                    <a:pt x="367" y="546"/>
                  </a:lnTo>
                  <a:cubicBezTo>
                    <a:pt x="371" y="555"/>
                    <a:pt x="380" y="560"/>
                    <a:pt x="388" y="560"/>
                  </a:cubicBezTo>
                  <a:cubicBezTo>
                    <a:pt x="392" y="560"/>
                    <a:pt x="396" y="559"/>
                    <a:pt x="400" y="557"/>
                  </a:cubicBezTo>
                  <a:lnTo>
                    <a:pt x="451" y="535"/>
                  </a:lnTo>
                  <a:cubicBezTo>
                    <a:pt x="462" y="527"/>
                    <a:pt x="465" y="513"/>
                    <a:pt x="462" y="502"/>
                  </a:cubicBezTo>
                  <a:lnTo>
                    <a:pt x="447" y="472"/>
                  </a:lnTo>
                  <a:cubicBezTo>
                    <a:pt x="443" y="465"/>
                    <a:pt x="443" y="461"/>
                    <a:pt x="447" y="458"/>
                  </a:cubicBezTo>
                  <a:cubicBezTo>
                    <a:pt x="462" y="443"/>
                    <a:pt x="473" y="429"/>
                    <a:pt x="484" y="414"/>
                  </a:cubicBezTo>
                  <a:cubicBezTo>
                    <a:pt x="487" y="410"/>
                    <a:pt x="495" y="410"/>
                    <a:pt x="498" y="410"/>
                  </a:cubicBezTo>
                  <a:lnTo>
                    <a:pt x="528" y="421"/>
                  </a:lnTo>
                  <a:cubicBezTo>
                    <a:pt x="531" y="422"/>
                    <a:pt x="534" y="423"/>
                    <a:pt x="537" y="423"/>
                  </a:cubicBezTo>
                  <a:cubicBezTo>
                    <a:pt x="547" y="423"/>
                    <a:pt x="554" y="418"/>
                    <a:pt x="557" y="407"/>
                  </a:cubicBezTo>
                  <a:lnTo>
                    <a:pt x="579" y="355"/>
                  </a:lnTo>
                  <a:cubicBezTo>
                    <a:pt x="583" y="344"/>
                    <a:pt x="575" y="330"/>
                    <a:pt x="564" y="326"/>
                  </a:cubicBezTo>
                  <a:lnTo>
                    <a:pt x="531" y="311"/>
                  </a:lnTo>
                  <a:cubicBezTo>
                    <a:pt x="528" y="311"/>
                    <a:pt x="524" y="304"/>
                    <a:pt x="524" y="300"/>
                  </a:cubicBezTo>
                  <a:cubicBezTo>
                    <a:pt x="524" y="282"/>
                    <a:pt x="524" y="264"/>
                    <a:pt x="520" y="245"/>
                  </a:cubicBezTo>
                  <a:cubicBezTo>
                    <a:pt x="520" y="242"/>
                    <a:pt x="524" y="238"/>
                    <a:pt x="528" y="234"/>
                  </a:cubicBezTo>
                  <a:lnTo>
                    <a:pt x="557" y="224"/>
                  </a:lnTo>
                  <a:cubicBezTo>
                    <a:pt x="572" y="216"/>
                    <a:pt x="575" y="202"/>
                    <a:pt x="572" y="191"/>
                  </a:cubicBezTo>
                  <a:lnTo>
                    <a:pt x="550" y="139"/>
                  </a:lnTo>
                  <a:cubicBezTo>
                    <a:pt x="544" y="131"/>
                    <a:pt x="535" y="125"/>
                    <a:pt x="526" y="125"/>
                  </a:cubicBezTo>
                  <a:cubicBezTo>
                    <a:pt x="523" y="125"/>
                    <a:pt x="520" y="126"/>
                    <a:pt x="517" y="128"/>
                  </a:cubicBezTo>
                  <a:lnTo>
                    <a:pt x="484" y="139"/>
                  </a:lnTo>
                  <a:cubicBezTo>
                    <a:pt x="482" y="141"/>
                    <a:pt x="480" y="142"/>
                    <a:pt x="478" y="142"/>
                  </a:cubicBezTo>
                  <a:cubicBezTo>
                    <a:pt x="476" y="142"/>
                    <a:pt x="475" y="141"/>
                    <a:pt x="473" y="139"/>
                  </a:cubicBezTo>
                  <a:cubicBezTo>
                    <a:pt x="458" y="125"/>
                    <a:pt x="447" y="110"/>
                    <a:pt x="432" y="99"/>
                  </a:cubicBezTo>
                  <a:cubicBezTo>
                    <a:pt x="425" y="95"/>
                    <a:pt x="425" y="92"/>
                    <a:pt x="429" y="84"/>
                  </a:cubicBezTo>
                  <a:lnTo>
                    <a:pt x="440" y="55"/>
                  </a:lnTo>
                  <a:cubicBezTo>
                    <a:pt x="443" y="44"/>
                    <a:pt x="440" y="29"/>
                    <a:pt x="425" y="26"/>
                  </a:cubicBezTo>
                  <a:lnTo>
                    <a:pt x="374" y="4"/>
                  </a:lnTo>
                  <a:cubicBezTo>
                    <a:pt x="371" y="2"/>
                    <a:pt x="367" y="1"/>
                    <a:pt x="364" y="1"/>
                  </a:cubicBezTo>
                  <a:close/>
                </a:path>
              </a:pathLst>
            </a:custGeom>
            <a:solidFill>
              <a:srgbClr val="FFA52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399" name="Google Shape;1399;p20"/>
            <p:cNvSpPr/>
            <p:nvPr/>
          </p:nvSpPr>
          <p:spPr>
            <a:xfrm>
              <a:off x="7959072" y="2859068"/>
              <a:ext cx="138780" cy="135943"/>
            </a:xfrm>
            <a:custGeom>
              <a:rect b="b" l="l" r="r" t="t"/>
              <a:pathLst>
                <a:path extrusionOk="0" h="575" w="587">
                  <a:moveTo>
                    <a:pt x="287" y="180"/>
                  </a:moveTo>
                  <a:cubicBezTo>
                    <a:pt x="329" y="180"/>
                    <a:pt x="372" y="207"/>
                    <a:pt x="382" y="258"/>
                  </a:cubicBezTo>
                  <a:cubicBezTo>
                    <a:pt x="389" y="298"/>
                    <a:pt x="371" y="338"/>
                    <a:pt x="338" y="360"/>
                  </a:cubicBezTo>
                  <a:cubicBezTo>
                    <a:pt x="322" y="370"/>
                    <a:pt x="305" y="374"/>
                    <a:pt x="289" y="374"/>
                  </a:cubicBezTo>
                  <a:cubicBezTo>
                    <a:pt x="225" y="374"/>
                    <a:pt x="170" y="306"/>
                    <a:pt x="202" y="236"/>
                  </a:cubicBezTo>
                  <a:cubicBezTo>
                    <a:pt x="219" y="198"/>
                    <a:pt x="253" y="180"/>
                    <a:pt x="287" y="180"/>
                  </a:cubicBezTo>
                  <a:close/>
                  <a:moveTo>
                    <a:pt x="368" y="0"/>
                  </a:moveTo>
                  <a:cubicBezTo>
                    <a:pt x="358" y="0"/>
                    <a:pt x="351" y="4"/>
                    <a:pt x="345" y="13"/>
                  </a:cubicBezTo>
                  <a:lnTo>
                    <a:pt x="334" y="45"/>
                  </a:lnTo>
                  <a:cubicBezTo>
                    <a:pt x="330" y="53"/>
                    <a:pt x="327" y="53"/>
                    <a:pt x="319" y="53"/>
                  </a:cubicBezTo>
                  <a:lnTo>
                    <a:pt x="265" y="53"/>
                  </a:lnTo>
                  <a:cubicBezTo>
                    <a:pt x="261" y="53"/>
                    <a:pt x="254" y="53"/>
                    <a:pt x="254" y="45"/>
                  </a:cubicBezTo>
                  <a:lnTo>
                    <a:pt x="243" y="16"/>
                  </a:lnTo>
                  <a:cubicBezTo>
                    <a:pt x="237" y="7"/>
                    <a:pt x="228" y="1"/>
                    <a:pt x="217" y="1"/>
                  </a:cubicBezTo>
                  <a:cubicBezTo>
                    <a:pt x="215" y="1"/>
                    <a:pt x="212" y="1"/>
                    <a:pt x="210" y="2"/>
                  </a:cubicBezTo>
                  <a:lnTo>
                    <a:pt x="158" y="24"/>
                  </a:lnTo>
                  <a:cubicBezTo>
                    <a:pt x="147" y="27"/>
                    <a:pt x="140" y="42"/>
                    <a:pt x="144" y="53"/>
                  </a:cubicBezTo>
                  <a:lnTo>
                    <a:pt x="158" y="86"/>
                  </a:lnTo>
                  <a:cubicBezTo>
                    <a:pt x="158" y="89"/>
                    <a:pt x="158" y="97"/>
                    <a:pt x="151" y="100"/>
                  </a:cubicBezTo>
                  <a:cubicBezTo>
                    <a:pt x="133" y="115"/>
                    <a:pt x="118" y="130"/>
                    <a:pt x="103" y="152"/>
                  </a:cubicBezTo>
                  <a:cubicBezTo>
                    <a:pt x="100" y="155"/>
                    <a:pt x="96" y="155"/>
                    <a:pt x="89" y="155"/>
                  </a:cubicBezTo>
                  <a:lnTo>
                    <a:pt x="56" y="141"/>
                  </a:lnTo>
                  <a:cubicBezTo>
                    <a:pt x="54" y="140"/>
                    <a:pt x="52" y="140"/>
                    <a:pt x="50" y="140"/>
                  </a:cubicBezTo>
                  <a:cubicBezTo>
                    <a:pt x="41" y="140"/>
                    <a:pt x="33" y="146"/>
                    <a:pt x="27" y="155"/>
                  </a:cubicBezTo>
                  <a:lnTo>
                    <a:pt x="5" y="207"/>
                  </a:lnTo>
                  <a:cubicBezTo>
                    <a:pt x="1" y="218"/>
                    <a:pt x="8" y="232"/>
                    <a:pt x="19" y="240"/>
                  </a:cubicBezTo>
                  <a:lnTo>
                    <a:pt x="56" y="254"/>
                  </a:lnTo>
                  <a:cubicBezTo>
                    <a:pt x="60" y="254"/>
                    <a:pt x="63" y="258"/>
                    <a:pt x="63" y="265"/>
                  </a:cubicBezTo>
                  <a:cubicBezTo>
                    <a:pt x="60" y="291"/>
                    <a:pt x="63" y="316"/>
                    <a:pt x="67" y="342"/>
                  </a:cubicBezTo>
                  <a:cubicBezTo>
                    <a:pt x="71" y="349"/>
                    <a:pt x="67" y="353"/>
                    <a:pt x="63" y="357"/>
                  </a:cubicBezTo>
                  <a:lnTo>
                    <a:pt x="34" y="371"/>
                  </a:lnTo>
                  <a:cubicBezTo>
                    <a:pt x="23" y="379"/>
                    <a:pt x="19" y="393"/>
                    <a:pt x="27" y="404"/>
                  </a:cubicBezTo>
                  <a:lnTo>
                    <a:pt x="52" y="452"/>
                  </a:lnTo>
                  <a:cubicBezTo>
                    <a:pt x="55" y="460"/>
                    <a:pt x="63" y="466"/>
                    <a:pt x="72" y="466"/>
                  </a:cubicBezTo>
                  <a:cubicBezTo>
                    <a:pt x="75" y="466"/>
                    <a:pt x="78" y="465"/>
                    <a:pt x="82" y="463"/>
                  </a:cubicBezTo>
                  <a:lnTo>
                    <a:pt x="114" y="448"/>
                  </a:lnTo>
                  <a:cubicBezTo>
                    <a:pt x="116" y="446"/>
                    <a:pt x="119" y="445"/>
                    <a:pt x="122" y="445"/>
                  </a:cubicBezTo>
                  <a:cubicBezTo>
                    <a:pt x="125" y="445"/>
                    <a:pt x="127" y="446"/>
                    <a:pt x="129" y="448"/>
                  </a:cubicBezTo>
                  <a:cubicBezTo>
                    <a:pt x="140" y="463"/>
                    <a:pt x="155" y="474"/>
                    <a:pt x="169" y="485"/>
                  </a:cubicBezTo>
                  <a:cubicBezTo>
                    <a:pt x="177" y="485"/>
                    <a:pt x="177" y="492"/>
                    <a:pt x="177" y="496"/>
                  </a:cubicBezTo>
                  <a:lnTo>
                    <a:pt x="166" y="525"/>
                  </a:lnTo>
                  <a:cubicBezTo>
                    <a:pt x="162" y="540"/>
                    <a:pt x="169" y="551"/>
                    <a:pt x="180" y="558"/>
                  </a:cubicBezTo>
                  <a:lnTo>
                    <a:pt x="235" y="573"/>
                  </a:lnTo>
                  <a:cubicBezTo>
                    <a:pt x="238" y="574"/>
                    <a:pt x="241" y="574"/>
                    <a:pt x="243" y="574"/>
                  </a:cubicBezTo>
                  <a:cubicBezTo>
                    <a:pt x="253" y="574"/>
                    <a:pt x="262" y="569"/>
                    <a:pt x="265" y="558"/>
                  </a:cubicBezTo>
                  <a:lnTo>
                    <a:pt x="276" y="525"/>
                  </a:lnTo>
                  <a:cubicBezTo>
                    <a:pt x="279" y="521"/>
                    <a:pt x="283" y="518"/>
                    <a:pt x="287" y="518"/>
                  </a:cubicBezTo>
                  <a:cubicBezTo>
                    <a:pt x="305" y="518"/>
                    <a:pt x="323" y="518"/>
                    <a:pt x="341" y="514"/>
                  </a:cubicBezTo>
                  <a:cubicBezTo>
                    <a:pt x="344" y="513"/>
                    <a:pt x="345" y="513"/>
                    <a:pt x="347" y="513"/>
                  </a:cubicBezTo>
                  <a:cubicBezTo>
                    <a:pt x="351" y="513"/>
                    <a:pt x="354" y="515"/>
                    <a:pt x="356" y="518"/>
                  </a:cubicBezTo>
                  <a:lnTo>
                    <a:pt x="371" y="547"/>
                  </a:lnTo>
                  <a:cubicBezTo>
                    <a:pt x="373" y="555"/>
                    <a:pt x="382" y="561"/>
                    <a:pt x="390" y="561"/>
                  </a:cubicBezTo>
                  <a:cubicBezTo>
                    <a:pt x="394" y="561"/>
                    <a:pt x="397" y="560"/>
                    <a:pt x="400" y="558"/>
                  </a:cubicBezTo>
                  <a:lnTo>
                    <a:pt x="451" y="536"/>
                  </a:lnTo>
                  <a:cubicBezTo>
                    <a:pt x="462" y="529"/>
                    <a:pt x="470" y="514"/>
                    <a:pt x="462" y="503"/>
                  </a:cubicBezTo>
                  <a:lnTo>
                    <a:pt x="448" y="470"/>
                  </a:lnTo>
                  <a:cubicBezTo>
                    <a:pt x="444" y="467"/>
                    <a:pt x="448" y="459"/>
                    <a:pt x="451" y="456"/>
                  </a:cubicBezTo>
                  <a:cubicBezTo>
                    <a:pt x="462" y="445"/>
                    <a:pt x="477" y="430"/>
                    <a:pt x="488" y="415"/>
                  </a:cubicBezTo>
                  <a:cubicBezTo>
                    <a:pt x="488" y="413"/>
                    <a:pt x="492" y="410"/>
                    <a:pt x="495" y="410"/>
                  </a:cubicBezTo>
                  <a:cubicBezTo>
                    <a:pt x="496" y="410"/>
                    <a:pt x="498" y="411"/>
                    <a:pt x="499" y="412"/>
                  </a:cubicBezTo>
                  <a:lnTo>
                    <a:pt x="532" y="423"/>
                  </a:lnTo>
                  <a:cubicBezTo>
                    <a:pt x="534" y="423"/>
                    <a:pt x="536" y="424"/>
                    <a:pt x="538" y="424"/>
                  </a:cubicBezTo>
                  <a:cubicBezTo>
                    <a:pt x="548" y="424"/>
                    <a:pt x="558" y="417"/>
                    <a:pt x="561" y="408"/>
                  </a:cubicBezTo>
                  <a:lnTo>
                    <a:pt x="579" y="357"/>
                  </a:lnTo>
                  <a:cubicBezTo>
                    <a:pt x="587" y="342"/>
                    <a:pt x="579" y="331"/>
                    <a:pt x="568" y="324"/>
                  </a:cubicBezTo>
                  <a:lnTo>
                    <a:pt x="535" y="313"/>
                  </a:lnTo>
                  <a:cubicBezTo>
                    <a:pt x="528" y="309"/>
                    <a:pt x="525" y="305"/>
                    <a:pt x="528" y="302"/>
                  </a:cubicBezTo>
                  <a:cubicBezTo>
                    <a:pt x="528" y="283"/>
                    <a:pt x="528" y="265"/>
                    <a:pt x="525" y="247"/>
                  </a:cubicBezTo>
                  <a:cubicBezTo>
                    <a:pt x="521" y="240"/>
                    <a:pt x="525" y="236"/>
                    <a:pt x="532" y="232"/>
                  </a:cubicBezTo>
                  <a:lnTo>
                    <a:pt x="561" y="221"/>
                  </a:lnTo>
                  <a:cubicBezTo>
                    <a:pt x="572" y="214"/>
                    <a:pt x="576" y="203"/>
                    <a:pt x="572" y="188"/>
                  </a:cubicBezTo>
                  <a:lnTo>
                    <a:pt x="550" y="137"/>
                  </a:lnTo>
                  <a:cubicBezTo>
                    <a:pt x="548" y="129"/>
                    <a:pt x="539" y="123"/>
                    <a:pt x="529" y="123"/>
                  </a:cubicBezTo>
                  <a:cubicBezTo>
                    <a:pt x="525" y="123"/>
                    <a:pt x="521" y="124"/>
                    <a:pt x="517" y="126"/>
                  </a:cubicBezTo>
                  <a:lnTo>
                    <a:pt x="488" y="141"/>
                  </a:lnTo>
                  <a:cubicBezTo>
                    <a:pt x="481" y="141"/>
                    <a:pt x="477" y="141"/>
                    <a:pt x="473" y="137"/>
                  </a:cubicBezTo>
                  <a:cubicBezTo>
                    <a:pt x="462" y="122"/>
                    <a:pt x="448" y="108"/>
                    <a:pt x="433" y="97"/>
                  </a:cubicBezTo>
                  <a:cubicBezTo>
                    <a:pt x="429" y="93"/>
                    <a:pt x="426" y="89"/>
                    <a:pt x="429" y="82"/>
                  </a:cubicBezTo>
                  <a:lnTo>
                    <a:pt x="440" y="53"/>
                  </a:lnTo>
                  <a:cubicBezTo>
                    <a:pt x="448" y="42"/>
                    <a:pt x="440" y="27"/>
                    <a:pt x="429" y="24"/>
                  </a:cubicBezTo>
                  <a:lnTo>
                    <a:pt x="378" y="2"/>
                  </a:lnTo>
                  <a:cubicBezTo>
                    <a:pt x="374" y="1"/>
                    <a:pt x="371" y="0"/>
                    <a:pt x="368" y="0"/>
                  </a:cubicBezTo>
                  <a:close/>
                </a:path>
              </a:pathLst>
            </a:custGeom>
            <a:solidFill>
              <a:srgbClr val="FFA52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pic>
        <p:nvPicPr>
          <p:cNvPr id="1400" name="Google Shape;1400;p20"/>
          <p:cNvPicPr preferRelativeResize="0"/>
          <p:nvPr/>
        </p:nvPicPr>
        <p:blipFill rotWithShape="1">
          <a:blip r:embed="rId3">
            <a:alphaModFix/>
          </a:blip>
          <a:srcRect b="0" l="0" r="0" t="0"/>
          <a:stretch/>
        </p:blipFill>
        <p:spPr>
          <a:xfrm>
            <a:off x="10881866" y="2010485"/>
            <a:ext cx="274344" cy="304826"/>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383"/>
                                        </p:tgtEl>
                                        <p:attrNameLst>
                                          <p:attrName>style.visibility</p:attrName>
                                        </p:attrNameLst>
                                      </p:cBhvr>
                                      <p:to>
                                        <p:strVal val="visible"/>
                                      </p:to>
                                    </p:set>
                                    <p:anim calcmode="lin" valueType="num">
                                      <p:cBhvr additive="base">
                                        <p:cTn dur="500"/>
                                        <p:tgtEl>
                                          <p:spTgt spid="1383"/>
                                        </p:tgtEl>
                                        <p:attrNameLst>
                                          <p:attrName>ppt_w</p:attrName>
                                        </p:attrNameLst>
                                      </p:cBhvr>
                                      <p:tavLst>
                                        <p:tav fmla="" tm="0">
                                          <p:val>
                                            <p:strVal val="0"/>
                                          </p:val>
                                        </p:tav>
                                        <p:tav fmla="" tm="100000">
                                          <p:val>
                                            <p:strVal val="#ppt_w"/>
                                          </p:val>
                                        </p:tav>
                                      </p:tavLst>
                                    </p:anim>
                                    <p:anim calcmode="lin" valueType="num">
                                      <p:cBhvr additive="base">
                                        <p:cTn dur="500"/>
                                        <p:tgtEl>
                                          <p:spTgt spid="138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4"/>
                                        </p:tgtEl>
                                        <p:attrNameLst>
                                          <p:attrName>style.visibility</p:attrName>
                                        </p:attrNameLst>
                                      </p:cBhvr>
                                      <p:to>
                                        <p:strVal val="visible"/>
                                      </p:to>
                                    </p:set>
                                    <p:anim calcmode="lin" valueType="num">
                                      <p:cBhvr additive="base">
                                        <p:cTn dur="500"/>
                                        <p:tgtEl>
                                          <p:spTgt spid="1384"/>
                                        </p:tgtEl>
                                        <p:attrNameLst>
                                          <p:attrName>ppt_w</p:attrName>
                                        </p:attrNameLst>
                                      </p:cBhvr>
                                      <p:tavLst>
                                        <p:tav fmla="" tm="0">
                                          <p:val>
                                            <p:strVal val="0"/>
                                          </p:val>
                                        </p:tav>
                                        <p:tav fmla="" tm="100000">
                                          <p:val>
                                            <p:strVal val="#ppt_w"/>
                                          </p:val>
                                        </p:tav>
                                      </p:tavLst>
                                    </p:anim>
                                    <p:anim calcmode="lin" valueType="num">
                                      <p:cBhvr additive="base">
                                        <p:cTn dur="500"/>
                                        <p:tgtEl>
                                          <p:spTgt spid="138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5"/>
                                        </p:tgtEl>
                                        <p:attrNameLst>
                                          <p:attrName>style.visibility</p:attrName>
                                        </p:attrNameLst>
                                      </p:cBhvr>
                                      <p:to>
                                        <p:strVal val="visible"/>
                                      </p:to>
                                    </p:set>
                                    <p:anim calcmode="lin" valueType="num">
                                      <p:cBhvr additive="base">
                                        <p:cTn dur="500"/>
                                        <p:tgtEl>
                                          <p:spTgt spid="1385"/>
                                        </p:tgtEl>
                                        <p:attrNameLst>
                                          <p:attrName>ppt_w</p:attrName>
                                        </p:attrNameLst>
                                      </p:cBhvr>
                                      <p:tavLst>
                                        <p:tav fmla="" tm="0">
                                          <p:val>
                                            <p:strVal val="0"/>
                                          </p:val>
                                        </p:tav>
                                        <p:tav fmla="" tm="100000">
                                          <p:val>
                                            <p:strVal val="#ppt_w"/>
                                          </p:val>
                                        </p:tav>
                                      </p:tavLst>
                                    </p:anim>
                                    <p:anim calcmode="lin" valueType="num">
                                      <p:cBhvr additive="base">
                                        <p:cTn dur="500"/>
                                        <p:tgtEl>
                                          <p:spTgt spid="138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6"/>
                                        </p:tgtEl>
                                        <p:attrNameLst>
                                          <p:attrName>style.visibility</p:attrName>
                                        </p:attrNameLst>
                                      </p:cBhvr>
                                      <p:to>
                                        <p:strVal val="visible"/>
                                      </p:to>
                                    </p:set>
                                    <p:anim calcmode="lin" valueType="num">
                                      <p:cBhvr additive="base">
                                        <p:cTn dur="500"/>
                                        <p:tgtEl>
                                          <p:spTgt spid="1386"/>
                                        </p:tgtEl>
                                        <p:attrNameLst>
                                          <p:attrName>ppt_w</p:attrName>
                                        </p:attrNameLst>
                                      </p:cBhvr>
                                      <p:tavLst>
                                        <p:tav fmla="" tm="0">
                                          <p:val>
                                            <p:strVal val="0"/>
                                          </p:val>
                                        </p:tav>
                                        <p:tav fmla="" tm="100000">
                                          <p:val>
                                            <p:strVal val="#ppt_w"/>
                                          </p:val>
                                        </p:tav>
                                      </p:tavLst>
                                    </p:anim>
                                    <p:anim calcmode="lin" valueType="num">
                                      <p:cBhvr additive="base">
                                        <p:cTn dur="500"/>
                                        <p:tgtEl>
                                          <p:spTgt spid="138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7"/>
                                        </p:tgtEl>
                                        <p:attrNameLst>
                                          <p:attrName>style.visibility</p:attrName>
                                        </p:attrNameLst>
                                      </p:cBhvr>
                                      <p:to>
                                        <p:strVal val="visible"/>
                                      </p:to>
                                    </p:set>
                                    <p:anim calcmode="lin" valueType="num">
                                      <p:cBhvr additive="base">
                                        <p:cTn dur="500"/>
                                        <p:tgtEl>
                                          <p:spTgt spid="1387"/>
                                        </p:tgtEl>
                                        <p:attrNameLst>
                                          <p:attrName>ppt_w</p:attrName>
                                        </p:attrNameLst>
                                      </p:cBhvr>
                                      <p:tavLst>
                                        <p:tav fmla="" tm="0">
                                          <p:val>
                                            <p:strVal val="0"/>
                                          </p:val>
                                        </p:tav>
                                        <p:tav fmla="" tm="100000">
                                          <p:val>
                                            <p:strVal val="#ppt_w"/>
                                          </p:val>
                                        </p:tav>
                                      </p:tavLst>
                                    </p:anim>
                                    <p:anim calcmode="lin" valueType="num">
                                      <p:cBhvr additive="base">
                                        <p:cTn dur="500"/>
                                        <p:tgtEl>
                                          <p:spTgt spid="138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8"/>
                                        </p:tgtEl>
                                        <p:attrNameLst>
                                          <p:attrName>style.visibility</p:attrName>
                                        </p:attrNameLst>
                                      </p:cBhvr>
                                      <p:to>
                                        <p:strVal val="visible"/>
                                      </p:to>
                                    </p:set>
                                    <p:anim calcmode="lin" valueType="num">
                                      <p:cBhvr additive="base">
                                        <p:cTn dur="500"/>
                                        <p:tgtEl>
                                          <p:spTgt spid="1388"/>
                                        </p:tgtEl>
                                        <p:attrNameLst>
                                          <p:attrName>ppt_w</p:attrName>
                                        </p:attrNameLst>
                                      </p:cBhvr>
                                      <p:tavLst>
                                        <p:tav fmla="" tm="0">
                                          <p:val>
                                            <p:strVal val="0"/>
                                          </p:val>
                                        </p:tav>
                                        <p:tav fmla="" tm="100000">
                                          <p:val>
                                            <p:strVal val="#ppt_w"/>
                                          </p:val>
                                        </p:tav>
                                      </p:tavLst>
                                    </p:anim>
                                    <p:anim calcmode="lin" valueType="num">
                                      <p:cBhvr additive="base">
                                        <p:cTn dur="500"/>
                                        <p:tgtEl>
                                          <p:spTgt spid="138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96"/>
                                        </p:tgtEl>
                                        <p:attrNameLst>
                                          <p:attrName>style.visibility</p:attrName>
                                        </p:attrNameLst>
                                      </p:cBhvr>
                                      <p:to>
                                        <p:strVal val="visible"/>
                                      </p:to>
                                    </p:set>
                                    <p:anim calcmode="lin" valueType="num">
                                      <p:cBhvr additive="base">
                                        <p:cTn dur="500"/>
                                        <p:tgtEl>
                                          <p:spTgt spid="1396"/>
                                        </p:tgtEl>
                                        <p:attrNameLst>
                                          <p:attrName>ppt_w</p:attrName>
                                        </p:attrNameLst>
                                      </p:cBhvr>
                                      <p:tavLst>
                                        <p:tav fmla="" tm="0">
                                          <p:val>
                                            <p:strVal val="0"/>
                                          </p:val>
                                        </p:tav>
                                        <p:tav fmla="" tm="100000">
                                          <p:val>
                                            <p:strVal val="#ppt_w"/>
                                          </p:val>
                                        </p:tav>
                                      </p:tavLst>
                                    </p:anim>
                                    <p:anim calcmode="lin" valueType="num">
                                      <p:cBhvr additive="base">
                                        <p:cTn dur="500"/>
                                        <p:tgtEl>
                                          <p:spTgt spid="139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89"/>
                                        </p:tgtEl>
                                        <p:attrNameLst>
                                          <p:attrName>style.visibility</p:attrName>
                                        </p:attrNameLst>
                                      </p:cBhvr>
                                      <p:to>
                                        <p:strVal val="visible"/>
                                      </p:to>
                                    </p:set>
                                    <p:anim calcmode="lin" valueType="num">
                                      <p:cBhvr additive="base">
                                        <p:cTn dur="500"/>
                                        <p:tgtEl>
                                          <p:spTgt spid="1389"/>
                                        </p:tgtEl>
                                        <p:attrNameLst>
                                          <p:attrName>ppt_w</p:attrName>
                                        </p:attrNameLst>
                                      </p:cBhvr>
                                      <p:tavLst>
                                        <p:tav fmla="" tm="0">
                                          <p:val>
                                            <p:strVal val="0"/>
                                          </p:val>
                                        </p:tav>
                                        <p:tav fmla="" tm="100000">
                                          <p:val>
                                            <p:strVal val="#ppt_w"/>
                                          </p:val>
                                        </p:tav>
                                      </p:tavLst>
                                    </p:anim>
                                    <p:anim calcmode="lin" valueType="num">
                                      <p:cBhvr additive="base">
                                        <p:cTn dur="500"/>
                                        <p:tgtEl>
                                          <p:spTgt spid="138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90"/>
                                        </p:tgtEl>
                                        <p:attrNameLst>
                                          <p:attrName>style.visibility</p:attrName>
                                        </p:attrNameLst>
                                      </p:cBhvr>
                                      <p:to>
                                        <p:strVal val="visible"/>
                                      </p:to>
                                    </p:set>
                                    <p:anim calcmode="lin" valueType="num">
                                      <p:cBhvr additive="base">
                                        <p:cTn dur="500"/>
                                        <p:tgtEl>
                                          <p:spTgt spid="1390"/>
                                        </p:tgtEl>
                                        <p:attrNameLst>
                                          <p:attrName>ppt_w</p:attrName>
                                        </p:attrNameLst>
                                      </p:cBhvr>
                                      <p:tavLst>
                                        <p:tav fmla="" tm="0">
                                          <p:val>
                                            <p:strVal val="0"/>
                                          </p:val>
                                        </p:tav>
                                        <p:tav fmla="" tm="100000">
                                          <p:val>
                                            <p:strVal val="#ppt_w"/>
                                          </p:val>
                                        </p:tav>
                                      </p:tavLst>
                                    </p:anim>
                                    <p:anim calcmode="lin" valueType="num">
                                      <p:cBhvr additive="base">
                                        <p:cTn dur="500"/>
                                        <p:tgtEl>
                                          <p:spTgt spid="139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91"/>
                                        </p:tgtEl>
                                        <p:attrNameLst>
                                          <p:attrName>style.visibility</p:attrName>
                                        </p:attrNameLst>
                                      </p:cBhvr>
                                      <p:to>
                                        <p:strVal val="visible"/>
                                      </p:to>
                                    </p:set>
                                    <p:anim calcmode="lin" valueType="num">
                                      <p:cBhvr additive="base">
                                        <p:cTn dur="500"/>
                                        <p:tgtEl>
                                          <p:spTgt spid="1391"/>
                                        </p:tgtEl>
                                        <p:attrNameLst>
                                          <p:attrName>ppt_w</p:attrName>
                                        </p:attrNameLst>
                                      </p:cBhvr>
                                      <p:tavLst>
                                        <p:tav fmla="" tm="0">
                                          <p:val>
                                            <p:strVal val="0"/>
                                          </p:val>
                                        </p:tav>
                                        <p:tav fmla="" tm="100000">
                                          <p:val>
                                            <p:strVal val="#ppt_w"/>
                                          </p:val>
                                        </p:tav>
                                      </p:tavLst>
                                    </p:anim>
                                    <p:anim calcmode="lin" valueType="num">
                                      <p:cBhvr additive="base">
                                        <p:cTn dur="500"/>
                                        <p:tgtEl>
                                          <p:spTgt spid="139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392"/>
                                        </p:tgtEl>
                                        <p:attrNameLst>
                                          <p:attrName>style.visibility</p:attrName>
                                        </p:attrNameLst>
                                      </p:cBhvr>
                                      <p:to>
                                        <p:strVal val="visible"/>
                                      </p:to>
                                    </p:set>
                                    <p:anim calcmode="lin" valueType="num">
                                      <p:cBhvr additive="base">
                                        <p:cTn dur="500"/>
                                        <p:tgtEl>
                                          <p:spTgt spid="1392"/>
                                        </p:tgtEl>
                                        <p:attrNameLst>
                                          <p:attrName>ppt_w</p:attrName>
                                        </p:attrNameLst>
                                      </p:cBhvr>
                                      <p:tavLst>
                                        <p:tav fmla="" tm="0">
                                          <p:val>
                                            <p:strVal val="0"/>
                                          </p:val>
                                        </p:tav>
                                        <p:tav fmla="" tm="100000">
                                          <p:val>
                                            <p:strVal val="#ppt_w"/>
                                          </p:val>
                                        </p:tav>
                                      </p:tavLst>
                                    </p:anim>
                                    <p:anim calcmode="lin" valueType="num">
                                      <p:cBhvr additive="base">
                                        <p:cTn dur="500"/>
                                        <p:tgtEl>
                                          <p:spTgt spid="1392"/>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4">
                                            <p:txEl>
                                              <p:pRg end="0" st="0"/>
                                            </p:txEl>
                                          </p:spTgt>
                                        </p:tgtEl>
                                        <p:attrNameLst>
                                          <p:attrName>style.visibility</p:attrName>
                                        </p:attrNameLst>
                                      </p:cBhvr>
                                      <p:to>
                                        <p:strVal val="visible"/>
                                      </p:to>
                                    </p:set>
                                    <p:anim calcmode="lin" valueType="num">
                                      <p:cBhvr additive="base">
                                        <p:cTn dur="500"/>
                                        <p:tgtEl>
                                          <p:spTgt spid="1394">
                                            <p:txEl>
                                              <p:pRg end="0" st="0"/>
                                            </p:txEl>
                                          </p:spTgt>
                                        </p:tgtEl>
                                        <p:attrNameLst>
                                          <p:attrName>ppt_w</p:attrName>
                                        </p:attrNameLst>
                                      </p:cBhvr>
                                      <p:tavLst>
                                        <p:tav fmla="" tm="0">
                                          <p:val>
                                            <p:strVal val="0"/>
                                          </p:val>
                                        </p:tav>
                                        <p:tav fmla="" tm="100000">
                                          <p:val>
                                            <p:strVal val="#ppt_w"/>
                                          </p:val>
                                        </p:tav>
                                      </p:tavLst>
                                    </p:anim>
                                    <p:anim calcmode="lin" valueType="num">
                                      <p:cBhvr additive="base">
                                        <p:cTn dur="500"/>
                                        <p:tgtEl>
                                          <p:spTgt spid="1394">
                                            <p:txEl>
                                              <p:pRg end="0" st="0"/>
                                            </p:txEl>
                                          </p:spTgt>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4">
                                            <p:txEl>
                                              <p:pRg end="1" st="1"/>
                                            </p:txEl>
                                          </p:spTgt>
                                        </p:tgtEl>
                                        <p:attrNameLst>
                                          <p:attrName>style.visibility</p:attrName>
                                        </p:attrNameLst>
                                      </p:cBhvr>
                                      <p:to>
                                        <p:strVal val="visible"/>
                                      </p:to>
                                    </p:set>
                                    <p:anim calcmode="lin" valueType="num">
                                      <p:cBhvr additive="base">
                                        <p:cTn dur="500"/>
                                        <p:tgtEl>
                                          <p:spTgt spid="1394">
                                            <p:txEl>
                                              <p:pRg end="1" st="1"/>
                                            </p:txEl>
                                          </p:spTgt>
                                        </p:tgtEl>
                                        <p:attrNameLst>
                                          <p:attrName>ppt_w</p:attrName>
                                        </p:attrNameLst>
                                      </p:cBhvr>
                                      <p:tavLst>
                                        <p:tav fmla="" tm="0">
                                          <p:val>
                                            <p:strVal val="0"/>
                                          </p:val>
                                        </p:tav>
                                        <p:tav fmla="" tm="100000">
                                          <p:val>
                                            <p:strVal val="#ppt_w"/>
                                          </p:val>
                                        </p:tav>
                                      </p:tavLst>
                                    </p:anim>
                                    <p:anim calcmode="lin" valueType="num">
                                      <p:cBhvr additive="base">
                                        <p:cTn dur="500"/>
                                        <p:tgtEl>
                                          <p:spTgt spid="1394">
                                            <p:txEl>
                                              <p:pRg end="1" st="1"/>
                                            </p:txEl>
                                          </p:spTgt>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4">
                                            <p:txEl>
                                              <p:pRg end="2" st="2"/>
                                            </p:txEl>
                                          </p:spTgt>
                                        </p:tgtEl>
                                        <p:attrNameLst>
                                          <p:attrName>style.visibility</p:attrName>
                                        </p:attrNameLst>
                                      </p:cBhvr>
                                      <p:to>
                                        <p:strVal val="visible"/>
                                      </p:to>
                                    </p:set>
                                    <p:anim calcmode="lin" valueType="num">
                                      <p:cBhvr additive="base">
                                        <p:cTn dur="500"/>
                                        <p:tgtEl>
                                          <p:spTgt spid="1394">
                                            <p:txEl>
                                              <p:pRg end="2" st="2"/>
                                            </p:txEl>
                                          </p:spTgt>
                                        </p:tgtEl>
                                        <p:attrNameLst>
                                          <p:attrName>ppt_w</p:attrName>
                                        </p:attrNameLst>
                                      </p:cBhvr>
                                      <p:tavLst>
                                        <p:tav fmla="" tm="0">
                                          <p:val>
                                            <p:strVal val="0"/>
                                          </p:val>
                                        </p:tav>
                                        <p:tav fmla="" tm="100000">
                                          <p:val>
                                            <p:strVal val="#ppt_w"/>
                                          </p:val>
                                        </p:tav>
                                      </p:tavLst>
                                    </p:anim>
                                    <p:anim calcmode="lin" valueType="num">
                                      <p:cBhvr additive="base">
                                        <p:cTn dur="500"/>
                                        <p:tgtEl>
                                          <p:spTgt spid="1394">
                                            <p:txEl>
                                              <p:pRg end="2" st="2"/>
                                            </p:txEl>
                                          </p:spTgt>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3">
                                            <p:txEl>
                                              <p:pRg end="0" st="0"/>
                                            </p:txEl>
                                          </p:spTgt>
                                        </p:tgtEl>
                                        <p:attrNameLst>
                                          <p:attrName>style.visibility</p:attrName>
                                        </p:attrNameLst>
                                      </p:cBhvr>
                                      <p:to>
                                        <p:strVal val="visible"/>
                                      </p:to>
                                    </p:set>
                                    <p:anim calcmode="lin" valueType="num">
                                      <p:cBhvr additive="base">
                                        <p:cTn dur="500"/>
                                        <p:tgtEl>
                                          <p:spTgt spid="1393">
                                            <p:txEl>
                                              <p:pRg end="0" st="0"/>
                                            </p:txEl>
                                          </p:spTgt>
                                        </p:tgtEl>
                                        <p:attrNameLst>
                                          <p:attrName>ppt_w</p:attrName>
                                        </p:attrNameLst>
                                      </p:cBhvr>
                                      <p:tavLst>
                                        <p:tav fmla="" tm="0">
                                          <p:val>
                                            <p:strVal val="0"/>
                                          </p:val>
                                        </p:tav>
                                        <p:tav fmla="" tm="100000">
                                          <p:val>
                                            <p:strVal val="#ppt_w"/>
                                          </p:val>
                                        </p:tav>
                                      </p:tavLst>
                                    </p:anim>
                                    <p:anim calcmode="lin" valueType="num">
                                      <p:cBhvr additive="base">
                                        <p:cTn dur="500"/>
                                        <p:tgtEl>
                                          <p:spTgt spid="1393">
                                            <p:txEl>
                                              <p:pRg end="0" st="0"/>
                                            </p:txEl>
                                          </p:spTgt>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3">
                                            <p:txEl>
                                              <p:pRg end="1" st="1"/>
                                            </p:txEl>
                                          </p:spTgt>
                                        </p:tgtEl>
                                        <p:attrNameLst>
                                          <p:attrName>style.visibility</p:attrName>
                                        </p:attrNameLst>
                                      </p:cBhvr>
                                      <p:to>
                                        <p:strVal val="visible"/>
                                      </p:to>
                                    </p:set>
                                    <p:anim calcmode="lin" valueType="num">
                                      <p:cBhvr additive="base">
                                        <p:cTn dur="500"/>
                                        <p:tgtEl>
                                          <p:spTgt spid="1393">
                                            <p:txEl>
                                              <p:pRg end="1" st="1"/>
                                            </p:txEl>
                                          </p:spTgt>
                                        </p:tgtEl>
                                        <p:attrNameLst>
                                          <p:attrName>ppt_w</p:attrName>
                                        </p:attrNameLst>
                                      </p:cBhvr>
                                      <p:tavLst>
                                        <p:tav fmla="" tm="0">
                                          <p:val>
                                            <p:strVal val="0"/>
                                          </p:val>
                                        </p:tav>
                                        <p:tav fmla="" tm="100000">
                                          <p:val>
                                            <p:strVal val="#ppt_w"/>
                                          </p:val>
                                        </p:tav>
                                      </p:tavLst>
                                    </p:anim>
                                    <p:anim calcmode="lin" valueType="num">
                                      <p:cBhvr additive="base">
                                        <p:cTn dur="500"/>
                                        <p:tgtEl>
                                          <p:spTgt spid="1393">
                                            <p:txEl>
                                              <p:pRg end="1" st="1"/>
                                            </p:txEl>
                                          </p:spTgt>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3">
                                            <p:txEl>
                                              <p:pRg end="2" st="2"/>
                                            </p:txEl>
                                          </p:spTgt>
                                        </p:tgtEl>
                                        <p:attrNameLst>
                                          <p:attrName>style.visibility</p:attrName>
                                        </p:attrNameLst>
                                      </p:cBhvr>
                                      <p:to>
                                        <p:strVal val="visible"/>
                                      </p:to>
                                    </p:set>
                                    <p:anim calcmode="lin" valueType="num">
                                      <p:cBhvr additive="base">
                                        <p:cTn dur="500"/>
                                        <p:tgtEl>
                                          <p:spTgt spid="1393">
                                            <p:txEl>
                                              <p:pRg end="2" st="2"/>
                                            </p:txEl>
                                          </p:spTgt>
                                        </p:tgtEl>
                                        <p:attrNameLst>
                                          <p:attrName>ppt_w</p:attrName>
                                        </p:attrNameLst>
                                      </p:cBhvr>
                                      <p:tavLst>
                                        <p:tav fmla="" tm="0">
                                          <p:val>
                                            <p:strVal val="0"/>
                                          </p:val>
                                        </p:tav>
                                        <p:tav fmla="" tm="100000">
                                          <p:val>
                                            <p:strVal val="#ppt_w"/>
                                          </p:val>
                                        </p:tav>
                                      </p:tavLst>
                                    </p:anim>
                                    <p:anim calcmode="lin" valueType="num">
                                      <p:cBhvr additive="base">
                                        <p:cTn dur="500"/>
                                        <p:tgtEl>
                                          <p:spTgt spid="1393">
                                            <p:txEl>
                                              <p:pRg end="2" st="2"/>
                                            </p:txEl>
                                          </p:spTgt>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400"/>
                                        </p:tgtEl>
                                        <p:attrNameLst>
                                          <p:attrName>style.visibility</p:attrName>
                                        </p:attrNameLst>
                                      </p:cBhvr>
                                      <p:to>
                                        <p:strVal val="visible"/>
                                      </p:to>
                                    </p:set>
                                    <p:anim calcmode="lin" valueType="num">
                                      <p:cBhvr additive="base">
                                        <p:cTn dur="500"/>
                                        <p:tgtEl>
                                          <p:spTgt spid="1400"/>
                                        </p:tgtEl>
                                        <p:attrNameLst>
                                          <p:attrName>ppt_w</p:attrName>
                                        </p:attrNameLst>
                                      </p:cBhvr>
                                      <p:tavLst>
                                        <p:tav fmla="" tm="0">
                                          <p:val>
                                            <p:strVal val="0"/>
                                          </p:val>
                                        </p:tav>
                                        <p:tav fmla="" tm="100000">
                                          <p:val>
                                            <p:strVal val="#ppt_w"/>
                                          </p:val>
                                        </p:tav>
                                      </p:tavLst>
                                    </p:anim>
                                    <p:anim calcmode="lin" valueType="num">
                                      <p:cBhvr additive="base">
                                        <p:cTn dur="500"/>
                                        <p:tgtEl>
                                          <p:spTgt spid="1400"/>
                                        </p:tgtEl>
                                        <p:attrNameLst>
                                          <p:attrName>ppt_h</p:attrName>
                                        </p:attrNameLst>
                                      </p:cBhvr>
                                      <p:tavLst>
                                        <p:tav fmla="" tm="0">
                                          <p:val>
                                            <p:strVal val="0"/>
                                          </p:val>
                                        </p:tav>
                                        <p:tav fmla="" tm="100000">
                                          <p:val>
                                            <p:strVal val="#ppt_h"/>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3" presetSubtype="16">
                                  <p:stCondLst>
                                    <p:cond delay="0"/>
                                  </p:stCondLst>
                                  <p:childTnLst>
                                    <p:set>
                                      <p:cBhvr>
                                        <p:cTn dur="1" fill="hold">
                                          <p:stCondLst>
                                            <p:cond delay="0"/>
                                          </p:stCondLst>
                                        </p:cTn>
                                        <p:tgtEl>
                                          <p:spTgt spid="1395"/>
                                        </p:tgtEl>
                                        <p:attrNameLst>
                                          <p:attrName>style.visibility</p:attrName>
                                        </p:attrNameLst>
                                      </p:cBhvr>
                                      <p:to>
                                        <p:strVal val="visible"/>
                                      </p:to>
                                    </p:set>
                                    <p:anim calcmode="lin" valueType="num">
                                      <p:cBhvr additive="base">
                                        <p:cTn dur="500"/>
                                        <p:tgtEl>
                                          <p:spTgt spid="1395"/>
                                        </p:tgtEl>
                                        <p:attrNameLst>
                                          <p:attrName>ppt_w</p:attrName>
                                        </p:attrNameLst>
                                      </p:cBhvr>
                                      <p:tavLst>
                                        <p:tav fmla="" tm="0">
                                          <p:val>
                                            <p:strVal val="0"/>
                                          </p:val>
                                        </p:tav>
                                        <p:tav fmla="" tm="100000">
                                          <p:val>
                                            <p:strVal val="#ppt_w"/>
                                          </p:val>
                                        </p:tav>
                                      </p:tavLst>
                                    </p:anim>
                                    <p:anim calcmode="lin" valueType="num">
                                      <p:cBhvr additive="base">
                                        <p:cTn dur="500"/>
                                        <p:tgtEl>
                                          <p:spTgt spid="139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alpha val="69803"/>
          </a:srgbClr>
        </a:solidFill>
      </p:bgPr>
    </p:bg>
    <p:spTree>
      <p:nvGrpSpPr>
        <p:cNvPr id="1404" name="Shape 1404"/>
        <p:cNvGrpSpPr/>
        <p:nvPr/>
      </p:nvGrpSpPr>
      <p:grpSpPr>
        <a:xfrm>
          <a:off x="0" y="0"/>
          <a:ext cx="0" cy="0"/>
          <a:chOff x="0" y="0"/>
          <a:chExt cx="0" cy="0"/>
        </a:xfrm>
      </p:grpSpPr>
      <p:pic>
        <p:nvPicPr>
          <p:cNvPr descr="Hình ảnh Minh Họa Vector Bóng đèn Và Não Với Thiết Kế Dễ Thương Phù Hợp Với  ý Tưởng Minh Họa, Clipart Dễ Thương, ý Tưởng, Bóng đèn Tròn Vector và PNG" id="1405" name="Google Shape;1405;p21"/>
          <p:cNvPicPr preferRelativeResize="0"/>
          <p:nvPr/>
        </p:nvPicPr>
        <p:blipFill rotWithShape="1">
          <a:blip r:embed="rId3">
            <a:alphaModFix/>
          </a:blip>
          <a:srcRect b="0" l="0" r="0" t="0"/>
          <a:stretch/>
        </p:blipFill>
        <p:spPr>
          <a:xfrm>
            <a:off x="427164" y="427165"/>
            <a:ext cx="1237044" cy="1237044"/>
          </a:xfrm>
          <a:prstGeom prst="flowChartConnector">
            <a:avLst/>
          </a:prstGeom>
          <a:noFill/>
          <a:ln>
            <a:noFill/>
          </a:ln>
        </p:spPr>
      </p:pic>
      <p:sp>
        <p:nvSpPr>
          <p:cNvPr id="1406" name="Google Shape;1406;p21"/>
          <p:cNvSpPr txBox="1"/>
          <p:nvPr/>
        </p:nvSpPr>
        <p:spPr>
          <a:xfrm>
            <a:off x="223441" y="1563624"/>
            <a:ext cx="177250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Luyện tập </a:t>
            </a:r>
            <a:endParaRPr b="1" sz="2800">
              <a:solidFill>
                <a:schemeClr val="dk1"/>
              </a:solidFill>
              <a:latin typeface="Arial"/>
              <a:ea typeface="Arial"/>
              <a:cs typeface="Arial"/>
              <a:sym typeface="Arial"/>
            </a:endParaRPr>
          </a:p>
        </p:txBody>
      </p:sp>
      <p:sp>
        <p:nvSpPr>
          <p:cNvPr id="1407" name="Google Shape;1407;p21"/>
          <p:cNvSpPr/>
          <p:nvPr/>
        </p:nvSpPr>
        <p:spPr>
          <a:xfrm>
            <a:off x="2199670" y="281742"/>
            <a:ext cx="8769096" cy="2155972"/>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408" name="Google Shape;1408;p21"/>
          <p:cNvSpPr/>
          <p:nvPr/>
        </p:nvSpPr>
        <p:spPr>
          <a:xfrm>
            <a:off x="2531409" y="427165"/>
            <a:ext cx="8295087" cy="1865126"/>
          </a:xfrm>
          <a:prstGeom prst="rect">
            <a:avLst/>
          </a:prstGeom>
          <a:noFill/>
          <a:ln>
            <a:noFill/>
          </a:ln>
        </p:spPr>
        <p:txBody>
          <a:bodyPr anchorCtr="0" anchor="t" bIns="45700" lIns="91425" spcFirstLastPara="1" rIns="91425" wrap="square" tIns="45700">
            <a:spAutoFit/>
          </a:bodyPr>
          <a:lstStyle/>
          <a:p>
            <a:pPr indent="0" lvl="0" marL="0" marR="0" rtl="0" algn="just">
              <a:lnSpc>
                <a:spcPct val="120000"/>
              </a:lnSpc>
              <a:spcBef>
                <a:spcPts val="0"/>
              </a:spcBef>
              <a:spcAft>
                <a:spcPts val="0"/>
              </a:spcAft>
              <a:buNone/>
            </a:pPr>
            <a:r>
              <a:rPr lang="en-US" sz="2400">
                <a:solidFill>
                  <a:srgbClr val="000000"/>
                </a:solidFill>
                <a:latin typeface="Times New Roman"/>
                <a:ea typeface="Times New Roman"/>
                <a:cs typeface="Times New Roman"/>
                <a:sym typeface="Times New Roman"/>
              </a:rPr>
              <a:t>Căn cứ vào bảng điều khiển trong Hình 13.3, mô tả các thao tác để thực hiện một số yêu cầu sau đây:</a:t>
            </a:r>
            <a:endParaRPr sz="2400">
              <a:solidFill>
                <a:schemeClr val="dk1"/>
              </a:solidFill>
              <a:latin typeface="Times New Roman"/>
              <a:ea typeface="Times New Roman"/>
              <a:cs typeface="Times New Roman"/>
              <a:sym typeface="Times New Roman"/>
            </a:endParaRPr>
          </a:p>
          <a:p>
            <a:pPr indent="0" lvl="0" marL="0" marR="0" rtl="0" algn="just">
              <a:lnSpc>
                <a:spcPct val="120000"/>
              </a:lnSpc>
              <a:spcBef>
                <a:spcPts val="0"/>
              </a:spcBef>
              <a:spcAft>
                <a:spcPts val="0"/>
              </a:spcAft>
              <a:buNone/>
            </a:pPr>
            <a:r>
              <a:rPr lang="en-US" sz="2400">
                <a:solidFill>
                  <a:srgbClr val="000000"/>
                </a:solidFill>
                <a:latin typeface="Times New Roman"/>
                <a:ea typeface="Times New Roman"/>
                <a:cs typeface="Times New Roman"/>
                <a:sym typeface="Times New Roman"/>
              </a:rPr>
              <a:t>- Bật, tắt bếp			- Tăng, giảm nhiệt độ</a:t>
            </a:r>
            <a:endParaRPr sz="2400">
              <a:solidFill>
                <a:srgbClr val="000000"/>
              </a:solidFill>
              <a:latin typeface="Times New Roman"/>
              <a:ea typeface="Times New Roman"/>
              <a:cs typeface="Times New Roman"/>
              <a:sym typeface="Times New Roman"/>
            </a:endParaRPr>
          </a:p>
          <a:p>
            <a:pPr indent="0" lvl="0" marL="0" marR="0" rtl="0" algn="just">
              <a:lnSpc>
                <a:spcPct val="120000"/>
              </a:lnSpc>
              <a:spcBef>
                <a:spcPts val="0"/>
              </a:spcBef>
              <a:spcAft>
                <a:spcPts val="0"/>
              </a:spcAft>
              <a:buNone/>
            </a:pPr>
            <a:r>
              <a:rPr lang="en-US" sz="2400">
                <a:solidFill>
                  <a:srgbClr val="000000"/>
                </a:solidFill>
                <a:latin typeface="Times New Roman"/>
                <a:ea typeface="Times New Roman"/>
                <a:cs typeface="Times New Roman"/>
                <a:sym typeface="Times New Roman"/>
              </a:rPr>
              <a:t>- Nấu lẩu			- Hẹn giờ</a:t>
            </a:r>
            <a:endParaRPr sz="2400">
              <a:solidFill>
                <a:srgbClr val="000000"/>
              </a:solidFill>
              <a:latin typeface="Times New Roman"/>
              <a:ea typeface="Times New Roman"/>
              <a:cs typeface="Times New Roman"/>
              <a:sym typeface="Times New Roman"/>
            </a:endParaRPr>
          </a:p>
        </p:txBody>
      </p:sp>
      <p:pic>
        <p:nvPicPr>
          <p:cNvPr id="1409" name="Google Shape;1409;p21"/>
          <p:cNvPicPr preferRelativeResize="0"/>
          <p:nvPr/>
        </p:nvPicPr>
        <p:blipFill rotWithShape="1">
          <a:blip r:embed="rId4">
            <a:alphaModFix/>
          </a:blip>
          <a:srcRect b="0" l="0" r="0" t="0"/>
          <a:stretch/>
        </p:blipFill>
        <p:spPr>
          <a:xfrm>
            <a:off x="3005328" y="2830804"/>
            <a:ext cx="7440198" cy="3307944"/>
          </a:xfrm>
          <a:prstGeom prst="rect">
            <a:avLst/>
          </a:prstGeom>
          <a:noFill/>
          <a:ln>
            <a:noFill/>
          </a:ln>
        </p:spPr>
      </p:pic>
      <p:sp>
        <p:nvSpPr>
          <p:cNvPr id="1410" name="Google Shape;1410;p21"/>
          <p:cNvSpPr txBox="1"/>
          <p:nvPr/>
        </p:nvSpPr>
        <p:spPr>
          <a:xfrm>
            <a:off x="4206241" y="6284171"/>
            <a:ext cx="5559552" cy="473075"/>
          </a:xfrm>
          <a:prstGeom prst="rect">
            <a:avLst/>
          </a:prstGeom>
          <a:noFill/>
          <a:ln>
            <a:noFill/>
          </a:ln>
        </p:spPr>
        <p:txBody>
          <a:bodyPr anchorCtr="0" anchor="ctr" bIns="0" lIns="0" spcFirstLastPara="1" rIns="0" wrap="square" tIns="0">
            <a:noAutofit/>
          </a:bodyPr>
          <a:lstStyle/>
          <a:p>
            <a:pPr indent="0" lvl="0" marL="0" marR="0" rtl="0" algn="l">
              <a:lnSpc>
                <a:spcPct val="115000"/>
              </a:lnSpc>
              <a:spcBef>
                <a:spcPts val="0"/>
              </a:spcBef>
              <a:spcAft>
                <a:spcPts val="0"/>
              </a:spcAft>
              <a:buClr>
                <a:schemeClr val="dk1"/>
              </a:buClr>
              <a:buSzPts val="1100"/>
              <a:buFont typeface="Fira Sans"/>
              <a:buNone/>
            </a:pPr>
            <a:r>
              <a:rPr b="0" i="1" lang="en-US" sz="2800" u="none" cap="none" strike="noStrike">
                <a:solidFill>
                  <a:schemeClr val="dk2"/>
                </a:solidFill>
                <a:latin typeface="Arial"/>
                <a:ea typeface="Arial"/>
                <a:cs typeface="Arial"/>
                <a:sym typeface="Arial"/>
              </a:rPr>
              <a:t>H13.3. Bảng điều khiển của bếp điện </a:t>
            </a:r>
            <a:endParaRPr b="0" i="1" sz="2800" u="none" cap="none" strike="noStrike">
              <a:solidFill>
                <a:schemeClr val="dk2"/>
              </a:solidFill>
              <a:latin typeface="Arial"/>
              <a:ea typeface="Arial"/>
              <a:cs typeface="Arial"/>
              <a:sym typeface="Arial"/>
            </a:endParaRPr>
          </a:p>
        </p:txBody>
      </p:sp>
    </p:spTree>
  </p:cSld>
  <p:clrMapOvr>
    <a:masterClrMapping/>
  </p:clrMapOvr>
  <p:transition spd="slow">
    <p:push/>
  </p:transition>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414" name="Shape 1414"/>
        <p:cNvGrpSpPr/>
        <p:nvPr/>
      </p:nvGrpSpPr>
      <p:grpSpPr>
        <a:xfrm>
          <a:off x="0" y="0"/>
          <a:ext cx="0" cy="0"/>
          <a:chOff x="0" y="0"/>
          <a:chExt cx="0" cy="0"/>
        </a:xfrm>
      </p:grpSpPr>
      <p:sp>
        <p:nvSpPr>
          <p:cNvPr id="1415" name="Google Shape;1415;p22"/>
          <p:cNvSpPr/>
          <p:nvPr/>
        </p:nvSpPr>
        <p:spPr>
          <a:xfrm>
            <a:off x="2773557" y="2372908"/>
            <a:ext cx="7924880" cy="2505301"/>
          </a:xfrm>
          <a:prstGeom prst="rect">
            <a:avLst/>
          </a:prstGeom>
          <a:noFill/>
          <a:ln>
            <a:noFill/>
          </a:ln>
        </p:spPr>
        <p:txBody>
          <a:bodyPr anchorCtr="0" anchor="t" bIns="45700" lIns="91425" spcFirstLastPara="1" rIns="91425" wrap="square" tIns="45700">
            <a:spAutoFit/>
          </a:bodyPr>
          <a:lstStyle/>
          <a:p>
            <a:pPr indent="0" lvl="0" marL="0" marR="0" rtl="0" algn="just">
              <a:lnSpc>
                <a:spcPct val="120000"/>
              </a:lnSpc>
              <a:spcBef>
                <a:spcPts val="0"/>
              </a:spcBef>
              <a:spcAft>
                <a:spcPts val="0"/>
              </a:spcAft>
              <a:buNone/>
            </a:pPr>
            <a:r>
              <a:rPr lang="en-US" sz="2800">
                <a:solidFill>
                  <a:schemeClr val="dk1"/>
                </a:solidFill>
                <a:latin typeface="Times New Roman"/>
                <a:ea typeface="Times New Roman"/>
                <a:cs typeface="Times New Roman"/>
                <a:sym typeface="Times New Roman"/>
              </a:rPr>
              <a:t>- Đặt bếp ở nơi khô ráo, thoáng mát.</a:t>
            </a:r>
            <a:endParaRPr/>
          </a:p>
          <a:p>
            <a:pPr indent="0" lvl="0" marL="0" marR="0" rtl="0" algn="just">
              <a:lnSpc>
                <a:spcPct val="120000"/>
              </a:lnSpc>
              <a:spcBef>
                <a:spcPts val="0"/>
              </a:spcBef>
              <a:spcAft>
                <a:spcPts val="0"/>
              </a:spcAft>
              <a:buNone/>
            </a:pPr>
            <a:r>
              <a:rPr lang="en-US" sz="2800">
                <a:solidFill>
                  <a:schemeClr val="dk1"/>
                </a:solidFill>
                <a:latin typeface="Times New Roman"/>
                <a:ea typeface="Times New Roman"/>
                <a:cs typeface="Times New Roman"/>
                <a:sym typeface="Times New Roman"/>
              </a:rPr>
              <a:t>- Không được chạm tay lên bề mặt bếp khi đang nấu hoặc vừa nấu xong.</a:t>
            </a:r>
            <a:endParaRPr/>
          </a:p>
          <a:p>
            <a:pPr indent="0" lvl="0" marL="0" marR="0" rtl="0" algn="l">
              <a:spcBef>
                <a:spcPts val="0"/>
              </a:spcBef>
              <a:spcAft>
                <a:spcPts val="0"/>
              </a:spcAft>
              <a:buNone/>
            </a:pPr>
            <a:r>
              <a:rPr lang="en-US" sz="2800">
                <a:solidFill>
                  <a:schemeClr val="dk1"/>
                </a:solidFill>
                <a:latin typeface="Times New Roman"/>
                <a:ea typeface="Times New Roman"/>
                <a:cs typeface="Times New Roman"/>
                <a:sym typeface="Times New Roman"/>
              </a:rPr>
              <a:t>-  Khi vệ sinh mặt bếp, cần sử dụng khăn mềm và chất tẩy rửa phù hợp.</a:t>
            </a:r>
            <a:endParaRPr sz="2800">
              <a:solidFill>
                <a:schemeClr val="dk1"/>
              </a:solidFill>
              <a:latin typeface="Times New Roman"/>
              <a:ea typeface="Times New Roman"/>
              <a:cs typeface="Times New Roman"/>
              <a:sym typeface="Times New Roman"/>
            </a:endParaRPr>
          </a:p>
        </p:txBody>
      </p:sp>
      <p:sp>
        <p:nvSpPr>
          <p:cNvPr id="1416" name="Google Shape;1416;p22"/>
          <p:cNvSpPr txBox="1"/>
          <p:nvPr>
            <p:ph type="title"/>
          </p:nvPr>
        </p:nvSpPr>
        <p:spPr>
          <a:xfrm>
            <a:off x="1388054" y="1757504"/>
            <a:ext cx="7654000" cy="497600"/>
          </a:xfrm>
          <a:prstGeom prst="rect">
            <a:avLst/>
          </a:prstGeom>
          <a:noFill/>
          <a:ln>
            <a:noFill/>
          </a:ln>
        </p:spPr>
        <p:txBody>
          <a:bodyPr anchorCtr="0" anchor="ctr" bIns="121900" lIns="121900" spcFirstLastPara="1" rIns="121900" wrap="square" tIns="121900">
            <a:noAutofit/>
          </a:bodyPr>
          <a:lstStyle/>
          <a:p>
            <a:pPr indent="0" lvl="0" marL="0" rtl="0" algn="r">
              <a:lnSpc>
                <a:spcPct val="100000"/>
              </a:lnSpc>
              <a:spcBef>
                <a:spcPts val="0"/>
              </a:spcBef>
              <a:spcAft>
                <a:spcPts val="0"/>
              </a:spcAft>
              <a:buSzPts val="3600"/>
              <a:buNone/>
            </a:pPr>
            <a:r>
              <a:rPr b="1" i="1" lang="en-US" sz="4400">
                <a:latin typeface="Arial"/>
                <a:ea typeface="Arial"/>
                <a:cs typeface="Arial"/>
                <a:sym typeface="Arial"/>
              </a:rPr>
              <a:t>b) Một số lưu ý khi sử dụng </a:t>
            </a:r>
            <a:endParaRPr b="1" i="1" sz="4400">
              <a:latin typeface="Arial"/>
              <a:ea typeface="Arial"/>
              <a:cs typeface="Arial"/>
              <a:sym typeface="Arial"/>
            </a:endParaRPr>
          </a:p>
        </p:txBody>
      </p:sp>
      <p:pic>
        <p:nvPicPr>
          <p:cNvPr descr="Vài lưu ý hiện tượng xã hội gần đây | Văn Thơ Công Giáo" id="1417" name="Google Shape;1417;p22"/>
          <p:cNvPicPr preferRelativeResize="0"/>
          <p:nvPr/>
        </p:nvPicPr>
        <p:blipFill rotWithShape="1">
          <a:blip r:embed="rId3">
            <a:alphaModFix/>
          </a:blip>
          <a:srcRect b="0" l="0" r="0" t="0"/>
          <a:stretch/>
        </p:blipFill>
        <p:spPr>
          <a:xfrm rot="-489967">
            <a:off x="616741" y="1772453"/>
            <a:ext cx="2018495" cy="2091666"/>
          </a:xfrm>
          <a:prstGeom prst="rect">
            <a:avLst/>
          </a:prstGeom>
          <a:noFill/>
          <a:ln>
            <a:noFill/>
          </a:ln>
        </p:spPr>
      </p:pic>
    </p:spTree>
  </p:cSld>
  <p:clrMapOvr>
    <a:masterClrMapping/>
  </p:clrMapOvr>
  <p:transition spd="slow" p14:dur="1500">
    <p:split orient="vert"/>
  </p:transition>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421" name="Shape 1421"/>
        <p:cNvGrpSpPr/>
        <p:nvPr/>
      </p:nvGrpSpPr>
      <p:grpSpPr>
        <a:xfrm>
          <a:off x="0" y="0"/>
          <a:ext cx="0" cy="0"/>
          <a:chOff x="0" y="0"/>
          <a:chExt cx="0" cy="0"/>
        </a:xfrm>
      </p:grpSpPr>
      <p:pic>
        <p:nvPicPr>
          <p:cNvPr id="1422" name="Google Shape;1422;p23"/>
          <p:cNvPicPr preferRelativeResize="0"/>
          <p:nvPr/>
        </p:nvPicPr>
        <p:blipFill rotWithShape="1">
          <a:blip r:embed="rId3">
            <a:alphaModFix/>
          </a:blip>
          <a:srcRect b="0" l="0" r="0" t="0"/>
          <a:stretch/>
        </p:blipFill>
        <p:spPr>
          <a:xfrm>
            <a:off x="6423102" y="2285999"/>
            <a:ext cx="5191824" cy="4449337"/>
          </a:xfrm>
          <a:prstGeom prst="roundRect">
            <a:avLst>
              <a:gd fmla="val 16667" name="adj"/>
            </a:avLst>
          </a:prstGeom>
          <a:noFill/>
          <a:ln>
            <a:noFill/>
          </a:ln>
        </p:spPr>
      </p:pic>
      <p:sp>
        <p:nvSpPr>
          <p:cNvPr id="1423" name="Google Shape;1423;p23"/>
          <p:cNvSpPr/>
          <p:nvPr/>
        </p:nvSpPr>
        <p:spPr>
          <a:xfrm>
            <a:off x="411937" y="245325"/>
            <a:ext cx="5711940" cy="3306337"/>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l">
              <a:lnSpc>
                <a:spcPct val="125000"/>
              </a:lnSpc>
              <a:spcBef>
                <a:spcPts val="0"/>
              </a:spcBef>
              <a:spcAft>
                <a:spcPts val="0"/>
              </a:spcAft>
              <a:buNone/>
            </a:pPr>
            <a:r>
              <a:rPr b="1" lang="en-US" sz="2400">
                <a:solidFill>
                  <a:schemeClr val="dk1"/>
                </a:solidFill>
                <a:latin typeface="Times New Roman"/>
                <a:ea typeface="Times New Roman"/>
                <a:cs typeface="Times New Roman"/>
                <a:sym typeface="Times New Roman"/>
              </a:rPr>
              <a:t>*Kỹ sư điện</a:t>
            </a:r>
            <a:endParaRPr b="1" sz="2400">
              <a:solidFill>
                <a:schemeClr val="dk1"/>
              </a:solidFill>
              <a:latin typeface="Times New Roman"/>
              <a:ea typeface="Times New Roman"/>
              <a:cs typeface="Times New Roman"/>
              <a:sym typeface="Times New Roman"/>
            </a:endParaRPr>
          </a:p>
          <a:p>
            <a:pPr indent="0" lvl="0" marL="0" marR="0" rtl="0" algn="just">
              <a:lnSpc>
                <a:spcPct val="125000"/>
              </a:lnSpc>
              <a:spcBef>
                <a:spcPts val="0"/>
              </a:spcBef>
              <a:spcAft>
                <a:spcPts val="0"/>
              </a:spcAft>
              <a:buNone/>
            </a:pPr>
            <a:r>
              <a:rPr lang="en-US" sz="2400">
                <a:solidFill>
                  <a:schemeClr val="dk1"/>
                </a:solidFill>
                <a:latin typeface="Times New Roman"/>
                <a:ea typeface="Times New Roman"/>
                <a:cs typeface="Times New Roman"/>
                <a:sym typeface="Times New Roman"/>
              </a:rPr>
              <a:t>- Kĩ sư điện là người tốt nghiệp chuyên ngành điện tại trường đại học. </a:t>
            </a:r>
            <a:endParaRPr/>
          </a:p>
          <a:p>
            <a:pPr indent="0" lvl="0" marL="0" marR="0" rtl="0" algn="just">
              <a:lnSpc>
                <a:spcPct val="125000"/>
              </a:lnSpc>
              <a:spcBef>
                <a:spcPts val="0"/>
              </a:spcBef>
              <a:spcAft>
                <a:spcPts val="0"/>
              </a:spcAft>
              <a:buNone/>
            </a:pPr>
            <a:r>
              <a:rPr lang="en-US" sz="2400">
                <a:solidFill>
                  <a:schemeClr val="dk1"/>
                </a:solidFill>
                <a:latin typeface="Times New Roman"/>
                <a:ea typeface="Times New Roman"/>
                <a:cs typeface="Times New Roman"/>
                <a:sym typeface="Times New Roman"/>
              </a:rPr>
              <a:t>- Công việc chính của người kĩ sư điện là xây dựng, thiết kế, thử nghiệm, giám sát và phát triển các hệ thống điện</a:t>
            </a:r>
            <a:endParaRPr sz="2400">
              <a:solidFill>
                <a:schemeClr val="dk1"/>
              </a:solidFill>
              <a:latin typeface="Times New Roman"/>
              <a:ea typeface="Times New Roman"/>
              <a:cs typeface="Times New Roman"/>
              <a:sym typeface="Times New Roman"/>
            </a:endParaRPr>
          </a:p>
        </p:txBody>
      </p:sp>
      <p:pic>
        <p:nvPicPr>
          <p:cNvPr id="1424" name="Google Shape;1424;p23"/>
          <p:cNvPicPr preferRelativeResize="0"/>
          <p:nvPr/>
        </p:nvPicPr>
        <p:blipFill rotWithShape="1">
          <a:blip r:embed="rId4">
            <a:alphaModFix/>
          </a:blip>
          <a:srcRect b="0" l="0" r="0" t="0"/>
          <a:stretch/>
        </p:blipFill>
        <p:spPr>
          <a:xfrm rot="-5400000">
            <a:off x="4108269" y="3833205"/>
            <a:ext cx="2001643" cy="2029573"/>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22"/>
                                        </p:tgtEl>
                                        <p:attrNameLst>
                                          <p:attrName>style.visibility</p:attrName>
                                        </p:attrNameLst>
                                      </p:cBhvr>
                                      <p:to>
                                        <p:strVal val="visible"/>
                                      </p:to>
                                    </p:set>
                                    <p:animEffect filter="fade" transition="in">
                                      <p:cBhvr>
                                        <p:cTn dur="500"/>
                                        <p:tgtEl>
                                          <p:spTgt spid="14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24"/>
                                        </p:tgtEl>
                                        <p:attrNameLst>
                                          <p:attrName>style.visibility</p:attrName>
                                        </p:attrNameLst>
                                      </p:cBhvr>
                                      <p:to>
                                        <p:strVal val="visible"/>
                                      </p:to>
                                    </p:set>
                                    <p:animEffect filter="fade" transition="in">
                                      <p:cBhvr>
                                        <p:cTn dur="500"/>
                                        <p:tgtEl>
                                          <p:spTgt spid="1424"/>
                                        </p:tgtEl>
                                      </p:cBhvr>
                                    </p:animEffect>
                                  </p:childTnLst>
                                </p:cTn>
                              </p:par>
                              <p:par>
                                <p:cTn fill="hold" nodeType="withEffect" presetClass="entr" presetID="10" presetSubtype="0">
                                  <p:stCondLst>
                                    <p:cond delay="0"/>
                                  </p:stCondLst>
                                  <p:childTnLst>
                                    <p:set>
                                      <p:cBhvr>
                                        <p:cTn dur="1" fill="hold">
                                          <p:stCondLst>
                                            <p:cond delay="0"/>
                                          </p:stCondLst>
                                        </p:cTn>
                                        <p:tgtEl>
                                          <p:spTgt spid="1423"/>
                                        </p:tgtEl>
                                        <p:attrNameLst>
                                          <p:attrName>style.visibility</p:attrName>
                                        </p:attrNameLst>
                                      </p:cBhvr>
                                      <p:to>
                                        <p:strVal val="visible"/>
                                      </p:to>
                                    </p:set>
                                    <p:animEffect filter="fade" transition="in">
                                      <p:cBhvr>
                                        <p:cTn dur="500"/>
                                        <p:tgtEl>
                                          <p:spTgt spid="14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428" name="Shape 1428"/>
        <p:cNvGrpSpPr/>
        <p:nvPr/>
      </p:nvGrpSpPr>
      <p:grpSpPr>
        <a:xfrm>
          <a:off x="0" y="0"/>
          <a:ext cx="0" cy="0"/>
          <a:chOff x="0" y="0"/>
          <a:chExt cx="0" cy="0"/>
        </a:xfrm>
      </p:grpSpPr>
      <p:grpSp>
        <p:nvGrpSpPr>
          <p:cNvPr id="1429" name="Google Shape;1429;p24"/>
          <p:cNvGrpSpPr/>
          <p:nvPr/>
        </p:nvGrpSpPr>
        <p:grpSpPr>
          <a:xfrm>
            <a:off x="110970" y="-1"/>
            <a:ext cx="1840493" cy="1996069"/>
            <a:chOff x="278238" y="0"/>
            <a:chExt cx="2180063" cy="2180063"/>
          </a:xfrm>
        </p:grpSpPr>
        <p:sp>
          <p:nvSpPr>
            <p:cNvPr id="1430" name="Google Shape;1430;p24"/>
            <p:cNvSpPr/>
            <p:nvPr/>
          </p:nvSpPr>
          <p:spPr>
            <a:xfrm>
              <a:off x="278238" y="167268"/>
              <a:ext cx="2180063" cy="1851103"/>
            </a:xfrm>
            <a:prstGeom prst="flowChartConnector">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Arial"/>
                <a:ea typeface="Arial"/>
                <a:cs typeface="Arial"/>
                <a:sym typeface="Arial"/>
              </a:endParaRPr>
            </a:p>
          </p:txBody>
        </p:sp>
        <p:pic>
          <p:nvPicPr>
            <p:cNvPr descr="Trẻ Em, Học Tập, Học Bài, Giáo Dục, Mầm Non, Tải hình PNG 111 -  Free.Vector6.com" id="1431" name="Google Shape;1431;p24"/>
            <p:cNvPicPr preferRelativeResize="0"/>
            <p:nvPr/>
          </p:nvPicPr>
          <p:blipFill rotWithShape="1">
            <a:blip r:embed="rId3">
              <a:alphaModFix/>
            </a:blip>
            <a:srcRect b="0" l="0" r="0" t="0"/>
            <a:stretch/>
          </p:blipFill>
          <p:spPr>
            <a:xfrm>
              <a:off x="278238" y="0"/>
              <a:ext cx="2180063" cy="2180063"/>
            </a:xfrm>
            <a:prstGeom prst="flowChartConnector">
              <a:avLst/>
            </a:prstGeom>
            <a:noFill/>
            <a:ln>
              <a:noFill/>
            </a:ln>
          </p:spPr>
        </p:pic>
      </p:grpSp>
      <p:sp>
        <p:nvSpPr>
          <p:cNvPr id="1432" name="Google Shape;1432;p24"/>
          <p:cNvSpPr txBox="1"/>
          <p:nvPr/>
        </p:nvSpPr>
        <p:spPr>
          <a:xfrm>
            <a:off x="184367" y="1808481"/>
            <a:ext cx="180649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Vận dụng </a:t>
            </a:r>
            <a:endParaRPr b="1" sz="2800">
              <a:solidFill>
                <a:schemeClr val="dk1"/>
              </a:solidFill>
              <a:latin typeface="Arial"/>
              <a:ea typeface="Arial"/>
              <a:cs typeface="Arial"/>
              <a:sym typeface="Arial"/>
            </a:endParaRPr>
          </a:p>
        </p:txBody>
      </p:sp>
      <p:sp>
        <p:nvSpPr>
          <p:cNvPr id="1433" name="Google Shape;1433;p24"/>
          <p:cNvSpPr/>
          <p:nvPr/>
        </p:nvSpPr>
        <p:spPr>
          <a:xfrm>
            <a:off x="2517660" y="247785"/>
            <a:ext cx="8328211" cy="1748284"/>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l">
              <a:lnSpc>
                <a:spcPct val="120000"/>
              </a:lnSpc>
              <a:spcBef>
                <a:spcPts val="0"/>
              </a:spcBef>
              <a:spcAft>
                <a:spcPts val="0"/>
              </a:spcAft>
              <a:buNone/>
            </a:pPr>
            <a:r>
              <a:rPr lang="en-US" sz="2800">
                <a:solidFill>
                  <a:schemeClr val="dk1"/>
                </a:solidFill>
                <a:latin typeface="Times New Roman"/>
                <a:ea typeface="Times New Roman"/>
                <a:cs typeface="Times New Roman"/>
                <a:sym typeface="Times New Roman"/>
              </a:rPr>
              <a:t>Đánh dấu X vào ô có phát biểu đúng. </a:t>
            </a:r>
            <a:endParaRPr/>
          </a:p>
          <a:p>
            <a:pPr indent="0" lvl="0" marL="0" marR="0" rtl="0" algn="l">
              <a:lnSpc>
                <a:spcPct val="120000"/>
              </a:lnSpc>
              <a:spcBef>
                <a:spcPts val="0"/>
              </a:spcBef>
              <a:spcAft>
                <a:spcPts val="0"/>
              </a:spcAft>
              <a:buNone/>
            </a:pPr>
            <a:r>
              <a:rPr lang="en-US" sz="2800">
                <a:solidFill>
                  <a:schemeClr val="dk1"/>
                </a:solidFill>
                <a:latin typeface="Times New Roman"/>
                <a:ea typeface="Times New Roman"/>
                <a:cs typeface="Times New Roman"/>
                <a:sym typeface="Times New Roman"/>
              </a:rPr>
              <a:t>So với bếp gas và bếp củi, bếp hồng ngoại có rất nhiều ưu điểm:  </a:t>
            </a:r>
            <a:endParaRPr sz="2800">
              <a:solidFill>
                <a:schemeClr val="dk1"/>
              </a:solidFill>
              <a:latin typeface="Times New Roman"/>
              <a:ea typeface="Times New Roman"/>
              <a:cs typeface="Times New Roman"/>
              <a:sym typeface="Times New Roman"/>
            </a:endParaRPr>
          </a:p>
        </p:txBody>
      </p:sp>
      <p:sp>
        <p:nvSpPr>
          <p:cNvPr id="1434" name="Google Shape;1434;p24"/>
          <p:cNvSpPr/>
          <p:nvPr/>
        </p:nvSpPr>
        <p:spPr>
          <a:xfrm>
            <a:off x="3749040" y="2529840"/>
            <a:ext cx="441960" cy="472440"/>
          </a:xfrm>
          <a:prstGeom prst="rect">
            <a:avLst/>
          </a:prstGeom>
          <a:solidFill>
            <a:schemeClr val="accent3"/>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rgbClr val="FF0000"/>
                </a:solidFill>
                <a:latin typeface="Times New Roman"/>
                <a:ea typeface="Times New Roman"/>
                <a:cs typeface="Times New Roman"/>
                <a:sym typeface="Times New Roman"/>
              </a:rPr>
              <a:t>x</a:t>
            </a:r>
            <a:endParaRPr b="1" sz="2800">
              <a:solidFill>
                <a:srgbClr val="FF0000"/>
              </a:solidFill>
              <a:latin typeface="Times New Roman"/>
              <a:ea typeface="Times New Roman"/>
              <a:cs typeface="Times New Roman"/>
              <a:sym typeface="Times New Roman"/>
            </a:endParaRPr>
          </a:p>
        </p:txBody>
      </p:sp>
      <p:sp>
        <p:nvSpPr>
          <p:cNvPr id="1435" name="Google Shape;1435;p24"/>
          <p:cNvSpPr txBox="1"/>
          <p:nvPr/>
        </p:nvSpPr>
        <p:spPr>
          <a:xfrm>
            <a:off x="4389120" y="2179301"/>
            <a:ext cx="6614160" cy="4269887"/>
          </a:xfrm>
          <a:prstGeom prst="rect">
            <a:avLst/>
          </a:prstGeom>
          <a:noFill/>
          <a:ln>
            <a:noFill/>
          </a:ln>
        </p:spPr>
        <p:txBody>
          <a:bodyPr anchorCtr="0" anchor="t" bIns="45700" lIns="91425" spcFirstLastPara="1" rIns="91425" wrap="square" tIns="45700">
            <a:spAutoFit/>
          </a:bodyPr>
          <a:lstStyle/>
          <a:p>
            <a:pPr indent="-342900" lvl="0" marL="342900" marR="0" rtl="0" algn="l">
              <a:lnSpc>
                <a:spcPct val="200000"/>
              </a:lnSpc>
              <a:spcBef>
                <a:spcPts val="0"/>
              </a:spcBef>
              <a:spcAft>
                <a:spcPts val="0"/>
              </a:spcAft>
              <a:buClr>
                <a:schemeClr val="dk1"/>
              </a:buClr>
              <a:buSzPts val="2800"/>
              <a:buFont typeface="Arial"/>
              <a:buAutoNum type="arabicPeriod"/>
            </a:pPr>
            <a:r>
              <a:rPr lang="en-US" sz="2800">
                <a:solidFill>
                  <a:schemeClr val="dk1"/>
                </a:solidFill>
                <a:latin typeface="Arial"/>
                <a:ea typeface="Arial"/>
                <a:cs typeface="Arial"/>
                <a:sym typeface="Arial"/>
              </a:rPr>
              <a:t>Tiết kiệm điện, tiết kiệm thời gian nấu </a:t>
            </a:r>
            <a:endParaRPr/>
          </a:p>
          <a:p>
            <a:pPr indent="-342900" lvl="0" marL="342900" marR="0" rtl="0" algn="l">
              <a:lnSpc>
                <a:spcPct val="200000"/>
              </a:lnSpc>
              <a:spcBef>
                <a:spcPts val="0"/>
              </a:spcBef>
              <a:spcAft>
                <a:spcPts val="0"/>
              </a:spcAft>
              <a:buClr>
                <a:schemeClr val="dk1"/>
              </a:buClr>
              <a:buSzPts val="2800"/>
              <a:buFont typeface="Arial"/>
              <a:buAutoNum type="arabicPeriod"/>
            </a:pPr>
            <a:r>
              <a:rPr lang="en-US" sz="2800">
                <a:solidFill>
                  <a:schemeClr val="dk1"/>
                </a:solidFill>
                <a:latin typeface="Arial"/>
                <a:ea typeface="Arial"/>
                <a:cs typeface="Arial"/>
                <a:sym typeface="Arial"/>
              </a:rPr>
              <a:t>An toàn khi sử dụng </a:t>
            </a:r>
            <a:endParaRPr/>
          </a:p>
          <a:p>
            <a:pPr indent="-342900" lvl="0" marL="342900" marR="0" rtl="0" algn="l">
              <a:lnSpc>
                <a:spcPct val="200000"/>
              </a:lnSpc>
              <a:spcBef>
                <a:spcPts val="0"/>
              </a:spcBef>
              <a:spcAft>
                <a:spcPts val="0"/>
              </a:spcAft>
              <a:buClr>
                <a:schemeClr val="dk1"/>
              </a:buClr>
              <a:buSzPts val="2800"/>
              <a:buFont typeface="Arial"/>
              <a:buAutoNum type="arabicPeriod"/>
            </a:pPr>
            <a:r>
              <a:rPr lang="en-US" sz="2800">
                <a:solidFill>
                  <a:schemeClr val="dk1"/>
                </a:solidFill>
                <a:latin typeface="Arial"/>
                <a:ea typeface="Arial"/>
                <a:cs typeface="Arial"/>
                <a:sym typeface="Arial"/>
              </a:rPr>
              <a:t>Không kén nồi </a:t>
            </a:r>
            <a:endParaRPr/>
          </a:p>
          <a:p>
            <a:pPr indent="-342900" lvl="0" marL="342900" marR="0" rtl="0" algn="l">
              <a:lnSpc>
                <a:spcPct val="200000"/>
              </a:lnSpc>
              <a:spcBef>
                <a:spcPts val="0"/>
              </a:spcBef>
              <a:spcAft>
                <a:spcPts val="0"/>
              </a:spcAft>
              <a:buClr>
                <a:schemeClr val="dk1"/>
              </a:buClr>
              <a:buSzPts val="2800"/>
              <a:buFont typeface="Arial"/>
              <a:buAutoNum type="arabicPeriod"/>
            </a:pPr>
            <a:r>
              <a:rPr lang="en-US" sz="2800">
                <a:solidFill>
                  <a:schemeClr val="dk1"/>
                </a:solidFill>
                <a:latin typeface="Arial"/>
                <a:ea typeface="Arial"/>
                <a:cs typeface="Arial"/>
                <a:sym typeface="Arial"/>
              </a:rPr>
              <a:t>Khó làm sạch mặt bếp </a:t>
            </a:r>
            <a:endParaRPr/>
          </a:p>
          <a:p>
            <a:pPr indent="-342900" lvl="0" marL="342900" marR="0" rtl="0" algn="l">
              <a:lnSpc>
                <a:spcPct val="200000"/>
              </a:lnSpc>
              <a:spcBef>
                <a:spcPts val="0"/>
              </a:spcBef>
              <a:spcAft>
                <a:spcPts val="0"/>
              </a:spcAft>
              <a:buClr>
                <a:schemeClr val="dk1"/>
              </a:buClr>
              <a:buSzPts val="2800"/>
              <a:buFont typeface="Arial"/>
              <a:buAutoNum type="arabicPeriod"/>
            </a:pPr>
            <a:r>
              <a:rPr lang="en-US" sz="2800">
                <a:solidFill>
                  <a:schemeClr val="dk1"/>
                </a:solidFill>
                <a:latin typeface="Arial"/>
                <a:ea typeface="Arial"/>
                <a:cs typeface="Arial"/>
                <a:sym typeface="Arial"/>
              </a:rPr>
              <a:t>Bảo vệ ô nhiễm môi trường </a:t>
            </a:r>
            <a:endParaRPr/>
          </a:p>
        </p:txBody>
      </p:sp>
      <p:sp>
        <p:nvSpPr>
          <p:cNvPr id="1436" name="Google Shape;1436;p24"/>
          <p:cNvSpPr/>
          <p:nvPr/>
        </p:nvSpPr>
        <p:spPr>
          <a:xfrm>
            <a:off x="3749040" y="3352687"/>
            <a:ext cx="441960" cy="472440"/>
          </a:xfrm>
          <a:prstGeom prst="rect">
            <a:avLst/>
          </a:prstGeom>
          <a:solidFill>
            <a:schemeClr val="accent3"/>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rgbClr val="FF0000"/>
                </a:solidFill>
                <a:latin typeface="Times New Roman"/>
                <a:ea typeface="Times New Roman"/>
                <a:cs typeface="Times New Roman"/>
                <a:sym typeface="Times New Roman"/>
              </a:rPr>
              <a:t>x</a:t>
            </a:r>
            <a:endParaRPr b="1" sz="2800">
              <a:solidFill>
                <a:srgbClr val="FF0000"/>
              </a:solidFill>
              <a:latin typeface="Times New Roman"/>
              <a:ea typeface="Times New Roman"/>
              <a:cs typeface="Times New Roman"/>
              <a:sym typeface="Times New Roman"/>
            </a:endParaRPr>
          </a:p>
        </p:txBody>
      </p:sp>
      <p:sp>
        <p:nvSpPr>
          <p:cNvPr id="1437" name="Google Shape;1437;p24"/>
          <p:cNvSpPr/>
          <p:nvPr/>
        </p:nvSpPr>
        <p:spPr>
          <a:xfrm>
            <a:off x="3749040" y="4175534"/>
            <a:ext cx="441960" cy="472440"/>
          </a:xfrm>
          <a:prstGeom prst="rect">
            <a:avLst/>
          </a:prstGeom>
          <a:solidFill>
            <a:schemeClr val="accent3"/>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rgbClr val="FF0000"/>
                </a:solidFill>
                <a:latin typeface="Times New Roman"/>
                <a:ea typeface="Times New Roman"/>
                <a:cs typeface="Times New Roman"/>
                <a:sym typeface="Times New Roman"/>
              </a:rPr>
              <a:t>x</a:t>
            </a:r>
            <a:endParaRPr b="1" sz="2800">
              <a:solidFill>
                <a:srgbClr val="FF0000"/>
              </a:solidFill>
              <a:latin typeface="Times New Roman"/>
              <a:ea typeface="Times New Roman"/>
              <a:cs typeface="Times New Roman"/>
              <a:sym typeface="Times New Roman"/>
            </a:endParaRPr>
          </a:p>
        </p:txBody>
      </p:sp>
      <p:sp>
        <p:nvSpPr>
          <p:cNvPr id="1438" name="Google Shape;1438;p24"/>
          <p:cNvSpPr/>
          <p:nvPr/>
        </p:nvSpPr>
        <p:spPr>
          <a:xfrm>
            <a:off x="3749040" y="4998381"/>
            <a:ext cx="441960" cy="472440"/>
          </a:xfrm>
          <a:prstGeom prst="rect">
            <a:avLst/>
          </a:prstGeom>
          <a:solidFill>
            <a:schemeClr val="accent3"/>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2800">
              <a:solidFill>
                <a:srgbClr val="FF0000"/>
              </a:solidFill>
              <a:latin typeface="Times New Roman"/>
              <a:ea typeface="Times New Roman"/>
              <a:cs typeface="Times New Roman"/>
              <a:sym typeface="Times New Roman"/>
            </a:endParaRPr>
          </a:p>
        </p:txBody>
      </p:sp>
      <p:sp>
        <p:nvSpPr>
          <p:cNvPr id="1439" name="Google Shape;1439;p24"/>
          <p:cNvSpPr/>
          <p:nvPr/>
        </p:nvSpPr>
        <p:spPr>
          <a:xfrm>
            <a:off x="3749040" y="5821227"/>
            <a:ext cx="441960" cy="472440"/>
          </a:xfrm>
          <a:prstGeom prst="rect">
            <a:avLst/>
          </a:prstGeom>
          <a:solidFill>
            <a:schemeClr val="accent3"/>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rgbClr val="FF0000"/>
                </a:solidFill>
                <a:latin typeface="Times New Roman"/>
                <a:ea typeface="Times New Roman"/>
                <a:cs typeface="Times New Roman"/>
                <a:sym typeface="Times New Roman"/>
              </a:rPr>
              <a:t>x</a:t>
            </a:r>
            <a:endParaRPr b="1" sz="2800">
              <a:solidFill>
                <a:srgbClr val="FF0000"/>
              </a:solidFill>
              <a:latin typeface="Times New Roman"/>
              <a:ea typeface="Times New Roman"/>
              <a:cs typeface="Times New Roman"/>
              <a:sym typeface="Times New Roman"/>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34">
                                            <p:txEl>
                                              <p:pRg end="0" st="0"/>
                                            </p:txEl>
                                          </p:spTgt>
                                        </p:tgtEl>
                                        <p:attrNameLst>
                                          <p:attrName>style.visibility</p:attrName>
                                        </p:attrNameLst>
                                      </p:cBhvr>
                                      <p:to>
                                        <p:strVal val="visible"/>
                                      </p:to>
                                    </p:set>
                                    <p:animEffect filter="fade" transition="in">
                                      <p:cBhvr>
                                        <p:cTn dur="500"/>
                                        <p:tgtEl>
                                          <p:spTgt spid="1434">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36">
                                            <p:txEl>
                                              <p:pRg end="0" st="0"/>
                                            </p:txEl>
                                          </p:spTgt>
                                        </p:tgtEl>
                                        <p:attrNameLst>
                                          <p:attrName>style.visibility</p:attrName>
                                        </p:attrNameLst>
                                      </p:cBhvr>
                                      <p:to>
                                        <p:strVal val="visible"/>
                                      </p:to>
                                    </p:set>
                                    <p:animEffect filter="fade" transition="in">
                                      <p:cBhvr>
                                        <p:cTn dur="500"/>
                                        <p:tgtEl>
                                          <p:spTgt spid="1436">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37">
                                            <p:txEl>
                                              <p:pRg end="0" st="0"/>
                                            </p:txEl>
                                          </p:spTgt>
                                        </p:tgtEl>
                                        <p:attrNameLst>
                                          <p:attrName>style.visibility</p:attrName>
                                        </p:attrNameLst>
                                      </p:cBhvr>
                                      <p:to>
                                        <p:strVal val="visible"/>
                                      </p:to>
                                    </p:set>
                                    <p:animEffect filter="fade" transition="in">
                                      <p:cBhvr>
                                        <p:cTn dur="500"/>
                                        <p:tgtEl>
                                          <p:spTgt spid="1437">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39">
                                            <p:txEl>
                                              <p:pRg end="0" st="0"/>
                                            </p:txEl>
                                          </p:spTgt>
                                        </p:tgtEl>
                                        <p:attrNameLst>
                                          <p:attrName>style.visibility</p:attrName>
                                        </p:attrNameLst>
                                      </p:cBhvr>
                                      <p:to>
                                        <p:strVal val="visible"/>
                                      </p:to>
                                    </p:set>
                                    <p:animEffect filter="fade" transition="in">
                                      <p:cBhvr>
                                        <p:cTn dur="500"/>
                                        <p:tgtEl>
                                          <p:spTgt spid="1439">
                                            <p:txEl>
                                              <p:pRg end="0" st="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443" name="Shape 1443"/>
        <p:cNvGrpSpPr/>
        <p:nvPr/>
      </p:nvGrpSpPr>
      <p:grpSpPr>
        <a:xfrm>
          <a:off x="0" y="0"/>
          <a:ext cx="0" cy="0"/>
          <a:chOff x="0" y="0"/>
          <a:chExt cx="0" cy="0"/>
        </a:xfrm>
      </p:grpSpPr>
      <p:grpSp>
        <p:nvGrpSpPr>
          <p:cNvPr id="1444" name="Google Shape;1444;p25"/>
          <p:cNvGrpSpPr/>
          <p:nvPr/>
        </p:nvGrpSpPr>
        <p:grpSpPr>
          <a:xfrm>
            <a:off x="110970" y="-1"/>
            <a:ext cx="1840493" cy="1996069"/>
            <a:chOff x="278238" y="0"/>
            <a:chExt cx="2180063" cy="2180063"/>
          </a:xfrm>
        </p:grpSpPr>
        <p:sp>
          <p:nvSpPr>
            <p:cNvPr id="1445" name="Google Shape;1445;p25"/>
            <p:cNvSpPr/>
            <p:nvPr/>
          </p:nvSpPr>
          <p:spPr>
            <a:xfrm>
              <a:off x="278238" y="167268"/>
              <a:ext cx="2180063" cy="1851103"/>
            </a:xfrm>
            <a:prstGeom prst="flowChartConnector">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Arial"/>
                <a:ea typeface="Arial"/>
                <a:cs typeface="Arial"/>
                <a:sym typeface="Arial"/>
              </a:endParaRPr>
            </a:p>
          </p:txBody>
        </p:sp>
        <p:pic>
          <p:nvPicPr>
            <p:cNvPr descr="Trẻ Em, Học Tập, Học Bài, Giáo Dục, Mầm Non, Tải hình PNG 111 -  Free.Vector6.com" id="1446" name="Google Shape;1446;p25"/>
            <p:cNvPicPr preferRelativeResize="0"/>
            <p:nvPr/>
          </p:nvPicPr>
          <p:blipFill rotWithShape="1">
            <a:blip r:embed="rId3">
              <a:alphaModFix/>
            </a:blip>
            <a:srcRect b="0" l="0" r="0" t="0"/>
            <a:stretch/>
          </p:blipFill>
          <p:spPr>
            <a:xfrm>
              <a:off x="278238" y="0"/>
              <a:ext cx="2180063" cy="2180063"/>
            </a:xfrm>
            <a:prstGeom prst="flowChartConnector">
              <a:avLst/>
            </a:prstGeom>
            <a:noFill/>
            <a:ln>
              <a:noFill/>
            </a:ln>
          </p:spPr>
        </p:pic>
      </p:grpSp>
      <p:sp>
        <p:nvSpPr>
          <p:cNvPr id="1447" name="Google Shape;1447;p25"/>
          <p:cNvSpPr txBox="1"/>
          <p:nvPr/>
        </p:nvSpPr>
        <p:spPr>
          <a:xfrm>
            <a:off x="184367" y="1808481"/>
            <a:ext cx="1806498"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Vận dụng </a:t>
            </a:r>
            <a:endParaRPr b="1" sz="2800">
              <a:solidFill>
                <a:schemeClr val="dk1"/>
              </a:solidFill>
              <a:latin typeface="Arial"/>
              <a:ea typeface="Arial"/>
              <a:cs typeface="Arial"/>
              <a:sym typeface="Arial"/>
            </a:endParaRPr>
          </a:p>
        </p:txBody>
      </p:sp>
      <p:sp>
        <p:nvSpPr>
          <p:cNvPr id="1448" name="Google Shape;1448;p25"/>
          <p:cNvSpPr/>
          <p:nvPr/>
        </p:nvSpPr>
        <p:spPr>
          <a:xfrm>
            <a:off x="2517660" y="247785"/>
            <a:ext cx="8328211" cy="1748284"/>
          </a:xfrm>
          <a:prstGeom prst="roundRect">
            <a:avLst>
              <a:gd fmla="val 16667" name="adj"/>
            </a:avLst>
          </a:prstGeom>
          <a:solidFill>
            <a:schemeClr val="accent3"/>
          </a:solidFill>
          <a:ln cap="flat" cmpd="sng" w="25400">
            <a:solidFill>
              <a:schemeClr val="dk1"/>
            </a:solidFill>
            <a:prstDash val="lgDash"/>
            <a:round/>
            <a:headEnd len="sm" w="sm" type="none"/>
            <a:tailEnd len="sm" w="sm" type="none"/>
          </a:ln>
        </p:spPr>
        <p:txBody>
          <a:bodyPr anchorCtr="0" anchor="ctr" bIns="45700" lIns="91425" spcFirstLastPara="1" rIns="91425" wrap="square" tIns="45700">
            <a:noAutofit/>
          </a:bodyPr>
          <a:lstStyle/>
          <a:p>
            <a:pPr indent="0" lvl="0" marL="0" marR="0" rtl="0" algn="l">
              <a:lnSpc>
                <a:spcPct val="120000"/>
              </a:lnSpc>
              <a:spcBef>
                <a:spcPts val="0"/>
              </a:spcBef>
              <a:spcAft>
                <a:spcPts val="0"/>
              </a:spcAft>
              <a:buNone/>
            </a:pPr>
            <a:r>
              <a:rPr lang="en-US" sz="2800">
                <a:solidFill>
                  <a:schemeClr val="dk1"/>
                </a:solidFill>
                <a:latin typeface="Times New Roman"/>
                <a:ea typeface="Times New Roman"/>
                <a:cs typeface="Times New Roman"/>
                <a:sym typeface="Times New Roman"/>
              </a:rPr>
              <a:t>Hãy ghép chức năng thông minh của bếp hồng ngoại ở cột A với kí hiệu tương ứng ở cột B sao cho phù hợp.  </a:t>
            </a:r>
            <a:endParaRPr sz="2800">
              <a:solidFill>
                <a:schemeClr val="dk1"/>
              </a:solidFill>
              <a:latin typeface="Times New Roman"/>
              <a:ea typeface="Times New Roman"/>
              <a:cs typeface="Times New Roman"/>
              <a:sym typeface="Times New Roman"/>
            </a:endParaRPr>
          </a:p>
        </p:txBody>
      </p:sp>
      <p:pic>
        <p:nvPicPr>
          <p:cNvPr id="1449" name="Google Shape;1449;p25"/>
          <p:cNvPicPr preferRelativeResize="0"/>
          <p:nvPr/>
        </p:nvPicPr>
        <p:blipFill rotWithShape="1">
          <a:blip r:embed="rId4">
            <a:alphaModFix/>
          </a:blip>
          <a:srcRect b="0" l="0" r="0" t="0"/>
          <a:stretch/>
        </p:blipFill>
        <p:spPr>
          <a:xfrm>
            <a:off x="10056369" y="2941849"/>
            <a:ext cx="901354" cy="845020"/>
          </a:xfrm>
          <a:prstGeom prst="rect">
            <a:avLst/>
          </a:prstGeom>
          <a:noFill/>
          <a:ln>
            <a:noFill/>
          </a:ln>
        </p:spPr>
      </p:pic>
      <p:pic>
        <p:nvPicPr>
          <p:cNvPr id="1450" name="Google Shape;1450;p25"/>
          <p:cNvPicPr preferRelativeResize="0"/>
          <p:nvPr/>
        </p:nvPicPr>
        <p:blipFill rotWithShape="1">
          <a:blip r:embed="rId5">
            <a:alphaModFix/>
          </a:blip>
          <a:srcRect b="0" l="0" r="0" t="0"/>
          <a:stretch/>
        </p:blipFill>
        <p:spPr>
          <a:xfrm>
            <a:off x="10046980" y="4340564"/>
            <a:ext cx="920131" cy="845020"/>
          </a:xfrm>
          <a:prstGeom prst="rect">
            <a:avLst/>
          </a:prstGeom>
          <a:noFill/>
          <a:ln>
            <a:noFill/>
          </a:ln>
        </p:spPr>
      </p:pic>
      <p:pic>
        <p:nvPicPr>
          <p:cNvPr id="1451" name="Google Shape;1451;p25"/>
          <p:cNvPicPr preferRelativeResize="0"/>
          <p:nvPr/>
        </p:nvPicPr>
        <p:blipFill rotWithShape="1">
          <a:blip r:embed="rId6">
            <a:alphaModFix/>
          </a:blip>
          <a:srcRect b="0" l="0" r="0" t="0"/>
          <a:stretch/>
        </p:blipFill>
        <p:spPr>
          <a:xfrm>
            <a:off x="10056369" y="5674164"/>
            <a:ext cx="920131" cy="845020"/>
          </a:xfrm>
          <a:prstGeom prst="rect">
            <a:avLst/>
          </a:prstGeom>
          <a:noFill/>
          <a:ln>
            <a:noFill/>
          </a:ln>
        </p:spPr>
      </p:pic>
      <p:sp>
        <p:nvSpPr>
          <p:cNvPr id="1452" name="Google Shape;1452;p25"/>
          <p:cNvSpPr txBox="1"/>
          <p:nvPr/>
        </p:nvSpPr>
        <p:spPr>
          <a:xfrm>
            <a:off x="751114" y="2843878"/>
            <a:ext cx="7837714" cy="3785652"/>
          </a:xfrm>
          <a:prstGeom prst="rect">
            <a:avLst/>
          </a:prstGeom>
          <a:noFill/>
          <a:ln>
            <a:noFill/>
          </a:ln>
        </p:spPr>
        <p:txBody>
          <a:bodyPr anchorCtr="0" anchor="t" bIns="45700" lIns="91425" spcFirstLastPara="1" rIns="91425" wrap="square" tIns="45700">
            <a:spAutoFit/>
          </a:bodyPr>
          <a:lstStyle/>
          <a:p>
            <a:pPr indent="-457200" lvl="0" marL="457200" marR="0" rtl="0" algn="just">
              <a:spcBef>
                <a:spcPts val="0"/>
              </a:spcBef>
              <a:spcAft>
                <a:spcPts val="0"/>
              </a:spcAft>
              <a:buClr>
                <a:schemeClr val="dk1"/>
              </a:buClr>
              <a:buSzPts val="2400"/>
              <a:buFont typeface="Times New Roman"/>
              <a:buAutoNum type="arabicPeriod"/>
            </a:pPr>
            <a:r>
              <a:rPr b="1" lang="en-US" sz="2400">
                <a:solidFill>
                  <a:schemeClr val="dk1"/>
                </a:solidFill>
                <a:latin typeface="Times New Roman"/>
                <a:ea typeface="Times New Roman"/>
                <a:cs typeface="Times New Roman"/>
                <a:sym typeface="Times New Roman"/>
              </a:rPr>
              <a:t>Chức năng cảnh báo nhiệt dư: </a:t>
            </a:r>
            <a:r>
              <a:rPr i="1" lang="en-US" sz="2400">
                <a:solidFill>
                  <a:schemeClr val="dk1"/>
                </a:solidFill>
                <a:latin typeface="Times New Roman"/>
                <a:ea typeface="Times New Roman"/>
                <a:cs typeface="Times New Roman"/>
                <a:sym typeface="Times New Roman"/>
              </a:rPr>
              <a:t>Sau khi nấu xong, bếp sẽ có tín hiệu đèn đỏ nhấp nháy hoặc chứ ‘‘H’’ để báo cho người dùng biết rằng mặt bếp vẫn còn nóng, không nên chạm tay vào.</a:t>
            </a:r>
            <a:endParaRPr/>
          </a:p>
          <a:p>
            <a:pPr indent="-457200" lvl="0" marL="457200" marR="0" rtl="0" algn="just">
              <a:spcBef>
                <a:spcPts val="0"/>
              </a:spcBef>
              <a:spcAft>
                <a:spcPts val="0"/>
              </a:spcAft>
              <a:buClr>
                <a:schemeClr val="dk1"/>
              </a:buClr>
              <a:buSzPts val="2400"/>
              <a:buFont typeface="Times New Roman"/>
              <a:buAutoNum type="arabicPeriod"/>
            </a:pPr>
            <a:r>
              <a:rPr b="1" lang="en-US" sz="2400">
                <a:solidFill>
                  <a:schemeClr val="dk1"/>
                </a:solidFill>
                <a:latin typeface="Times New Roman"/>
                <a:ea typeface="Times New Roman"/>
                <a:cs typeface="Times New Roman"/>
                <a:sym typeface="Times New Roman"/>
              </a:rPr>
              <a:t>Chức năng khóa trẻ em an toàn: </a:t>
            </a:r>
            <a:r>
              <a:rPr i="1" lang="en-US" sz="2400">
                <a:solidFill>
                  <a:schemeClr val="dk1"/>
                </a:solidFill>
                <a:latin typeface="Times New Roman"/>
                <a:ea typeface="Times New Roman"/>
                <a:cs typeface="Times New Roman"/>
                <a:sym typeface="Times New Roman"/>
              </a:rPr>
              <a:t>Bếp vẫn hoạt động bình thường, chỉ có nút nguồn (on/off) sử dụng được, còn toàn bộ bảng điều khiển sẽ bị vô hiệu hóa </a:t>
            </a:r>
            <a:endParaRPr/>
          </a:p>
          <a:p>
            <a:pPr indent="-304800" lvl="0" marL="457200" marR="0" rtl="0" algn="just">
              <a:spcBef>
                <a:spcPts val="0"/>
              </a:spcBef>
              <a:spcAft>
                <a:spcPts val="0"/>
              </a:spcAft>
              <a:buClr>
                <a:schemeClr val="dk1"/>
              </a:buClr>
              <a:buSzPts val="2400"/>
              <a:buFont typeface="Arial"/>
              <a:buNone/>
            </a:pPr>
            <a:r>
              <a:t/>
            </a:r>
            <a:endParaRPr sz="2400">
              <a:solidFill>
                <a:schemeClr val="dk1"/>
              </a:solidFill>
              <a:latin typeface="Times New Roman"/>
              <a:ea typeface="Times New Roman"/>
              <a:cs typeface="Times New Roman"/>
              <a:sym typeface="Times New Roman"/>
            </a:endParaRPr>
          </a:p>
          <a:p>
            <a:pPr indent="-457200" lvl="0" marL="457200" marR="0" rtl="0" algn="just">
              <a:spcBef>
                <a:spcPts val="0"/>
              </a:spcBef>
              <a:spcAft>
                <a:spcPts val="0"/>
              </a:spcAft>
              <a:buClr>
                <a:schemeClr val="dk1"/>
              </a:buClr>
              <a:buSzPts val="2400"/>
              <a:buFont typeface="Times New Roman"/>
              <a:buAutoNum type="arabicPeriod"/>
            </a:pPr>
            <a:r>
              <a:rPr b="1" lang="en-US" sz="2400">
                <a:solidFill>
                  <a:schemeClr val="dk1"/>
                </a:solidFill>
                <a:latin typeface="Times New Roman"/>
                <a:ea typeface="Times New Roman"/>
                <a:cs typeface="Times New Roman"/>
                <a:sym typeface="Times New Roman"/>
              </a:rPr>
              <a:t>Chức năng hẹn thời gian nấu: </a:t>
            </a:r>
            <a:r>
              <a:rPr i="1" lang="en-US" sz="2400">
                <a:solidFill>
                  <a:schemeClr val="dk1"/>
                </a:solidFill>
                <a:latin typeface="Times New Roman"/>
                <a:ea typeface="Times New Roman"/>
                <a:cs typeface="Times New Roman"/>
                <a:sym typeface="Times New Roman"/>
              </a:rPr>
              <a:t>Cho phép đặt một khoảng thời gian nhất định để nấu, khi hết giờ bếp sẽ tự tắt.  </a:t>
            </a:r>
            <a:endParaRPr/>
          </a:p>
        </p:txBody>
      </p:sp>
      <p:sp>
        <p:nvSpPr>
          <p:cNvPr id="1453" name="Google Shape;1453;p25"/>
          <p:cNvSpPr txBox="1"/>
          <p:nvPr/>
        </p:nvSpPr>
        <p:spPr>
          <a:xfrm>
            <a:off x="4267201" y="2246636"/>
            <a:ext cx="522514"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A</a:t>
            </a:r>
            <a:endParaRPr b="1" sz="2800">
              <a:solidFill>
                <a:schemeClr val="dk1"/>
              </a:solidFill>
              <a:latin typeface="Arial"/>
              <a:ea typeface="Arial"/>
              <a:cs typeface="Arial"/>
              <a:sym typeface="Arial"/>
            </a:endParaRPr>
          </a:p>
        </p:txBody>
      </p:sp>
      <p:sp>
        <p:nvSpPr>
          <p:cNvPr id="1454" name="Google Shape;1454;p25"/>
          <p:cNvSpPr txBox="1"/>
          <p:nvPr/>
        </p:nvSpPr>
        <p:spPr>
          <a:xfrm>
            <a:off x="10255177" y="2246636"/>
            <a:ext cx="522514"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B</a:t>
            </a:r>
            <a:endParaRPr b="1" sz="2800">
              <a:solidFill>
                <a:schemeClr val="dk1"/>
              </a:solidFill>
              <a:latin typeface="Arial"/>
              <a:ea typeface="Arial"/>
              <a:cs typeface="Arial"/>
              <a:sym typeface="Arial"/>
            </a:endParaRPr>
          </a:p>
        </p:txBody>
      </p:sp>
      <p:cxnSp>
        <p:nvCxnSpPr>
          <p:cNvPr id="1455" name="Google Shape;1455;p25"/>
          <p:cNvCxnSpPr/>
          <p:nvPr/>
        </p:nvCxnSpPr>
        <p:spPr>
          <a:xfrm>
            <a:off x="8588828" y="3418114"/>
            <a:ext cx="1349829" cy="1491343"/>
          </a:xfrm>
          <a:prstGeom prst="straightConnector1">
            <a:avLst/>
          </a:prstGeom>
          <a:noFill/>
          <a:ln cap="flat" cmpd="sng" w="28575">
            <a:solidFill>
              <a:schemeClr val="dk1"/>
            </a:solidFill>
            <a:prstDash val="solid"/>
            <a:round/>
            <a:headEnd len="sm" w="sm" type="none"/>
            <a:tailEnd len="sm" w="sm" type="none"/>
          </a:ln>
        </p:spPr>
      </p:cxnSp>
      <p:cxnSp>
        <p:nvCxnSpPr>
          <p:cNvPr id="1456" name="Google Shape;1456;p25"/>
          <p:cNvCxnSpPr/>
          <p:nvPr/>
        </p:nvCxnSpPr>
        <p:spPr>
          <a:xfrm>
            <a:off x="8647684" y="4763074"/>
            <a:ext cx="1349829" cy="1491343"/>
          </a:xfrm>
          <a:prstGeom prst="straightConnector1">
            <a:avLst/>
          </a:prstGeom>
          <a:noFill/>
          <a:ln cap="flat" cmpd="sng" w="28575">
            <a:solidFill>
              <a:schemeClr val="dk1"/>
            </a:solidFill>
            <a:prstDash val="solid"/>
            <a:round/>
            <a:headEnd len="sm" w="sm" type="none"/>
            <a:tailEnd len="sm" w="sm" type="none"/>
          </a:ln>
        </p:spPr>
      </p:cxnSp>
      <p:cxnSp>
        <p:nvCxnSpPr>
          <p:cNvPr id="1457" name="Google Shape;1457;p25"/>
          <p:cNvCxnSpPr/>
          <p:nvPr/>
        </p:nvCxnSpPr>
        <p:spPr>
          <a:xfrm flipH="1" rot="10800000">
            <a:off x="8708571" y="3526226"/>
            <a:ext cx="1230086" cy="2570448"/>
          </a:xfrm>
          <a:prstGeom prst="straightConnector1">
            <a:avLst/>
          </a:prstGeom>
          <a:noFill/>
          <a:ln cap="flat" cmpd="sng" w="28575">
            <a:solidFill>
              <a:schemeClr val="dk1"/>
            </a:solidFill>
            <a:prstDash val="solid"/>
            <a:round/>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55"/>
                                        </p:tgtEl>
                                        <p:attrNameLst>
                                          <p:attrName>style.visibility</p:attrName>
                                        </p:attrNameLst>
                                      </p:cBhvr>
                                      <p:to>
                                        <p:strVal val="visible"/>
                                      </p:to>
                                    </p:set>
                                    <p:animEffect filter="fade" transition="in">
                                      <p:cBhvr>
                                        <p:cTn dur="500"/>
                                        <p:tgtEl>
                                          <p:spTgt spid="14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56"/>
                                        </p:tgtEl>
                                        <p:attrNameLst>
                                          <p:attrName>style.visibility</p:attrName>
                                        </p:attrNameLst>
                                      </p:cBhvr>
                                      <p:to>
                                        <p:strVal val="visible"/>
                                      </p:to>
                                    </p:set>
                                    <p:animEffect filter="fade" transition="in">
                                      <p:cBhvr>
                                        <p:cTn dur="500"/>
                                        <p:tgtEl>
                                          <p:spTgt spid="145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57"/>
                                        </p:tgtEl>
                                        <p:attrNameLst>
                                          <p:attrName>style.visibility</p:attrName>
                                        </p:attrNameLst>
                                      </p:cBhvr>
                                      <p:to>
                                        <p:strVal val="visible"/>
                                      </p:to>
                                    </p:set>
                                    <p:animEffect filter="fade" transition="in">
                                      <p:cBhvr>
                                        <p:cTn dur="500"/>
                                        <p:tgtEl>
                                          <p:spTgt spid="14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40000"/>
          </a:schemeClr>
        </a:solidFill>
      </p:bgPr>
    </p:bg>
    <p:spTree>
      <p:nvGrpSpPr>
        <p:cNvPr id="1461" name="Shape 1461"/>
        <p:cNvGrpSpPr/>
        <p:nvPr/>
      </p:nvGrpSpPr>
      <p:grpSpPr>
        <a:xfrm>
          <a:off x="0" y="0"/>
          <a:ext cx="0" cy="0"/>
          <a:chOff x="0" y="0"/>
          <a:chExt cx="0" cy="0"/>
        </a:xfrm>
      </p:grpSpPr>
      <p:sp>
        <p:nvSpPr>
          <p:cNvPr id="1462" name="Google Shape;1462;p26"/>
          <p:cNvSpPr/>
          <p:nvPr/>
        </p:nvSpPr>
        <p:spPr>
          <a:xfrm>
            <a:off x="4319651" y="246451"/>
            <a:ext cx="3601747" cy="882715"/>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EE6A4"/>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1463" name="Google Shape;1463;p26"/>
          <p:cNvSpPr txBox="1"/>
          <p:nvPr/>
        </p:nvSpPr>
        <p:spPr>
          <a:xfrm>
            <a:off x="4727915" y="395420"/>
            <a:ext cx="2382385"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3200">
                <a:solidFill>
                  <a:schemeClr val="dk1"/>
                </a:solidFill>
                <a:latin typeface="Arial"/>
                <a:ea typeface="Arial"/>
                <a:cs typeface="Arial"/>
                <a:sym typeface="Arial"/>
              </a:rPr>
              <a:t>TỔNG KẾT </a:t>
            </a:r>
            <a:endParaRPr b="1" sz="3200">
              <a:solidFill>
                <a:schemeClr val="dk1"/>
              </a:solidFill>
              <a:latin typeface="Arial"/>
              <a:ea typeface="Arial"/>
              <a:cs typeface="Arial"/>
              <a:sym typeface="Arial"/>
            </a:endParaRPr>
          </a:p>
        </p:txBody>
      </p:sp>
      <p:pic>
        <p:nvPicPr>
          <p:cNvPr descr="Cover" id="1464" name="Google Shape;1464;p26"/>
          <p:cNvPicPr preferRelativeResize="0"/>
          <p:nvPr/>
        </p:nvPicPr>
        <p:blipFill rotWithShape="1">
          <a:blip r:embed="rId3">
            <a:alphaModFix/>
          </a:blip>
          <a:srcRect b="0" l="0" r="0" t="0"/>
          <a:stretch/>
        </p:blipFill>
        <p:spPr>
          <a:xfrm>
            <a:off x="2182730" y="4908096"/>
            <a:ext cx="1573212" cy="766763"/>
          </a:xfrm>
          <a:prstGeom prst="rect">
            <a:avLst/>
          </a:prstGeom>
          <a:noFill/>
          <a:ln>
            <a:noFill/>
          </a:ln>
        </p:spPr>
      </p:pic>
      <p:pic>
        <p:nvPicPr>
          <p:cNvPr descr="Cover" id="1465" name="Google Shape;1465;p26"/>
          <p:cNvPicPr preferRelativeResize="0"/>
          <p:nvPr/>
        </p:nvPicPr>
        <p:blipFill rotWithShape="1">
          <a:blip r:embed="rId4">
            <a:alphaModFix/>
          </a:blip>
          <a:srcRect b="0" l="0" r="0" t="0"/>
          <a:stretch/>
        </p:blipFill>
        <p:spPr>
          <a:xfrm>
            <a:off x="2565317" y="4876346"/>
            <a:ext cx="1190625" cy="398463"/>
          </a:xfrm>
          <a:prstGeom prst="rect">
            <a:avLst/>
          </a:prstGeom>
          <a:noFill/>
          <a:ln>
            <a:noFill/>
          </a:ln>
        </p:spPr>
      </p:pic>
      <p:pic>
        <p:nvPicPr>
          <p:cNvPr descr="Cover" id="1466" name="Google Shape;1466;p26"/>
          <p:cNvPicPr preferRelativeResize="0"/>
          <p:nvPr/>
        </p:nvPicPr>
        <p:blipFill rotWithShape="1">
          <a:blip r:embed="rId5">
            <a:alphaModFix/>
          </a:blip>
          <a:srcRect b="0" l="0" r="0" t="0"/>
          <a:stretch/>
        </p:blipFill>
        <p:spPr>
          <a:xfrm>
            <a:off x="2549442" y="4595359"/>
            <a:ext cx="1211263" cy="465137"/>
          </a:xfrm>
          <a:prstGeom prst="rect">
            <a:avLst/>
          </a:prstGeom>
          <a:noFill/>
          <a:ln>
            <a:noFill/>
          </a:ln>
        </p:spPr>
      </p:pic>
      <p:pic>
        <p:nvPicPr>
          <p:cNvPr descr="Cover" id="1467" name="Google Shape;1467;p26"/>
          <p:cNvPicPr preferRelativeResize="0"/>
          <p:nvPr/>
        </p:nvPicPr>
        <p:blipFill rotWithShape="1">
          <a:blip r:embed="rId6">
            <a:alphaModFix/>
          </a:blip>
          <a:srcRect b="0" l="0" r="0" t="0"/>
          <a:stretch/>
        </p:blipFill>
        <p:spPr>
          <a:xfrm>
            <a:off x="2514517" y="4228646"/>
            <a:ext cx="1271588" cy="833438"/>
          </a:xfrm>
          <a:prstGeom prst="rect">
            <a:avLst/>
          </a:prstGeom>
          <a:noFill/>
          <a:ln>
            <a:noFill/>
          </a:ln>
        </p:spPr>
      </p:pic>
      <p:pic>
        <p:nvPicPr>
          <p:cNvPr descr="Cover" id="1468" name="Google Shape;1468;p26"/>
          <p:cNvPicPr preferRelativeResize="0"/>
          <p:nvPr/>
        </p:nvPicPr>
        <p:blipFill rotWithShape="1">
          <a:blip r:embed="rId7">
            <a:alphaModFix/>
          </a:blip>
          <a:srcRect b="0" l="0" r="0" t="0"/>
          <a:stretch/>
        </p:blipFill>
        <p:spPr>
          <a:xfrm>
            <a:off x="3551155" y="3936546"/>
            <a:ext cx="2135187" cy="1200150"/>
          </a:xfrm>
          <a:prstGeom prst="rect">
            <a:avLst/>
          </a:prstGeom>
          <a:noFill/>
          <a:ln>
            <a:noFill/>
          </a:ln>
        </p:spPr>
      </p:pic>
      <p:pic>
        <p:nvPicPr>
          <p:cNvPr descr="Cover" id="1469" name="Google Shape;1469;p26"/>
          <p:cNvPicPr preferRelativeResize="0"/>
          <p:nvPr/>
        </p:nvPicPr>
        <p:blipFill rotWithShape="1">
          <a:blip r:embed="rId8">
            <a:alphaModFix/>
          </a:blip>
          <a:srcRect b="0" l="0" r="0" t="0"/>
          <a:stretch/>
        </p:blipFill>
        <p:spPr>
          <a:xfrm>
            <a:off x="1947780" y="2144259"/>
            <a:ext cx="1854200" cy="822325"/>
          </a:xfrm>
          <a:prstGeom prst="rect">
            <a:avLst/>
          </a:prstGeom>
          <a:noFill/>
          <a:ln>
            <a:noFill/>
          </a:ln>
        </p:spPr>
      </p:pic>
      <p:pic>
        <p:nvPicPr>
          <p:cNvPr descr="Cover" id="1470" name="Google Shape;1470;p26"/>
          <p:cNvPicPr preferRelativeResize="0"/>
          <p:nvPr/>
        </p:nvPicPr>
        <p:blipFill rotWithShape="1">
          <a:blip r:embed="rId9">
            <a:alphaModFix/>
          </a:blip>
          <a:srcRect b="0" l="0" r="0" t="0"/>
          <a:stretch/>
        </p:blipFill>
        <p:spPr>
          <a:xfrm>
            <a:off x="1650917" y="2803071"/>
            <a:ext cx="2130425" cy="649288"/>
          </a:xfrm>
          <a:prstGeom prst="rect">
            <a:avLst/>
          </a:prstGeom>
          <a:noFill/>
          <a:ln>
            <a:noFill/>
          </a:ln>
        </p:spPr>
      </p:pic>
      <p:pic>
        <p:nvPicPr>
          <p:cNvPr descr="Cover" id="1471" name="Google Shape;1471;p26"/>
          <p:cNvPicPr preferRelativeResize="0"/>
          <p:nvPr/>
        </p:nvPicPr>
        <p:blipFill rotWithShape="1">
          <a:blip r:embed="rId10">
            <a:alphaModFix/>
          </a:blip>
          <a:srcRect b="0" l="0" r="0" t="0"/>
          <a:stretch/>
        </p:blipFill>
        <p:spPr>
          <a:xfrm>
            <a:off x="1941430" y="2614159"/>
            <a:ext cx="1833562" cy="357187"/>
          </a:xfrm>
          <a:prstGeom prst="rect">
            <a:avLst/>
          </a:prstGeom>
          <a:noFill/>
          <a:ln>
            <a:noFill/>
          </a:ln>
        </p:spPr>
      </p:pic>
      <p:pic>
        <p:nvPicPr>
          <p:cNvPr descr="Cover" id="1472" name="Google Shape;1472;p26"/>
          <p:cNvPicPr preferRelativeResize="0"/>
          <p:nvPr/>
        </p:nvPicPr>
        <p:blipFill rotWithShape="1">
          <a:blip r:embed="rId11">
            <a:alphaModFix/>
          </a:blip>
          <a:srcRect b="0" l="0" r="0" t="0"/>
          <a:stretch/>
        </p:blipFill>
        <p:spPr>
          <a:xfrm>
            <a:off x="3571792" y="2634796"/>
            <a:ext cx="2114550" cy="1624013"/>
          </a:xfrm>
          <a:prstGeom prst="rect">
            <a:avLst/>
          </a:prstGeom>
          <a:noFill/>
          <a:ln>
            <a:noFill/>
          </a:ln>
        </p:spPr>
      </p:pic>
      <p:pic>
        <p:nvPicPr>
          <p:cNvPr descr="Cover" id="1473" name="Google Shape;1473;p26"/>
          <p:cNvPicPr preferRelativeResize="0"/>
          <p:nvPr/>
        </p:nvPicPr>
        <p:blipFill rotWithShape="1">
          <a:blip r:embed="rId12">
            <a:alphaModFix/>
          </a:blip>
          <a:srcRect b="0" l="0" r="0" t="0"/>
          <a:stretch/>
        </p:blipFill>
        <p:spPr>
          <a:xfrm>
            <a:off x="7954880" y="5325609"/>
            <a:ext cx="2054225" cy="1057275"/>
          </a:xfrm>
          <a:prstGeom prst="rect">
            <a:avLst/>
          </a:prstGeom>
          <a:noFill/>
          <a:ln>
            <a:noFill/>
          </a:ln>
        </p:spPr>
      </p:pic>
      <p:pic>
        <p:nvPicPr>
          <p:cNvPr descr="Cover" id="1474" name="Google Shape;1474;p26"/>
          <p:cNvPicPr preferRelativeResize="0"/>
          <p:nvPr/>
        </p:nvPicPr>
        <p:blipFill rotWithShape="1">
          <a:blip r:embed="rId13">
            <a:alphaModFix/>
          </a:blip>
          <a:srcRect b="0" l="0" r="0" t="0"/>
          <a:stretch/>
        </p:blipFill>
        <p:spPr>
          <a:xfrm>
            <a:off x="7954880" y="5316084"/>
            <a:ext cx="2293937" cy="695325"/>
          </a:xfrm>
          <a:prstGeom prst="rect">
            <a:avLst/>
          </a:prstGeom>
          <a:noFill/>
          <a:ln>
            <a:noFill/>
          </a:ln>
        </p:spPr>
      </p:pic>
      <p:pic>
        <p:nvPicPr>
          <p:cNvPr descr="Cover" id="1475" name="Google Shape;1475;p26"/>
          <p:cNvPicPr preferRelativeResize="0"/>
          <p:nvPr/>
        </p:nvPicPr>
        <p:blipFill rotWithShape="1">
          <a:blip r:embed="rId14">
            <a:alphaModFix/>
          </a:blip>
          <a:srcRect b="0" l="0" r="0" t="0"/>
          <a:stretch/>
        </p:blipFill>
        <p:spPr>
          <a:xfrm>
            <a:off x="7954880" y="5152571"/>
            <a:ext cx="2835275" cy="393700"/>
          </a:xfrm>
          <a:prstGeom prst="rect">
            <a:avLst/>
          </a:prstGeom>
          <a:noFill/>
          <a:ln>
            <a:noFill/>
          </a:ln>
        </p:spPr>
      </p:pic>
      <p:pic>
        <p:nvPicPr>
          <p:cNvPr descr="Cover" id="1476" name="Google Shape;1476;p26"/>
          <p:cNvPicPr preferRelativeResize="0"/>
          <p:nvPr/>
        </p:nvPicPr>
        <p:blipFill rotWithShape="1">
          <a:blip r:embed="rId15">
            <a:alphaModFix/>
          </a:blip>
          <a:srcRect b="0" l="0" r="0" t="0"/>
          <a:stretch/>
        </p:blipFill>
        <p:spPr>
          <a:xfrm>
            <a:off x="7934242" y="4744584"/>
            <a:ext cx="1992313" cy="735012"/>
          </a:xfrm>
          <a:prstGeom prst="rect">
            <a:avLst/>
          </a:prstGeom>
          <a:noFill/>
          <a:ln>
            <a:noFill/>
          </a:ln>
        </p:spPr>
      </p:pic>
      <p:pic>
        <p:nvPicPr>
          <p:cNvPr descr="Cover" id="1477" name="Google Shape;1477;p26"/>
          <p:cNvPicPr preferRelativeResize="0"/>
          <p:nvPr/>
        </p:nvPicPr>
        <p:blipFill rotWithShape="1">
          <a:blip r:embed="rId16">
            <a:alphaModFix/>
          </a:blip>
          <a:srcRect b="0" l="0" r="0" t="0"/>
          <a:stretch/>
        </p:blipFill>
        <p:spPr>
          <a:xfrm>
            <a:off x="5405355" y="3952421"/>
            <a:ext cx="2759075" cy="1603375"/>
          </a:xfrm>
          <a:prstGeom prst="rect">
            <a:avLst/>
          </a:prstGeom>
          <a:noFill/>
          <a:ln>
            <a:noFill/>
          </a:ln>
        </p:spPr>
      </p:pic>
      <p:pic>
        <p:nvPicPr>
          <p:cNvPr descr="Cover" id="1478" name="Google Shape;1478;p26"/>
          <p:cNvPicPr preferRelativeResize="0"/>
          <p:nvPr/>
        </p:nvPicPr>
        <p:blipFill rotWithShape="1">
          <a:blip r:embed="rId17">
            <a:alphaModFix/>
          </a:blip>
          <a:srcRect b="0" l="0" r="0" t="0"/>
          <a:stretch/>
        </p:blipFill>
        <p:spPr>
          <a:xfrm>
            <a:off x="6651542" y="2425246"/>
            <a:ext cx="2268538" cy="919163"/>
          </a:xfrm>
          <a:prstGeom prst="rect">
            <a:avLst/>
          </a:prstGeom>
          <a:noFill/>
          <a:ln>
            <a:noFill/>
          </a:ln>
        </p:spPr>
      </p:pic>
      <p:pic>
        <p:nvPicPr>
          <p:cNvPr descr="Cover" id="1479" name="Google Shape;1479;p26"/>
          <p:cNvPicPr preferRelativeResize="0"/>
          <p:nvPr/>
        </p:nvPicPr>
        <p:blipFill rotWithShape="1">
          <a:blip r:embed="rId18">
            <a:alphaModFix/>
          </a:blip>
          <a:srcRect b="0" l="0" r="0" t="0"/>
          <a:stretch/>
        </p:blipFill>
        <p:spPr>
          <a:xfrm>
            <a:off x="6651542" y="2153784"/>
            <a:ext cx="1497013" cy="428625"/>
          </a:xfrm>
          <a:prstGeom prst="rect">
            <a:avLst/>
          </a:prstGeom>
          <a:noFill/>
          <a:ln>
            <a:noFill/>
          </a:ln>
        </p:spPr>
      </p:pic>
      <p:pic>
        <p:nvPicPr>
          <p:cNvPr descr="Cover" id="1480" name="Google Shape;1480;p26"/>
          <p:cNvPicPr preferRelativeResize="0"/>
          <p:nvPr/>
        </p:nvPicPr>
        <p:blipFill rotWithShape="1">
          <a:blip r:embed="rId19">
            <a:alphaModFix/>
          </a:blip>
          <a:srcRect b="0" l="0" r="0" t="0"/>
          <a:stretch/>
        </p:blipFill>
        <p:spPr>
          <a:xfrm>
            <a:off x="6621380" y="1541009"/>
            <a:ext cx="1844675" cy="1041400"/>
          </a:xfrm>
          <a:prstGeom prst="rect">
            <a:avLst/>
          </a:prstGeom>
          <a:noFill/>
          <a:ln>
            <a:noFill/>
          </a:ln>
        </p:spPr>
      </p:pic>
      <p:pic>
        <p:nvPicPr>
          <p:cNvPr descr="Cover" id="1481" name="Google Shape;1481;p26"/>
          <p:cNvPicPr preferRelativeResize="0"/>
          <p:nvPr/>
        </p:nvPicPr>
        <p:blipFill rotWithShape="1">
          <a:blip r:embed="rId20">
            <a:alphaModFix/>
          </a:blip>
          <a:srcRect b="0" l="0" r="0" t="0"/>
          <a:stretch/>
        </p:blipFill>
        <p:spPr>
          <a:xfrm>
            <a:off x="5533942" y="1607684"/>
            <a:ext cx="1282700" cy="976312"/>
          </a:xfrm>
          <a:prstGeom prst="rect">
            <a:avLst/>
          </a:prstGeom>
          <a:noFill/>
          <a:ln>
            <a:noFill/>
          </a:ln>
        </p:spPr>
      </p:pic>
      <p:pic>
        <p:nvPicPr>
          <p:cNvPr descr="Cover" id="1482" name="Google Shape;1482;p26"/>
          <p:cNvPicPr preferRelativeResize="0"/>
          <p:nvPr/>
        </p:nvPicPr>
        <p:blipFill rotWithShape="1">
          <a:blip r:embed="rId21">
            <a:alphaModFix/>
          </a:blip>
          <a:srcRect b="0" l="0" r="0" t="0"/>
          <a:stretch/>
        </p:blipFill>
        <p:spPr>
          <a:xfrm>
            <a:off x="5384717" y="2296659"/>
            <a:ext cx="1471613" cy="1966912"/>
          </a:xfrm>
          <a:prstGeom prst="rect">
            <a:avLst/>
          </a:prstGeom>
          <a:noFill/>
          <a:ln>
            <a:noFill/>
          </a:ln>
        </p:spPr>
      </p:pic>
      <p:pic>
        <p:nvPicPr>
          <p:cNvPr descr="Cover" id="1483" name="Google Shape;1483;p26"/>
          <p:cNvPicPr preferRelativeResize="0"/>
          <p:nvPr/>
        </p:nvPicPr>
        <p:blipFill rotWithShape="1">
          <a:blip r:embed="rId22">
            <a:alphaModFix/>
          </a:blip>
          <a:srcRect b="0" l="0" r="0" t="0"/>
          <a:stretch/>
        </p:blipFill>
        <p:spPr>
          <a:xfrm>
            <a:off x="4444917" y="3374571"/>
            <a:ext cx="2190750" cy="1471613"/>
          </a:xfrm>
          <a:prstGeom prst="rect">
            <a:avLst/>
          </a:prstGeom>
          <a:noFill/>
          <a:ln>
            <a:noFill/>
          </a:ln>
        </p:spPr>
      </p:pic>
    </p:spTree>
  </p:cSld>
  <p:clrMapOvr>
    <a:masterClrMapping/>
  </p:clrMapOvr>
  <mc:AlternateContent>
    <mc:Choice Requires="p14">
      <p:transition spd="slow" p14:dur="3400">
        <p14:reveal dir="l"/>
      </p:transition>
    </mc:Choice>
    <mc:Fallback>
      <p:transition spd="med">
        <p:fade/>
      </p:transition>
    </mc:Fallback>
  </mc:AlternateContent>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83"/>
                                        </p:tgtEl>
                                        <p:attrNameLst>
                                          <p:attrName>style.visibility</p:attrName>
                                        </p:attrNameLst>
                                      </p:cBhvr>
                                      <p:to>
                                        <p:strVal val="visible"/>
                                      </p:to>
                                    </p:set>
                                    <p:animEffect filter="fade" transition="in">
                                      <p:cBhvr>
                                        <p:cTn dur="500"/>
                                        <p:tgtEl>
                                          <p:spTgt spid="148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82"/>
                                        </p:tgtEl>
                                        <p:attrNameLst>
                                          <p:attrName>style.visibility</p:attrName>
                                        </p:attrNameLst>
                                      </p:cBhvr>
                                      <p:to>
                                        <p:strVal val="visible"/>
                                      </p:to>
                                    </p:set>
                                    <p:animEffect filter="fade" transition="in">
                                      <p:cBhvr>
                                        <p:cTn dur="500"/>
                                        <p:tgtEl>
                                          <p:spTgt spid="148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81"/>
                                        </p:tgtEl>
                                        <p:attrNameLst>
                                          <p:attrName>style.visibility</p:attrName>
                                        </p:attrNameLst>
                                      </p:cBhvr>
                                      <p:to>
                                        <p:strVal val="visible"/>
                                      </p:to>
                                    </p:set>
                                    <p:animEffect filter="fade" transition="in">
                                      <p:cBhvr>
                                        <p:cTn dur="500"/>
                                        <p:tgtEl>
                                          <p:spTgt spid="148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80"/>
                                        </p:tgtEl>
                                        <p:attrNameLst>
                                          <p:attrName>style.visibility</p:attrName>
                                        </p:attrNameLst>
                                      </p:cBhvr>
                                      <p:to>
                                        <p:strVal val="visible"/>
                                      </p:to>
                                    </p:set>
                                    <p:animEffect filter="fade" transition="in">
                                      <p:cBhvr>
                                        <p:cTn dur="500"/>
                                        <p:tgtEl>
                                          <p:spTgt spid="148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9"/>
                                        </p:tgtEl>
                                        <p:attrNameLst>
                                          <p:attrName>style.visibility</p:attrName>
                                        </p:attrNameLst>
                                      </p:cBhvr>
                                      <p:to>
                                        <p:strVal val="visible"/>
                                      </p:to>
                                    </p:set>
                                    <p:animEffect filter="fade" transition="in">
                                      <p:cBhvr>
                                        <p:cTn dur="500"/>
                                        <p:tgtEl>
                                          <p:spTgt spid="147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8"/>
                                        </p:tgtEl>
                                        <p:attrNameLst>
                                          <p:attrName>style.visibility</p:attrName>
                                        </p:attrNameLst>
                                      </p:cBhvr>
                                      <p:to>
                                        <p:strVal val="visible"/>
                                      </p:to>
                                    </p:set>
                                    <p:animEffect filter="fade" transition="in">
                                      <p:cBhvr>
                                        <p:cTn dur="500"/>
                                        <p:tgtEl>
                                          <p:spTgt spid="147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7"/>
                                        </p:tgtEl>
                                        <p:attrNameLst>
                                          <p:attrName>style.visibility</p:attrName>
                                        </p:attrNameLst>
                                      </p:cBhvr>
                                      <p:to>
                                        <p:strVal val="visible"/>
                                      </p:to>
                                    </p:set>
                                    <p:animEffect filter="fade" transition="in">
                                      <p:cBhvr>
                                        <p:cTn dur="500"/>
                                        <p:tgtEl>
                                          <p:spTgt spid="147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6"/>
                                        </p:tgtEl>
                                        <p:attrNameLst>
                                          <p:attrName>style.visibility</p:attrName>
                                        </p:attrNameLst>
                                      </p:cBhvr>
                                      <p:to>
                                        <p:strVal val="visible"/>
                                      </p:to>
                                    </p:set>
                                    <p:animEffect filter="fade" transition="in">
                                      <p:cBhvr>
                                        <p:cTn dur="500"/>
                                        <p:tgtEl>
                                          <p:spTgt spid="147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5"/>
                                        </p:tgtEl>
                                        <p:attrNameLst>
                                          <p:attrName>style.visibility</p:attrName>
                                        </p:attrNameLst>
                                      </p:cBhvr>
                                      <p:to>
                                        <p:strVal val="visible"/>
                                      </p:to>
                                    </p:set>
                                    <p:animEffect filter="fade" transition="in">
                                      <p:cBhvr>
                                        <p:cTn dur="500"/>
                                        <p:tgtEl>
                                          <p:spTgt spid="14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4"/>
                                        </p:tgtEl>
                                        <p:attrNameLst>
                                          <p:attrName>style.visibility</p:attrName>
                                        </p:attrNameLst>
                                      </p:cBhvr>
                                      <p:to>
                                        <p:strVal val="visible"/>
                                      </p:to>
                                    </p:set>
                                    <p:animEffect filter="fade" transition="in">
                                      <p:cBhvr>
                                        <p:cTn dur="500"/>
                                        <p:tgtEl>
                                          <p:spTgt spid="147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3"/>
                                        </p:tgtEl>
                                        <p:attrNameLst>
                                          <p:attrName>style.visibility</p:attrName>
                                        </p:attrNameLst>
                                      </p:cBhvr>
                                      <p:to>
                                        <p:strVal val="visible"/>
                                      </p:to>
                                    </p:set>
                                    <p:animEffect filter="fade" transition="in">
                                      <p:cBhvr>
                                        <p:cTn dur="500"/>
                                        <p:tgtEl>
                                          <p:spTgt spid="147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2"/>
                                        </p:tgtEl>
                                        <p:attrNameLst>
                                          <p:attrName>style.visibility</p:attrName>
                                        </p:attrNameLst>
                                      </p:cBhvr>
                                      <p:to>
                                        <p:strVal val="visible"/>
                                      </p:to>
                                    </p:set>
                                    <p:animEffect filter="fade" transition="in">
                                      <p:cBhvr>
                                        <p:cTn dur="500"/>
                                        <p:tgtEl>
                                          <p:spTgt spid="147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9"/>
                                        </p:tgtEl>
                                        <p:attrNameLst>
                                          <p:attrName>style.visibility</p:attrName>
                                        </p:attrNameLst>
                                      </p:cBhvr>
                                      <p:to>
                                        <p:strVal val="visible"/>
                                      </p:to>
                                    </p:set>
                                    <p:animEffect filter="fade" transition="in">
                                      <p:cBhvr>
                                        <p:cTn dur="500"/>
                                        <p:tgtEl>
                                          <p:spTgt spid="146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1"/>
                                        </p:tgtEl>
                                        <p:attrNameLst>
                                          <p:attrName>style.visibility</p:attrName>
                                        </p:attrNameLst>
                                      </p:cBhvr>
                                      <p:to>
                                        <p:strVal val="visible"/>
                                      </p:to>
                                    </p:set>
                                    <p:animEffect filter="fade" transition="in">
                                      <p:cBhvr>
                                        <p:cTn dur="500"/>
                                        <p:tgtEl>
                                          <p:spTgt spid="147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0"/>
                                        </p:tgtEl>
                                        <p:attrNameLst>
                                          <p:attrName>style.visibility</p:attrName>
                                        </p:attrNameLst>
                                      </p:cBhvr>
                                      <p:to>
                                        <p:strVal val="visible"/>
                                      </p:to>
                                    </p:set>
                                    <p:animEffect filter="fade" transition="in">
                                      <p:cBhvr>
                                        <p:cTn dur="500"/>
                                        <p:tgtEl>
                                          <p:spTgt spid="147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8"/>
                                        </p:tgtEl>
                                        <p:attrNameLst>
                                          <p:attrName>style.visibility</p:attrName>
                                        </p:attrNameLst>
                                      </p:cBhvr>
                                      <p:to>
                                        <p:strVal val="visible"/>
                                      </p:to>
                                    </p:set>
                                    <p:animEffect filter="fade" transition="in">
                                      <p:cBhvr>
                                        <p:cTn dur="500"/>
                                        <p:tgtEl>
                                          <p:spTgt spid="146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7"/>
                                        </p:tgtEl>
                                        <p:attrNameLst>
                                          <p:attrName>style.visibility</p:attrName>
                                        </p:attrNameLst>
                                      </p:cBhvr>
                                      <p:to>
                                        <p:strVal val="visible"/>
                                      </p:to>
                                    </p:set>
                                    <p:animEffect filter="fade" transition="in">
                                      <p:cBhvr>
                                        <p:cTn dur="500"/>
                                        <p:tgtEl>
                                          <p:spTgt spid="146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6"/>
                                        </p:tgtEl>
                                        <p:attrNameLst>
                                          <p:attrName>style.visibility</p:attrName>
                                        </p:attrNameLst>
                                      </p:cBhvr>
                                      <p:to>
                                        <p:strVal val="visible"/>
                                      </p:to>
                                    </p:set>
                                    <p:animEffect filter="fade" transition="in">
                                      <p:cBhvr>
                                        <p:cTn dur="500"/>
                                        <p:tgtEl>
                                          <p:spTgt spid="146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5"/>
                                        </p:tgtEl>
                                        <p:attrNameLst>
                                          <p:attrName>style.visibility</p:attrName>
                                        </p:attrNameLst>
                                      </p:cBhvr>
                                      <p:to>
                                        <p:strVal val="visible"/>
                                      </p:to>
                                    </p:set>
                                    <p:animEffect filter="fade" transition="in">
                                      <p:cBhvr>
                                        <p:cTn dur="500"/>
                                        <p:tgtEl>
                                          <p:spTgt spid="146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64"/>
                                        </p:tgtEl>
                                        <p:attrNameLst>
                                          <p:attrName>style.visibility</p:attrName>
                                        </p:attrNameLst>
                                      </p:cBhvr>
                                      <p:to>
                                        <p:strVal val="visible"/>
                                      </p:to>
                                    </p:set>
                                    <p:animEffect filter="fade" transition="in">
                                      <p:cBhvr>
                                        <p:cTn dur="500"/>
                                        <p:tgtEl>
                                          <p:spTgt spid="14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487" name="Shape 1487"/>
        <p:cNvGrpSpPr/>
        <p:nvPr/>
      </p:nvGrpSpPr>
      <p:grpSpPr>
        <a:xfrm>
          <a:off x="0" y="0"/>
          <a:ext cx="0" cy="0"/>
          <a:chOff x="0" y="0"/>
          <a:chExt cx="0" cy="0"/>
        </a:xfrm>
      </p:grpSpPr>
      <p:sp>
        <p:nvSpPr>
          <p:cNvPr id="1488" name="Google Shape;1488;p27"/>
          <p:cNvSpPr txBox="1"/>
          <p:nvPr/>
        </p:nvSpPr>
        <p:spPr>
          <a:xfrm>
            <a:off x="1578492" y="4550228"/>
            <a:ext cx="3309255" cy="76944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4400">
                <a:solidFill>
                  <a:schemeClr val="dk1"/>
                </a:solidFill>
                <a:latin typeface="Arial"/>
                <a:ea typeface="Arial"/>
                <a:cs typeface="Arial"/>
                <a:sym typeface="Arial"/>
              </a:rPr>
              <a:t>Thực hành </a:t>
            </a:r>
            <a:endParaRPr b="1" sz="4400">
              <a:solidFill>
                <a:schemeClr val="dk1"/>
              </a:solidFill>
              <a:latin typeface="Arial"/>
              <a:ea typeface="Arial"/>
              <a:cs typeface="Arial"/>
              <a:sym typeface="Arial"/>
            </a:endParaRPr>
          </a:p>
        </p:txBody>
      </p:sp>
      <p:sp>
        <p:nvSpPr>
          <p:cNvPr id="1489" name="Google Shape;1489;p27"/>
          <p:cNvSpPr/>
          <p:nvPr/>
        </p:nvSpPr>
        <p:spPr>
          <a:xfrm>
            <a:off x="5562601" y="751114"/>
            <a:ext cx="4713514" cy="5508172"/>
          </a:xfrm>
          <a:prstGeom prst="foldedCorner">
            <a:avLst>
              <a:gd fmla="val 16667" name="adj"/>
            </a:avLst>
          </a:prstGeom>
          <a:solidFill>
            <a:srgbClr val="FFF786"/>
          </a:solidFill>
          <a:ln cap="flat" cmpd="sng" w="5715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50000"/>
              </a:lnSpc>
              <a:spcBef>
                <a:spcPts val="0"/>
              </a:spcBef>
              <a:spcAft>
                <a:spcPts val="0"/>
              </a:spcAft>
              <a:buNone/>
            </a:pPr>
            <a:r>
              <a:rPr b="1" lang="en-US" sz="2800">
                <a:solidFill>
                  <a:schemeClr val="dk1"/>
                </a:solidFill>
                <a:latin typeface="Arial"/>
                <a:ea typeface="Arial"/>
                <a:cs typeface="Arial"/>
                <a:sym typeface="Arial"/>
              </a:rPr>
              <a:t>CHUẨN BỊ </a:t>
            </a:r>
            <a:endParaRPr b="1" sz="2800">
              <a:solidFill>
                <a:schemeClr val="dk1"/>
              </a:solidFill>
              <a:latin typeface="Arial"/>
              <a:ea typeface="Arial"/>
              <a:cs typeface="Arial"/>
              <a:sym typeface="Arial"/>
            </a:endParaRPr>
          </a:p>
          <a:p>
            <a:pPr indent="-457200" lvl="0" marL="457200" marR="0" rtl="0" algn="just">
              <a:lnSpc>
                <a:spcPct val="150000"/>
              </a:lnSpc>
              <a:spcBef>
                <a:spcPts val="0"/>
              </a:spcBef>
              <a:spcAft>
                <a:spcPts val="0"/>
              </a:spcAft>
              <a:buClr>
                <a:schemeClr val="dk1"/>
              </a:buClr>
              <a:buSzPts val="2800"/>
              <a:buFont typeface="Noto Sans Symbols"/>
              <a:buChar char="⮚"/>
            </a:pPr>
            <a:r>
              <a:rPr b="1" i="1" lang="en-US" sz="2800">
                <a:solidFill>
                  <a:schemeClr val="dk1"/>
                </a:solidFill>
                <a:latin typeface="Arial"/>
                <a:ea typeface="Arial"/>
                <a:cs typeface="Arial"/>
                <a:sym typeface="Arial"/>
              </a:rPr>
              <a:t>Dụng cụ, thiết bị: Bếp hồng ngoại </a:t>
            </a:r>
            <a:endParaRPr/>
          </a:p>
          <a:p>
            <a:pPr indent="-457200" lvl="0" marL="457200" marR="0" rtl="0" algn="just">
              <a:lnSpc>
                <a:spcPct val="150000"/>
              </a:lnSpc>
              <a:spcBef>
                <a:spcPts val="0"/>
              </a:spcBef>
              <a:spcAft>
                <a:spcPts val="0"/>
              </a:spcAft>
              <a:buClr>
                <a:schemeClr val="dk1"/>
              </a:buClr>
              <a:buSzPts val="2800"/>
              <a:buFont typeface="Noto Sans Symbols"/>
              <a:buChar char="⮚"/>
            </a:pPr>
            <a:r>
              <a:rPr b="1" i="1" lang="en-US" sz="2800">
                <a:solidFill>
                  <a:schemeClr val="dk1"/>
                </a:solidFill>
                <a:latin typeface="Arial"/>
                <a:ea typeface="Arial"/>
                <a:cs typeface="Arial"/>
                <a:sym typeface="Arial"/>
              </a:rPr>
              <a:t>Nguồn điện 220V</a:t>
            </a:r>
            <a:endParaRPr/>
          </a:p>
          <a:p>
            <a:pPr indent="-457200" lvl="0" marL="457200" marR="0" rtl="0" algn="just">
              <a:lnSpc>
                <a:spcPct val="150000"/>
              </a:lnSpc>
              <a:spcBef>
                <a:spcPts val="0"/>
              </a:spcBef>
              <a:spcAft>
                <a:spcPts val="0"/>
              </a:spcAft>
              <a:buClr>
                <a:schemeClr val="dk1"/>
              </a:buClr>
              <a:buSzPts val="2800"/>
              <a:buFont typeface="Noto Sans Symbols"/>
              <a:buChar char="⮚"/>
            </a:pPr>
            <a:r>
              <a:rPr b="1" i="1" lang="en-US" sz="2800">
                <a:solidFill>
                  <a:schemeClr val="dk1"/>
                </a:solidFill>
                <a:latin typeface="Arial"/>
                <a:ea typeface="Arial"/>
                <a:cs typeface="Arial"/>
                <a:sym typeface="Arial"/>
              </a:rPr>
              <a:t>Phiếu báo cáo thực hành </a:t>
            </a:r>
            <a:endParaRPr b="1" i="1" sz="2800">
              <a:solidFill>
                <a:schemeClr val="dk1"/>
              </a:solidFill>
              <a:latin typeface="Arial"/>
              <a:ea typeface="Arial"/>
              <a:cs typeface="Arial"/>
              <a:sym typeface="Arial"/>
            </a:endParaRPr>
          </a:p>
        </p:txBody>
      </p:sp>
      <p:pic>
        <p:nvPicPr>
          <p:cNvPr id="1490" name="Google Shape;1490;p27"/>
          <p:cNvPicPr preferRelativeResize="0"/>
          <p:nvPr/>
        </p:nvPicPr>
        <p:blipFill rotWithShape="1">
          <a:blip r:embed="rId3">
            <a:alphaModFix/>
          </a:blip>
          <a:srcRect b="0" l="0" r="0" t="0"/>
          <a:stretch/>
        </p:blipFill>
        <p:spPr>
          <a:xfrm>
            <a:off x="1359036" y="1685510"/>
            <a:ext cx="3158535" cy="2864718"/>
          </a:xfrm>
          <a:prstGeom prst="rect">
            <a:avLst/>
          </a:prstGeom>
          <a:noFill/>
          <a:ln>
            <a:noFill/>
          </a:ln>
        </p:spPr>
      </p:pic>
      <p:pic>
        <p:nvPicPr>
          <p:cNvPr descr="Hình ảnh Vector đầu đỏ Lớn Pin, đinh, đinh Ghim, Sửa Chữa Vector và PNG với  nền trong suốt để tải xuống miễn phí" id="1491" name="Google Shape;1491;p27"/>
          <p:cNvPicPr preferRelativeResize="0"/>
          <p:nvPr/>
        </p:nvPicPr>
        <p:blipFill rotWithShape="1">
          <a:blip r:embed="rId4">
            <a:alphaModFix/>
          </a:blip>
          <a:srcRect b="0" l="0" r="0" t="0"/>
          <a:stretch/>
        </p:blipFill>
        <p:spPr>
          <a:xfrm rot="-1509581">
            <a:off x="5155914" y="391520"/>
            <a:ext cx="1110592" cy="1110592"/>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89">
                                            <p:txEl>
                                              <p:pRg end="0" st="0"/>
                                            </p:txEl>
                                          </p:spTgt>
                                        </p:tgtEl>
                                        <p:attrNameLst>
                                          <p:attrName>style.visibility</p:attrName>
                                        </p:attrNameLst>
                                      </p:cBhvr>
                                      <p:to>
                                        <p:strVal val="visible"/>
                                      </p:to>
                                    </p:set>
                                    <p:animEffect filter="fade" transition="in">
                                      <p:cBhvr>
                                        <p:cTn dur="500"/>
                                        <p:tgtEl>
                                          <p:spTgt spid="1489">
                                            <p:txEl>
                                              <p:pRg end="0" st="0"/>
                                            </p:txEl>
                                          </p:spTgt>
                                        </p:tgtEl>
                                      </p:cBhvr>
                                    </p:animEffect>
                                  </p:childTnLst>
                                </p:cTn>
                              </p:par>
                              <p:par>
                                <p:cTn fill="hold" nodeType="withEffect" presetClass="entr" presetID="10" presetSubtype="0">
                                  <p:stCondLst>
                                    <p:cond delay="0"/>
                                  </p:stCondLst>
                                  <p:childTnLst>
                                    <p:set>
                                      <p:cBhvr>
                                        <p:cTn dur="1" fill="hold">
                                          <p:stCondLst>
                                            <p:cond delay="0"/>
                                          </p:stCondLst>
                                        </p:cTn>
                                        <p:tgtEl>
                                          <p:spTgt spid="1489">
                                            <p:txEl>
                                              <p:pRg end="1" st="1"/>
                                            </p:txEl>
                                          </p:spTgt>
                                        </p:tgtEl>
                                        <p:attrNameLst>
                                          <p:attrName>style.visibility</p:attrName>
                                        </p:attrNameLst>
                                      </p:cBhvr>
                                      <p:to>
                                        <p:strVal val="visible"/>
                                      </p:to>
                                    </p:set>
                                    <p:animEffect filter="fade" transition="in">
                                      <p:cBhvr>
                                        <p:cTn dur="500"/>
                                        <p:tgtEl>
                                          <p:spTgt spid="1489">
                                            <p:txEl>
                                              <p:pRg end="1" st="1"/>
                                            </p:txEl>
                                          </p:spTgt>
                                        </p:tgtEl>
                                      </p:cBhvr>
                                    </p:animEffect>
                                  </p:childTnLst>
                                </p:cTn>
                              </p:par>
                              <p:par>
                                <p:cTn fill="hold" nodeType="withEffect" presetClass="entr" presetID="10" presetSubtype="0">
                                  <p:stCondLst>
                                    <p:cond delay="0"/>
                                  </p:stCondLst>
                                  <p:childTnLst>
                                    <p:set>
                                      <p:cBhvr>
                                        <p:cTn dur="1" fill="hold">
                                          <p:stCondLst>
                                            <p:cond delay="0"/>
                                          </p:stCondLst>
                                        </p:cTn>
                                        <p:tgtEl>
                                          <p:spTgt spid="1489">
                                            <p:txEl>
                                              <p:pRg end="2" st="2"/>
                                            </p:txEl>
                                          </p:spTgt>
                                        </p:tgtEl>
                                        <p:attrNameLst>
                                          <p:attrName>style.visibility</p:attrName>
                                        </p:attrNameLst>
                                      </p:cBhvr>
                                      <p:to>
                                        <p:strVal val="visible"/>
                                      </p:to>
                                    </p:set>
                                    <p:animEffect filter="fade" transition="in">
                                      <p:cBhvr>
                                        <p:cTn dur="500"/>
                                        <p:tgtEl>
                                          <p:spTgt spid="1489">
                                            <p:txEl>
                                              <p:pRg end="2" st="2"/>
                                            </p:txEl>
                                          </p:spTgt>
                                        </p:tgtEl>
                                      </p:cBhvr>
                                    </p:animEffect>
                                  </p:childTnLst>
                                </p:cTn>
                              </p:par>
                              <p:par>
                                <p:cTn fill="hold" nodeType="withEffect" presetClass="entr" presetID="10" presetSubtype="0">
                                  <p:stCondLst>
                                    <p:cond delay="0"/>
                                  </p:stCondLst>
                                  <p:childTnLst>
                                    <p:set>
                                      <p:cBhvr>
                                        <p:cTn dur="1" fill="hold">
                                          <p:stCondLst>
                                            <p:cond delay="0"/>
                                          </p:stCondLst>
                                        </p:cTn>
                                        <p:tgtEl>
                                          <p:spTgt spid="1489">
                                            <p:txEl>
                                              <p:pRg end="3" st="3"/>
                                            </p:txEl>
                                          </p:spTgt>
                                        </p:tgtEl>
                                        <p:attrNameLst>
                                          <p:attrName>style.visibility</p:attrName>
                                        </p:attrNameLst>
                                      </p:cBhvr>
                                      <p:to>
                                        <p:strVal val="visible"/>
                                      </p:to>
                                    </p:set>
                                    <p:animEffect filter="fade" transition="in">
                                      <p:cBhvr>
                                        <p:cTn dur="500"/>
                                        <p:tgtEl>
                                          <p:spTgt spid="1489">
                                            <p:txEl>
                                              <p:pRg end="3" st="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495" name="Shape 1495"/>
        <p:cNvGrpSpPr/>
        <p:nvPr/>
      </p:nvGrpSpPr>
      <p:grpSpPr>
        <a:xfrm>
          <a:off x="0" y="0"/>
          <a:ext cx="0" cy="0"/>
          <a:chOff x="0" y="0"/>
          <a:chExt cx="0" cy="0"/>
        </a:xfrm>
      </p:grpSpPr>
      <p:pic>
        <p:nvPicPr>
          <p:cNvPr id="1496" name="Google Shape;1496;p28"/>
          <p:cNvPicPr preferRelativeResize="0"/>
          <p:nvPr/>
        </p:nvPicPr>
        <p:blipFill rotWithShape="1">
          <a:blip r:embed="rId3">
            <a:alphaModFix/>
          </a:blip>
          <a:srcRect b="0" l="0" r="0" t="0"/>
          <a:stretch/>
        </p:blipFill>
        <p:spPr>
          <a:xfrm>
            <a:off x="5312227" y="1416647"/>
            <a:ext cx="6553200" cy="5354268"/>
          </a:xfrm>
          <a:prstGeom prst="rect">
            <a:avLst/>
          </a:prstGeom>
          <a:noFill/>
          <a:ln>
            <a:noFill/>
          </a:ln>
        </p:spPr>
      </p:pic>
      <p:sp>
        <p:nvSpPr>
          <p:cNvPr id="1497" name="Google Shape;1497;p28"/>
          <p:cNvSpPr txBox="1"/>
          <p:nvPr>
            <p:ph type="title"/>
          </p:nvPr>
        </p:nvSpPr>
        <p:spPr>
          <a:xfrm>
            <a:off x="2481942" y="426980"/>
            <a:ext cx="8088086" cy="641600"/>
          </a:xfrm>
          <a:prstGeom prst="rect">
            <a:avLst/>
          </a:prstGeom>
          <a:noFill/>
          <a:ln>
            <a:noFill/>
          </a:ln>
        </p:spPr>
        <p:txBody>
          <a:bodyPr anchorCtr="0" anchor="ctr" bIns="121900" lIns="121900" spcFirstLastPara="1" rIns="121900" wrap="square" tIns="121900">
            <a:noAutofit/>
          </a:bodyPr>
          <a:lstStyle/>
          <a:p>
            <a:pPr indent="0" lvl="0" marL="0" rtl="0" algn="r">
              <a:lnSpc>
                <a:spcPct val="100000"/>
              </a:lnSpc>
              <a:spcBef>
                <a:spcPts val="0"/>
              </a:spcBef>
              <a:spcAft>
                <a:spcPts val="0"/>
              </a:spcAft>
              <a:buSzPts val="3600"/>
              <a:buNone/>
            </a:pPr>
            <a:r>
              <a:rPr b="1" i="1" lang="en-US" sz="4400">
                <a:latin typeface="Arial"/>
                <a:ea typeface="Arial"/>
                <a:cs typeface="Arial"/>
                <a:sym typeface="Arial"/>
              </a:rPr>
              <a:t>Nội dung và trình tự thực hành </a:t>
            </a:r>
            <a:endParaRPr b="1" i="1" sz="4400">
              <a:latin typeface="Arial"/>
              <a:ea typeface="Arial"/>
              <a:cs typeface="Arial"/>
              <a:sym typeface="Arial"/>
            </a:endParaRPr>
          </a:p>
        </p:txBody>
      </p:sp>
      <p:sp>
        <p:nvSpPr>
          <p:cNvPr id="1498" name="Google Shape;1498;p28"/>
          <p:cNvSpPr txBox="1"/>
          <p:nvPr/>
        </p:nvSpPr>
        <p:spPr>
          <a:xfrm>
            <a:off x="598713" y="1578428"/>
            <a:ext cx="4484915" cy="4457952"/>
          </a:xfrm>
          <a:prstGeom prst="rect">
            <a:avLst/>
          </a:prstGeom>
          <a:noFill/>
          <a:ln>
            <a:noFill/>
          </a:ln>
        </p:spPr>
        <p:txBody>
          <a:bodyPr anchorCtr="0" anchor="t" bIns="45700" lIns="91425" spcFirstLastPara="1" rIns="91425" wrap="square" tIns="45700">
            <a:spAutoFit/>
          </a:bodyPr>
          <a:lstStyle/>
          <a:p>
            <a:pPr indent="-457200" lvl="0" marL="457200" marR="0" rtl="0" algn="just">
              <a:lnSpc>
                <a:spcPct val="150000"/>
              </a:lnSpc>
              <a:spcBef>
                <a:spcPts val="0"/>
              </a:spcBef>
              <a:spcAft>
                <a:spcPts val="0"/>
              </a:spcAft>
              <a:buClr>
                <a:schemeClr val="dk1"/>
              </a:buClr>
              <a:buSzPts val="2400"/>
              <a:buFont typeface="Times New Roman"/>
              <a:buAutoNum type="arabicPeriod"/>
            </a:pPr>
            <a:r>
              <a:rPr b="1" i="1" lang="en-US" sz="2400">
                <a:solidFill>
                  <a:schemeClr val="dk1"/>
                </a:solidFill>
                <a:latin typeface="Times New Roman"/>
                <a:ea typeface="Times New Roman"/>
                <a:cs typeface="Times New Roman"/>
                <a:sym typeface="Times New Roman"/>
              </a:rPr>
              <a:t>Đọc các thông số kĩ thuật ghi trên bếp hồng ngoại </a:t>
            </a:r>
            <a:endParaRPr/>
          </a:p>
          <a:p>
            <a:pPr indent="-457200" lvl="0" marL="457200" marR="0" rtl="0" algn="just">
              <a:lnSpc>
                <a:spcPct val="150000"/>
              </a:lnSpc>
              <a:spcBef>
                <a:spcPts val="0"/>
              </a:spcBef>
              <a:spcAft>
                <a:spcPts val="0"/>
              </a:spcAft>
              <a:buClr>
                <a:schemeClr val="dk1"/>
              </a:buClr>
              <a:buSzPts val="2400"/>
              <a:buFont typeface="Times New Roman"/>
              <a:buAutoNum type="arabicPeriod"/>
            </a:pPr>
            <a:r>
              <a:rPr b="1" i="1" lang="en-US" sz="2400">
                <a:solidFill>
                  <a:schemeClr val="dk1"/>
                </a:solidFill>
                <a:latin typeface="Times New Roman"/>
                <a:ea typeface="Times New Roman"/>
                <a:cs typeface="Times New Roman"/>
                <a:sym typeface="Times New Roman"/>
              </a:rPr>
              <a:t>Quan sát, chỉ ra cấu tạo và chức năng của các bộ phận chính của bếp hồng ngoại </a:t>
            </a:r>
            <a:endParaRPr/>
          </a:p>
          <a:p>
            <a:pPr indent="-457200" lvl="0" marL="457200" marR="0" rtl="0" algn="just">
              <a:lnSpc>
                <a:spcPct val="150000"/>
              </a:lnSpc>
              <a:spcBef>
                <a:spcPts val="0"/>
              </a:spcBef>
              <a:spcAft>
                <a:spcPts val="0"/>
              </a:spcAft>
              <a:buClr>
                <a:schemeClr val="dk1"/>
              </a:buClr>
              <a:buSzPts val="2400"/>
              <a:buFont typeface="Times New Roman"/>
              <a:buAutoNum type="arabicPeriod"/>
            </a:pPr>
            <a:r>
              <a:rPr b="1" i="1" lang="en-US" sz="2400">
                <a:solidFill>
                  <a:schemeClr val="dk1"/>
                </a:solidFill>
                <a:latin typeface="Times New Roman"/>
                <a:ea typeface="Times New Roman"/>
                <a:cs typeface="Times New Roman"/>
                <a:sym typeface="Times New Roman"/>
              </a:rPr>
              <a:t>Cấp điện cho bếp, bật/tắt, tăng/giảm nhiệt độ, chọn chế độ nấu của bếp hồng ngoại. </a:t>
            </a:r>
            <a:endParaRPr b="1" i="1" sz="2400">
              <a:solidFill>
                <a:schemeClr val="dk1"/>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98">
                                            <p:txEl>
                                              <p:pRg end="0" st="0"/>
                                            </p:txEl>
                                          </p:spTgt>
                                        </p:tgtEl>
                                        <p:attrNameLst>
                                          <p:attrName>style.visibility</p:attrName>
                                        </p:attrNameLst>
                                      </p:cBhvr>
                                      <p:to>
                                        <p:strVal val="visible"/>
                                      </p:to>
                                    </p:set>
                                    <p:animEffect filter="fade" transition="in">
                                      <p:cBhvr>
                                        <p:cTn dur="500"/>
                                        <p:tgtEl>
                                          <p:spTgt spid="1498">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98">
                                            <p:txEl>
                                              <p:pRg end="1" st="1"/>
                                            </p:txEl>
                                          </p:spTgt>
                                        </p:tgtEl>
                                        <p:attrNameLst>
                                          <p:attrName>style.visibility</p:attrName>
                                        </p:attrNameLst>
                                      </p:cBhvr>
                                      <p:to>
                                        <p:strVal val="visible"/>
                                      </p:to>
                                    </p:set>
                                    <p:animEffect filter="fade" transition="in">
                                      <p:cBhvr>
                                        <p:cTn dur="500"/>
                                        <p:tgtEl>
                                          <p:spTgt spid="1498">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98">
                                            <p:txEl>
                                              <p:pRg end="2" st="2"/>
                                            </p:txEl>
                                          </p:spTgt>
                                        </p:tgtEl>
                                        <p:attrNameLst>
                                          <p:attrName>style.visibility</p:attrName>
                                        </p:attrNameLst>
                                      </p:cBhvr>
                                      <p:to>
                                        <p:strVal val="visible"/>
                                      </p:to>
                                    </p:set>
                                    <p:animEffect filter="fade" transition="in">
                                      <p:cBhvr>
                                        <p:cTn dur="500"/>
                                        <p:tgtEl>
                                          <p:spTgt spid="1498">
                                            <p:txEl>
                                              <p:pRg end="2" st="2"/>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alpha val="69803"/>
          </a:srgbClr>
        </a:solidFill>
      </p:bgPr>
    </p:bg>
    <p:spTree>
      <p:nvGrpSpPr>
        <p:cNvPr id="1502" name="Shape 1502"/>
        <p:cNvGrpSpPr/>
        <p:nvPr/>
      </p:nvGrpSpPr>
      <p:grpSpPr>
        <a:xfrm>
          <a:off x="0" y="0"/>
          <a:ext cx="0" cy="0"/>
          <a:chOff x="0" y="0"/>
          <a:chExt cx="0" cy="0"/>
        </a:xfrm>
      </p:grpSpPr>
      <p:sp>
        <p:nvSpPr>
          <p:cNvPr id="1503" name="Google Shape;1503;p29"/>
          <p:cNvSpPr txBox="1"/>
          <p:nvPr/>
        </p:nvSpPr>
        <p:spPr>
          <a:xfrm>
            <a:off x="5312229" y="1393372"/>
            <a:ext cx="2318655"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4000">
                <a:solidFill>
                  <a:schemeClr val="dk1"/>
                </a:solidFill>
                <a:latin typeface="Times New Roman"/>
                <a:ea typeface="Times New Roman"/>
                <a:cs typeface="Times New Roman"/>
                <a:sym typeface="Times New Roman"/>
              </a:rPr>
              <a:t>DẶN DÒ </a:t>
            </a:r>
            <a:endParaRPr b="1" sz="4000">
              <a:solidFill>
                <a:schemeClr val="dk1"/>
              </a:solidFill>
              <a:latin typeface="Times New Roman"/>
              <a:ea typeface="Times New Roman"/>
              <a:cs typeface="Times New Roman"/>
              <a:sym typeface="Times New Roman"/>
            </a:endParaRPr>
          </a:p>
        </p:txBody>
      </p:sp>
      <p:sp>
        <p:nvSpPr>
          <p:cNvPr id="1504" name="Google Shape;1504;p29"/>
          <p:cNvSpPr txBox="1"/>
          <p:nvPr/>
        </p:nvSpPr>
        <p:spPr>
          <a:xfrm>
            <a:off x="2536372" y="2003284"/>
            <a:ext cx="8654142" cy="3046988"/>
          </a:xfrm>
          <a:prstGeom prst="rect">
            <a:avLst/>
          </a:prstGeom>
          <a:noFill/>
          <a:ln>
            <a:noFill/>
          </a:ln>
        </p:spPr>
        <p:txBody>
          <a:bodyPr anchorCtr="0" anchor="t" bIns="45700" lIns="91425" spcFirstLastPara="1" rIns="91425" wrap="square" tIns="45700">
            <a:spAutoFit/>
          </a:bodyPr>
          <a:lstStyle/>
          <a:p>
            <a:pPr indent="-285750" lvl="0" marL="285750" marR="0" rtl="0" algn="l">
              <a:lnSpc>
                <a:spcPct val="150000"/>
              </a:lnSpc>
              <a:spcBef>
                <a:spcPts val="0"/>
              </a:spcBef>
              <a:spcAft>
                <a:spcPts val="0"/>
              </a:spcAft>
              <a:buClr>
                <a:schemeClr val="dk1"/>
              </a:buClr>
              <a:buSzPts val="3200"/>
              <a:buFont typeface="Noto Sans Symbols"/>
              <a:buChar char="⮚"/>
            </a:pPr>
            <a:r>
              <a:rPr lang="en-US" sz="3200">
                <a:solidFill>
                  <a:schemeClr val="dk1"/>
                </a:solidFill>
                <a:latin typeface="Times New Roman"/>
                <a:ea typeface="Times New Roman"/>
                <a:cs typeface="Times New Roman"/>
                <a:sym typeface="Times New Roman"/>
              </a:rPr>
              <a:t>Học bài cũ </a:t>
            </a:r>
            <a:endParaRPr/>
          </a:p>
          <a:p>
            <a:pPr indent="-285750" lvl="0" marL="285750" marR="0" rtl="0" algn="l">
              <a:lnSpc>
                <a:spcPct val="150000"/>
              </a:lnSpc>
              <a:spcBef>
                <a:spcPts val="0"/>
              </a:spcBef>
              <a:spcAft>
                <a:spcPts val="0"/>
              </a:spcAft>
              <a:buClr>
                <a:schemeClr val="dk1"/>
              </a:buClr>
              <a:buSzPts val="3200"/>
              <a:buFont typeface="Noto Sans Symbols"/>
              <a:buChar char="⮚"/>
            </a:pPr>
            <a:r>
              <a:rPr lang="en-US" sz="3200">
                <a:solidFill>
                  <a:schemeClr val="dk1"/>
                </a:solidFill>
                <a:latin typeface="Times New Roman"/>
                <a:ea typeface="Times New Roman"/>
                <a:cs typeface="Times New Roman"/>
                <a:sym typeface="Times New Roman"/>
              </a:rPr>
              <a:t>Làm phần vận dụng trong SGK – 71</a:t>
            </a:r>
            <a:endParaRPr/>
          </a:p>
          <a:p>
            <a:pPr indent="-285750" lvl="0" marL="285750" marR="0" rtl="0" algn="l">
              <a:lnSpc>
                <a:spcPct val="150000"/>
              </a:lnSpc>
              <a:spcBef>
                <a:spcPts val="0"/>
              </a:spcBef>
              <a:spcAft>
                <a:spcPts val="0"/>
              </a:spcAft>
              <a:buClr>
                <a:schemeClr val="dk1"/>
              </a:buClr>
              <a:buSzPts val="3200"/>
              <a:buFont typeface="Noto Sans Symbols"/>
              <a:buChar char="⮚"/>
            </a:pPr>
            <a:r>
              <a:rPr lang="en-US" sz="3200">
                <a:solidFill>
                  <a:schemeClr val="dk1"/>
                </a:solidFill>
                <a:latin typeface="Times New Roman"/>
                <a:ea typeface="Times New Roman"/>
                <a:cs typeface="Times New Roman"/>
                <a:sym typeface="Times New Roman"/>
              </a:rPr>
              <a:t>Đọc trước bài ‘‘ Dự án: an toàn và tiết kiệm điện trong gia đình </a:t>
            </a:r>
            <a:endParaRPr sz="3200">
              <a:solidFill>
                <a:schemeClr val="dk1"/>
              </a:solidFill>
              <a:latin typeface="Times New Roman"/>
              <a:ea typeface="Times New Roman"/>
              <a:cs typeface="Times New Roman"/>
              <a:sym typeface="Times New Roman"/>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150" name="Shape 1150"/>
        <p:cNvGrpSpPr/>
        <p:nvPr/>
      </p:nvGrpSpPr>
      <p:grpSpPr>
        <a:xfrm>
          <a:off x="0" y="0"/>
          <a:ext cx="0" cy="0"/>
          <a:chOff x="0" y="0"/>
          <a:chExt cx="0" cy="0"/>
        </a:xfrm>
      </p:grpSpPr>
      <p:pic>
        <p:nvPicPr>
          <p:cNvPr descr="Bếp tiết kiệm củi | Shopee Việt Nam" id="1151" name="Google Shape;1151;p3"/>
          <p:cNvPicPr preferRelativeResize="0"/>
          <p:nvPr/>
        </p:nvPicPr>
        <p:blipFill rotWithShape="1">
          <a:blip r:embed="rId3">
            <a:alphaModFix/>
          </a:blip>
          <a:srcRect b="0" l="0" r="0" t="0"/>
          <a:stretch/>
        </p:blipFill>
        <p:spPr>
          <a:xfrm>
            <a:off x="1346701" y="131230"/>
            <a:ext cx="3753362" cy="2727540"/>
          </a:xfrm>
          <a:prstGeom prst="roundRect">
            <a:avLst>
              <a:gd fmla="val 16667" name="adj"/>
            </a:avLst>
          </a:prstGeom>
          <a:solidFill>
            <a:srgbClr val="ECECEC"/>
          </a:solidFill>
          <a:ln cap="sq" cmpd="sng" w="88900">
            <a:solidFill>
              <a:srgbClr val="FFFFFF"/>
            </a:solidFill>
            <a:prstDash val="solid"/>
            <a:miter lim="800000"/>
            <a:headEnd len="sm" w="sm" type="none"/>
            <a:tailEnd len="sm" w="sm" type="none"/>
          </a:ln>
          <a:effectLst>
            <a:outerShdw blurRad="55000" rotWithShape="0" algn="tl" dir="5400000" dist="18000">
              <a:srgbClr val="000000">
                <a:alpha val="40000"/>
              </a:srgbClr>
            </a:outerShdw>
          </a:effectLst>
        </p:spPr>
      </p:pic>
      <p:pic>
        <p:nvPicPr>
          <p:cNvPr descr="Bếp gas điều chỉnh nhiệt dễ dàng và lien tục" id="1152" name="Google Shape;1152;p3"/>
          <p:cNvPicPr preferRelativeResize="0"/>
          <p:nvPr/>
        </p:nvPicPr>
        <p:blipFill rotWithShape="1">
          <a:blip r:embed="rId4">
            <a:alphaModFix/>
          </a:blip>
          <a:srcRect b="0" l="0" r="0" t="0"/>
          <a:stretch/>
        </p:blipFill>
        <p:spPr>
          <a:xfrm>
            <a:off x="6889650" y="131230"/>
            <a:ext cx="3753362" cy="2727540"/>
          </a:xfrm>
          <a:prstGeom prst="roundRect">
            <a:avLst>
              <a:gd fmla="val 16667" name="adj"/>
            </a:avLst>
          </a:prstGeom>
          <a:solidFill>
            <a:srgbClr val="ECECEC"/>
          </a:solidFill>
          <a:ln cap="sq" cmpd="sng" w="88900">
            <a:solidFill>
              <a:srgbClr val="FFFFFF"/>
            </a:solidFill>
            <a:prstDash val="solid"/>
            <a:miter lim="800000"/>
            <a:headEnd len="sm" w="sm" type="none"/>
            <a:tailEnd len="sm" w="sm" type="none"/>
          </a:ln>
          <a:effectLst>
            <a:outerShdw blurRad="55000" rotWithShape="0" algn="tl" dir="5400000" dist="18000">
              <a:srgbClr val="000000">
                <a:alpha val="40000"/>
              </a:srgbClr>
            </a:outerShdw>
          </a:effectLst>
        </p:spPr>
      </p:pic>
      <p:pic>
        <p:nvPicPr>
          <p:cNvPr descr="Bếp điện từ nấu nhanh chóng và an toàn hơn" id="1153" name="Google Shape;1153;p3"/>
          <p:cNvPicPr preferRelativeResize="0"/>
          <p:nvPr/>
        </p:nvPicPr>
        <p:blipFill rotWithShape="1">
          <a:blip r:embed="rId5">
            <a:alphaModFix/>
          </a:blip>
          <a:srcRect b="0" l="0" r="0" t="0"/>
          <a:stretch/>
        </p:blipFill>
        <p:spPr>
          <a:xfrm>
            <a:off x="1346701" y="3523124"/>
            <a:ext cx="3753362" cy="2705257"/>
          </a:xfrm>
          <a:prstGeom prst="roundRect">
            <a:avLst>
              <a:gd fmla="val 16667" name="adj"/>
            </a:avLst>
          </a:prstGeom>
          <a:solidFill>
            <a:srgbClr val="ECECEC"/>
          </a:solidFill>
          <a:ln cap="sq" cmpd="sng" w="88900">
            <a:solidFill>
              <a:srgbClr val="FFFFFF"/>
            </a:solidFill>
            <a:prstDash val="solid"/>
            <a:miter lim="800000"/>
            <a:headEnd len="sm" w="sm" type="none"/>
            <a:tailEnd len="sm" w="sm" type="none"/>
          </a:ln>
          <a:effectLst>
            <a:outerShdw blurRad="55000" rotWithShape="0" algn="tl" dir="5400000" dist="18000">
              <a:srgbClr val="000000">
                <a:alpha val="40000"/>
              </a:srgbClr>
            </a:outerShdw>
          </a:effectLst>
        </p:spPr>
      </p:pic>
      <p:pic>
        <p:nvPicPr>
          <p:cNvPr descr="Top 5 bếp hồng ngoại loại nào tốt tiết kiệm điện nhất hiện nay" id="1154" name="Google Shape;1154;p3"/>
          <p:cNvPicPr preferRelativeResize="0"/>
          <p:nvPr/>
        </p:nvPicPr>
        <p:blipFill rotWithShape="1">
          <a:blip r:embed="rId6">
            <a:alphaModFix/>
          </a:blip>
          <a:srcRect b="0" l="0" r="0" t="0"/>
          <a:stretch/>
        </p:blipFill>
        <p:spPr>
          <a:xfrm>
            <a:off x="6889650" y="3523124"/>
            <a:ext cx="3827958" cy="2705257"/>
          </a:xfrm>
          <a:prstGeom prst="roundRect">
            <a:avLst>
              <a:gd fmla="val 16667" name="adj"/>
            </a:avLst>
          </a:prstGeom>
          <a:solidFill>
            <a:srgbClr val="ECECEC"/>
          </a:solidFill>
          <a:ln cap="sq" cmpd="sng" w="88900">
            <a:solidFill>
              <a:srgbClr val="FFFFFF"/>
            </a:solidFill>
            <a:prstDash val="solid"/>
            <a:miter lim="800000"/>
            <a:headEnd len="sm" w="sm" type="none"/>
            <a:tailEnd len="sm" w="sm" type="none"/>
          </a:ln>
          <a:effectLst>
            <a:outerShdw blurRad="55000" rotWithShape="0" algn="tl" dir="5400000" dist="18000">
              <a:srgbClr val="000000">
                <a:alpha val="40000"/>
              </a:srgbClr>
            </a:outerShdw>
          </a:effectLst>
        </p:spPr>
      </p:pic>
      <p:sp>
        <p:nvSpPr>
          <p:cNvPr id="1155" name="Google Shape;1155;p3"/>
          <p:cNvSpPr txBox="1"/>
          <p:nvPr/>
        </p:nvSpPr>
        <p:spPr>
          <a:xfrm>
            <a:off x="8122642" y="2932594"/>
            <a:ext cx="161704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0" lang="en-US" sz="2800" u="none" cap="none" strike="noStrike">
                <a:solidFill>
                  <a:schemeClr val="dk1"/>
                </a:solidFill>
                <a:latin typeface="Arial"/>
                <a:ea typeface="Arial"/>
                <a:cs typeface="Arial"/>
                <a:sym typeface="Arial"/>
              </a:rPr>
              <a:t>Bếp gas </a:t>
            </a:r>
            <a:endParaRPr b="1" sz="2800">
              <a:solidFill>
                <a:schemeClr val="dk1"/>
              </a:solidFill>
              <a:latin typeface="Arial"/>
              <a:ea typeface="Arial"/>
              <a:cs typeface="Arial"/>
              <a:sym typeface="Arial"/>
            </a:endParaRPr>
          </a:p>
        </p:txBody>
      </p:sp>
      <p:sp>
        <p:nvSpPr>
          <p:cNvPr id="1156" name="Google Shape;1156;p3"/>
          <p:cNvSpPr txBox="1"/>
          <p:nvPr/>
        </p:nvSpPr>
        <p:spPr>
          <a:xfrm>
            <a:off x="2414861" y="6369515"/>
            <a:ext cx="161704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Bếp từ </a:t>
            </a:r>
            <a:endParaRPr b="1" sz="2800">
              <a:solidFill>
                <a:schemeClr val="dk1"/>
              </a:solidFill>
              <a:latin typeface="Arial"/>
              <a:ea typeface="Arial"/>
              <a:cs typeface="Arial"/>
              <a:sym typeface="Arial"/>
            </a:endParaRPr>
          </a:p>
        </p:txBody>
      </p:sp>
      <p:sp>
        <p:nvSpPr>
          <p:cNvPr id="1157" name="Google Shape;1157;p3"/>
          <p:cNvSpPr txBox="1"/>
          <p:nvPr/>
        </p:nvSpPr>
        <p:spPr>
          <a:xfrm>
            <a:off x="7442718" y="6369515"/>
            <a:ext cx="313089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Bếp hồng ngoại </a:t>
            </a:r>
            <a:endParaRPr b="1" sz="2800">
              <a:solidFill>
                <a:schemeClr val="dk1"/>
              </a:solidFill>
              <a:latin typeface="Arial"/>
              <a:ea typeface="Arial"/>
              <a:cs typeface="Arial"/>
              <a:sym typeface="Arial"/>
            </a:endParaRPr>
          </a:p>
        </p:txBody>
      </p:sp>
      <p:sp>
        <p:nvSpPr>
          <p:cNvPr id="1158" name="Google Shape;1158;p3"/>
          <p:cNvSpPr txBox="1"/>
          <p:nvPr/>
        </p:nvSpPr>
        <p:spPr>
          <a:xfrm>
            <a:off x="2414861" y="2929337"/>
            <a:ext cx="1617042"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Bếp củi</a:t>
            </a:r>
            <a:endParaRPr b="1" sz="2800">
              <a:solidFill>
                <a:schemeClr val="dk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51"/>
                                        </p:tgtEl>
                                        <p:attrNameLst>
                                          <p:attrName>style.visibility</p:attrName>
                                        </p:attrNameLst>
                                      </p:cBhvr>
                                      <p:to>
                                        <p:strVal val="visible"/>
                                      </p:to>
                                    </p:set>
                                    <p:animEffect filter="fade" transition="in">
                                      <p:cBhvr>
                                        <p:cTn dur="750"/>
                                        <p:tgtEl>
                                          <p:spTgt spid="11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8"/>
                                        </p:tgtEl>
                                        <p:attrNameLst>
                                          <p:attrName>style.visibility</p:attrName>
                                        </p:attrNameLst>
                                      </p:cBhvr>
                                      <p:to>
                                        <p:strVal val="visible"/>
                                      </p:to>
                                    </p:set>
                                    <p:animEffect filter="fade" transition="in">
                                      <p:cBhvr>
                                        <p:cTn dur="500"/>
                                        <p:tgtEl>
                                          <p:spTgt spid="115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2"/>
                                        </p:tgtEl>
                                        <p:attrNameLst>
                                          <p:attrName>style.visibility</p:attrName>
                                        </p:attrNameLst>
                                      </p:cBhvr>
                                      <p:to>
                                        <p:strVal val="visible"/>
                                      </p:to>
                                    </p:set>
                                    <p:animEffect filter="fade" transition="in">
                                      <p:cBhvr>
                                        <p:cTn dur="750"/>
                                        <p:tgtEl>
                                          <p:spTgt spid="115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5"/>
                                        </p:tgtEl>
                                        <p:attrNameLst>
                                          <p:attrName>style.visibility</p:attrName>
                                        </p:attrNameLst>
                                      </p:cBhvr>
                                      <p:to>
                                        <p:strVal val="visible"/>
                                      </p:to>
                                    </p:set>
                                    <p:animEffect filter="fade" transition="in">
                                      <p:cBhvr>
                                        <p:cTn dur="500"/>
                                        <p:tgtEl>
                                          <p:spTgt spid="11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3"/>
                                        </p:tgtEl>
                                        <p:attrNameLst>
                                          <p:attrName>style.visibility</p:attrName>
                                        </p:attrNameLst>
                                      </p:cBhvr>
                                      <p:to>
                                        <p:strVal val="visible"/>
                                      </p:to>
                                    </p:set>
                                    <p:animEffect filter="fade" transition="in">
                                      <p:cBhvr>
                                        <p:cTn dur="750"/>
                                        <p:tgtEl>
                                          <p:spTgt spid="115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6"/>
                                        </p:tgtEl>
                                        <p:attrNameLst>
                                          <p:attrName>style.visibility</p:attrName>
                                        </p:attrNameLst>
                                      </p:cBhvr>
                                      <p:to>
                                        <p:strVal val="visible"/>
                                      </p:to>
                                    </p:set>
                                    <p:animEffect filter="fade" transition="in">
                                      <p:cBhvr>
                                        <p:cTn dur="500"/>
                                        <p:tgtEl>
                                          <p:spTgt spid="115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4"/>
                                        </p:tgtEl>
                                        <p:attrNameLst>
                                          <p:attrName>style.visibility</p:attrName>
                                        </p:attrNameLst>
                                      </p:cBhvr>
                                      <p:to>
                                        <p:strVal val="visible"/>
                                      </p:to>
                                    </p:set>
                                    <p:animEffect filter="fade" transition="in">
                                      <p:cBhvr>
                                        <p:cTn dur="750"/>
                                        <p:tgtEl>
                                          <p:spTgt spid="115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7"/>
                                        </p:tgtEl>
                                        <p:attrNameLst>
                                          <p:attrName>style.visibility</p:attrName>
                                        </p:attrNameLst>
                                      </p:cBhvr>
                                      <p:to>
                                        <p:strVal val="visible"/>
                                      </p:to>
                                    </p:set>
                                    <p:animEffect filter="fade" transition="in">
                                      <p:cBhvr>
                                        <p:cTn dur="500"/>
                                        <p:tgtEl>
                                          <p:spTgt spid="11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162" name="Shape 1162"/>
        <p:cNvGrpSpPr/>
        <p:nvPr/>
      </p:nvGrpSpPr>
      <p:grpSpPr>
        <a:xfrm>
          <a:off x="0" y="0"/>
          <a:ext cx="0" cy="0"/>
          <a:chOff x="0" y="0"/>
          <a:chExt cx="0" cy="0"/>
        </a:xfrm>
      </p:grpSpPr>
      <p:sp>
        <p:nvSpPr>
          <p:cNvPr id="1163" name="Google Shape;1163;p4"/>
          <p:cNvSpPr/>
          <p:nvPr/>
        </p:nvSpPr>
        <p:spPr>
          <a:xfrm>
            <a:off x="4012953" y="267630"/>
            <a:ext cx="7004671" cy="3632017"/>
          </a:xfrm>
          <a:prstGeom prst="cloudCallout">
            <a:avLst>
              <a:gd fmla="val -55580" name="adj1"/>
              <a:gd fmla="val 46940" name="adj2"/>
            </a:avLst>
          </a:prstGeom>
          <a:solidFill>
            <a:schemeClr val="accent1"/>
          </a:solidFill>
          <a:ln cap="flat" cmpd="sng" w="25400">
            <a:solidFill>
              <a:srgbClr val="BA976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i="1" lang="en-US" sz="3600">
                <a:solidFill>
                  <a:schemeClr val="dk2"/>
                </a:solidFill>
                <a:latin typeface="Arial"/>
                <a:ea typeface="Arial"/>
                <a:cs typeface="Arial"/>
                <a:sym typeface="Arial"/>
              </a:rPr>
              <a:t>Sử dụng bếp điện để đun nấu có ưu điểm gì so với bếp củi/ bếp gas?</a:t>
            </a:r>
            <a:endParaRPr b="1" i="1" sz="3600">
              <a:solidFill>
                <a:schemeClr val="dk2"/>
              </a:solidFill>
              <a:latin typeface="Arial"/>
              <a:ea typeface="Arial"/>
              <a:cs typeface="Arial"/>
              <a:sym typeface="Arial"/>
            </a:endParaRPr>
          </a:p>
        </p:txBody>
      </p:sp>
      <p:pic>
        <p:nvPicPr>
          <p:cNvPr id="1164" name="Google Shape;1164;p4"/>
          <p:cNvPicPr preferRelativeResize="0"/>
          <p:nvPr/>
        </p:nvPicPr>
        <p:blipFill rotWithShape="1">
          <a:blip r:embed="rId3">
            <a:alphaModFix/>
          </a:blip>
          <a:srcRect b="0" l="0" r="0" t="0"/>
          <a:stretch/>
        </p:blipFill>
        <p:spPr>
          <a:xfrm>
            <a:off x="193803" y="3096040"/>
            <a:ext cx="4054811" cy="4297218"/>
          </a:xfrm>
          <a:prstGeom prst="rect">
            <a:avLst/>
          </a:prstGeom>
          <a:noFill/>
          <a:ln>
            <a:noFill/>
          </a:ln>
        </p:spPr>
      </p:pic>
      <p:pic>
        <p:nvPicPr>
          <p:cNvPr descr="Hình ảnh Dụng Cụ Nhà Bếp, Món ăn, Nấu ăn, Bếp Gia đình Vector và PNG với  nền trong suốt để tải xuống miễn phí" id="1165" name="Google Shape;1165;p4"/>
          <p:cNvPicPr preferRelativeResize="0"/>
          <p:nvPr/>
        </p:nvPicPr>
        <p:blipFill rotWithShape="1">
          <a:blip r:embed="rId4">
            <a:alphaModFix/>
          </a:blip>
          <a:srcRect b="17497" l="24019" r="24252" t="15256"/>
          <a:stretch/>
        </p:blipFill>
        <p:spPr>
          <a:xfrm rot="-1092529">
            <a:off x="1945341" y="896471"/>
            <a:ext cx="1488141" cy="1934584"/>
          </a:xfrm>
          <a:prstGeom prst="rect">
            <a:avLst/>
          </a:prstGeom>
          <a:noFill/>
          <a:ln>
            <a:noFill/>
          </a:ln>
        </p:spPr>
      </p:pic>
      <p:pic>
        <p:nvPicPr>
          <p:cNvPr descr="Bếp gas âm Faber FB-A05G3 (DSB)" id="1166" name="Google Shape;1166;p4"/>
          <p:cNvPicPr preferRelativeResize="0"/>
          <p:nvPr/>
        </p:nvPicPr>
        <p:blipFill rotWithShape="1">
          <a:blip r:embed="rId5">
            <a:alphaModFix/>
          </a:blip>
          <a:srcRect b="0" l="0" r="0" t="0"/>
          <a:stretch/>
        </p:blipFill>
        <p:spPr>
          <a:xfrm>
            <a:off x="4167931" y="4622105"/>
            <a:ext cx="2580184" cy="1249777"/>
          </a:xfrm>
          <a:prstGeom prst="rect">
            <a:avLst/>
          </a:prstGeom>
          <a:noFill/>
          <a:ln>
            <a:noFill/>
          </a:ln>
        </p:spPr>
      </p:pic>
      <p:pic>
        <p:nvPicPr>
          <p:cNvPr descr="Hình ảnh Bếp điện Từ Nấu ăn Thiết Bị điện Bếp, Nấu ăn, Nấu, để Vector và  PNG với nền trong suốt để tải xuống miễn phí" id="1167" name="Google Shape;1167;p4"/>
          <p:cNvPicPr preferRelativeResize="0"/>
          <p:nvPr/>
        </p:nvPicPr>
        <p:blipFill rotWithShape="1">
          <a:blip r:embed="rId6">
            <a:alphaModFix/>
          </a:blip>
          <a:srcRect b="0" l="0" r="0" t="0"/>
          <a:stretch/>
        </p:blipFill>
        <p:spPr>
          <a:xfrm>
            <a:off x="9195813" y="3833304"/>
            <a:ext cx="1947316" cy="1947316"/>
          </a:xfrm>
          <a:prstGeom prst="rect">
            <a:avLst/>
          </a:prstGeom>
          <a:noFill/>
          <a:ln>
            <a:noFill/>
          </a:ln>
        </p:spPr>
      </p:pic>
    </p:spTree>
  </p:cSld>
  <p:clrMapOvr>
    <a:masterClrMapping/>
  </p:clrMapOvr>
  <p:transition spd="slow" p14:dur="1500">
    <p:split orient="vert"/>
  </p:transition>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171" name="Shape 1171"/>
        <p:cNvGrpSpPr/>
        <p:nvPr/>
      </p:nvGrpSpPr>
      <p:grpSpPr>
        <a:xfrm>
          <a:off x="0" y="0"/>
          <a:ext cx="0" cy="0"/>
          <a:chOff x="0" y="0"/>
          <a:chExt cx="0" cy="0"/>
        </a:xfrm>
      </p:grpSpPr>
      <p:pic>
        <p:nvPicPr>
          <p:cNvPr id="1172" name="Google Shape;1172;p5"/>
          <p:cNvPicPr preferRelativeResize="0"/>
          <p:nvPr/>
        </p:nvPicPr>
        <p:blipFill rotWithShape="1">
          <a:blip r:embed="rId3">
            <a:alphaModFix/>
          </a:blip>
          <a:srcRect b="0" l="0" r="0" t="0"/>
          <a:stretch/>
        </p:blipFill>
        <p:spPr>
          <a:xfrm>
            <a:off x="193803" y="3096040"/>
            <a:ext cx="4054810" cy="4297218"/>
          </a:xfrm>
          <a:prstGeom prst="rect">
            <a:avLst/>
          </a:prstGeom>
          <a:noFill/>
          <a:ln>
            <a:noFill/>
          </a:ln>
        </p:spPr>
      </p:pic>
      <p:pic>
        <p:nvPicPr>
          <p:cNvPr descr="Hình ảnh Dụng Cụ Nhà Bếp, Món ăn, Nấu ăn, Bếp Gia đình Vector và PNG với  nền trong suốt để tải xuống miễn phí" id="1173" name="Google Shape;1173;p5"/>
          <p:cNvPicPr preferRelativeResize="0"/>
          <p:nvPr/>
        </p:nvPicPr>
        <p:blipFill rotWithShape="1">
          <a:blip r:embed="rId4">
            <a:alphaModFix/>
          </a:blip>
          <a:srcRect b="17497" l="24019" r="24252" t="15256"/>
          <a:stretch/>
        </p:blipFill>
        <p:spPr>
          <a:xfrm rot="-1092529">
            <a:off x="1945341" y="896471"/>
            <a:ext cx="1488141" cy="1934584"/>
          </a:xfrm>
          <a:prstGeom prst="rect">
            <a:avLst/>
          </a:prstGeom>
          <a:noFill/>
          <a:ln>
            <a:noFill/>
          </a:ln>
        </p:spPr>
      </p:pic>
      <p:pic>
        <p:nvPicPr>
          <p:cNvPr descr="Bếp gas âm Faber FB-A05G3 (DSB)" id="1174" name="Google Shape;1174;p5"/>
          <p:cNvPicPr preferRelativeResize="0"/>
          <p:nvPr/>
        </p:nvPicPr>
        <p:blipFill rotWithShape="1">
          <a:blip r:embed="rId5">
            <a:alphaModFix/>
          </a:blip>
          <a:srcRect b="0" l="0" r="0" t="0"/>
          <a:stretch/>
        </p:blipFill>
        <p:spPr>
          <a:xfrm>
            <a:off x="4167931" y="4622105"/>
            <a:ext cx="2580184" cy="1249777"/>
          </a:xfrm>
          <a:prstGeom prst="rect">
            <a:avLst/>
          </a:prstGeom>
          <a:noFill/>
          <a:ln>
            <a:noFill/>
          </a:ln>
        </p:spPr>
      </p:pic>
      <p:pic>
        <p:nvPicPr>
          <p:cNvPr descr="Hình ảnh Bếp điện Từ Nấu ăn Thiết Bị điện Bếp, Nấu ăn, Nấu, để Vector và  PNG với nền trong suốt để tải xuống miễn phí" id="1175" name="Google Shape;1175;p5"/>
          <p:cNvPicPr preferRelativeResize="0"/>
          <p:nvPr/>
        </p:nvPicPr>
        <p:blipFill rotWithShape="1">
          <a:blip r:embed="rId6">
            <a:alphaModFix/>
          </a:blip>
          <a:srcRect b="0" l="0" r="0" t="0"/>
          <a:stretch/>
        </p:blipFill>
        <p:spPr>
          <a:xfrm>
            <a:off x="9195813" y="3833304"/>
            <a:ext cx="1947316" cy="1947316"/>
          </a:xfrm>
          <a:prstGeom prst="rect">
            <a:avLst/>
          </a:prstGeom>
          <a:noFill/>
          <a:ln>
            <a:noFill/>
          </a:ln>
        </p:spPr>
      </p:pic>
      <p:sp>
        <p:nvSpPr>
          <p:cNvPr id="1176" name="Google Shape;1176;p5"/>
          <p:cNvSpPr/>
          <p:nvPr/>
        </p:nvSpPr>
        <p:spPr>
          <a:xfrm>
            <a:off x="4012953" y="267630"/>
            <a:ext cx="7004671" cy="3632017"/>
          </a:xfrm>
          <a:prstGeom prst="cloudCallout">
            <a:avLst>
              <a:gd fmla="val -55580" name="adj1"/>
              <a:gd fmla="val 46940" name="adj2"/>
            </a:avLst>
          </a:prstGeom>
          <a:solidFill>
            <a:schemeClr val="accent1"/>
          </a:solidFill>
          <a:ln cap="flat" cmpd="sng" w="25400">
            <a:solidFill>
              <a:srgbClr val="BA976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i="1" lang="en-US" sz="3600">
                <a:solidFill>
                  <a:schemeClr val="dk2"/>
                </a:solidFill>
                <a:latin typeface="Arial"/>
                <a:ea typeface="Arial"/>
                <a:cs typeface="Arial"/>
                <a:sym typeface="Arial"/>
              </a:rPr>
              <a:t>Sử dụng bếp điện để đun nấu sẽ không gây ô nhiễm, tiết kiệm,...</a:t>
            </a:r>
            <a:endParaRPr b="1" i="1" sz="3600">
              <a:solidFill>
                <a:schemeClr val="dk2"/>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803"/>
          </a:schemeClr>
        </a:solidFill>
      </p:bgPr>
    </p:bg>
    <p:spTree>
      <p:nvGrpSpPr>
        <p:cNvPr id="1180" name="Shape 1180"/>
        <p:cNvGrpSpPr/>
        <p:nvPr/>
      </p:nvGrpSpPr>
      <p:grpSpPr>
        <a:xfrm>
          <a:off x="0" y="0"/>
          <a:ext cx="0" cy="0"/>
          <a:chOff x="0" y="0"/>
          <a:chExt cx="0" cy="0"/>
        </a:xfrm>
      </p:grpSpPr>
      <p:pic>
        <p:nvPicPr>
          <p:cNvPr descr="Top 5 bếp hồng ngoại loại nào tốt tiết kiệm điện nhất hiện nay" id="1181" name="Google Shape;1181;p6"/>
          <p:cNvPicPr preferRelativeResize="0"/>
          <p:nvPr/>
        </p:nvPicPr>
        <p:blipFill rotWithShape="1">
          <a:blip r:embed="rId3">
            <a:alphaModFix/>
          </a:blip>
          <a:srcRect b="0" l="0" r="0" t="0"/>
          <a:stretch/>
        </p:blipFill>
        <p:spPr>
          <a:xfrm>
            <a:off x="6644930" y="1838536"/>
            <a:ext cx="4625741" cy="3829713"/>
          </a:xfrm>
          <a:prstGeom prst="rect">
            <a:avLst/>
          </a:prstGeom>
          <a:solidFill>
            <a:srgbClr val="ECECEC"/>
          </a:solidFill>
          <a:ln cap="sq" cmpd="sng" w="190500">
            <a:solidFill>
              <a:srgbClr val="FFFFFF"/>
            </a:solidFill>
            <a:prstDash val="solid"/>
            <a:miter lim="800000"/>
            <a:headEnd len="sm" w="sm" type="none"/>
            <a:tailEnd len="sm" w="sm" type="none"/>
          </a:ln>
          <a:effectLst>
            <a:outerShdw blurRad="65000" kx="195000" rotWithShape="0" algn="tl" dir="12900000" dist="50800" ky="145000">
              <a:srgbClr val="000000">
                <a:alpha val="29803"/>
              </a:srgbClr>
            </a:outerShdw>
          </a:effectLst>
        </p:spPr>
      </p:pic>
      <p:sp>
        <p:nvSpPr>
          <p:cNvPr id="1182" name="Google Shape;1182;p6"/>
          <p:cNvSpPr/>
          <p:nvPr/>
        </p:nvSpPr>
        <p:spPr>
          <a:xfrm>
            <a:off x="228390" y="2922639"/>
            <a:ext cx="6076158" cy="1870742"/>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1183" name="Google Shape;1183;p6"/>
          <p:cNvSpPr/>
          <p:nvPr/>
        </p:nvSpPr>
        <p:spPr>
          <a:xfrm>
            <a:off x="905341" y="2018002"/>
            <a:ext cx="3029212" cy="1135503"/>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1184" name="Google Shape;1184;p6"/>
          <p:cNvSpPr txBox="1"/>
          <p:nvPr>
            <p:ph type="ctrTitle"/>
          </p:nvPr>
        </p:nvSpPr>
        <p:spPr>
          <a:xfrm>
            <a:off x="904099" y="2481589"/>
            <a:ext cx="3548800" cy="29140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SzPts val="5200"/>
              <a:buFont typeface="Englebert"/>
              <a:buNone/>
            </a:pPr>
            <a:r>
              <a:rPr b="1" lang="en-US" sz="5400">
                <a:latin typeface="Arial"/>
                <a:ea typeface="Arial"/>
                <a:cs typeface="Arial"/>
                <a:sym typeface="Arial"/>
              </a:rPr>
              <a:t>Bếp hồng ngoại </a:t>
            </a:r>
            <a:endParaRPr b="1" sz="5400">
              <a:latin typeface="Arial"/>
              <a:ea typeface="Arial"/>
              <a:cs typeface="Arial"/>
              <a:sym typeface="Arial"/>
            </a:endParaRPr>
          </a:p>
        </p:txBody>
      </p:sp>
      <p:sp>
        <p:nvSpPr>
          <p:cNvPr id="1185" name="Google Shape;1185;p6"/>
          <p:cNvSpPr txBox="1"/>
          <p:nvPr>
            <p:ph idx="4294967295" type="title"/>
          </p:nvPr>
        </p:nvSpPr>
        <p:spPr>
          <a:xfrm>
            <a:off x="1626450" y="1838536"/>
            <a:ext cx="2416175" cy="1019175"/>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chemeClr val="dk1"/>
              </a:buClr>
              <a:buSzPts val="3600"/>
              <a:buFont typeface="Englebert"/>
              <a:buNone/>
            </a:pPr>
            <a:r>
              <a:rPr b="1" lang="en-US" sz="5400">
                <a:latin typeface="Arial"/>
                <a:ea typeface="Arial"/>
                <a:cs typeface="Arial"/>
                <a:sym typeface="Arial"/>
              </a:rPr>
              <a:t>Bài 13</a:t>
            </a:r>
            <a:endParaRPr b="1" sz="5400">
              <a:latin typeface="Arial"/>
              <a:ea typeface="Arial"/>
              <a:cs typeface="Arial"/>
              <a:sym typeface="Arial"/>
            </a:endParaRPr>
          </a:p>
        </p:txBody>
      </p:sp>
      <p:sp>
        <p:nvSpPr>
          <p:cNvPr id="1186" name="Google Shape;1186;p6"/>
          <p:cNvSpPr/>
          <p:nvPr/>
        </p:nvSpPr>
        <p:spPr>
          <a:xfrm rot="1163016">
            <a:off x="3872103" y="5222844"/>
            <a:ext cx="2417549" cy="1293040"/>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rgbClr val="FF8DA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Tree>
  </p:cSld>
  <p:clrMapOvr>
    <a:masterClrMapping/>
  </p:clrMapOvr>
  <p:transition spd="slow" p14:dur="1500">
    <p:split orient="vert"/>
  </p:transition>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alpha val="69803"/>
          </a:schemeClr>
        </a:solidFill>
      </p:bgPr>
    </p:bg>
    <p:spTree>
      <p:nvGrpSpPr>
        <p:cNvPr id="1190" name="Shape 1190"/>
        <p:cNvGrpSpPr/>
        <p:nvPr/>
      </p:nvGrpSpPr>
      <p:grpSpPr>
        <a:xfrm>
          <a:off x="0" y="0"/>
          <a:ext cx="0" cy="0"/>
          <a:chOff x="0" y="0"/>
          <a:chExt cx="0" cy="0"/>
        </a:xfrm>
      </p:grpSpPr>
      <p:sp>
        <p:nvSpPr>
          <p:cNvPr id="1191" name="Google Shape;1191;p7"/>
          <p:cNvSpPr/>
          <p:nvPr/>
        </p:nvSpPr>
        <p:spPr>
          <a:xfrm>
            <a:off x="3014874" y="5119091"/>
            <a:ext cx="1232237" cy="1110000"/>
          </a:xfrm>
          <a:custGeom>
            <a:rect b="b" l="l" r="r" t="t"/>
            <a:pathLst>
              <a:path extrusionOk="0" h="2497" w="2772">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B4F0E2"/>
          </a:solidFill>
          <a:ln>
            <a:noFill/>
          </a:ln>
        </p:spPr>
        <p:txBody>
          <a:bodyPr anchorCtr="0" anchor="ctr" bIns="121900" lIns="121900" spcFirstLastPara="1" rIns="121900" wrap="square" tIns="121900">
            <a:noAutofit/>
          </a:bodyPr>
          <a:lstStyle/>
          <a:p>
            <a:pPr indent="0" lvl="0" marL="0" marR="0" rtl="0" algn="ctr">
              <a:spcBef>
                <a:spcPts val="0"/>
              </a:spcBef>
              <a:spcAft>
                <a:spcPts val="0"/>
              </a:spcAft>
              <a:buNone/>
            </a:pPr>
            <a:r>
              <a:rPr b="1" lang="en-US" sz="4800">
                <a:solidFill>
                  <a:schemeClr val="dk1"/>
                </a:solidFill>
                <a:latin typeface="Arial"/>
                <a:ea typeface="Arial"/>
                <a:cs typeface="Arial"/>
                <a:sym typeface="Arial"/>
              </a:rPr>
              <a:t>III</a:t>
            </a:r>
            <a:endParaRPr b="1" sz="4800">
              <a:solidFill>
                <a:schemeClr val="dk1"/>
              </a:solidFill>
              <a:latin typeface="Arial"/>
              <a:ea typeface="Arial"/>
              <a:cs typeface="Arial"/>
              <a:sym typeface="Arial"/>
            </a:endParaRPr>
          </a:p>
        </p:txBody>
      </p:sp>
      <p:sp>
        <p:nvSpPr>
          <p:cNvPr id="1192" name="Google Shape;1192;p7"/>
          <p:cNvSpPr/>
          <p:nvPr/>
        </p:nvSpPr>
        <p:spPr>
          <a:xfrm>
            <a:off x="4350362" y="5392074"/>
            <a:ext cx="4653888" cy="898336"/>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Lựa chọn và sử dụng </a:t>
            </a:r>
            <a:endParaRPr/>
          </a:p>
        </p:txBody>
      </p:sp>
      <p:sp>
        <p:nvSpPr>
          <p:cNvPr id="1193" name="Google Shape;1193;p7"/>
          <p:cNvSpPr/>
          <p:nvPr/>
        </p:nvSpPr>
        <p:spPr>
          <a:xfrm>
            <a:off x="3014874" y="1813430"/>
            <a:ext cx="1232237" cy="1110000"/>
          </a:xfrm>
          <a:custGeom>
            <a:rect b="b" l="l" r="r" t="t"/>
            <a:pathLst>
              <a:path extrusionOk="0" h="2497" w="2772">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B4F0E2"/>
          </a:solidFill>
          <a:ln>
            <a:noFill/>
          </a:ln>
        </p:spPr>
        <p:txBody>
          <a:bodyPr anchorCtr="0" anchor="ctr" bIns="121900" lIns="121900" spcFirstLastPara="1" rIns="121900" wrap="square" tIns="121900">
            <a:noAutofit/>
          </a:bodyPr>
          <a:lstStyle/>
          <a:p>
            <a:pPr indent="0" lvl="0" marL="0" marR="0" rtl="0" algn="ctr">
              <a:spcBef>
                <a:spcPts val="0"/>
              </a:spcBef>
              <a:spcAft>
                <a:spcPts val="0"/>
              </a:spcAft>
              <a:buNone/>
            </a:pPr>
            <a:r>
              <a:rPr b="1" lang="en-US" sz="4800">
                <a:solidFill>
                  <a:schemeClr val="dk1"/>
                </a:solidFill>
                <a:latin typeface="Arial"/>
                <a:ea typeface="Arial"/>
                <a:cs typeface="Arial"/>
                <a:sym typeface="Arial"/>
              </a:rPr>
              <a:t>I</a:t>
            </a:r>
            <a:endParaRPr b="1" sz="4800">
              <a:solidFill>
                <a:schemeClr val="dk1"/>
              </a:solidFill>
              <a:latin typeface="Arial"/>
              <a:ea typeface="Arial"/>
              <a:cs typeface="Arial"/>
              <a:sym typeface="Arial"/>
            </a:endParaRPr>
          </a:p>
        </p:txBody>
      </p:sp>
      <p:sp>
        <p:nvSpPr>
          <p:cNvPr id="1194" name="Google Shape;1194;p7"/>
          <p:cNvSpPr/>
          <p:nvPr/>
        </p:nvSpPr>
        <p:spPr>
          <a:xfrm>
            <a:off x="3014874" y="3430263"/>
            <a:ext cx="1232237" cy="1110000"/>
          </a:xfrm>
          <a:custGeom>
            <a:rect b="b" l="l" r="r" t="t"/>
            <a:pathLst>
              <a:path extrusionOk="0" h="2497" w="2772">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B4F0E2"/>
          </a:solidFill>
          <a:ln>
            <a:noFill/>
          </a:ln>
        </p:spPr>
        <p:txBody>
          <a:bodyPr anchorCtr="0" anchor="ctr" bIns="121900" lIns="121900" spcFirstLastPara="1" rIns="121900" wrap="square" tIns="121900">
            <a:noAutofit/>
          </a:bodyPr>
          <a:lstStyle/>
          <a:p>
            <a:pPr indent="0" lvl="0" marL="0" marR="0" rtl="0" algn="ctr">
              <a:spcBef>
                <a:spcPts val="0"/>
              </a:spcBef>
              <a:spcAft>
                <a:spcPts val="0"/>
              </a:spcAft>
              <a:buNone/>
            </a:pPr>
            <a:r>
              <a:rPr b="1" lang="en-US" sz="4800">
                <a:solidFill>
                  <a:schemeClr val="dk1"/>
                </a:solidFill>
                <a:latin typeface="Times New Roman"/>
                <a:ea typeface="Times New Roman"/>
                <a:cs typeface="Times New Roman"/>
                <a:sym typeface="Times New Roman"/>
              </a:rPr>
              <a:t>II</a:t>
            </a:r>
            <a:endParaRPr b="1" sz="4800">
              <a:solidFill>
                <a:schemeClr val="dk1"/>
              </a:solidFill>
              <a:latin typeface="Times New Roman"/>
              <a:ea typeface="Times New Roman"/>
              <a:cs typeface="Times New Roman"/>
              <a:sym typeface="Times New Roman"/>
            </a:endParaRPr>
          </a:p>
        </p:txBody>
      </p:sp>
      <p:sp>
        <p:nvSpPr>
          <p:cNvPr id="1195" name="Google Shape;1195;p7"/>
          <p:cNvSpPr/>
          <p:nvPr/>
        </p:nvSpPr>
        <p:spPr>
          <a:xfrm>
            <a:off x="6641634" y="576801"/>
            <a:ext cx="2197557" cy="763599"/>
          </a:xfrm>
          <a:custGeom>
            <a:rect b="b" l="l" r="r" t="t"/>
            <a:pathLst>
              <a:path extrusionOk="0" h="13094" w="8619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1196" name="Google Shape;1196;p7"/>
          <p:cNvSpPr txBox="1"/>
          <p:nvPr>
            <p:ph type="title"/>
          </p:nvPr>
        </p:nvSpPr>
        <p:spPr>
          <a:xfrm>
            <a:off x="2992698" y="480277"/>
            <a:ext cx="6199083" cy="7636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3600"/>
              <a:buNone/>
            </a:pPr>
            <a:r>
              <a:rPr b="1" lang="en-US">
                <a:latin typeface="Arial"/>
                <a:ea typeface="Arial"/>
                <a:cs typeface="Arial"/>
                <a:sym typeface="Arial"/>
              </a:rPr>
              <a:t>NỘI DUNG BÀI HỌC </a:t>
            </a:r>
            <a:endParaRPr b="1">
              <a:latin typeface="Arial"/>
              <a:ea typeface="Arial"/>
              <a:cs typeface="Arial"/>
              <a:sym typeface="Arial"/>
            </a:endParaRPr>
          </a:p>
        </p:txBody>
      </p:sp>
      <p:sp>
        <p:nvSpPr>
          <p:cNvPr id="1197" name="Google Shape;1197;p7"/>
          <p:cNvSpPr/>
          <p:nvPr/>
        </p:nvSpPr>
        <p:spPr>
          <a:xfrm>
            <a:off x="4405734" y="3668870"/>
            <a:ext cx="4025203" cy="876529"/>
          </a:xfrm>
          <a:custGeom>
            <a:rect b="b" l="l" r="r" t="t"/>
            <a:pathLst>
              <a:path extrusionOk="0" h="16015" w="5118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Nguyên lí làm việc </a:t>
            </a:r>
            <a:endParaRPr/>
          </a:p>
        </p:txBody>
      </p:sp>
      <p:sp>
        <p:nvSpPr>
          <p:cNvPr id="1198" name="Google Shape;1198;p7"/>
          <p:cNvSpPr/>
          <p:nvPr/>
        </p:nvSpPr>
        <p:spPr>
          <a:xfrm rot="1163016">
            <a:off x="451267" y="2673475"/>
            <a:ext cx="2417549" cy="1293040"/>
          </a:xfrm>
          <a:custGeom>
            <a:rect b="b" l="l" r="r" t="t"/>
            <a:pathLst>
              <a:path extrusionOk="0" h="22234" w="5000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rgbClr val="FF8DA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nvGrpSpPr>
          <p:cNvPr id="1199" name="Google Shape;1199;p7"/>
          <p:cNvGrpSpPr/>
          <p:nvPr/>
        </p:nvGrpSpPr>
        <p:grpSpPr>
          <a:xfrm rot="-3085997">
            <a:off x="9195684" y="4003429"/>
            <a:ext cx="2050364" cy="1213074"/>
            <a:chOff x="6564700" y="267425"/>
            <a:chExt cx="2050452" cy="1213125"/>
          </a:xfrm>
        </p:grpSpPr>
        <p:sp>
          <p:nvSpPr>
            <p:cNvPr id="1200" name="Google Shape;1200;p7"/>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201" name="Google Shape;1201;p7"/>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sp>
        <p:nvSpPr>
          <p:cNvPr id="1202" name="Google Shape;1202;p7"/>
          <p:cNvSpPr/>
          <p:nvPr/>
        </p:nvSpPr>
        <p:spPr>
          <a:xfrm>
            <a:off x="4405734" y="2150302"/>
            <a:ext cx="2104983" cy="730154"/>
          </a:xfrm>
          <a:custGeom>
            <a:rect b="b" l="l" r="r" t="t"/>
            <a:pathLst>
              <a:path extrusionOk="0" h="15999" w="42683">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Cấu tạo</a:t>
            </a:r>
            <a:endParaRPr b="1" sz="2800">
              <a:solidFill>
                <a:schemeClr val="dk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02"/>
                                        </p:tgtEl>
                                        <p:attrNameLst>
                                          <p:attrName>style.visibility</p:attrName>
                                        </p:attrNameLst>
                                      </p:cBhvr>
                                      <p:to>
                                        <p:strVal val="visible"/>
                                      </p:to>
                                    </p:set>
                                    <p:animEffect filter="fade" transition="in">
                                      <p:cBhvr>
                                        <p:cTn dur="500"/>
                                        <p:tgtEl>
                                          <p:spTgt spid="120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97"/>
                                        </p:tgtEl>
                                        <p:attrNameLst>
                                          <p:attrName>style.visibility</p:attrName>
                                        </p:attrNameLst>
                                      </p:cBhvr>
                                      <p:to>
                                        <p:strVal val="visible"/>
                                      </p:to>
                                    </p:set>
                                    <p:animEffect filter="fade" transition="in">
                                      <p:cBhvr>
                                        <p:cTn dur="500"/>
                                        <p:tgtEl>
                                          <p:spTgt spid="119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92"/>
                                        </p:tgtEl>
                                        <p:attrNameLst>
                                          <p:attrName>style.visibility</p:attrName>
                                        </p:attrNameLst>
                                      </p:cBhvr>
                                      <p:to>
                                        <p:strVal val="visible"/>
                                      </p:to>
                                    </p:set>
                                    <p:animEffect filter="fade" transition="in">
                                      <p:cBhvr>
                                        <p:cTn dur="500"/>
                                        <p:tgtEl>
                                          <p:spTgt spid="11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4F0E2">
            <a:alpha val="69803"/>
          </a:srgbClr>
        </a:solidFill>
      </p:bgPr>
    </p:bg>
    <p:spTree>
      <p:nvGrpSpPr>
        <p:cNvPr id="1206" name="Shape 1206"/>
        <p:cNvGrpSpPr/>
        <p:nvPr/>
      </p:nvGrpSpPr>
      <p:grpSpPr>
        <a:xfrm>
          <a:off x="0" y="0"/>
          <a:ext cx="0" cy="0"/>
          <a:chOff x="0" y="0"/>
          <a:chExt cx="0" cy="0"/>
        </a:xfrm>
      </p:grpSpPr>
      <p:sp>
        <p:nvSpPr>
          <p:cNvPr id="1207" name="Google Shape;1207;p8"/>
          <p:cNvSpPr txBox="1"/>
          <p:nvPr/>
        </p:nvSpPr>
        <p:spPr>
          <a:xfrm>
            <a:off x="8322906" y="1334278"/>
            <a:ext cx="681135"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8000">
                <a:solidFill>
                  <a:schemeClr val="dk1"/>
                </a:solidFill>
                <a:latin typeface="Arial"/>
                <a:ea typeface="Arial"/>
                <a:cs typeface="Arial"/>
                <a:sym typeface="Arial"/>
              </a:rPr>
              <a:t>I</a:t>
            </a:r>
            <a:endParaRPr b="1" sz="8000">
              <a:solidFill>
                <a:schemeClr val="dk1"/>
              </a:solidFill>
              <a:latin typeface="Arial"/>
              <a:ea typeface="Arial"/>
              <a:cs typeface="Arial"/>
              <a:sym typeface="Arial"/>
            </a:endParaRPr>
          </a:p>
        </p:txBody>
      </p:sp>
      <p:sp>
        <p:nvSpPr>
          <p:cNvPr id="1208" name="Google Shape;1208;p8"/>
          <p:cNvSpPr txBox="1"/>
          <p:nvPr>
            <p:ph idx="4294967295" type="title"/>
          </p:nvPr>
        </p:nvSpPr>
        <p:spPr>
          <a:xfrm>
            <a:off x="7442216" y="2880318"/>
            <a:ext cx="3278658" cy="101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chemeClr val="dk1"/>
              </a:buClr>
              <a:buSzPts val="3600"/>
              <a:buFont typeface="Englebert"/>
              <a:buNone/>
            </a:pPr>
            <a:r>
              <a:rPr b="1" lang="en-US" sz="5400">
                <a:latin typeface="Arial"/>
                <a:ea typeface="Arial"/>
                <a:cs typeface="Arial"/>
                <a:sym typeface="Arial"/>
              </a:rPr>
              <a:t>Cấu tạo </a:t>
            </a:r>
            <a:endParaRPr b="1" sz="5400">
              <a:latin typeface="Arial"/>
              <a:ea typeface="Arial"/>
              <a:cs typeface="Arial"/>
              <a:sym typeface="Arial"/>
            </a:endParaRPr>
          </a:p>
        </p:txBody>
      </p:sp>
      <p:pic>
        <p:nvPicPr>
          <p:cNvPr descr="Bếp hồng ngoại đôi dùng tốt nên mua | Bếp Nam Anh" id="1209" name="Google Shape;1209;p8"/>
          <p:cNvPicPr preferRelativeResize="0"/>
          <p:nvPr/>
        </p:nvPicPr>
        <p:blipFill rotWithShape="1">
          <a:blip r:embed="rId3">
            <a:alphaModFix/>
          </a:blip>
          <a:srcRect b="0" l="0" r="0" t="0"/>
          <a:stretch/>
        </p:blipFill>
        <p:spPr>
          <a:xfrm>
            <a:off x="1461863" y="2325227"/>
            <a:ext cx="4220481" cy="3149381"/>
          </a:xfrm>
          <a:prstGeom prst="rect">
            <a:avLst/>
          </a:prstGeom>
          <a:solidFill>
            <a:srgbClr val="ECECEC"/>
          </a:solidFill>
          <a:ln cap="sq" cmpd="sng" w="190500">
            <a:solidFill>
              <a:srgbClr val="FFFFFF"/>
            </a:solidFill>
            <a:prstDash val="solid"/>
            <a:miter lim="800000"/>
            <a:headEnd len="sm" w="sm" type="none"/>
            <a:tailEnd len="sm" w="sm" type="none"/>
          </a:ln>
          <a:effectLst>
            <a:outerShdw blurRad="65000" kx="195000" rotWithShape="0" algn="tl" dir="12900000" dist="50800" ky="145000">
              <a:srgbClr val="000000">
                <a:alpha val="29803"/>
              </a:srgbClr>
            </a:outerShdw>
          </a:effectLst>
        </p:spPr>
      </p:pic>
      <p:grpSp>
        <p:nvGrpSpPr>
          <p:cNvPr id="1210" name="Google Shape;1210;p8"/>
          <p:cNvGrpSpPr/>
          <p:nvPr/>
        </p:nvGrpSpPr>
        <p:grpSpPr>
          <a:xfrm rot="-2249798">
            <a:off x="7297723" y="5291815"/>
            <a:ext cx="2050364" cy="1213074"/>
            <a:chOff x="6564700" y="267425"/>
            <a:chExt cx="2050452" cy="1213125"/>
          </a:xfrm>
        </p:grpSpPr>
        <p:sp>
          <p:nvSpPr>
            <p:cNvPr id="1211" name="Google Shape;1211;p8"/>
            <p:cNvSpPr/>
            <p:nvPr/>
          </p:nvSpPr>
          <p:spPr>
            <a:xfrm>
              <a:off x="6564700" y="553389"/>
              <a:ext cx="2050452" cy="927161"/>
            </a:xfrm>
            <a:custGeom>
              <a:rect b="b" l="l" r="r" t="t"/>
              <a:pathLst>
                <a:path extrusionOk="0" h="18011" w="39832">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sp>
          <p:nvSpPr>
            <p:cNvPr id="1212" name="Google Shape;1212;p8"/>
            <p:cNvSpPr/>
            <p:nvPr/>
          </p:nvSpPr>
          <p:spPr>
            <a:xfrm>
              <a:off x="7138996" y="267425"/>
              <a:ext cx="890097" cy="734224"/>
            </a:xfrm>
            <a:custGeom>
              <a:rect b="b" l="l" r="r" t="t"/>
              <a:pathLst>
                <a:path extrusionOk="0" h="14263" w="17291">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rgbClr val="FF8FAB"/>
            </a:solidFill>
            <a:ln cap="flat" cmpd="sng" w="9525">
              <a:solidFill>
                <a:srgbClr val="FF8FA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Arial"/>
                <a:buNone/>
              </a:pPr>
              <a:r>
                <a:t/>
              </a:r>
              <a:endParaRPr sz="1800">
                <a:solidFill>
                  <a:schemeClr val="dk1"/>
                </a:solidFill>
                <a:latin typeface="Arial"/>
                <a:ea typeface="Arial"/>
                <a:cs typeface="Arial"/>
                <a:sym typeface="Arial"/>
              </a:endParaRPr>
            </a:p>
          </p:txBody>
        </p:sp>
      </p:grpSp>
    </p:spTree>
  </p:cSld>
  <p:clrMapOvr>
    <a:masterClrMapping/>
  </p:clrMapOvr>
  <mc:AlternateContent>
    <mc:Choice Requires="p14">
      <p:transition spd="slow" p14:dur="3400">
        <p14:reveal dir="l"/>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786">
            <a:alpha val="69803"/>
          </a:srgbClr>
        </a:solidFill>
      </p:bgPr>
    </p:bg>
    <p:spTree>
      <p:nvGrpSpPr>
        <p:cNvPr id="1217" name="Shape 1217"/>
        <p:cNvGrpSpPr/>
        <p:nvPr/>
      </p:nvGrpSpPr>
      <p:grpSpPr>
        <a:xfrm>
          <a:off x="0" y="0"/>
          <a:ext cx="0" cy="0"/>
          <a:chOff x="0" y="0"/>
          <a:chExt cx="0" cy="0"/>
        </a:xfrm>
      </p:grpSpPr>
      <p:grpSp>
        <p:nvGrpSpPr>
          <p:cNvPr id="1218" name="Google Shape;1218;p9"/>
          <p:cNvGrpSpPr/>
          <p:nvPr/>
        </p:nvGrpSpPr>
        <p:grpSpPr>
          <a:xfrm>
            <a:off x="248864" y="2031343"/>
            <a:ext cx="7671942" cy="4555879"/>
            <a:chOff x="714690" y="1832936"/>
            <a:chExt cx="7671942" cy="4555879"/>
          </a:xfrm>
        </p:grpSpPr>
        <p:pic>
          <p:nvPicPr>
            <p:cNvPr id="1219" name="Google Shape;1219;p9"/>
            <p:cNvPicPr preferRelativeResize="0"/>
            <p:nvPr/>
          </p:nvPicPr>
          <p:blipFill rotWithShape="1">
            <a:blip r:embed="rId3">
              <a:alphaModFix/>
            </a:blip>
            <a:srcRect b="0" l="0" r="0" t="0"/>
            <a:stretch/>
          </p:blipFill>
          <p:spPr>
            <a:xfrm>
              <a:off x="714690" y="2065252"/>
              <a:ext cx="7671942" cy="4321694"/>
            </a:xfrm>
            <a:prstGeom prst="rect">
              <a:avLst/>
            </a:prstGeom>
            <a:noFill/>
            <a:ln>
              <a:noFill/>
            </a:ln>
          </p:spPr>
        </p:pic>
        <p:grpSp>
          <p:nvGrpSpPr>
            <p:cNvPr id="1220" name="Google Shape;1220;p9"/>
            <p:cNvGrpSpPr/>
            <p:nvPr/>
          </p:nvGrpSpPr>
          <p:grpSpPr>
            <a:xfrm>
              <a:off x="4701026" y="2372795"/>
              <a:ext cx="3158016" cy="1784079"/>
              <a:chOff x="4701026" y="2372795"/>
              <a:chExt cx="3158016" cy="1784079"/>
            </a:xfrm>
          </p:grpSpPr>
          <p:cxnSp>
            <p:nvCxnSpPr>
              <p:cNvPr id="1221" name="Google Shape;1221;p9"/>
              <p:cNvCxnSpPr/>
              <p:nvPr/>
            </p:nvCxnSpPr>
            <p:spPr>
              <a:xfrm flipH="1" rot="10800000">
                <a:off x="4701026" y="2715493"/>
                <a:ext cx="2766574" cy="1441381"/>
              </a:xfrm>
              <a:prstGeom prst="straightConnector1">
                <a:avLst/>
              </a:prstGeom>
              <a:noFill/>
              <a:ln cap="flat" cmpd="sng" w="76200">
                <a:solidFill>
                  <a:schemeClr val="accent5"/>
                </a:solidFill>
                <a:prstDash val="solid"/>
                <a:round/>
                <a:headEnd len="sm" w="sm" type="none"/>
                <a:tailEnd len="sm" w="sm" type="none"/>
              </a:ln>
            </p:spPr>
          </p:cxnSp>
          <p:sp>
            <p:nvSpPr>
              <p:cNvPr id="1222" name="Google Shape;1222;p9"/>
              <p:cNvSpPr/>
              <p:nvPr/>
            </p:nvSpPr>
            <p:spPr>
              <a:xfrm>
                <a:off x="7221733" y="2372795"/>
                <a:ext cx="637309" cy="637309"/>
              </a:xfrm>
              <a:prstGeom prst="ellipse">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dk1"/>
                    </a:solidFill>
                    <a:latin typeface="Arial"/>
                    <a:ea typeface="Arial"/>
                    <a:cs typeface="Arial"/>
                    <a:sym typeface="Arial"/>
                  </a:rPr>
                  <a:t>3 </a:t>
                </a:r>
                <a:endParaRPr b="1" sz="3600">
                  <a:solidFill>
                    <a:schemeClr val="dk1"/>
                  </a:solidFill>
                  <a:latin typeface="Arial"/>
                  <a:ea typeface="Arial"/>
                  <a:cs typeface="Arial"/>
                  <a:sym typeface="Arial"/>
                </a:endParaRPr>
              </a:p>
            </p:txBody>
          </p:sp>
        </p:grpSp>
        <p:grpSp>
          <p:nvGrpSpPr>
            <p:cNvPr id="1223" name="Google Shape;1223;p9"/>
            <p:cNvGrpSpPr/>
            <p:nvPr/>
          </p:nvGrpSpPr>
          <p:grpSpPr>
            <a:xfrm>
              <a:off x="6696228" y="5751506"/>
              <a:ext cx="1360670" cy="637309"/>
              <a:chOff x="6696228" y="5751506"/>
              <a:chExt cx="1360670" cy="637309"/>
            </a:xfrm>
          </p:grpSpPr>
          <p:cxnSp>
            <p:nvCxnSpPr>
              <p:cNvPr id="1224" name="Google Shape;1224;p9"/>
              <p:cNvCxnSpPr/>
              <p:nvPr/>
            </p:nvCxnSpPr>
            <p:spPr>
              <a:xfrm>
                <a:off x="6696228" y="6035716"/>
                <a:ext cx="844160" cy="17066"/>
              </a:xfrm>
              <a:prstGeom prst="straightConnector1">
                <a:avLst/>
              </a:prstGeom>
              <a:noFill/>
              <a:ln cap="flat" cmpd="sng" w="76200">
                <a:solidFill>
                  <a:schemeClr val="accent5"/>
                </a:solidFill>
                <a:prstDash val="solid"/>
                <a:round/>
                <a:headEnd len="sm" w="sm" type="none"/>
                <a:tailEnd len="sm" w="sm" type="none"/>
              </a:ln>
            </p:spPr>
          </p:cxnSp>
          <p:sp>
            <p:nvSpPr>
              <p:cNvPr id="1225" name="Google Shape;1225;p9"/>
              <p:cNvSpPr/>
              <p:nvPr/>
            </p:nvSpPr>
            <p:spPr>
              <a:xfrm>
                <a:off x="7419589" y="5751506"/>
                <a:ext cx="637309" cy="637309"/>
              </a:xfrm>
              <a:prstGeom prst="ellipse">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dk1"/>
                    </a:solidFill>
                    <a:latin typeface="Arial"/>
                    <a:ea typeface="Arial"/>
                    <a:cs typeface="Arial"/>
                    <a:sym typeface="Arial"/>
                  </a:rPr>
                  <a:t>4 </a:t>
                </a:r>
                <a:endParaRPr b="1" sz="3600">
                  <a:solidFill>
                    <a:schemeClr val="dk1"/>
                  </a:solidFill>
                  <a:latin typeface="Arial"/>
                  <a:ea typeface="Arial"/>
                  <a:cs typeface="Arial"/>
                  <a:sym typeface="Arial"/>
                </a:endParaRPr>
              </a:p>
            </p:txBody>
          </p:sp>
        </p:grpSp>
        <p:grpSp>
          <p:nvGrpSpPr>
            <p:cNvPr id="1226" name="Google Shape;1226;p9"/>
            <p:cNvGrpSpPr/>
            <p:nvPr/>
          </p:nvGrpSpPr>
          <p:grpSpPr>
            <a:xfrm>
              <a:off x="2772563" y="1832936"/>
              <a:ext cx="637309" cy="1741147"/>
              <a:chOff x="2772563" y="1832936"/>
              <a:chExt cx="637309" cy="1741147"/>
            </a:xfrm>
          </p:grpSpPr>
          <p:cxnSp>
            <p:nvCxnSpPr>
              <p:cNvPr id="1227" name="Google Shape;1227;p9"/>
              <p:cNvCxnSpPr/>
              <p:nvPr/>
            </p:nvCxnSpPr>
            <p:spPr>
              <a:xfrm rot="10800000">
                <a:off x="3091218" y="2470245"/>
                <a:ext cx="62508" cy="1103838"/>
              </a:xfrm>
              <a:prstGeom prst="straightConnector1">
                <a:avLst/>
              </a:prstGeom>
              <a:noFill/>
              <a:ln cap="flat" cmpd="sng" w="76200">
                <a:solidFill>
                  <a:schemeClr val="accent5"/>
                </a:solidFill>
                <a:prstDash val="solid"/>
                <a:round/>
                <a:headEnd len="sm" w="sm" type="none"/>
                <a:tailEnd len="sm" w="sm" type="none"/>
              </a:ln>
            </p:spPr>
          </p:cxnSp>
          <p:sp>
            <p:nvSpPr>
              <p:cNvPr id="1228" name="Google Shape;1228;p9"/>
              <p:cNvSpPr/>
              <p:nvPr/>
            </p:nvSpPr>
            <p:spPr>
              <a:xfrm>
                <a:off x="2772563" y="1832936"/>
                <a:ext cx="637309" cy="637309"/>
              </a:xfrm>
              <a:prstGeom prst="ellipse">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dk1"/>
                    </a:solidFill>
                    <a:latin typeface="Arial"/>
                    <a:ea typeface="Arial"/>
                    <a:cs typeface="Arial"/>
                    <a:sym typeface="Arial"/>
                  </a:rPr>
                  <a:t>2</a:t>
                </a:r>
                <a:endParaRPr b="1" sz="3600">
                  <a:solidFill>
                    <a:schemeClr val="dk1"/>
                  </a:solidFill>
                  <a:latin typeface="Arial"/>
                  <a:ea typeface="Arial"/>
                  <a:cs typeface="Arial"/>
                  <a:sym typeface="Arial"/>
                </a:endParaRPr>
              </a:p>
            </p:txBody>
          </p:sp>
        </p:grpSp>
        <p:grpSp>
          <p:nvGrpSpPr>
            <p:cNvPr id="1229" name="Google Shape;1229;p9"/>
            <p:cNvGrpSpPr/>
            <p:nvPr/>
          </p:nvGrpSpPr>
          <p:grpSpPr>
            <a:xfrm>
              <a:off x="771046" y="3436183"/>
              <a:ext cx="2382680" cy="1865972"/>
              <a:chOff x="771046" y="3436183"/>
              <a:chExt cx="2382680" cy="1865972"/>
            </a:xfrm>
          </p:grpSpPr>
          <p:cxnSp>
            <p:nvCxnSpPr>
              <p:cNvPr id="1230" name="Google Shape;1230;p9"/>
              <p:cNvCxnSpPr/>
              <p:nvPr/>
            </p:nvCxnSpPr>
            <p:spPr>
              <a:xfrm rot="10800000">
                <a:off x="1270888" y="3939856"/>
                <a:ext cx="1882838" cy="1362299"/>
              </a:xfrm>
              <a:prstGeom prst="straightConnector1">
                <a:avLst/>
              </a:prstGeom>
              <a:noFill/>
              <a:ln cap="flat" cmpd="sng" w="76200">
                <a:solidFill>
                  <a:schemeClr val="accent5"/>
                </a:solidFill>
                <a:prstDash val="solid"/>
                <a:round/>
                <a:headEnd len="sm" w="sm" type="none"/>
                <a:tailEnd len="sm" w="sm" type="none"/>
              </a:ln>
            </p:spPr>
          </p:cxnSp>
          <p:sp>
            <p:nvSpPr>
              <p:cNvPr id="1231" name="Google Shape;1231;p9"/>
              <p:cNvSpPr/>
              <p:nvPr/>
            </p:nvSpPr>
            <p:spPr>
              <a:xfrm>
                <a:off x="771046" y="3436183"/>
                <a:ext cx="637309" cy="637309"/>
              </a:xfrm>
              <a:prstGeom prst="ellipse">
                <a:avLst/>
              </a:prstGeom>
              <a:solidFill>
                <a:schemeClr val="accent3"/>
              </a:solidFill>
              <a:ln cap="flat" cmpd="sng" w="254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dk1"/>
                    </a:solidFill>
                    <a:latin typeface="Arial"/>
                    <a:ea typeface="Arial"/>
                    <a:cs typeface="Arial"/>
                    <a:sym typeface="Arial"/>
                  </a:rPr>
                  <a:t>1 </a:t>
                </a:r>
                <a:endParaRPr b="1" sz="3600">
                  <a:solidFill>
                    <a:schemeClr val="dk1"/>
                  </a:solidFill>
                  <a:latin typeface="Arial"/>
                  <a:ea typeface="Arial"/>
                  <a:cs typeface="Arial"/>
                  <a:sym typeface="Arial"/>
                </a:endParaRPr>
              </a:p>
            </p:txBody>
          </p:sp>
        </p:grpSp>
      </p:grpSp>
      <p:sp>
        <p:nvSpPr>
          <p:cNvPr id="1232" name="Google Shape;1232;p9"/>
          <p:cNvSpPr/>
          <p:nvPr/>
        </p:nvSpPr>
        <p:spPr>
          <a:xfrm>
            <a:off x="7737453" y="115442"/>
            <a:ext cx="3723770" cy="2887734"/>
          </a:xfrm>
          <a:prstGeom prst="wedgeEllipseCallout">
            <a:avLst>
              <a:gd fmla="val 58685" name="adj1"/>
              <a:gd fmla="val -44699" name="adj2"/>
            </a:avLst>
          </a:prstGeom>
          <a:solidFill>
            <a:srgbClr val="B4F0E2"/>
          </a:solidFill>
          <a:ln cap="flat" cmpd="sng" w="76200">
            <a:solidFill>
              <a:schemeClr val="accent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i="1" lang="en-US" sz="2800">
                <a:solidFill>
                  <a:schemeClr val="dk1"/>
                </a:solidFill>
                <a:latin typeface="Arial"/>
                <a:ea typeface="Arial"/>
                <a:cs typeface="Arial"/>
                <a:sym typeface="Arial"/>
              </a:rPr>
              <a:t>Quan sát hình 13.1 và cho biết tên gọi các bộ phận (1), (2), (3), (4).</a:t>
            </a:r>
            <a:endParaRPr b="1" i="1" sz="2800">
              <a:solidFill>
                <a:schemeClr val="dk1"/>
              </a:solidFill>
              <a:latin typeface="Arial"/>
              <a:ea typeface="Arial"/>
              <a:cs typeface="Arial"/>
              <a:sym typeface="Arial"/>
            </a:endParaRPr>
          </a:p>
        </p:txBody>
      </p:sp>
      <p:sp>
        <p:nvSpPr>
          <p:cNvPr id="1233" name="Google Shape;1233;p9"/>
          <p:cNvSpPr txBox="1"/>
          <p:nvPr/>
        </p:nvSpPr>
        <p:spPr>
          <a:xfrm>
            <a:off x="7513143" y="6078970"/>
            <a:ext cx="169793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chemeClr val="dk1"/>
                </a:solidFill>
                <a:latin typeface="Arial"/>
                <a:ea typeface="Arial"/>
                <a:cs typeface="Arial"/>
                <a:sym typeface="Arial"/>
              </a:rPr>
              <a:t>Thân bếp </a:t>
            </a:r>
            <a:endParaRPr sz="2800">
              <a:solidFill>
                <a:schemeClr val="dk1"/>
              </a:solidFill>
              <a:latin typeface="Arial"/>
              <a:ea typeface="Arial"/>
              <a:cs typeface="Arial"/>
              <a:sym typeface="Arial"/>
            </a:endParaRPr>
          </a:p>
        </p:txBody>
      </p:sp>
      <p:sp>
        <p:nvSpPr>
          <p:cNvPr id="1234" name="Google Shape;1234;p9"/>
          <p:cNvSpPr txBox="1"/>
          <p:nvPr/>
        </p:nvSpPr>
        <p:spPr>
          <a:xfrm>
            <a:off x="7346011" y="2889856"/>
            <a:ext cx="1829212" cy="95410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Mâm nhiệt hồng ngoại </a:t>
            </a:r>
            <a:endParaRPr sz="2800">
              <a:solidFill>
                <a:schemeClr val="dk1"/>
              </a:solidFill>
              <a:latin typeface="Arial"/>
              <a:ea typeface="Arial"/>
              <a:cs typeface="Arial"/>
              <a:sym typeface="Arial"/>
            </a:endParaRPr>
          </a:p>
        </p:txBody>
      </p:sp>
      <p:sp>
        <p:nvSpPr>
          <p:cNvPr id="1235" name="Google Shape;1235;p9"/>
          <p:cNvSpPr txBox="1"/>
          <p:nvPr/>
        </p:nvSpPr>
        <p:spPr>
          <a:xfrm>
            <a:off x="3016318" y="2088387"/>
            <a:ext cx="1697936"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chemeClr val="dk1"/>
                </a:solidFill>
                <a:latin typeface="Arial"/>
                <a:ea typeface="Arial"/>
                <a:cs typeface="Arial"/>
                <a:sym typeface="Arial"/>
              </a:rPr>
              <a:t>Mặt bếp </a:t>
            </a:r>
            <a:endParaRPr sz="2800">
              <a:solidFill>
                <a:schemeClr val="dk1"/>
              </a:solidFill>
              <a:latin typeface="Arial"/>
              <a:ea typeface="Arial"/>
              <a:cs typeface="Arial"/>
              <a:sym typeface="Arial"/>
            </a:endParaRPr>
          </a:p>
        </p:txBody>
      </p:sp>
      <p:sp>
        <p:nvSpPr>
          <p:cNvPr id="1236" name="Google Shape;1236;p9"/>
          <p:cNvSpPr txBox="1"/>
          <p:nvPr/>
        </p:nvSpPr>
        <p:spPr>
          <a:xfrm>
            <a:off x="-33275" y="2549799"/>
            <a:ext cx="1885017" cy="95410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Bảng </a:t>
            </a:r>
            <a:endParaRPr/>
          </a:p>
          <a:p>
            <a:pPr indent="0" lvl="0" marL="0" marR="0" rtl="0" algn="ctr">
              <a:spcBef>
                <a:spcPts val="0"/>
              </a:spcBef>
              <a:spcAft>
                <a:spcPts val="0"/>
              </a:spcAft>
              <a:buNone/>
            </a:pPr>
            <a:r>
              <a:rPr lang="en-US" sz="2800">
                <a:solidFill>
                  <a:schemeClr val="dk1"/>
                </a:solidFill>
                <a:latin typeface="Arial"/>
                <a:ea typeface="Arial"/>
                <a:cs typeface="Arial"/>
                <a:sym typeface="Arial"/>
              </a:rPr>
              <a:t>điều khiển </a:t>
            </a:r>
            <a:endParaRPr sz="2800">
              <a:solidFill>
                <a:schemeClr val="dk1"/>
              </a:solidFill>
              <a:latin typeface="Arial"/>
              <a:ea typeface="Arial"/>
              <a:cs typeface="Arial"/>
              <a:sym typeface="Arial"/>
            </a:endParaRPr>
          </a:p>
        </p:txBody>
      </p:sp>
      <p:sp>
        <p:nvSpPr>
          <p:cNvPr id="1237" name="Google Shape;1237;p9"/>
          <p:cNvSpPr/>
          <p:nvPr/>
        </p:nvSpPr>
        <p:spPr>
          <a:xfrm>
            <a:off x="55589" y="379746"/>
            <a:ext cx="2972246" cy="1563961"/>
          </a:xfrm>
          <a:prstGeom prst="wedgeRoundRectCallout">
            <a:avLst>
              <a:gd fmla="val -27871" name="adj1"/>
              <a:gd fmla="val 85339" name="adj2"/>
              <a:gd fmla="val 16667" name="adj3"/>
            </a:avLst>
          </a:prstGeom>
          <a:solidFill>
            <a:schemeClr val="accent3"/>
          </a:solidFill>
          <a:ln cap="flat" cmpd="sng" w="76200">
            <a:solidFill>
              <a:srgbClr val="B4F0E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Nơi điều chỉnh nhiệt độ, chế độ nấu của bếp</a:t>
            </a:r>
            <a:endParaRPr sz="2800">
              <a:solidFill>
                <a:schemeClr val="dk1"/>
              </a:solidFill>
              <a:latin typeface="Arial"/>
              <a:ea typeface="Arial"/>
              <a:cs typeface="Arial"/>
              <a:sym typeface="Arial"/>
            </a:endParaRPr>
          </a:p>
        </p:txBody>
      </p:sp>
      <p:sp>
        <p:nvSpPr>
          <p:cNvPr id="1238" name="Google Shape;1238;p9"/>
          <p:cNvSpPr/>
          <p:nvPr/>
        </p:nvSpPr>
        <p:spPr>
          <a:xfrm>
            <a:off x="1851743" y="261708"/>
            <a:ext cx="5195408" cy="1442096"/>
          </a:xfrm>
          <a:prstGeom prst="wedgeRoundRectCallout">
            <a:avLst>
              <a:gd fmla="val -18909" name="adj1"/>
              <a:gd fmla="val 68002" name="adj2"/>
              <a:gd fmla="val 16667" name="adj3"/>
            </a:avLst>
          </a:prstGeom>
          <a:solidFill>
            <a:schemeClr val="accent3"/>
          </a:solidFill>
          <a:ln cap="flat" cmpd="sng" w="76200">
            <a:solidFill>
              <a:srgbClr val="B4F0E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Nơi đặt nồi nấu, có chức năng dẫn nhiệt, thường được làm bằng kính chịu nhiệt, có độ bền cao. </a:t>
            </a:r>
            <a:endParaRPr sz="2800">
              <a:solidFill>
                <a:schemeClr val="dk1"/>
              </a:solidFill>
              <a:latin typeface="Arial"/>
              <a:ea typeface="Arial"/>
              <a:cs typeface="Arial"/>
              <a:sym typeface="Arial"/>
            </a:endParaRPr>
          </a:p>
        </p:txBody>
      </p:sp>
      <p:sp>
        <p:nvSpPr>
          <p:cNvPr id="1239" name="Google Shape;1239;p9"/>
          <p:cNvSpPr/>
          <p:nvPr/>
        </p:nvSpPr>
        <p:spPr>
          <a:xfrm>
            <a:off x="7808309" y="4355281"/>
            <a:ext cx="4261030" cy="1764366"/>
          </a:xfrm>
          <a:prstGeom prst="wedgeRoundRectCallout">
            <a:avLst>
              <a:gd fmla="val -30310" name="adj1"/>
              <a:gd fmla="val -77758" name="adj2"/>
              <a:gd fmla="val 16667" name="adj3"/>
            </a:avLst>
          </a:prstGeom>
          <a:solidFill>
            <a:schemeClr val="accent3"/>
          </a:solidFill>
          <a:ln cap="flat" cmpd="sng" w="76200">
            <a:solidFill>
              <a:srgbClr val="B4F0E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Phần nằm phía trong thân bếp, sát với mặt bếp, có chứng năng cung cấp nhiệt cho bếp. </a:t>
            </a:r>
            <a:endParaRPr sz="2800">
              <a:solidFill>
                <a:schemeClr val="dk1"/>
              </a:solidFill>
              <a:latin typeface="Arial"/>
              <a:ea typeface="Arial"/>
              <a:cs typeface="Arial"/>
              <a:sym typeface="Arial"/>
            </a:endParaRPr>
          </a:p>
        </p:txBody>
      </p:sp>
      <p:sp>
        <p:nvSpPr>
          <p:cNvPr id="1240" name="Google Shape;1240;p9"/>
          <p:cNvSpPr/>
          <p:nvPr/>
        </p:nvSpPr>
        <p:spPr>
          <a:xfrm>
            <a:off x="6615113" y="3858751"/>
            <a:ext cx="5418523" cy="1879927"/>
          </a:xfrm>
          <a:prstGeom prst="wedgeRoundRectCallout">
            <a:avLst>
              <a:gd fmla="val -35472" name="adj1"/>
              <a:gd fmla="val 67925" name="adj2"/>
              <a:gd fmla="val 16667" name="adj3"/>
            </a:avLst>
          </a:prstGeom>
          <a:solidFill>
            <a:schemeClr val="accent3"/>
          </a:solidFill>
          <a:ln cap="flat" cmpd="sng" w="76200">
            <a:solidFill>
              <a:srgbClr val="B4F0E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chemeClr val="dk1"/>
                </a:solidFill>
                <a:latin typeface="Arial"/>
                <a:ea typeface="Arial"/>
                <a:cs typeface="Arial"/>
                <a:sym typeface="Arial"/>
              </a:rPr>
              <a:t>Toàn bộ phần còn lại bên dưới mặt bếp và bảng điều khiển, có chức năng bao kín và bảo vệ các bộ phận bên trong bếp </a:t>
            </a:r>
            <a:endParaRPr sz="2800">
              <a:solidFill>
                <a:schemeClr val="dk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6"/>
                                        </p:tgtEl>
                                        <p:attrNameLst>
                                          <p:attrName>style.visibility</p:attrName>
                                        </p:attrNameLst>
                                      </p:cBhvr>
                                      <p:to>
                                        <p:strVal val="visible"/>
                                      </p:to>
                                    </p:set>
                                    <p:animEffect filter="fade" transition="in">
                                      <p:cBhvr>
                                        <p:cTn dur="500"/>
                                        <p:tgtEl>
                                          <p:spTgt spid="123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7"/>
                                        </p:tgtEl>
                                        <p:attrNameLst>
                                          <p:attrName>style.visibility</p:attrName>
                                        </p:attrNameLst>
                                      </p:cBhvr>
                                      <p:to>
                                        <p:strVal val="visible"/>
                                      </p:to>
                                    </p:set>
                                    <p:animEffect filter="fade" transition="in">
                                      <p:cBhvr>
                                        <p:cTn dur="500"/>
                                        <p:tgtEl>
                                          <p:spTgt spid="123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
                                        </p:tgtEl>
                                        <p:attrNameLst>
                                          <p:attrName>style.visibility</p:attrName>
                                        </p:attrNameLst>
                                      </p:cBhvr>
                                      <p:to>
                                        <p:strVal val="visible"/>
                                      </p:to>
                                    </p:set>
                                    <p:animEffect filter="fade" transition="in">
                                      <p:cBhvr>
                                        <p:cTn dur="500"/>
                                        <p:tgtEl>
                                          <p:spTgt spid="1235"/>
                                        </p:tgtEl>
                                      </p:cBhvr>
                                    </p:animEffect>
                                  </p:childTnLst>
                                </p:cTn>
                              </p:par>
                              <p:par>
                                <p:cTn fill="hold" nodeType="withEffect" presetClass="exit" presetID="1" presetSubtype="0">
                                  <p:stCondLst>
                                    <p:cond delay="0"/>
                                  </p:stCondLst>
                                  <p:childTnLst>
                                    <p:set>
                                      <p:cBhvr>
                                        <p:cTn dur="1" fill="hold">
                                          <p:stCondLst>
                                            <p:cond delay="1"/>
                                          </p:stCondLst>
                                        </p:cTn>
                                        <p:tgtEl>
                                          <p:spTgt spid="1237"/>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8"/>
                                        </p:tgtEl>
                                        <p:attrNameLst>
                                          <p:attrName>style.visibility</p:attrName>
                                        </p:attrNameLst>
                                      </p:cBhvr>
                                      <p:to>
                                        <p:strVal val="visible"/>
                                      </p:to>
                                    </p:set>
                                    <p:animEffect filter="fade" transition="in">
                                      <p:cBhvr>
                                        <p:cTn dur="500"/>
                                        <p:tgtEl>
                                          <p:spTgt spid="12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4"/>
                                        </p:tgtEl>
                                        <p:attrNameLst>
                                          <p:attrName>style.visibility</p:attrName>
                                        </p:attrNameLst>
                                      </p:cBhvr>
                                      <p:to>
                                        <p:strVal val="visible"/>
                                      </p:to>
                                    </p:set>
                                    <p:animEffect filter="fade" transition="in">
                                      <p:cBhvr>
                                        <p:cTn dur="500"/>
                                        <p:tgtEl>
                                          <p:spTgt spid="1234"/>
                                        </p:tgtEl>
                                      </p:cBhvr>
                                    </p:animEffect>
                                  </p:childTnLst>
                                </p:cTn>
                              </p:par>
                              <p:par>
                                <p:cTn fill="hold" nodeType="withEffect" presetClass="exit" presetID="1" presetSubtype="0">
                                  <p:stCondLst>
                                    <p:cond delay="0"/>
                                  </p:stCondLst>
                                  <p:childTnLst>
                                    <p:set>
                                      <p:cBhvr>
                                        <p:cTn dur="1" fill="hold">
                                          <p:stCondLst>
                                            <p:cond delay="1"/>
                                          </p:stCondLst>
                                        </p:cTn>
                                        <p:tgtEl>
                                          <p:spTgt spid="1238"/>
                                        </p:tgtEl>
                                        <p:attrNameLst>
                                          <p:attrName>style.visibility</p:attrName>
                                        </p:attrNameLst>
                                      </p:cBhvr>
                                      <p:to>
                                        <p:strVal val="hidden"/>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9"/>
                                        </p:tgtEl>
                                        <p:attrNameLst>
                                          <p:attrName>style.visibility</p:attrName>
                                        </p:attrNameLst>
                                      </p:cBhvr>
                                      <p:to>
                                        <p:strVal val="visible"/>
                                      </p:to>
                                    </p:set>
                                    <p:animEffect filter="fade" transition="in">
                                      <p:cBhvr>
                                        <p:cTn dur="500"/>
                                        <p:tgtEl>
                                          <p:spTgt spid="12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xit" presetID="1" presetSubtype="0">
                                  <p:stCondLst>
                                    <p:cond delay="0"/>
                                  </p:stCondLst>
                                  <p:childTnLst>
                                    <p:set>
                                      <p:cBhvr>
                                        <p:cTn dur="1" fill="hold">
                                          <p:stCondLst>
                                            <p:cond delay="1"/>
                                          </p:stCondLst>
                                        </p:cTn>
                                        <p:tgtEl>
                                          <p:spTgt spid="1239"/>
                                        </p:tgtEl>
                                        <p:attrNameLst>
                                          <p:attrName>style.visibility</p:attrName>
                                        </p:attrNameLst>
                                      </p:cBhvr>
                                      <p:to>
                                        <p:strVal val="hidden"/>
                                      </p:to>
                                    </p:set>
                                  </p:childTnLst>
                                </p:cTn>
                              </p:par>
                              <p:par>
                                <p:cTn fill="hold" nodeType="withEffect" presetClass="entr" presetID="10" presetSubtype="0">
                                  <p:stCondLst>
                                    <p:cond delay="0"/>
                                  </p:stCondLst>
                                  <p:childTnLst>
                                    <p:set>
                                      <p:cBhvr>
                                        <p:cTn dur="1" fill="hold">
                                          <p:stCondLst>
                                            <p:cond delay="0"/>
                                          </p:stCondLst>
                                        </p:cTn>
                                        <p:tgtEl>
                                          <p:spTgt spid="1233"/>
                                        </p:tgtEl>
                                        <p:attrNameLst>
                                          <p:attrName>style.visibility</p:attrName>
                                        </p:attrNameLst>
                                      </p:cBhvr>
                                      <p:to>
                                        <p:strVal val="visible"/>
                                      </p:to>
                                    </p:set>
                                    <p:animEffect filter="fade" transition="in">
                                      <p:cBhvr>
                                        <p:cTn dur="500"/>
                                        <p:tgtEl>
                                          <p:spTgt spid="123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0"/>
                                        </p:tgtEl>
                                        <p:attrNameLst>
                                          <p:attrName>style.visibility</p:attrName>
                                        </p:attrNameLst>
                                      </p:cBhvr>
                                      <p:to>
                                        <p:strVal val="visible"/>
                                      </p:to>
                                    </p:set>
                                    <p:animEffect filter="fade" transition="in">
                                      <p:cBhvr>
                                        <p:cTn dur="500"/>
                                        <p:tgtEl>
                                          <p:spTgt spid="12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_Theme5">
  <a:themeElements>
    <a:clrScheme name="Simple Light">
      <a:dk1>
        <a:srgbClr val="000000"/>
      </a:dk1>
      <a:lt1>
        <a:srgbClr val="B4F0E2"/>
      </a:lt1>
      <a:dk2>
        <a:srgbClr val="000000"/>
      </a:dk2>
      <a:lt2>
        <a:srgbClr val="FFF786"/>
      </a:lt2>
      <a:accent1>
        <a:srgbClr val="FFCF8C"/>
      </a:accent1>
      <a:accent2>
        <a:srgbClr val="FF8DAC"/>
      </a:accent2>
      <a:accent3>
        <a:srgbClr val="FFFFFF"/>
      </a:accent3>
      <a:accent4>
        <a:srgbClr val="FFCF8C"/>
      </a:accent4>
      <a:accent5>
        <a:srgbClr val="FFFFFF"/>
      </a:accent5>
      <a:accent6>
        <a:srgbClr val="B4F0E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1_Theme5">
  <a:themeElements>
    <a:clrScheme name="Simple Light">
      <a:dk1>
        <a:srgbClr val="000000"/>
      </a:dk1>
      <a:lt1>
        <a:srgbClr val="B4F0E2"/>
      </a:lt1>
      <a:dk2>
        <a:srgbClr val="000000"/>
      </a:dk2>
      <a:lt2>
        <a:srgbClr val="FFF786"/>
      </a:lt2>
      <a:accent1>
        <a:srgbClr val="FFCF8C"/>
      </a:accent1>
      <a:accent2>
        <a:srgbClr val="FF8DAC"/>
      </a:accent2>
      <a:accent3>
        <a:srgbClr val="FFFFFF"/>
      </a:accent3>
      <a:accent4>
        <a:srgbClr val="FFCF8C"/>
      </a:accent4>
      <a:accent5>
        <a:srgbClr val="FFFFFF"/>
      </a:accent5>
      <a:accent6>
        <a:srgbClr val="B4F0E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Theme5">
  <a:themeElements>
    <a:clrScheme name="Simple Light">
      <a:dk1>
        <a:srgbClr val="000000"/>
      </a:dk1>
      <a:lt1>
        <a:srgbClr val="B4F0E2"/>
      </a:lt1>
      <a:dk2>
        <a:srgbClr val="000000"/>
      </a:dk2>
      <a:lt2>
        <a:srgbClr val="FFF786"/>
      </a:lt2>
      <a:accent1>
        <a:srgbClr val="FFCF8C"/>
      </a:accent1>
      <a:accent2>
        <a:srgbClr val="FF8DAC"/>
      </a:accent2>
      <a:accent3>
        <a:srgbClr val="FFFFFF"/>
      </a:accent3>
      <a:accent4>
        <a:srgbClr val="FFCF8C"/>
      </a:accent4>
      <a:accent5>
        <a:srgbClr val="FFFFFF"/>
      </a:accent5>
      <a:accent6>
        <a:srgbClr val="B4F0E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2021-08-24T10:21:39Z</dcterms:created>
  <dc:creator>ADMIN</dc:creator>
</cp:coreProperties>
</file>