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256" r:id="rId2"/>
    <p:sldId id="258" r:id="rId3"/>
    <p:sldId id="310" r:id="rId4"/>
    <p:sldId id="312" r:id="rId5"/>
    <p:sldId id="311" r:id="rId6"/>
    <p:sldId id="313" r:id="rId7"/>
    <p:sldId id="309" r:id="rId8"/>
    <p:sldId id="314" r:id="rId9"/>
    <p:sldId id="315" r:id="rId10"/>
    <p:sldId id="316" r:id="rId11"/>
    <p:sldId id="317" r:id="rId12"/>
    <p:sldId id="319" r:id="rId13"/>
    <p:sldId id="320" r:id="rId14"/>
    <p:sldId id="318" r:id="rId15"/>
    <p:sldId id="321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22" r:id="rId24"/>
    <p:sldId id="331" r:id="rId25"/>
  </p:sldIdLst>
  <p:sldSz cx="9144000" cy="5143500" type="screen16x9"/>
  <p:notesSz cx="6858000" cy="9144000"/>
  <p:embeddedFontLst>
    <p:embeddedFont>
      <p:font typeface="Montserrat" charset="0"/>
      <p:regular r:id="rId27"/>
      <p:bold r:id="rId28"/>
      <p:italic r:id="rId29"/>
      <p:boldItalic r:id="rId30"/>
    </p:embeddedFont>
    <p:embeddedFont>
      <p:font typeface="Kalam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F61356-6C73-4346-B88A-34438FD50DFE}">
  <a:tblStyle styleId="{34F61356-6C73-4346-B88A-34438FD50D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92" d="100"/>
          <a:sy n="92" d="100"/>
        </p:scale>
        <p:origin x="-76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212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8" name="Google Shape;8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56694dec5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56694dec5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77ad207148_0_22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77ad207148_0_22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77a382e666_5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77a382e666_5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g77ad207148_0_2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2" name="Google Shape;1672;g77ad207148_0_2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77a382e666_5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77a382e666_5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856694dec5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856694dec5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4f0d948b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4f0d948b6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77a382e666_5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77a382e666_5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84f0d94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84f0d94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84f0d948b6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84f0d948b6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77ad207148_0_2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77ad207148_0_2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4f0d948b6_0_4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4f0d948b6_0_4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77a382e666_5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77a382e666_5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77ad207148_0_22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77ad207148_0_22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2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537" name="Google Shape;537;p27"/>
          <p:cNvGrpSpPr/>
          <p:nvPr/>
        </p:nvGrpSpPr>
        <p:grpSpPr>
          <a:xfrm>
            <a:off x="8096825" y="56131"/>
            <a:ext cx="284524" cy="263384"/>
            <a:chOff x="1412390" y="2258211"/>
            <a:chExt cx="620689" cy="574573"/>
          </a:xfrm>
        </p:grpSpPr>
        <p:sp>
          <p:nvSpPr>
            <p:cNvPr id="538" name="Google Shape;538;p27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27"/>
          <p:cNvSpPr/>
          <p:nvPr/>
        </p:nvSpPr>
        <p:spPr>
          <a:xfrm rot="-10646460">
            <a:off x="8773451" y="115717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8524498" y="11777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8438142" y="283950"/>
            <a:ext cx="80577" cy="7433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"/>
          <p:cNvSpPr/>
          <p:nvPr/>
        </p:nvSpPr>
        <p:spPr>
          <a:xfrm rot="2103638" flipH="1">
            <a:off x="8410987" y="494622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265154" y="4677747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212592" y="4933649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79250" y="4957183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696937" y="4890747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140053" y="4463454"/>
            <a:ext cx="265496" cy="25683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/>
          <p:nvPr/>
        </p:nvSpPr>
        <p:spPr>
          <a:xfrm rot="10400195">
            <a:off x="226899" y="4231392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7"/>
          <p:cNvSpPr/>
          <p:nvPr/>
        </p:nvSpPr>
        <p:spPr>
          <a:xfrm>
            <a:off x="8650610" y="452715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wesome words">
  <p:cSld name="CUSTOM_9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0"/>
          <p:cNvSpPr txBox="1">
            <a:spLocks noGrp="1"/>
          </p:cNvSpPr>
          <p:nvPr>
            <p:ph type="title"/>
          </p:nvPr>
        </p:nvSpPr>
        <p:spPr>
          <a:xfrm>
            <a:off x="713225" y="1915950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75" name="Google Shape;575;p30"/>
          <p:cNvSpPr/>
          <p:nvPr/>
        </p:nvSpPr>
        <p:spPr>
          <a:xfrm rot="8100000" flipH="1">
            <a:off x="3634300" y="245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0"/>
          <p:cNvSpPr/>
          <p:nvPr/>
        </p:nvSpPr>
        <p:spPr>
          <a:xfrm>
            <a:off x="6624473" y="409504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30"/>
          <p:cNvGrpSpPr/>
          <p:nvPr/>
        </p:nvGrpSpPr>
        <p:grpSpPr>
          <a:xfrm>
            <a:off x="8390977" y="1402978"/>
            <a:ext cx="314245" cy="307150"/>
            <a:chOff x="3536277" y="1668288"/>
            <a:chExt cx="475769" cy="465027"/>
          </a:xfrm>
        </p:grpSpPr>
        <p:sp>
          <p:nvSpPr>
            <p:cNvPr id="578" name="Google Shape;578;p30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0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30"/>
          <p:cNvSpPr/>
          <p:nvPr/>
        </p:nvSpPr>
        <p:spPr>
          <a:xfrm>
            <a:off x="2499433" y="4372571"/>
            <a:ext cx="419646" cy="670010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0"/>
          <p:cNvSpPr/>
          <p:nvPr/>
        </p:nvSpPr>
        <p:spPr>
          <a:xfrm>
            <a:off x="280901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0"/>
          <p:cNvSpPr/>
          <p:nvPr/>
        </p:nvSpPr>
        <p:spPr>
          <a:xfrm>
            <a:off x="4562551" y="4915871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0"/>
          <p:cNvSpPr/>
          <p:nvPr/>
        </p:nvSpPr>
        <p:spPr>
          <a:xfrm>
            <a:off x="7653588" y="4533722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30"/>
          <p:cNvGrpSpPr/>
          <p:nvPr/>
        </p:nvGrpSpPr>
        <p:grpSpPr>
          <a:xfrm>
            <a:off x="7356993" y="309593"/>
            <a:ext cx="218825" cy="225782"/>
            <a:chOff x="6109266" y="2958701"/>
            <a:chExt cx="158099" cy="163114"/>
          </a:xfrm>
        </p:grpSpPr>
        <p:sp>
          <p:nvSpPr>
            <p:cNvPr id="585" name="Google Shape;585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0"/>
          <p:cNvGrpSpPr/>
          <p:nvPr/>
        </p:nvGrpSpPr>
        <p:grpSpPr>
          <a:xfrm>
            <a:off x="1200795" y="4537172"/>
            <a:ext cx="470204" cy="456903"/>
            <a:chOff x="4915097" y="219724"/>
            <a:chExt cx="427847" cy="414801"/>
          </a:xfrm>
        </p:grpSpPr>
        <p:sp>
          <p:nvSpPr>
            <p:cNvPr id="589" name="Google Shape;589;p30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30"/>
          <p:cNvSpPr/>
          <p:nvPr/>
        </p:nvSpPr>
        <p:spPr>
          <a:xfrm>
            <a:off x="154421" y="193322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2" name="Google Shape;592;p30"/>
          <p:cNvGrpSpPr/>
          <p:nvPr/>
        </p:nvGrpSpPr>
        <p:grpSpPr>
          <a:xfrm>
            <a:off x="2072675" y="252399"/>
            <a:ext cx="166752" cy="184433"/>
            <a:chOff x="5414907" y="2017485"/>
            <a:chExt cx="220338" cy="243702"/>
          </a:xfrm>
        </p:grpSpPr>
        <p:sp>
          <p:nvSpPr>
            <p:cNvPr id="593" name="Google Shape;593;p30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0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0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30"/>
          <p:cNvGrpSpPr/>
          <p:nvPr/>
        </p:nvGrpSpPr>
        <p:grpSpPr>
          <a:xfrm rot="-1739504">
            <a:off x="5721275" y="157406"/>
            <a:ext cx="353569" cy="479108"/>
            <a:chOff x="3989427" y="3265633"/>
            <a:chExt cx="411747" cy="557942"/>
          </a:xfrm>
        </p:grpSpPr>
        <p:sp>
          <p:nvSpPr>
            <p:cNvPr id="597" name="Google Shape;597;p30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0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9" name="Google Shape;599;p30"/>
          <p:cNvSpPr/>
          <p:nvPr/>
        </p:nvSpPr>
        <p:spPr>
          <a:xfrm>
            <a:off x="6280713" y="120413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0"/>
          <p:cNvSpPr/>
          <p:nvPr/>
        </p:nvSpPr>
        <p:spPr>
          <a:xfrm>
            <a:off x="447350" y="12914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0"/>
          <p:cNvSpPr/>
          <p:nvPr/>
        </p:nvSpPr>
        <p:spPr>
          <a:xfrm>
            <a:off x="6974463" y="4335863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3411425" y="4372575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2590975" y="307000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30"/>
          <p:cNvGrpSpPr/>
          <p:nvPr/>
        </p:nvGrpSpPr>
        <p:grpSpPr>
          <a:xfrm>
            <a:off x="5839701" y="4405887"/>
            <a:ext cx="419648" cy="388469"/>
            <a:chOff x="1412390" y="2258211"/>
            <a:chExt cx="620689" cy="574573"/>
          </a:xfrm>
        </p:grpSpPr>
        <p:sp>
          <p:nvSpPr>
            <p:cNvPr id="605" name="Google Shape;605;p30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0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19496" y="426026"/>
            <a:ext cx="301450" cy="226949"/>
            <a:chOff x="6530133" y="2132672"/>
            <a:chExt cx="567275" cy="427077"/>
          </a:xfrm>
        </p:grpSpPr>
        <p:sp>
          <p:nvSpPr>
            <p:cNvPr id="609" name="Google Shape;609;p30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30"/>
          <p:cNvSpPr/>
          <p:nvPr/>
        </p:nvSpPr>
        <p:spPr>
          <a:xfrm rot="-1856357">
            <a:off x="5003917" y="321001"/>
            <a:ext cx="301466" cy="226970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022876" y="4754459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3819464" y="498913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 rot="8326985">
            <a:off x="1081608" y="186964"/>
            <a:ext cx="353013" cy="563653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217487" y="3083226"/>
            <a:ext cx="355281" cy="469743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0"/>
          <p:cNvGrpSpPr/>
          <p:nvPr/>
        </p:nvGrpSpPr>
        <p:grpSpPr>
          <a:xfrm>
            <a:off x="271701" y="3786560"/>
            <a:ext cx="789706" cy="992298"/>
            <a:chOff x="804802" y="3215735"/>
            <a:chExt cx="992342" cy="1246919"/>
          </a:xfrm>
        </p:grpSpPr>
        <p:grpSp>
          <p:nvGrpSpPr>
            <p:cNvPr id="617" name="Google Shape;617;p30"/>
            <p:cNvGrpSpPr/>
            <p:nvPr/>
          </p:nvGrpSpPr>
          <p:grpSpPr>
            <a:xfrm rot="-475014" flipH="1">
              <a:off x="909009" y="3259582"/>
              <a:ext cx="783927" cy="1159224"/>
              <a:chOff x="6922402" y="2086121"/>
              <a:chExt cx="793354" cy="1358635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0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0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0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0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30"/>
            <p:cNvSpPr txBox="1"/>
            <p:nvPr/>
          </p:nvSpPr>
          <p:spPr>
            <a:xfrm>
              <a:off x="903295" y="36796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2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6548931" y="4799306"/>
            <a:ext cx="218825" cy="225782"/>
            <a:chOff x="6109266" y="2958701"/>
            <a:chExt cx="158099" cy="163114"/>
          </a:xfrm>
        </p:grpSpPr>
        <p:sp>
          <p:nvSpPr>
            <p:cNvPr id="627" name="Google Shape;627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30"/>
          <p:cNvGrpSpPr/>
          <p:nvPr/>
        </p:nvGrpSpPr>
        <p:grpSpPr>
          <a:xfrm>
            <a:off x="457956" y="2142331"/>
            <a:ext cx="218825" cy="225782"/>
            <a:chOff x="6109266" y="2958701"/>
            <a:chExt cx="158099" cy="163114"/>
          </a:xfrm>
        </p:grpSpPr>
        <p:sp>
          <p:nvSpPr>
            <p:cNvPr id="631" name="Google Shape;631;p30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0"/>
          <p:cNvSpPr/>
          <p:nvPr/>
        </p:nvSpPr>
        <p:spPr>
          <a:xfrm>
            <a:off x="3205151" y="512596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0"/>
          <p:cNvSpPr/>
          <p:nvPr/>
        </p:nvSpPr>
        <p:spPr>
          <a:xfrm>
            <a:off x="3321351" y="353172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0"/>
          <p:cNvSpPr/>
          <p:nvPr/>
        </p:nvSpPr>
        <p:spPr>
          <a:xfrm>
            <a:off x="8719651" y="2593997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0"/>
          <p:cNvSpPr/>
          <p:nvPr/>
        </p:nvSpPr>
        <p:spPr>
          <a:xfrm rot="5400000">
            <a:off x="1917322" y="4722550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0"/>
          <p:cNvSpPr/>
          <p:nvPr/>
        </p:nvSpPr>
        <p:spPr>
          <a:xfrm rot="5400000">
            <a:off x="2008139" y="483088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0"/>
          <p:cNvGrpSpPr/>
          <p:nvPr/>
        </p:nvGrpSpPr>
        <p:grpSpPr>
          <a:xfrm rot="-7452294">
            <a:off x="165371" y="338489"/>
            <a:ext cx="902583" cy="456828"/>
            <a:chOff x="6348021" y="1029754"/>
            <a:chExt cx="2339285" cy="1183990"/>
          </a:xfrm>
        </p:grpSpPr>
        <p:sp>
          <p:nvSpPr>
            <p:cNvPr id="640" name="Google Shape;640;p30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0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0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0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0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 rot="-4027657">
            <a:off x="4921667" y="4036005"/>
            <a:ext cx="601607" cy="955959"/>
            <a:chOff x="6712570" y="2317359"/>
            <a:chExt cx="1863208" cy="2960654"/>
          </a:xfrm>
        </p:grpSpPr>
        <p:sp>
          <p:nvSpPr>
            <p:cNvPr id="649" name="Google Shape;649;p30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0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0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0"/>
          <p:cNvGrpSpPr/>
          <p:nvPr/>
        </p:nvGrpSpPr>
        <p:grpSpPr>
          <a:xfrm>
            <a:off x="8124814" y="4051060"/>
            <a:ext cx="716164" cy="673126"/>
            <a:chOff x="6528424" y="1260656"/>
            <a:chExt cx="1975626" cy="1856900"/>
          </a:xfrm>
        </p:grpSpPr>
        <p:sp>
          <p:nvSpPr>
            <p:cNvPr id="655" name="Google Shape;655;p30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0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30"/>
          <p:cNvGrpSpPr/>
          <p:nvPr/>
        </p:nvGrpSpPr>
        <p:grpSpPr>
          <a:xfrm rot="2890196">
            <a:off x="8266807" y="142047"/>
            <a:ext cx="808241" cy="653502"/>
            <a:chOff x="309089" y="220930"/>
            <a:chExt cx="808270" cy="653525"/>
          </a:xfrm>
        </p:grpSpPr>
        <p:grpSp>
          <p:nvGrpSpPr>
            <p:cNvPr id="677" name="Google Shape;677;p30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678" name="Google Shape;678;p30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0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0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7" name="Google Shape;687;p30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4223541" y="120429"/>
            <a:ext cx="743478" cy="892966"/>
            <a:chOff x="6192911" y="156630"/>
            <a:chExt cx="2526260" cy="3034202"/>
          </a:xfrm>
        </p:grpSpPr>
        <p:sp>
          <p:nvSpPr>
            <p:cNvPr id="689" name="Google Shape;689;p30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0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0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0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0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30"/>
          <p:cNvSpPr/>
          <p:nvPr/>
        </p:nvSpPr>
        <p:spPr>
          <a:xfrm flipH="1">
            <a:off x="8430771" y="3013775"/>
            <a:ext cx="542721" cy="41345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0"/>
          <p:cNvSpPr/>
          <p:nvPr/>
        </p:nvSpPr>
        <p:spPr>
          <a:xfrm>
            <a:off x="7854913" y="59875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0"/>
          <p:cNvSpPr/>
          <p:nvPr/>
        </p:nvSpPr>
        <p:spPr>
          <a:xfrm>
            <a:off x="8719638" y="854933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0"/>
          <p:cNvSpPr/>
          <p:nvPr/>
        </p:nvSpPr>
        <p:spPr>
          <a:xfrm>
            <a:off x="49981" y="2422423"/>
            <a:ext cx="616005" cy="4568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0"/>
          <p:cNvSpPr/>
          <p:nvPr/>
        </p:nvSpPr>
        <p:spPr>
          <a:xfrm rot="1143041">
            <a:off x="8489950" y="1865691"/>
            <a:ext cx="424390" cy="677615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30"/>
          <p:cNvSpPr/>
          <p:nvPr/>
        </p:nvSpPr>
        <p:spPr>
          <a:xfrm rot="7679200">
            <a:off x="8367349" y="3497988"/>
            <a:ext cx="607172" cy="450362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4"/>
          <p:cNvSpPr txBox="1">
            <a:spLocks noGrp="1"/>
          </p:cNvSpPr>
          <p:nvPr>
            <p:ph type="title"/>
          </p:nvPr>
        </p:nvSpPr>
        <p:spPr>
          <a:xfrm>
            <a:off x="4587300" y="1900525"/>
            <a:ext cx="382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1"/>
          </p:nvPr>
        </p:nvSpPr>
        <p:spPr>
          <a:xfrm>
            <a:off x="4587300" y="2742325"/>
            <a:ext cx="3821100" cy="7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2" hasCustomPrompt="1"/>
          </p:nvPr>
        </p:nvSpPr>
        <p:spPr>
          <a:xfrm>
            <a:off x="735600" y="176867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2_1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5"/>
          <p:cNvSpPr txBox="1">
            <a:spLocks noGrp="1"/>
          </p:cNvSpPr>
          <p:nvPr>
            <p:ph type="title"/>
          </p:nvPr>
        </p:nvSpPr>
        <p:spPr>
          <a:xfrm>
            <a:off x="838500" y="1873650"/>
            <a:ext cx="3615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6" name="Google Shape;836;p35"/>
          <p:cNvSpPr txBox="1">
            <a:spLocks noGrp="1"/>
          </p:cNvSpPr>
          <p:nvPr>
            <p:ph type="subTitle" idx="1"/>
          </p:nvPr>
        </p:nvSpPr>
        <p:spPr>
          <a:xfrm>
            <a:off x="838500" y="2715450"/>
            <a:ext cx="36153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35"/>
          <p:cNvSpPr txBox="1">
            <a:spLocks noGrp="1"/>
          </p:cNvSpPr>
          <p:nvPr>
            <p:ph type="title" idx="2" hasCustomPrompt="1"/>
          </p:nvPr>
        </p:nvSpPr>
        <p:spPr>
          <a:xfrm>
            <a:off x="4453788" y="17431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12_1_1"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36"/>
          <p:cNvSpPr txBox="1">
            <a:spLocks noGrp="1"/>
          </p:cNvSpPr>
          <p:nvPr>
            <p:ph type="title"/>
          </p:nvPr>
        </p:nvSpPr>
        <p:spPr>
          <a:xfrm>
            <a:off x="1631700" y="978563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40" name="Google Shape;840;p36"/>
          <p:cNvSpPr txBox="1">
            <a:spLocks noGrp="1"/>
          </p:cNvSpPr>
          <p:nvPr>
            <p:ph type="subTitle" idx="1"/>
          </p:nvPr>
        </p:nvSpPr>
        <p:spPr>
          <a:xfrm>
            <a:off x="1631700" y="1820363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36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2266525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631725" y="2914438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631725" y="3756238"/>
            <a:ext cx="58806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646150" y="1101450"/>
            <a:ext cx="3851700" cy="18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subTitle" idx="1"/>
          </p:nvPr>
        </p:nvSpPr>
        <p:spPr>
          <a:xfrm>
            <a:off x="2332950" y="1817786"/>
            <a:ext cx="4478100" cy="1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2332950" y="3401568"/>
            <a:ext cx="44781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1"/>
          </p:nvPr>
        </p:nvSpPr>
        <p:spPr>
          <a:xfrm>
            <a:off x="1467800" y="1855570"/>
            <a:ext cx="2913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2"/>
          </p:nvPr>
        </p:nvSpPr>
        <p:spPr>
          <a:xfrm>
            <a:off x="1466588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3"/>
          </p:nvPr>
        </p:nvSpPr>
        <p:spPr>
          <a:xfrm>
            <a:off x="4759463" y="1855570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4"/>
          </p:nvPr>
        </p:nvSpPr>
        <p:spPr>
          <a:xfrm>
            <a:off x="4757075" y="2063690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5"/>
          </p:nvPr>
        </p:nvSpPr>
        <p:spPr>
          <a:xfrm>
            <a:off x="1469016" y="3673271"/>
            <a:ext cx="29112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6"/>
          </p:nvPr>
        </p:nvSpPr>
        <p:spPr>
          <a:xfrm>
            <a:off x="1467804" y="3881388"/>
            <a:ext cx="29136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7"/>
          </p:nvPr>
        </p:nvSpPr>
        <p:spPr>
          <a:xfrm>
            <a:off x="4757075" y="3673267"/>
            <a:ext cx="29160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Kalam"/>
                <a:ea typeface="Kalam"/>
                <a:cs typeface="Kalam"/>
                <a:sym typeface="Kalam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8"/>
          </p:nvPr>
        </p:nvSpPr>
        <p:spPr>
          <a:xfrm>
            <a:off x="4757075" y="3881388"/>
            <a:ext cx="2916000" cy="6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 rot="3198591">
            <a:off x="8436984" y="146533"/>
            <a:ext cx="552366" cy="574107"/>
            <a:chOff x="6038323" y="506808"/>
            <a:chExt cx="2625549" cy="2728894"/>
          </a:xfrm>
        </p:grpSpPr>
        <p:sp>
          <p:nvSpPr>
            <p:cNvPr id="233" name="Google Shape;233;p15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15"/>
          <p:cNvSpPr/>
          <p:nvPr/>
        </p:nvSpPr>
        <p:spPr>
          <a:xfrm rot="684220">
            <a:off x="8660986" y="685955"/>
            <a:ext cx="363468" cy="232013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 rot="-1772033">
            <a:off x="8705378" y="65881"/>
            <a:ext cx="81357" cy="7505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 rot="-1772033">
            <a:off x="8838144" y="95557"/>
            <a:ext cx="213276" cy="21116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8236436" y="56700"/>
            <a:ext cx="240663" cy="318222"/>
          </a:xfrm>
          <a:custGeom>
            <a:avLst/>
            <a:gdLst/>
            <a:ahLst/>
            <a:cxnLst/>
            <a:rect l="l" t="t" r="r" b="b"/>
            <a:pathLst>
              <a:path w="11093" h="14668" extrusionOk="0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" name="Google Shape;256;p15"/>
          <p:cNvGrpSpPr/>
          <p:nvPr/>
        </p:nvGrpSpPr>
        <p:grpSpPr>
          <a:xfrm rot="-887764">
            <a:off x="331373" y="4462084"/>
            <a:ext cx="242851" cy="569446"/>
            <a:chOff x="6424483" y="702244"/>
            <a:chExt cx="1619299" cy="3796992"/>
          </a:xfrm>
        </p:grpSpPr>
        <p:sp>
          <p:nvSpPr>
            <p:cNvPr id="257" name="Google Shape;257;p15"/>
            <p:cNvSpPr/>
            <p:nvPr/>
          </p:nvSpPr>
          <p:spPr>
            <a:xfrm>
              <a:off x="6506696" y="1583251"/>
              <a:ext cx="1427394" cy="405979"/>
            </a:xfrm>
            <a:custGeom>
              <a:avLst/>
              <a:gdLst/>
              <a:ahLst/>
              <a:cxnLst/>
              <a:rect l="l" t="t" r="r" b="b"/>
              <a:pathLst>
                <a:path w="6181" h="1758" extrusionOk="0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827001" y="897151"/>
              <a:ext cx="686331" cy="649844"/>
            </a:xfrm>
            <a:custGeom>
              <a:avLst/>
              <a:gdLst/>
              <a:ahLst/>
              <a:cxnLst/>
              <a:rect l="l" t="t" r="r" b="b"/>
              <a:pathLst>
                <a:path w="2972" h="2814" extrusionOk="0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24483" y="702244"/>
              <a:ext cx="1619299" cy="3796992"/>
            </a:xfrm>
            <a:custGeom>
              <a:avLst/>
              <a:gdLst/>
              <a:ahLst/>
              <a:cxnLst/>
              <a:rect l="l" t="t" r="r" b="b"/>
              <a:pathLst>
                <a:path w="7012" h="16442" extrusionOk="0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000664" y="2049965"/>
              <a:ext cx="677325" cy="2130121"/>
            </a:xfrm>
            <a:custGeom>
              <a:avLst/>
              <a:gdLst/>
              <a:ahLst/>
              <a:cxnLst/>
              <a:rect l="l" t="t" r="r" b="b"/>
              <a:pathLst>
                <a:path w="2933" h="9224" extrusionOk="0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854482" y="1747905"/>
              <a:ext cx="91680" cy="128398"/>
            </a:xfrm>
            <a:custGeom>
              <a:avLst/>
              <a:gdLst/>
              <a:ahLst/>
              <a:cxnLst/>
              <a:rect l="l" t="t" r="r" b="b"/>
              <a:pathLst>
                <a:path w="397" h="556" extrusionOk="0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708070" y="1720655"/>
              <a:ext cx="100918" cy="146411"/>
            </a:xfrm>
            <a:custGeom>
              <a:avLst/>
              <a:gdLst/>
              <a:ahLst/>
              <a:cxnLst/>
              <a:rect l="l" t="t" r="r" b="b"/>
              <a:pathLst>
                <a:path w="437" h="634" extrusionOk="0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70895" y="1711418"/>
              <a:ext cx="109924" cy="180820"/>
            </a:xfrm>
            <a:custGeom>
              <a:avLst/>
              <a:gdLst/>
              <a:ahLst/>
              <a:cxnLst/>
              <a:rect l="l" t="t" r="r" b="b"/>
              <a:pathLst>
                <a:path w="476" h="783" extrusionOk="0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5"/>
          <p:cNvSpPr/>
          <p:nvPr/>
        </p:nvSpPr>
        <p:spPr>
          <a:xfrm>
            <a:off x="676426" y="4835471"/>
            <a:ext cx="255451" cy="246666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4027620">
            <a:off x="1943" y="4227658"/>
            <a:ext cx="384367" cy="28509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>
            <a:off x="125601" y="4762225"/>
            <a:ext cx="156662" cy="18937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>
            <a:off x="315566" y="4200634"/>
            <a:ext cx="274422" cy="2319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282272" y="4951590"/>
            <a:ext cx="139598" cy="14729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title" idx="9" hasCustomPrompt="1"/>
          </p:nvPr>
        </p:nvSpPr>
        <p:spPr>
          <a:xfrm>
            <a:off x="2477025" y="1017709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0" name="Google Shape;270;p15"/>
          <p:cNvSpPr txBox="1">
            <a:spLocks noGrp="1"/>
          </p:cNvSpPr>
          <p:nvPr>
            <p:ph type="title" idx="13" hasCustomPrompt="1"/>
          </p:nvPr>
        </p:nvSpPr>
        <p:spPr>
          <a:xfrm>
            <a:off x="5767500" y="10177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14" hasCustomPrompt="1"/>
          </p:nvPr>
        </p:nvSpPr>
        <p:spPr>
          <a:xfrm>
            <a:off x="2477038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 idx="15" hasCustomPrompt="1"/>
          </p:nvPr>
        </p:nvSpPr>
        <p:spPr>
          <a:xfrm>
            <a:off x="5767513" y="2830884"/>
            <a:ext cx="8994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1"/>
          </p:nvPr>
        </p:nvSpPr>
        <p:spPr>
          <a:xfrm>
            <a:off x="4567950" y="1017700"/>
            <a:ext cx="38628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/>
          <p:nvPr/>
        </p:nvSpPr>
        <p:spPr>
          <a:xfrm>
            <a:off x="324555" y="4709665"/>
            <a:ext cx="441920" cy="336686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8" name="Google Shape;348;p19"/>
          <p:cNvGrpSpPr/>
          <p:nvPr/>
        </p:nvGrpSpPr>
        <p:grpSpPr>
          <a:xfrm>
            <a:off x="186780" y="4501578"/>
            <a:ext cx="268572" cy="248618"/>
            <a:chOff x="1412390" y="2258211"/>
            <a:chExt cx="620689" cy="574573"/>
          </a:xfrm>
        </p:grpSpPr>
        <p:sp>
          <p:nvSpPr>
            <p:cNvPr id="349" name="Google Shape;349;p1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2" name="Google Shape;352;p19"/>
          <p:cNvSpPr/>
          <p:nvPr/>
        </p:nvSpPr>
        <p:spPr>
          <a:xfrm>
            <a:off x="32550" y="483782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9"/>
          <p:cNvSpPr/>
          <p:nvPr/>
        </p:nvSpPr>
        <p:spPr>
          <a:xfrm>
            <a:off x="8302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>
            <a:off x="719798" y="4976183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rot="-6435031">
            <a:off x="8667503" y="752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>
            <a:off x="8488176" y="94741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>
            <a:off x="8430724" y="238370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9"/>
          <p:cNvSpPr/>
          <p:nvPr/>
        </p:nvSpPr>
        <p:spPr>
          <a:xfrm rot="1789419">
            <a:off x="8768484" y="500799"/>
            <a:ext cx="246746" cy="208585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19"/>
          <p:cNvGrpSpPr/>
          <p:nvPr/>
        </p:nvGrpSpPr>
        <p:grpSpPr>
          <a:xfrm rot="9322877">
            <a:off x="8885770" y="293208"/>
            <a:ext cx="177560" cy="196388"/>
            <a:chOff x="5414907" y="2017485"/>
            <a:chExt cx="220338" cy="243702"/>
          </a:xfrm>
        </p:grpSpPr>
        <p:sp>
          <p:nvSpPr>
            <p:cNvPr id="360" name="Google Shape;360;p1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">
  <p:cSld name="CUSTOM_6_1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35" name="Google Shape;435;p24"/>
          <p:cNvSpPr/>
          <p:nvPr/>
        </p:nvSpPr>
        <p:spPr>
          <a:xfrm rot="-9839136">
            <a:off x="8531278" y="4224467"/>
            <a:ext cx="417263" cy="266352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24"/>
          <p:cNvGrpSpPr/>
          <p:nvPr/>
        </p:nvGrpSpPr>
        <p:grpSpPr>
          <a:xfrm>
            <a:off x="8760646" y="4895488"/>
            <a:ext cx="158099" cy="163114"/>
            <a:chOff x="6109266" y="2958701"/>
            <a:chExt cx="158099" cy="163114"/>
          </a:xfrm>
        </p:grpSpPr>
        <p:sp>
          <p:nvSpPr>
            <p:cNvPr id="437" name="Google Shape;437;p2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24"/>
          <p:cNvSpPr/>
          <p:nvPr/>
        </p:nvSpPr>
        <p:spPr>
          <a:xfrm>
            <a:off x="8337013" y="4711448"/>
            <a:ext cx="191303" cy="189410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 rot="2700000">
            <a:off x="8391217" y="4956395"/>
            <a:ext cx="134346" cy="133017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8620024" y="4468813"/>
            <a:ext cx="437044" cy="42278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 flipH="1">
            <a:off x="19714" y="54851"/>
            <a:ext cx="623520" cy="516443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51151" y="604621"/>
            <a:ext cx="135917" cy="14339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249650" y="604620"/>
            <a:ext cx="82356" cy="75971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223529" y="771101"/>
            <a:ext cx="215896" cy="21374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 rot="1560689">
            <a:off x="354110" y="639289"/>
            <a:ext cx="374201" cy="277559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1"/>
          </p:nvPr>
        </p:nvSpPr>
        <p:spPr>
          <a:xfrm>
            <a:off x="902777" y="2511104"/>
            <a:ext cx="24465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7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29145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51" name="Google Shape;451;p25"/>
          <p:cNvGrpSpPr/>
          <p:nvPr/>
        </p:nvGrpSpPr>
        <p:grpSpPr>
          <a:xfrm>
            <a:off x="327492" y="327350"/>
            <a:ext cx="758944" cy="729108"/>
            <a:chOff x="7047366" y="2801445"/>
            <a:chExt cx="753220" cy="723609"/>
          </a:xfrm>
        </p:grpSpPr>
        <p:sp>
          <p:nvSpPr>
            <p:cNvPr id="452" name="Google Shape;452;p25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5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25"/>
          <p:cNvSpPr/>
          <p:nvPr/>
        </p:nvSpPr>
        <p:spPr>
          <a:xfrm rot="1911286">
            <a:off x="409464" y="1049715"/>
            <a:ext cx="417286" cy="266367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5"/>
          <p:cNvSpPr/>
          <p:nvPr/>
        </p:nvSpPr>
        <p:spPr>
          <a:xfrm rot="2370212">
            <a:off x="1207896" y="708020"/>
            <a:ext cx="154141" cy="162638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5"/>
          <p:cNvSpPr/>
          <p:nvPr/>
        </p:nvSpPr>
        <p:spPr>
          <a:xfrm rot="2370212">
            <a:off x="1319293" y="571544"/>
            <a:ext cx="93399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5"/>
          <p:cNvSpPr/>
          <p:nvPr/>
        </p:nvSpPr>
        <p:spPr>
          <a:xfrm rot="2370212">
            <a:off x="1051171" y="290623"/>
            <a:ext cx="244844" cy="242421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25"/>
          <p:cNvGrpSpPr/>
          <p:nvPr/>
        </p:nvGrpSpPr>
        <p:grpSpPr>
          <a:xfrm rot="-1977460">
            <a:off x="416860" y="4202865"/>
            <a:ext cx="331950" cy="723489"/>
            <a:chOff x="3802335" y="3241869"/>
            <a:chExt cx="384392" cy="837867"/>
          </a:xfrm>
        </p:grpSpPr>
        <p:sp>
          <p:nvSpPr>
            <p:cNvPr id="484" name="Google Shape;484;p25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25"/>
          <p:cNvSpPr/>
          <p:nvPr/>
        </p:nvSpPr>
        <p:spPr>
          <a:xfrm>
            <a:off x="865617" y="4590545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5"/>
          <p:cNvSpPr/>
          <p:nvPr/>
        </p:nvSpPr>
        <p:spPr>
          <a:xfrm rot="10142416">
            <a:off x="173926" y="3968169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 rot="3098527">
            <a:off x="198100" y="4657783"/>
            <a:ext cx="212727" cy="219475"/>
            <a:chOff x="6109266" y="2958701"/>
            <a:chExt cx="158099" cy="163114"/>
          </a:xfrm>
        </p:grpSpPr>
        <p:sp>
          <p:nvSpPr>
            <p:cNvPr id="494" name="Google Shape;494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25"/>
          <p:cNvGrpSpPr/>
          <p:nvPr/>
        </p:nvGrpSpPr>
        <p:grpSpPr>
          <a:xfrm>
            <a:off x="8067158" y="4094640"/>
            <a:ext cx="558471" cy="713929"/>
            <a:chOff x="4444590" y="1528318"/>
            <a:chExt cx="2618243" cy="3347064"/>
          </a:xfrm>
        </p:grpSpPr>
        <p:sp>
          <p:nvSpPr>
            <p:cNvPr id="498" name="Google Shape;498;p25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25"/>
          <p:cNvGrpSpPr/>
          <p:nvPr/>
        </p:nvGrpSpPr>
        <p:grpSpPr>
          <a:xfrm rot="9900132">
            <a:off x="8524663" y="3833359"/>
            <a:ext cx="212727" cy="219475"/>
            <a:chOff x="6109266" y="2958701"/>
            <a:chExt cx="158099" cy="163114"/>
          </a:xfrm>
        </p:grpSpPr>
        <p:sp>
          <p:nvSpPr>
            <p:cNvPr id="511" name="Google Shape;511;p2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25"/>
          <p:cNvSpPr/>
          <p:nvPr/>
        </p:nvSpPr>
        <p:spPr>
          <a:xfrm>
            <a:off x="8606059" y="2534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5"/>
          <p:cNvSpPr/>
          <p:nvPr/>
        </p:nvSpPr>
        <p:spPr>
          <a:xfrm rot="1617188">
            <a:off x="8803467" y="417815"/>
            <a:ext cx="111201" cy="134437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5"/>
          <p:cNvSpPr/>
          <p:nvPr/>
        </p:nvSpPr>
        <p:spPr>
          <a:xfrm rot="5034885">
            <a:off x="8082806" y="3785704"/>
            <a:ext cx="424410" cy="314801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5"/>
          <p:cNvSpPr/>
          <p:nvPr/>
        </p:nvSpPr>
        <p:spPr>
          <a:xfrm>
            <a:off x="8686084" y="4662978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25"/>
          <p:cNvGrpSpPr/>
          <p:nvPr/>
        </p:nvGrpSpPr>
        <p:grpSpPr>
          <a:xfrm>
            <a:off x="8173386" y="415255"/>
            <a:ext cx="517639" cy="389708"/>
            <a:chOff x="6530133" y="2132672"/>
            <a:chExt cx="567275" cy="427077"/>
          </a:xfrm>
        </p:grpSpPr>
        <p:sp>
          <p:nvSpPr>
            <p:cNvPr id="519" name="Google Shape;519;p25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25"/>
          <p:cNvSpPr/>
          <p:nvPr/>
        </p:nvSpPr>
        <p:spPr>
          <a:xfrm>
            <a:off x="8378738" y="804970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5"/>
          <p:cNvSpPr/>
          <p:nvPr/>
        </p:nvSpPr>
        <p:spPr>
          <a:xfrm rot="10142416">
            <a:off x="7939951" y="278644"/>
            <a:ext cx="417276" cy="26636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5"/>
          <p:cNvSpPr txBox="1">
            <a:spLocks noGrp="1"/>
          </p:cNvSpPr>
          <p:nvPr>
            <p:ph type="subTitle" idx="1"/>
          </p:nvPr>
        </p:nvSpPr>
        <p:spPr>
          <a:xfrm>
            <a:off x="2106900" y="2827150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8" r:id="rId5"/>
    <p:sldLayoutId id="2147483661" r:id="rId6"/>
    <p:sldLayoutId id="2147483665" r:id="rId7"/>
    <p:sldLayoutId id="2147483670" r:id="rId8"/>
    <p:sldLayoutId id="2147483671" r:id="rId9"/>
    <p:sldLayoutId id="2147483673" r:id="rId10"/>
    <p:sldLayoutId id="2147483676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9"/>
          <p:cNvSpPr txBox="1">
            <a:spLocks noGrp="1"/>
          </p:cNvSpPr>
          <p:nvPr>
            <p:ph type="ctrTitle"/>
          </p:nvPr>
        </p:nvSpPr>
        <p:spPr>
          <a:xfrm>
            <a:off x="1362993" y="1514155"/>
            <a:ext cx="6377100" cy="17062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 </a:t>
            </a:r>
            <a:r>
              <a:rPr lang="en" dirty="0" smtClean="0">
                <a:latin typeface="Kalam" charset="0"/>
                <a:cs typeface="Kalam" charset="0"/>
              </a:rPr>
              <a:t>Bài 2: Nồi Cơm Điện</a:t>
            </a:r>
            <a:endParaRPr dirty="0">
              <a:latin typeface="Kalam" charset="0"/>
              <a:cs typeface="Kalam" charset="0"/>
              <a:sym typeface="Kalam"/>
            </a:endParaRPr>
          </a:p>
        </p:txBody>
      </p:sp>
      <p:sp>
        <p:nvSpPr>
          <p:cNvPr id="852" name="Google Shape;852;p39"/>
          <p:cNvSpPr/>
          <p:nvPr/>
        </p:nvSpPr>
        <p:spPr>
          <a:xfrm rot="-827735" flipH="1">
            <a:off x="4278603" y="647862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9"/>
          <p:cNvGrpSpPr/>
          <p:nvPr/>
        </p:nvGrpSpPr>
        <p:grpSpPr>
          <a:xfrm>
            <a:off x="389741" y="2017762"/>
            <a:ext cx="797563" cy="833072"/>
            <a:chOff x="4022111" y="879761"/>
            <a:chExt cx="1373687" cy="1426738"/>
          </a:xfrm>
        </p:grpSpPr>
        <p:sp>
          <p:nvSpPr>
            <p:cNvPr id="854" name="Google Shape;854;p39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39"/>
          <p:cNvGrpSpPr/>
          <p:nvPr/>
        </p:nvGrpSpPr>
        <p:grpSpPr>
          <a:xfrm rot="506022">
            <a:off x="4054585" y="4138462"/>
            <a:ext cx="914345" cy="605774"/>
            <a:chOff x="7328322" y="3673510"/>
            <a:chExt cx="1126909" cy="745122"/>
          </a:xfrm>
        </p:grpSpPr>
        <p:sp>
          <p:nvSpPr>
            <p:cNvPr id="858" name="Google Shape;858;p39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1275144" y="505785"/>
            <a:ext cx="829411" cy="861785"/>
            <a:chOff x="6038323" y="506808"/>
            <a:chExt cx="2625549" cy="2728894"/>
          </a:xfrm>
        </p:grpSpPr>
        <p:sp>
          <p:nvSpPr>
            <p:cNvPr id="862" name="Google Shape;862;p39"/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39"/>
          <p:cNvSpPr/>
          <p:nvPr/>
        </p:nvSpPr>
        <p:spPr>
          <a:xfrm rot="8100000" flipH="1">
            <a:off x="3862900" y="626028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9"/>
          <p:cNvSpPr/>
          <p:nvPr/>
        </p:nvSpPr>
        <p:spPr>
          <a:xfrm>
            <a:off x="6324998" y="601791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39"/>
          <p:cNvGrpSpPr/>
          <p:nvPr/>
        </p:nvGrpSpPr>
        <p:grpSpPr>
          <a:xfrm>
            <a:off x="3374740" y="4069703"/>
            <a:ext cx="314245" cy="307150"/>
            <a:chOff x="3536277" y="1668288"/>
            <a:chExt cx="475769" cy="465027"/>
          </a:xfrm>
        </p:grpSpPr>
        <p:sp>
          <p:nvSpPr>
            <p:cNvPr id="884" name="Google Shape;884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6" name="Google Shape;886;p39"/>
          <p:cNvSpPr/>
          <p:nvPr/>
        </p:nvSpPr>
        <p:spPr>
          <a:xfrm>
            <a:off x="2248562" y="4114391"/>
            <a:ext cx="243038" cy="388069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9"/>
          <p:cNvSpPr/>
          <p:nvPr/>
        </p:nvSpPr>
        <p:spPr>
          <a:xfrm>
            <a:off x="7238313" y="3945385"/>
            <a:ext cx="244847" cy="242424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8" name="Google Shape;888;p39"/>
          <p:cNvGrpSpPr/>
          <p:nvPr/>
        </p:nvGrpSpPr>
        <p:grpSpPr>
          <a:xfrm>
            <a:off x="6935693" y="1077106"/>
            <a:ext cx="218825" cy="225782"/>
            <a:chOff x="6109266" y="2958701"/>
            <a:chExt cx="158099" cy="163114"/>
          </a:xfrm>
        </p:grpSpPr>
        <p:sp>
          <p:nvSpPr>
            <p:cNvPr id="889" name="Google Shape;889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" name="Google Shape;892;p39"/>
          <p:cNvGrpSpPr/>
          <p:nvPr/>
        </p:nvGrpSpPr>
        <p:grpSpPr>
          <a:xfrm>
            <a:off x="3790395" y="1000910"/>
            <a:ext cx="470204" cy="456903"/>
            <a:chOff x="4915097" y="219724"/>
            <a:chExt cx="427847" cy="414801"/>
          </a:xfrm>
        </p:grpSpPr>
        <p:sp>
          <p:nvSpPr>
            <p:cNvPr id="893" name="Google Shape;893;p39"/>
            <p:cNvSpPr/>
            <p:nvPr/>
          </p:nvSpPr>
          <p:spPr>
            <a:xfrm>
              <a:off x="4946857" y="255387"/>
              <a:ext cx="364328" cy="353741"/>
            </a:xfrm>
            <a:custGeom>
              <a:avLst/>
              <a:gdLst/>
              <a:ahLst/>
              <a:cxnLst/>
              <a:rect l="l" t="t" r="r" b="b"/>
              <a:pathLst>
                <a:path w="6814" h="6616" extrusionOk="0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4915097" y="219724"/>
              <a:ext cx="427847" cy="414801"/>
            </a:xfrm>
            <a:custGeom>
              <a:avLst/>
              <a:gdLst/>
              <a:ahLst/>
              <a:cxnLst/>
              <a:rect l="l" t="t" r="r" b="b"/>
              <a:pathLst>
                <a:path w="8002" h="7758" extrusionOk="0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" name="Google Shape;895;p39"/>
          <p:cNvSpPr/>
          <p:nvPr/>
        </p:nvSpPr>
        <p:spPr>
          <a:xfrm>
            <a:off x="886571" y="1198891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" name="Google Shape;896;p39"/>
          <p:cNvGrpSpPr/>
          <p:nvPr/>
        </p:nvGrpSpPr>
        <p:grpSpPr>
          <a:xfrm>
            <a:off x="944337" y="545674"/>
            <a:ext cx="166752" cy="184433"/>
            <a:chOff x="5414907" y="2017485"/>
            <a:chExt cx="220338" cy="243702"/>
          </a:xfrm>
        </p:grpSpPr>
        <p:sp>
          <p:nvSpPr>
            <p:cNvPr id="897" name="Google Shape;897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39"/>
          <p:cNvGrpSpPr/>
          <p:nvPr/>
        </p:nvGrpSpPr>
        <p:grpSpPr>
          <a:xfrm rot="-1739504">
            <a:off x="6040412" y="891081"/>
            <a:ext cx="353569" cy="479108"/>
            <a:chOff x="3989427" y="3265633"/>
            <a:chExt cx="411747" cy="557942"/>
          </a:xfrm>
        </p:grpSpPr>
        <p:sp>
          <p:nvSpPr>
            <p:cNvPr id="901" name="Google Shape;901;p39"/>
            <p:cNvSpPr/>
            <p:nvPr/>
          </p:nvSpPr>
          <p:spPr>
            <a:xfrm>
              <a:off x="4027184" y="3301913"/>
              <a:ext cx="327304" cy="491996"/>
            </a:xfrm>
            <a:custGeom>
              <a:avLst/>
              <a:gdLst/>
              <a:ahLst/>
              <a:cxnLst/>
              <a:rect l="l" t="t" r="r" b="b"/>
              <a:pathLst>
                <a:path w="5097" h="7662" extrusionOk="0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3989427" y="3265633"/>
              <a:ext cx="411747" cy="557942"/>
            </a:xfrm>
            <a:custGeom>
              <a:avLst/>
              <a:gdLst/>
              <a:ahLst/>
              <a:cxnLst/>
              <a:rect l="l" t="t" r="r" b="b"/>
              <a:pathLst>
                <a:path w="6412" h="8689" extrusionOk="0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39"/>
          <p:cNvSpPr/>
          <p:nvPr/>
        </p:nvSpPr>
        <p:spPr>
          <a:xfrm>
            <a:off x="7042675" y="517488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9"/>
          <p:cNvSpPr/>
          <p:nvPr/>
        </p:nvSpPr>
        <p:spPr>
          <a:xfrm>
            <a:off x="2736938" y="4110338"/>
            <a:ext cx="240050" cy="377800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9"/>
          <p:cNvSpPr/>
          <p:nvPr/>
        </p:nvSpPr>
        <p:spPr>
          <a:xfrm>
            <a:off x="7808700" y="3652788"/>
            <a:ext cx="227325" cy="356225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9"/>
          <p:cNvSpPr/>
          <p:nvPr/>
        </p:nvSpPr>
        <p:spPr>
          <a:xfrm>
            <a:off x="2701550" y="624550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9"/>
          <p:cNvSpPr/>
          <p:nvPr/>
        </p:nvSpPr>
        <p:spPr>
          <a:xfrm>
            <a:off x="6038825" y="4102838"/>
            <a:ext cx="274600" cy="392800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" name="Google Shape;908;p39"/>
          <p:cNvGrpSpPr/>
          <p:nvPr/>
        </p:nvGrpSpPr>
        <p:grpSpPr>
          <a:xfrm>
            <a:off x="5374930" y="4250616"/>
            <a:ext cx="329834" cy="305328"/>
            <a:chOff x="1412390" y="2258211"/>
            <a:chExt cx="620689" cy="574573"/>
          </a:xfrm>
        </p:grpSpPr>
        <p:sp>
          <p:nvSpPr>
            <p:cNvPr id="909" name="Google Shape;909;p39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9"/>
          <p:cNvGrpSpPr/>
          <p:nvPr/>
        </p:nvGrpSpPr>
        <p:grpSpPr>
          <a:xfrm>
            <a:off x="2363596" y="1198901"/>
            <a:ext cx="301450" cy="226949"/>
            <a:chOff x="6530133" y="2132672"/>
            <a:chExt cx="567275" cy="427077"/>
          </a:xfrm>
        </p:grpSpPr>
        <p:sp>
          <p:nvSpPr>
            <p:cNvPr id="913" name="Google Shape;913;p39"/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39"/>
          <p:cNvGrpSpPr/>
          <p:nvPr/>
        </p:nvGrpSpPr>
        <p:grpSpPr>
          <a:xfrm>
            <a:off x="8148550" y="2529208"/>
            <a:ext cx="534334" cy="513328"/>
            <a:chOff x="7047366" y="2801445"/>
            <a:chExt cx="753220" cy="723609"/>
          </a:xfrm>
        </p:grpSpPr>
        <p:sp>
          <p:nvSpPr>
            <p:cNvPr id="916" name="Google Shape;916;p39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39"/>
          <p:cNvSpPr/>
          <p:nvPr/>
        </p:nvSpPr>
        <p:spPr>
          <a:xfrm>
            <a:off x="5384317" y="73647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9"/>
          <p:cNvSpPr/>
          <p:nvPr/>
        </p:nvSpPr>
        <p:spPr>
          <a:xfrm rot="8327044">
            <a:off x="1285038" y="1302993"/>
            <a:ext cx="243039" cy="388071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5" name="Google Shape;945;p39"/>
          <p:cNvGrpSpPr/>
          <p:nvPr/>
        </p:nvGrpSpPr>
        <p:grpSpPr>
          <a:xfrm>
            <a:off x="497733" y="3886777"/>
            <a:ext cx="786568" cy="672984"/>
            <a:chOff x="827999" y="1951577"/>
            <a:chExt cx="786568" cy="672984"/>
          </a:xfrm>
        </p:grpSpPr>
        <p:grpSp>
          <p:nvGrpSpPr>
            <p:cNvPr id="946" name="Google Shape;946;p39"/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47" name="Google Shape;947;p39"/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9"/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9"/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9"/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9"/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9"/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9"/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39"/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55" name="Google Shape;955;p39"/>
          <p:cNvGrpSpPr/>
          <p:nvPr/>
        </p:nvGrpSpPr>
        <p:grpSpPr>
          <a:xfrm>
            <a:off x="7578602" y="537035"/>
            <a:ext cx="992342" cy="1246919"/>
            <a:chOff x="7350002" y="765635"/>
            <a:chExt cx="992342" cy="1246919"/>
          </a:xfrm>
        </p:grpSpPr>
        <p:grpSp>
          <p:nvGrpSpPr>
            <p:cNvPr id="956" name="Google Shape;956;p39"/>
            <p:cNvGrpSpPr/>
            <p:nvPr/>
          </p:nvGrpSpPr>
          <p:grpSpPr>
            <a:xfrm rot="475014">
              <a:off x="7454209" y="809482"/>
              <a:ext cx="783927" cy="1159224"/>
              <a:chOff x="6922402" y="2086121"/>
              <a:chExt cx="793354" cy="1358635"/>
            </a:xfrm>
          </p:grpSpPr>
          <p:sp>
            <p:nvSpPr>
              <p:cNvPr id="957" name="Google Shape;957;p39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9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9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9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9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9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9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4" name="Google Shape;964;p39"/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65" name="Google Shape;965;p39"/>
          <p:cNvGrpSpPr/>
          <p:nvPr/>
        </p:nvGrpSpPr>
        <p:grpSpPr>
          <a:xfrm>
            <a:off x="6749406" y="4290393"/>
            <a:ext cx="218825" cy="225782"/>
            <a:chOff x="6109266" y="2958701"/>
            <a:chExt cx="158099" cy="163114"/>
          </a:xfrm>
        </p:grpSpPr>
        <p:sp>
          <p:nvSpPr>
            <p:cNvPr id="966" name="Google Shape;966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" name="Google Shape;969;p39"/>
          <p:cNvGrpSpPr/>
          <p:nvPr/>
        </p:nvGrpSpPr>
        <p:grpSpPr>
          <a:xfrm>
            <a:off x="466181" y="1502943"/>
            <a:ext cx="218825" cy="225782"/>
            <a:chOff x="6109266" y="2958701"/>
            <a:chExt cx="158099" cy="163114"/>
          </a:xfrm>
        </p:grpSpPr>
        <p:sp>
          <p:nvSpPr>
            <p:cNvPr id="970" name="Google Shape;970;p39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3281351" y="734172"/>
            <a:ext cx="270342" cy="245590"/>
            <a:chOff x="3281351" y="734172"/>
            <a:chExt cx="270342" cy="245590"/>
          </a:xfrm>
        </p:grpSpPr>
        <p:sp>
          <p:nvSpPr>
            <p:cNvPr id="974" name="Google Shape;974;p39"/>
            <p:cNvSpPr/>
            <p:nvPr/>
          </p:nvSpPr>
          <p:spPr>
            <a:xfrm>
              <a:off x="3281351" y="8935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3397551" y="7341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39"/>
          <p:cNvSpPr/>
          <p:nvPr/>
        </p:nvSpPr>
        <p:spPr>
          <a:xfrm>
            <a:off x="8146801" y="2249934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9"/>
          <p:cNvGrpSpPr/>
          <p:nvPr/>
        </p:nvGrpSpPr>
        <p:grpSpPr>
          <a:xfrm>
            <a:off x="1539940" y="4185533"/>
            <a:ext cx="321790" cy="270342"/>
            <a:chOff x="1692340" y="4261733"/>
            <a:chExt cx="321790" cy="270342"/>
          </a:xfrm>
        </p:grpSpPr>
        <p:sp>
          <p:nvSpPr>
            <p:cNvPr id="978" name="Google Shape;978;p39"/>
            <p:cNvSpPr/>
            <p:nvPr/>
          </p:nvSpPr>
          <p:spPr>
            <a:xfrm rot="5400000">
              <a:off x="1688722" y="4265350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rot="5400000">
              <a:off x="1855739" y="43736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39"/>
          <p:cNvGrpSpPr/>
          <p:nvPr/>
        </p:nvGrpSpPr>
        <p:grpSpPr>
          <a:xfrm>
            <a:off x="7897205" y="3981154"/>
            <a:ext cx="1028550" cy="868521"/>
            <a:chOff x="4085376" y="3807646"/>
            <a:chExt cx="1028550" cy="868521"/>
          </a:xfrm>
        </p:grpSpPr>
        <p:grpSp>
          <p:nvGrpSpPr>
            <p:cNvPr id="981" name="Google Shape;981;p39"/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982" name="Google Shape;982;p39"/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0" name="Google Shape;990;p39"/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39"/>
          <p:cNvGrpSpPr/>
          <p:nvPr/>
        </p:nvGrpSpPr>
        <p:grpSpPr>
          <a:xfrm>
            <a:off x="497721" y="751144"/>
            <a:ext cx="253204" cy="251068"/>
            <a:chOff x="3536277" y="1668288"/>
            <a:chExt cx="475769" cy="465027"/>
          </a:xfrm>
        </p:grpSpPr>
        <p:sp>
          <p:nvSpPr>
            <p:cNvPr id="995" name="Google Shape;995;p39"/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545938" y="3107284"/>
            <a:ext cx="412172" cy="446850"/>
            <a:chOff x="545938" y="3107284"/>
            <a:chExt cx="412172" cy="446850"/>
          </a:xfrm>
        </p:grpSpPr>
        <p:sp>
          <p:nvSpPr>
            <p:cNvPr id="998" name="Google Shape;998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" name="Google Shape;1000;p39"/>
          <p:cNvGrpSpPr/>
          <p:nvPr/>
        </p:nvGrpSpPr>
        <p:grpSpPr>
          <a:xfrm rot="10800000">
            <a:off x="8334013" y="3409784"/>
            <a:ext cx="412172" cy="446850"/>
            <a:chOff x="545938" y="3107284"/>
            <a:chExt cx="412172" cy="446850"/>
          </a:xfrm>
        </p:grpSpPr>
        <p:sp>
          <p:nvSpPr>
            <p:cNvPr id="1001" name="Google Shape;1001;p39"/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9"/>
          <p:cNvGrpSpPr/>
          <p:nvPr/>
        </p:nvGrpSpPr>
        <p:grpSpPr>
          <a:xfrm>
            <a:off x="8456725" y="1770899"/>
            <a:ext cx="166752" cy="184433"/>
            <a:chOff x="5414907" y="2017485"/>
            <a:chExt cx="220338" cy="243702"/>
          </a:xfrm>
        </p:grpSpPr>
        <p:sp>
          <p:nvSpPr>
            <p:cNvPr id="1004" name="Google Shape;1004;p39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28" y="3026638"/>
            <a:ext cx="1281101" cy="1038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381000" y="539500"/>
            <a:ext cx="804975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/>
              <a:t>Khái</a:t>
            </a:r>
            <a:r>
              <a:rPr lang="en-US" sz="3200" dirty="0"/>
              <a:t> </a:t>
            </a:r>
            <a:r>
              <a:rPr lang="en-US" sz="3200" dirty="0" err="1"/>
              <a:t>niệm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chức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nồi</a:t>
            </a:r>
            <a:r>
              <a:rPr lang="en-US" sz="3200" dirty="0"/>
              <a:t> </a:t>
            </a:r>
            <a:r>
              <a:rPr lang="en-US" sz="3200" dirty="0" err="1"/>
              <a:t>cơm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endParaRPr sz="3200" dirty="0"/>
          </a:p>
        </p:txBody>
      </p:sp>
      <p:sp>
        <p:nvSpPr>
          <p:cNvPr id="1153" name="Google Shape;1153;p45"/>
          <p:cNvSpPr/>
          <p:nvPr/>
        </p:nvSpPr>
        <p:spPr>
          <a:xfrm>
            <a:off x="2696076" y="2855121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4" name="Google Shape;1154;p45"/>
          <p:cNvSpPr/>
          <p:nvPr/>
        </p:nvSpPr>
        <p:spPr>
          <a:xfrm>
            <a:off x="2156401" y="2693709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5" name="Google Shape;1155;p45"/>
          <p:cNvSpPr/>
          <p:nvPr/>
        </p:nvSpPr>
        <p:spPr>
          <a:xfrm>
            <a:off x="1952989" y="292838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56" name="Google Shape;1156;p45"/>
          <p:cNvGrpSpPr/>
          <p:nvPr/>
        </p:nvGrpSpPr>
        <p:grpSpPr>
          <a:xfrm>
            <a:off x="1229700" y="2028840"/>
            <a:ext cx="877924" cy="914396"/>
            <a:chOff x="4022111" y="879761"/>
            <a:chExt cx="1373687" cy="1426738"/>
          </a:xfrm>
        </p:grpSpPr>
        <p:sp>
          <p:nvSpPr>
            <p:cNvPr id="115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 rot="506022">
            <a:off x="2678128" y="2092617"/>
            <a:ext cx="914345" cy="605774"/>
            <a:chOff x="7328322" y="3673510"/>
            <a:chExt cx="1126909" cy="745122"/>
          </a:xfrm>
        </p:grpSpPr>
        <p:sp>
          <p:nvSpPr>
            <p:cNvPr id="116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4" name="Google Shape;1164;p45"/>
          <p:cNvGrpSpPr/>
          <p:nvPr/>
        </p:nvGrpSpPr>
        <p:grpSpPr>
          <a:xfrm>
            <a:off x="2104719" y="3014553"/>
            <a:ext cx="591360" cy="753839"/>
            <a:chOff x="7470798" y="1116578"/>
            <a:chExt cx="1373660" cy="1751893"/>
          </a:xfrm>
        </p:grpSpPr>
        <p:sp>
          <p:nvSpPr>
            <p:cNvPr id="1165" name="Google Shape;1165;p45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3" name="Google Shape;1173;p45"/>
          <p:cNvSpPr/>
          <p:nvPr/>
        </p:nvSpPr>
        <p:spPr>
          <a:xfrm>
            <a:off x="2909606" y="3110640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4" name="Google Shape;1174;p45"/>
          <p:cNvSpPr/>
          <p:nvPr/>
        </p:nvSpPr>
        <p:spPr>
          <a:xfrm rot="8824228" flipH="1">
            <a:off x="2239900" y="2192202"/>
            <a:ext cx="417297" cy="26637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75" name="Google Shape;1175;p45"/>
          <p:cNvGrpSpPr/>
          <p:nvPr/>
        </p:nvGrpSpPr>
        <p:grpSpPr>
          <a:xfrm>
            <a:off x="1588497" y="3227788"/>
            <a:ext cx="218024" cy="241143"/>
            <a:chOff x="5414907" y="2017485"/>
            <a:chExt cx="220338" cy="243702"/>
          </a:xfrm>
        </p:grpSpPr>
        <p:sp>
          <p:nvSpPr>
            <p:cNvPr id="1176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9" name="Google Shape;1179;p45"/>
          <p:cNvSpPr/>
          <p:nvPr/>
        </p:nvSpPr>
        <p:spPr>
          <a:xfrm>
            <a:off x="2748271" y="1966090"/>
            <a:ext cx="322190" cy="272357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80" name="Google Shape;1180;p45"/>
          <p:cNvGrpSpPr/>
          <p:nvPr/>
        </p:nvGrpSpPr>
        <p:grpSpPr>
          <a:xfrm>
            <a:off x="1937037" y="1918054"/>
            <a:ext cx="263993" cy="272351"/>
            <a:chOff x="6109266" y="2958701"/>
            <a:chExt cx="158099" cy="163114"/>
          </a:xfrm>
        </p:grpSpPr>
        <p:sp>
          <p:nvSpPr>
            <p:cNvPr id="1181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733800" y="2746579"/>
            <a:ext cx="51054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smtClean="0">
                <a:latin typeface="Times New Roman"/>
                <a:ea typeface="Times New Roman"/>
              </a:rPr>
              <a:t>  </a:t>
            </a:r>
            <a:r>
              <a:rPr lang="en-US" sz="2800" b="1" dirty="0" err="1" smtClean="0">
                <a:latin typeface="Times New Roman"/>
                <a:ea typeface="Times New Roman"/>
              </a:rPr>
              <a:t>Chức</a:t>
            </a:r>
            <a:r>
              <a:rPr lang="en-US" sz="2800" b="1" dirty="0" smtClean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năng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chính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là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nấu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cơm</a:t>
            </a:r>
            <a:r>
              <a:rPr lang="en-US" sz="2800" b="1" dirty="0">
                <a:latin typeface="Times New Roman"/>
                <a:ea typeface="Times New Roman"/>
              </a:rPr>
              <a:t>, </a:t>
            </a:r>
            <a:r>
              <a:rPr lang="en-US" sz="2800" b="1" dirty="0" err="1">
                <a:latin typeface="Times New Roman"/>
                <a:ea typeface="Times New Roman"/>
              </a:rPr>
              <a:t>một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số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nồi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cơm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điện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còn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có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thêm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chức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năng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nấu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một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số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món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ăn</a:t>
            </a:r>
            <a:r>
              <a:rPr lang="en-US" sz="2800" b="1" dirty="0">
                <a:latin typeface="Times New Roman"/>
                <a:ea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</a:rPr>
              <a:t>khác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733800" y="1131502"/>
            <a:ext cx="51054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2800" b="1" dirty="0" err="1" smtClean="0">
                <a:latin typeface="Times New Roman"/>
              </a:rPr>
              <a:t>Nồi</a:t>
            </a:r>
            <a:r>
              <a:rPr lang="en-US" sz="2800" b="1" dirty="0" smtClean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cơm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điện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là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đồ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dùng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điện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thông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dụng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trong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các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gia</a:t>
            </a:r>
            <a:r>
              <a:rPr lang="en-US" sz="2800" b="1" dirty="0">
                <a:latin typeface="Times New Roman"/>
              </a:rPr>
              <a:t> </a:t>
            </a:r>
            <a:r>
              <a:rPr lang="en-US" sz="2800" b="1" dirty="0" err="1">
                <a:latin typeface="Times New Roman"/>
              </a:rPr>
              <a:t>đình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63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9550"/>
            <a:ext cx="7717500" cy="478200"/>
          </a:xfrm>
        </p:spPr>
        <p:txBody>
          <a:bodyPr/>
          <a:lstStyle/>
          <a:p>
            <a:r>
              <a:rPr lang="en-US" sz="3200" dirty="0" err="1" smtClean="0"/>
              <a:t>Cấu</a:t>
            </a:r>
            <a:r>
              <a:rPr lang="en-US" sz="3200" dirty="0" smtClean="0"/>
              <a:t> </a:t>
            </a:r>
            <a:r>
              <a:rPr lang="en-US" sz="3200" dirty="0" err="1" smtClean="0"/>
              <a:t>Tạo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nồi</a:t>
            </a:r>
            <a:r>
              <a:rPr lang="en-US" sz="3200" dirty="0" smtClean="0"/>
              <a:t> </a:t>
            </a:r>
            <a:r>
              <a:rPr lang="en-US" sz="3200" dirty="0" err="1" smtClean="0"/>
              <a:t>cơm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endParaRPr lang="en-US" sz="3200" dirty="0"/>
          </a:p>
        </p:txBody>
      </p:sp>
      <p:pic>
        <p:nvPicPr>
          <p:cNvPr id="4" name="Picture 3" descr="image1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3124200" cy="3152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94045"/>
              </p:ext>
            </p:extLst>
          </p:nvPr>
        </p:nvGraphicFramePr>
        <p:xfrm>
          <a:off x="3583737" y="2040367"/>
          <a:ext cx="5652655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4" imgW="7004543" imgH="1688980" progId="Word.Document.12">
                  <p:embed/>
                </p:oleObj>
              </mc:Choice>
              <mc:Fallback>
                <p:oleObj name="Document" r:id="rId4" imgW="7004543" imgH="16889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3737" y="2040367"/>
                        <a:ext cx="5652655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886200" y="1504950"/>
            <a:ext cx="452880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800" b="1" dirty="0">
                <a:latin typeface="Times New Roman"/>
                <a:ea typeface="Times New Roman"/>
              </a:rPr>
              <a:t>Em hãy hoàn thành nội dung bảng dưới đây</a:t>
            </a:r>
            <a:endParaRPr lang="en-US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Google Shape;2200;p73"/>
          <p:cNvSpPr/>
          <p:nvPr/>
        </p:nvSpPr>
        <p:spPr>
          <a:xfrm>
            <a:off x="8261747" y="3848090"/>
            <a:ext cx="537715" cy="470052"/>
          </a:xfrm>
          <a:custGeom>
            <a:avLst/>
            <a:gdLst/>
            <a:ahLst/>
            <a:cxnLst/>
            <a:rect l="l" t="t" r="r" b="b"/>
            <a:pathLst>
              <a:path w="10657" h="9316" extrusionOk="0">
                <a:moveTo>
                  <a:pt x="3253" y="496"/>
                </a:moveTo>
                <a:cubicBezTo>
                  <a:pt x="3751" y="496"/>
                  <a:pt x="4259" y="642"/>
                  <a:pt x="4714" y="959"/>
                </a:cubicBezTo>
                <a:cubicBezTo>
                  <a:pt x="5110" y="1157"/>
                  <a:pt x="5309" y="1592"/>
                  <a:pt x="5229" y="2028"/>
                </a:cubicBezTo>
                <a:cubicBezTo>
                  <a:pt x="5190" y="2107"/>
                  <a:pt x="5229" y="2147"/>
                  <a:pt x="5309" y="2226"/>
                </a:cubicBezTo>
                <a:cubicBezTo>
                  <a:pt x="5388" y="2226"/>
                  <a:pt x="5467" y="2187"/>
                  <a:pt x="5507" y="2147"/>
                </a:cubicBezTo>
                <a:cubicBezTo>
                  <a:pt x="5744" y="1711"/>
                  <a:pt x="6220" y="1513"/>
                  <a:pt x="6576" y="1236"/>
                </a:cubicBezTo>
                <a:cubicBezTo>
                  <a:pt x="6966" y="928"/>
                  <a:pt x="7441" y="780"/>
                  <a:pt x="7918" y="780"/>
                </a:cubicBezTo>
                <a:cubicBezTo>
                  <a:pt x="8362" y="780"/>
                  <a:pt x="8809" y="908"/>
                  <a:pt x="9191" y="1157"/>
                </a:cubicBezTo>
                <a:cubicBezTo>
                  <a:pt x="9507" y="1355"/>
                  <a:pt x="9706" y="1632"/>
                  <a:pt x="9824" y="1949"/>
                </a:cubicBezTo>
                <a:cubicBezTo>
                  <a:pt x="10220" y="3098"/>
                  <a:pt x="9983" y="4405"/>
                  <a:pt x="9191" y="5356"/>
                </a:cubicBezTo>
                <a:cubicBezTo>
                  <a:pt x="8279" y="6465"/>
                  <a:pt x="7170" y="7495"/>
                  <a:pt x="5982" y="8327"/>
                </a:cubicBezTo>
                <a:cubicBezTo>
                  <a:pt x="5665" y="8525"/>
                  <a:pt x="5348" y="8683"/>
                  <a:pt x="5031" y="8841"/>
                </a:cubicBezTo>
                <a:cubicBezTo>
                  <a:pt x="4873" y="8683"/>
                  <a:pt x="4714" y="8564"/>
                  <a:pt x="4556" y="8445"/>
                </a:cubicBezTo>
                <a:cubicBezTo>
                  <a:pt x="3526" y="7970"/>
                  <a:pt x="2655" y="7257"/>
                  <a:pt x="1942" y="6425"/>
                </a:cubicBezTo>
                <a:cubicBezTo>
                  <a:pt x="1585" y="5989"/>
                  <a:pt x="1268" y="5514"/>
                  <a:pt x="1030" y="5039"/>
                </a:cubicBezTo>
                <a:cubicBezTo>
                  <a:pt x="595" y="4167"/>
                  <a:pt x="515" y="3177"/>
                  <a:pt x="832" y="2266"/>
                </a:cubicBezTo>
                <a:cubicBezTo>
                  <a:pt x="1183" y="1161"/>
                  <a:pt x="2194" y="496"/>
                  <a:pt x="3253" y="496"/>
                </a:cubicBezTo>
                <a:close/>
                <a:moveTo>
                  <a:pt x="3289" y="1"/>
                </a:moveTo>
                <a:cubicBezTo>
                  <a:pt x="2023" y="1"/>
                  <a:pt x="828" y="771"/>
                  <a:pt x="357" y="2068"/>
                </a:cubicBezTo>
                <a:cubicBezTo>
                  <a:pt x="1" y="3177"/>
                  <a:pt x="119" y="4405"/>
                  <a:pt x="674" y="5435"/>
                </a:cubicBezTo>
                <a:cubicBezTo>
                  <a:pt x="1347" y="6663"/>
                  <a:pt x="2298" y="7693"/>
                  <a:pt x="3526" y="8406"/>
                </a:cubicBezTo>
                <a:cubicBezTo>
                  <a:pt x="3883" y="8723"/>
                  <a:pt x="4358" y="8921"/>
                  <a:pt x="4833" y="8960"/>
                </a:cubicBezTo>
                <a:cubicBezTo>
                  <a:pt x="4833" y="9201"/>
                  <a:pt x="4887" y="9315"/>
                  <a:pt x="5008" y="9315"/>
                </a:cubicBezTo>
                <a:cubicBezTo>
                  <a:pt x="5066" y="9315"/>
                  <a:pt x="5139" y="9289"/>
                  <a:pt x="5229" y="9238"/>
                </a:cubicBezTo>
                <a:cubicBezTo>
                  <a:pt x="5586" y="9119"/>
                  <a:pt x="5903" y="8921"/>
                  <a:pt x="6220" y="8723"/>
                </a:cubicBezTo>
                <a:cubicBezTo>
                  <a:pt x="7566" y="7851"/>
                  <a:pt x="8755" y="6702"/>
                  <a:pt x="9745" y="5395"/>
                </a:cubicBezTo>
                <a:cubicBezTo>
                  <a:pt x="10419" y="4563"/>
                  <a:pt x="10656" y="3454"/>
                  <a:pt x="10419" y="2385"/>
                </a:cubicBezTo>
                <a:cubicBezTo>
                  <a:pt x="10339" y="1751"/>
                  <a:pt x="10022" y="1196"/>
                  <a:pt x="9547" y="800"/>
                </a:cubicBezTo>
                <a:cubicBezTo>
                  <a:pt x="9079" y="482"/>
                  <a:pt x="8532" y="323"/>
                  <a:pt x="7985" y="323"/>
                </a:cubicBezTo>
                <a:cubicBezTo>
                  <a:pt x="7373" y="323"/>
                  <a:pt x="6761" y="522"/>
                  <a:pt x="6259" y="919"/>
                </a:cubicBezTo>
                <a:cubicBezTo>
                  <a:pt x="6061" y="1077"/>
                  <a:pt x="5863" y="1196"/>
                  <a:pt x="5665" y="1355"/>
                </a:cubicBezTo>
                <a:cubicBezTo>
                  <a:pt x="5427" y="879"/>
                  <a:pt x="5071" y="523"/>
                  <a:pt x="4596" y="285"/>
                </a:cubicBezTo>
                <a:cubicBezTo>
                  <a:pt x="4169" y="92"/>
                  <a:pt x="3725" y="1"/>
                  <a:pt x="32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202;p73"/>
          <p:cNvSpPr/>
          <p:nvPr/>
        </p:nvSpPr>
        <p:spPr>
          <a:xfrm>
            <a:off x="7661682" y="3831920"/>
            <a:ext cx="64029" cy="54039"/>
          </a:xfrm>
          <a:custGeom>
            <a:avLst/>
            <a:gdLst/>
            <a:ahLst/>
            <a:cxnLst/>
            <a:rect l="l" t="t" r="r" b="b"/>
            <a:pathLst>
              <a:path w="1269" h="1071" extrusionOk="0">
                <a:moveTo>
                  <a:pt x="1268" y="1"/>
                </a:moveTo>
                <a:cubicBezTo>
                  <a:pt x="1149" y="40"/>
                  <a:pt x="1031" y="80"/>
                  <a:pt x="951" y="159"/>
                </a:cubicBezTo>
                <a:cubicBezTo>
                  <a:pt x="674" y="357"/>
                  <a:pt x="397" y="555"/>
                  <a:pt x="159" y="753"/>
                </a:cubicBezTo>
                <a:cubicBezTo>
                  <a:pt x="80" y="833"/>
                  <a:pt x="40" y="912"/>
                  <a:pt x="1" y="991"/>
                </a:cubicBezTo>
                <a:cubicBezTo>
                  <a:pt x="80" y="1031"/>
                  <a:pt x="159" y="1070"/>
                  <a:pt x="278" y="1070"/>
                </a:cubicBezTo>
                <a:cubicBezTo>
                  <a:pt x="793" y="951"/>
                  <a:pt x="1189" y="516"/>
                  <a:pt x="1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220;p73"/>
          <p:cNvSpPr/>
          <p:nvPr/>
        </p:nvSpPr>
        <p:spPr>
          <a:xfrm>
            <a:off x="6958624" y="4523811"/>
            <a:ext cx="386649" cy="373368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22;p73"/>
          <p:cNvSpPr/>
          <p:nvPr/>
        </p:nvSpPr>
        <p:spPr>
          <a:xfrm>
            <a:off x="8144835" y="4599019"/>
            <a:ext cx="211305" cy="22295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224;p73"/>
          <p:cNvSpPr/>
          <p:nvPr/>
        </p:nvSpPr>
        <p:spPr>
          <a:xfrm>
            <a:off x="8501311" y="4687316"/>
            <a:ext cx="335646" cy="332325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226;p73"/>
          <p:cNvSpPr/>
          <p:nvPr/>
        </p:nvSpPr>
        <p:spPr>
          <a:xfrm>
            <a:off x="7483582" y="4617170"/>
            <a:ext cx="426285" cy="472618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250;p73"/>
          <p:cNvSpPr/>
          <p:nvPr/>
        </p:nvSpPr>
        <p:spPr>
          <a:xfrm>
            <a:off x="7546222" y="4282513"/>
            <a:ext cx="128037" cy="118119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220;p73"/>
          <p:cNvSpPr/>
          <p:nvPr/>
        </p:nvSpPr>
        <p:spPr>
          <a:xfrm>
            <a:off x="7867355" y="4189096"/>
            <a:ext cx="386649" cy="373368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245;p73"/>
          <p:cNvSpPr/>
          <p:nvPr/>
        </p:nvSpPr>
        <p:spPr>
          <a:xfrm>
            <a:off x="7504437" y="3708194"/>
            <a:ext cx="335670" cy="453178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4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>
                <a:solidFill>
                  <a:srgbClr val="213054"/>
                </a:solidFill>
              </a:rPr>
              <a:t>Cấu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Tạo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của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nồi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cơm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điện</a:t>
            </a:r>
            <a:endParaRPr dirty="0"/>
          </a:p>
        </p:txBody>
      </p:sp>
      <p:sp>
        <p:nvSpPr>
          <p:cNvPr id="1153" name="Google Shape;1153;p45"/>
          <p:cNvSpPr/>
          <p:nvPr/>
        </p:nvSpPr>
        <p:spPr>
          <a:xfrm>
            <a:off x="811784" y="745235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4" name="Google Shape;1154;p45"/>
          <p:cNvSpPr/>
          <p:nvPr/>
        </p:nvSpPr>
        <p:spPr>
          <a:xfrm>
            <a:off x="1350842" y="1431101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5" name="Google Shape;1155;p45"/>
          <p:cNvSpPr/>
          <p:nvPr/>
        </p:nvSpPr>
        <p:spPr>
          <a:xfrm>
            <a:off x="1147430" y="1665776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56" name="Google Shape;1156;p45"/>
          <p:cNvGrpSpPr/>
          <p:nvPr/>
        </p:nvGrpSpPr>
        <p:grpSpPr>
          <a:xfrm>
            <a:off x="424141" y="766232"/>
            <a:ext cx="877924" cy="914396"/>
            <a:chOff x="4022111" y="879761"/>
            <a:chExt cx="1373687" cy="1426738"/>
          </a:xfrm>
        </p:grpSpPr>
        <p:sp>
          <p:nvSpPr>
            <p:cNvPr id="115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 rot="506022">
            <a:off x="474652" y="-6858"/>
            <a:ext cx="914345" cy="605774"/>
            <a:chOff x="7328322" y="3673510"/>
            <a:chExt cx="1126909" cy="745122"/>
          </a:xfrm>
        </p:grpSpPr>
        <p:sp>
          <p:nvSpPr>
            <p:cNvPr id="116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3" name="Google Shape;1173;p45"/>
          <p:cNvSpPr/>
          <p:nvPr/>
        </p:nvSpPr>
        <p:spPr>
          <a:xfrm>
            <a:off x="153113" y="209550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4" name="Google Shape;1174;p45"/>
          <p:cNvSpPr/>
          <p:nvPr/>
        </p:nvSpPr>
        <p:spPr>
          <a:xfrm rot="8824228" flipH="1">
            <a:off x="1434341" y="929594"/>
            <a:ext cx="417297" cy="26637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75" name="Google Shape;1175;p45"/>
          <p:cNvGrpSpPr/>
          <p:nvPr/>
        </p:nvGrpSpPr>
        <p:grpSpPr>
          <a:xfrm>
            <a:off x="1504985" y="821638"/>
            <a:ext cx="218024" cy="241143"/>
            <a:chOff x="5414907" y="2017485"/>
            <a:chExt cx="220338" cy="243702"/>
          </a:xfrm>
        </p:grpSpPr>
        <p:sp>
          <p:nvSpPr>
            <p:cNvPr id="1176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9" name="Google Shape;1179;p45"/>
          <p:cNvSpPr/>
          <p:nvPr/>
        </p:nvSpPr>
        <p:spPr>
          <a:xfrm>
            <a:off x="180822" y="630053"/>
            <a:ext cx="322190" cy="272357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80" name="Google Shape;1180;p45"/>
          <p:cNvGrpSpPr/>
          <p:nvPr/>
        </p:nvGrpSpPr>
        <p:grpSpPr>
          <a:xfrm>
            <a:off x="1131478" y="655446"/>
            <a:ext cx="263993" cy="272351"/>
            <a:chOff x="6109266" y="2958701"/>
            <a:chExt cx="158099" cy="163114"/>
          </a:xfrm>
        </p:grpSpPr>
        <p:sp>
          <p:nvSpPr>
            <p:cNvPr id="1181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52800" y="975839"/>
            <a:ext cx="5791200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Nắp nồi</a:t>
            </a: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chức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năng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bao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kín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giữ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nhiệt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Trên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nắp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van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thoát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hơi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giúp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điều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chỉnh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áp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suất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cơm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điện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Char char="v"/>
            </a:pPr>
            <a:r>
              <a:rPr lang="vi-V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nồi</a:t>
            </a:r>
            <a:r>
              <a:rPr lang="vi-VN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bao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kín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giữ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nhiệt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liên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kết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bộ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phận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khác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thân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dạng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trụ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nơi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đặt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nồi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nấu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 nấu</a:t>
            </a: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trụ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Phía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nấu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được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phủ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lớp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chống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dính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Bộ phận sinh nhiệt</a:t>
            </a: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mâm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nhiệt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dạng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hình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đĩa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thường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đặt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ở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đáy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mặt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thân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có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vai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trò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cung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cấp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nhiệt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vi-VN" sz="18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" pitchFamily="34" charset="0"/>
                <a:cs typeface="Arial" pitchFamily="34" charset="0"/>
              </a:rPr>
              <a:t>Bộ phận điều khiển</a:t>
            </a:r>
            <a:r>
              <a:rPr kumimoji="0" lang="vi-VN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gắn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bật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chế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nồi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9" name="Picture 38" descr="image17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7" y="1962150"/>
            <a:ext cx="2172683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1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50"/>
          <p:cNvSpPr txBox="1">
            <a:spLocks noGrp="1"/>
          </p:cNvSpPr>
          <p:nvPr>
            <p:ph type="title"/>
          </p:nvPr>
        </p:nvSpPr>
        <p:spPr>
          <a:xfrm>
            <a:off x="4572000" y="3255445"/>
            <a:ext cx="42672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dirty="0"/>
          </a:p>
        </p:txBody>
      </p:sp>
      <p:grpSp>
        <p:nvGrpSpPr>
          <p:cNvPr id="1286" name="Google Shape;1286;p50"/>
          <p:cNvGrpSpPr/>
          <p:nvPr/>
        </p:nvGrpSpPr>
        <p:grpSpPr>
          <a:xfrm>
            <a:off x="1300346" y="1476413"/>
            <a:ext cx="2930186" cy="1983410"/>
            <a:chOff x="1209996" y="1476413"/>
            <a:chExt cx="2930186" cy="1983410"/>
          </a:xfrm>
        </p:grpSpPr>
        <p:sp>
          <p:nvSpPr>
            <p:cNvPr id="1287" name="Google Shape;1287;p50"/>
            <p:cNvSpPr/>
            <p:nvPr/>
          </p:nvSpPr>
          <p:spPr>
            <a:xfrm rot="-7192789">
              <a:off x="3265025" y="2231873"/>
              <a:ext cx="679675" cy="433858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8" name="Google Shape;1288;p50"/>
            <p:cNvSpPr/>
            <p:nvPr/>
          </p:nvSpPr>
          <p:spPr>
            <a:xfrm rot="-4837820">
              <a:off x="1460833" y="2529048"/>
              <a:ext cx="172981" cy="209097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89" name="Google Shape;1289;p50"/>
            <p:cNvGrpSpPr/>
            <p:nvPr/>
          </p:nvGrpSpPr>
          <p:grpSpPr>
            <a:xfrm>
              <a:off x="3142685" y="2598033"/>
              <a:ext cx="244848" cy="252630"/>
              <a:chOff x="6109266" y="2958701"/>
              <a:chExt cx="158099" cy="163114"/>
            </a:xfrm>
          </p:grpSpPr>
          <p:sp>
            <p:nvSpPr>
              <p:cNvPr id="1290" name="Google Shape;1290;p50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1" name="Google Shape;1291;p50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2" name="Google Shape;1292;p50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93" name="Google Shape;1293;p50"/>
            <p:cNvSpPr/>
            <p:nvPr/>
          </p:nvSpPr>
          <p:spPr>
            <a:xfrm rot="-3141595">
              <a:off x="1679210" y="2394765"/>
              <a:ext cx="137433" cy="166110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94" name="Google Shape;1294;p50"/>
            <p:cNvGrpSpPr/>
            <p:nvPr/>
          </p:nvGrpSpPr>
          <p:grpSpPr>
            <a:xfrm>
              <a:off x="1209996" y="1643274"/>
              <a:ext cx="996273" cy="805600"/>
              <a:chOff x="309089" y="220930"/>
              <a:chExt cx="808270" cy="653525"/>
            </a:xfrm>
          </p:grpSpPr>
          <p:grpSp>
            <p:nvGrpSpPr>
              <p:cNvPr id="1295" name="Google Shape;1295;p50"/>
              <p:cNvGrpSpPr/>
              <p:nvPr/>
            </p:nvGrpSpPr>
            <p:grpSpPr>
              <a:xfrm>
                <a:off x="309089" y="296007"/>
                <a:ext cx="808270" cy="578448"/>
                <a:chOff x="4380536" y="-47226"/>
                <a:chExt cx="1409363" cy="1008628"/>
              </a:xfrm>
            </p:grpSpPr>
            <p:sp>
              <p:nvSpPr>
                <p:cNvPr id="1296" name="Google Shape;1296;p50"/>
                <p:cNvSpPr/>
                <p:nvPr/>
              </p:nvSpPr>
              <p:spPr>
                <a:xfrm>
                  <a:off x="4794455" y="120049"/>
                  <a:ext cx="827915" cy="68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8283" extrusionOk="0">
                      <a:moveTo>
                        <a:pt x="5792" y="1"/>
                      </a:moveTo>
                      <a:cubicBezTo>
                        <a:pt x="5229" y="1"/>
                        <a:pt x="4644" y="97"/>
                        <a:pt x="4041" y="281"/>
                      </a:cubicBezTo>
                      <a:cubicBezTo>
                        <a:pt x="3962" y="321"/>
                        <a:pt x="3843" y="439"/>
                        <a:pt x="3843" y="519"/>
                      </a:cubicBezTo>
                      <a:cubicBezTo>
                        <a:pt x="3803" y="994"/>
                        <a:pt x="3764" y="1469"/>
                        <a:pt x="3803" y="1905"/>
                      </a:cubicBezTo>
                      <a:cubicBezTo>
                        <a:pt x="3803" y="2420"/>
                        <a:pt x="4041" y="2895"/>
                        <a:pt x="4477" y="3173"/>
                      </a:cubicBezTo>
                      <a:cubicBezTo>
                        <a:pt x="4634" y="3308"/>
                        <a:pt x="4842" y="3379"/>
                        <a:pt x="5059" y="3379"/>
                      </a:cubicBezTo>
                      <a:cubicBezTo>
                        <a:pt x="5223" y="3379"/>
                        <a:pt x="5392" y="3337"/>
                        <a:pt x="5546" y="3252"/>
                      </a:cubicBezTo>
                      <a:cubicBezTo>
                        <a:pt x="5744" y="3173"/>
                        <a:pt x="5823" y="2935"/>
                        <a:pt x="5744" y="2737"/>
                      </a:cubicBezTo>
                      <a:cubicBezTo>
                        <a:pt x="5685" y="2590"/>
                        <a:pt x="5561" y="2509"/>
                        <a:pt x="5420" y="2509"/>
                      </a:cubicBezTo>
                      <a:cubicBezTo>
                        <a:pt x="5371" y="2509"/>
                        <a:pt x="5320" y="2518"/>
                        <a:pt x="5269" y="2539"/>
                      </a:cubicBezTo>
                      <a:cubicBezTo>
                        <a:pt x="5190" y="2618"/>
                        <a:pt x="5110" y="2737"/>
                        <a:pt x="4992" y="2895"/>
                      </a:cubicBezTo>
                      <a:cubicBezTo>
                        <a:pt x="4912" y="2777"/>
                        <a:pt x="4754" y="2658"/>
                        <a:pt x="4754" y="2578"/>
                      </a:cubicBezTo>
                      <a:cubicBezTo>
                        <a:pt x="4754" y="2420"/>
                        <a:pt x="4833" y="2262"/>
                        <a:pt x="4992" y="2182"/>
                      </a:cubicBezTo>
                      <a:cubicBezTo>
                        <a:pt x="5115" y="2100"/>
                        <a:pt x="5258" y="2060"/>
                        <a:pt x="5401" y="2060"/>
                      </a:cubicBezTo>
                      <a:cubicBezTo>
                        <a:pt x="5672" y="2060"/>
                        <a:pt x="5945" y="2201"/>
                        <a:pt x="6101" y="2460"/>
                      </a:cubicBezTo>
                      <a:cubicBezTo>
                        <a:pt x="6338" y="2856"/>
                        <a:pt x="6219" y="3371"/>
                        <a:pt x="5823" y="3608"/>
                      </a:cubicBezTo>
                      <a:cubicBezTo>
                        <a:pt x="5589" y="3753"/>
                        <a:pt x="5329" y="3823"/>
                        <a:pt x="5071" y="3823"/>
                      </a:cubicBezTo>
                      <a:cubicBezTo>
                        <a:pt x="4763" y="3823"/>
                        <a:pt x="4458" y="3723"/>
                        <a:pt x="4199" y="3529"/>
                      </a:cubicBezTo>
                      <a:cubicBezTo>
                        <a:pt x="3645" y="3133"/>
                        <a:pt x="3328" y="2539"/>
                        <a:pt x="3328" y="1865"/>
                      </a:cubicBezTo>
                      <a:lnTo>
                        <a:pt x="3328" y="677"/>
                      </a:lnTo>
                      <a:cubicBezTo>
                        <a:pt x="2852" y="954"/>
                        <a:pt x="2417" y="1271"/>
                        <a:pt x="2021" y="1628"/>
                      </a:cubicBezTo>
                      <a:cubicBezTo>
                        <a:pt x="1149" y="2380"/>
                        <a:pt x="515" y="3450"/>
                        <a:pt x="317" y="4599"/>
                      </a:cubicBezTo>
                      <a:cubicBezTo>
                        <a:pt x="0" y="5866"/>
                        <a:pt x="476" y="7213"/>
                        <a:pt x="1585" y="7966"/>
                      </a:cubicBezTo>
                      <a:cubicBezTo>
                        <a:pt x="1694" y="8056"/>
                        <a:pt x="1786" y="8106"/>
                        <a:pt x="1873" y="8106"/>
                      </a:cubicBezTo>
                      <a:cubicBezTo>
                        <a:pt x="1976" y="8106"/>
                        <a:pt x="2072" y="8037"/>
                        <a:pt x="2179" y="7887"/>
                      </a:cubicBezTo>
                      <a:cubicBezTo>
                        <a:pt x="2337" y="7688"/>
                        <a:pt x="2496" y="7490"/>
                        <a:pt x="2615" y="7253"/>
                      </a:cubicBezTo>
                      <a:cubicBezTo>
                        <a:pt x="2892" y="6777"/>
                        <a:pt x="2971" y="6262"/>
                        <a:pt x="2932" y="5708"/>
                      </a:cubicBezTo>
                      <a:cubicBezTo>
                        <a:pt x="2932" y="5273"/>
                        <a:pt x="2566" y="4960"/>
                        <a:pt x="2179" y="4960"/>
                      </a:cubicBezTo>
                      <a:cubicBezTo>
                        <a:pt x="2073" y="4960"/>
                        <a:pt x="1965" y="4983"/>
                        <a:pt x="1862" y="5034"/>
                      </a:cubicBezTo>
                      <a:cubicBezTo>
                        <a:pt x="1664" y="5153"/>
                        <a:pt x="1585" y="5391"/>
                        <a:pt x="1704" y="5589"/>
                      </a:cubicBezTo>
                      <a:cubicBezTo>
                        <a:pt x="1760" y="5659"/>
                        <a:pt x="1806" y="5685"/>
                        <a:pt x="1849" y="5685"/>
                      </a:cubicBezTo>
                      <a:cubicBezTo>
                        <a:pt x="1928" y="5685"/>
                        <a:pt x="1998" y="5601"/>
                        <a:pt x="2100" y="5549"/>
                      </a:cubicBezTo>
                      <a:cubicBezTo>
                        <a:pt x="2179" y="5510"/>
                        <a:pt x="2298" y="5510"/>
                        <a:pt x="2377" y="5510"/>
                      </a:cubicBezTo>
                      <a:cubicBezTo>
                        <a:pt x="2377" y="5589"/>
                        <a:pt x="2456" y="5747"/>
                        <a:pt x="2377" y="5827"/>
                      </a:cubicBezTo>
                      <a:cubicBezTo>
                        <a:pt x="2276" y="6029"/>
                        <a:pt x="2062" y="6150"/>
                        <a:pt x="1849" y="6150"/>
                      </a:cubicBezTo>
                      <a:cubicBezTo>
                        <a:pt x="1728" y="6150"/>
                        <a:pt x="1606" y="6111"/>
                        <a:pt x="1506" y="6025"/>
                      </a:cubicBezTo>
                      <a:cubicBezTo>
                        <a:pt x="991" y="5668"/>
                        <a:pt x="1070" y="4916"/>
                        <a:pt x="1585" y="4638"/>
                      </a:cubicBezTo>
                      <a:cubicBezTo>
                        <a:pt x="1780" y="4525"/>
                        <a:pt x="1986" y="4473"/>
                        <a:pt x="2187" y="4473"/>
                      </a:cubicBezTo>
                      <a:cubicBezTo>
                        <a:pt x="2757" y="4473"/>
                        <a:pt x="3279" y="4894"/>
                        <a:pt x="3367" y="5510"/>
                      </a:cubicBezTo>
                      <a:cubicBezTo>
                        <a:pt x="3486" y="6223"/>
                        <a:pt x="3328" y="7015"/>
                        <a:pt x="2892" y="7609"/>
                      </a:cubicBezTo>
                      <a:cubicBezTo>
                        <a:pt x="2734" y="7847"/>
                        <a:pt x="2575" y="8085"/>
                        <a:pt x="2377" y="8283"/>
                      </a:cubicBezTo>
                      <a:cubicBezTo>
                        <a:pt x="2536" y="8283"/>
                        <a:pt x="2694" y="8283"/>
                        <a:pt x="2892" y="8243"/>
                      </a:cubicBezTo>
                      <a:cubicBezTo>
                        <a:pt x="3367" y="8085"/>
                        <a:pt x="3843" y="7807"/>
                        <a:pt x="4239" y="7411"/>
                      </a:cubicBezTo>
                      <a:cubicBezTo>
                        <a:pt x="4477" y="7253"/>
                        <a:pt x="4754" y="7094"/>
                        <a:pt x="5031" y="6975"/>
                      </a:cubicBezTo>
                      <a:cubicBezTo>
                        <a:pt x="5665" y="6698"/>
                        <a:pt x="6299" y="6500"/>
                        <a:pt x="7012" y="6262"/>
                      </a:cubicBezTo>
                      <a:cubicBezTo>
                        <a:pt x="6853" y="6064"/>
                        <a:pt x="6972" y="5985"/>
                        <a:pt x="7091" y="5866"/>
                      </a:cubicBezTo>
                      <a:cubicBezTo>
                        <a:pt x="7408" y="5668"/>
                        <a:pt x="7646" y="5351"/>
                        <a:pt x="7844" y="4995"/>
                      </a:cubicBezTo>
                      <a:cubicBezTo>
                        <a:pt x="7883" y="4876"/>
                        <a:pt x="7962" y="4757"/>
                        <a:pt x="8002" y="4638"/>
                      </a:cubicBezTo>
                      <a:cubicBezTo>
                        <a:pt x="8121" y="4361"/>
                        <a:pt x="8042" y="4084"/>
                        <a:pt x="7804" y="3925"/>
                      </a:cubicBezTo>
                      <a:cubicBezTo>
                        <a:pt x="7727" y="3849"/>
                        <a:pt x="7650" y="3819"/>
                        <a:pt x="7574" y="3819"/>
                      </a:cubicBezTo>
                      <a:cubicBezTo>
                        <a:pt x="7452" y="3819"/>
                        <a:pt x="7331" y="3892"/>
                        <a:pt x="7210" y="3965"/>
                      </a:cubicBezTo>
                      <a:cubicBezTo>
                        <a:pt x="6695" y="4203"/>
                        <a:pt x="6695" y="4282"/>
                        <a:pt x="7091" y="4678"/>
                      </a:cubicBezTo>
                      <a:cubicBezTo>
                        <a:pt x="7131" y="4757"/>
                        <a:pt x="7170" y="4836"/>
                        <a:pt x="7170" y="4916"/>
                      </a:cubicBezTo>
                      <a:cubicBezTo>
                        <a:pt x="7141" y="4974"/>
                        <a:pt x="7049" y="5010"/>
                        <a:pt x="6985" y="5010"/>
                      </a:cubicBezTo>
                      <a:cubicBezTo>
                        <a:pt x="6962" y="5010"/>
                        <a:pt x="6943" y="5005"/>
                        <a:pt x="6933" y="4995"/>
                      </a:cubicBezTo>
                      <a:cubicBezTo>
                        <a:pt x="6734" y="4836"/>
                        <a:pt x="6576" y="4678"/>
                        <a:pt x="6457" y="4440"/>
                      </a:cubicBezTo>
                      <a:cubicBezTo>
                        <a:pt x="6338" y="4203"/>
                        <a:pt x="6418" y="3925"/>
                        <a:pt x="6655" y="3767"/>
                      </a:cubicBezTo>
                      <a:cubicBezTo>
                        <a:pt x="6853" y="3648"/>
                        <a:pt x="7051" y="3529"/>
                        <a:pt x="7289" y="3450"/>
                      </a:cubicBezTo>
                      <a:cubicBezTo>
                        <a:pt x="7398" y="3402"/>
                        <a:pt x="7511" y="3379"/>
                        <a:pt x="7620" y="3379"/>
                      </a:cubicBezTo>
                      <a:cubicBezTo>
                        <a:pt x="7869" y="3379"/>
                        <a:pt x="8102" y="3495"/>
                        <a:pt x="8240" y="3688"/>
                      </a:cubicBezTo>
                      <a:cubicBezTo>
                        <a:pt x="8517" y="4005"/>
                        <a:pt x="8557" y="4440"/>
                        <a:pt x="8398" y="4757"/>
                      </a:cubicBezTo>
                      <a:cubicBezTo>
                        <a:pt x="8160" y="5233"/>
                        <a:pt x="7883" y="5629"/>
                        <a:pt x="7606" y="6104"/>
                      </a:cubicBezTo>
                      <a:cubicBezTo>
                        <a:pt x="8081" y="5866"/>
                        <a:pt x="8517" y="5589"/>
                        <a:pt x="8953" y="5312"/>
                      </a:cubicBezTo>
                      <a:cubicBezTo>
                        <a:pt x="9388" y="4995"/>
                        <a:pt x="9666" y="4559"/>
                        <a:pt x="9785" y="4084"/>
                      </a:cubicBezTo>
                      <a:cubicBezTo>
                        <a:pt x="9983" y="3054"/>
                        <a:pt x="9666" y="1984"/>
                        <a:pt x="8874" y="1271"/>
                      </a:cubicBezTo>
                      <a:cubicBezTo>
                        <a:pt x="7972" y="397"/>
                        <a:pt x="6929" y="1"/>
                        <a:pt x="57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7" name="Google Shape;1297;p50"/>
                <p:cNvSpPr/>
                <p:nvPr/>
              </p:nvSpPr>
              <p:spPr>
                <a:xfrm>
                  <a:off x="4610510" y="130167"/>
                  <a:ext cx="459944" cy="70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8476" extrusionOk="0">
                      <a:moveTo>
                        <a:pt x="5387" y="1"/>
                      </a:moveTo>
                      <a:cubicBezTo>
                        <a:pt x="5348" y="1"/>
                        <a:pt x="5308" y="1"/>
                        <a:pt x="5269" y="40"/>
                      </a:cubicBezTo>
                      <a:cubicBezTo>
                        <a:pt x="3288" y="674"/>
                        <a:pt x="1624" y="2060"/>
                        <a:pt x="673" y="3883"/>
                      </a:cubicBezTo>
                      <a:cubicBezTo>
                        <a:pt x="0" y="4992"/>
                        <a:pt x="0" y="6338"/>
                        <a:pt x="673" y="7448"/>
                      </a:cubicBezTo>
                      <a:cubicBezTo>
                        <a:pt x="1083" y="8103"/>
                        <a:pt x="1794" y="8476"/>
                        <a:pt x="2533" y="8476"/>
                      </a:cubicBezTo>
                      <a:cubicBezTo>
                        <a:pt x="2866" y="8476"/>
                        <a:pt x="3205" y="8400"/>
                        <a:pt x="3526" y="8240"/>
                      </a:cubicBezTo>
                      <a:lnTo>
                        <a:pt x="3526" y="8200"/>
                      </a:lnTo>
                      <a:lnTo>
                        <a:pt x="3288" y="8042"/>
                      </a:lnTo>
                      <a:cubicBezTo>
                        <a:pt x="2535" y="7448"/>
                        <a:pt x="2060" y="6537"/>
                        <a:pt x="2020" y="5586"/>
                      </a:cubicBezTo>
                      <a:cubicBezTo>
                        <a:pt x="1901" y="3566"/>
                        <a:pt x="2852" y="2060"/>
                        <a:pt x="4357" y="832"/>
                      </a:cubicBezTo>
                      <a:cubicBezTo>
                        <a:pt x="4714" y="555"/>
                        <a:pt x="5110" y="317"/>
                        <a:pt x="55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8" name="Google Shape;1298;p50"/>
                <p:cNvSpPr/>
                <p:nvPr/>
              </p:nvSpPr>
              <p:spPr>
                <a:xfrm>
                  <a:off x="5655134" y="130167"/>
                  <a:ext cx="134765" cy="8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991" extrusionOk="0">
                      <a:moveTo>
                        <a:pt x="1427" y="1"/>
                      </a:moveTo>
                      <a:cubicBezTo>
                        <a:pt x="1308" y="1"/>
                        <a:pt x="1229" y="40"/>
                        <a:pt x="1150" y="119"/>
                      </a:cubicBezTo>
                      <a:cubicBezTo>
                        <a:pt x="793" y="278"/>
                        <a:pt x="476" y="436"/>
                        <a:pt x="159" y="595"/>
                      </a:cubicBezTo>
                      <a:cubicBezTo>
                        <a:pt x="120" y="634"/>
                        <a:pt x="1" y="753"/>
                        <a:pt x="40" y="832"/>
                      </a:cubicBezTo>
                      <a:cubicBezTo>
                        <a:pt x="40" y="872"/>
                        <a:pt x="159" y="951"/>
                        <a:pt x="199" y="991"/>
                      </a:cubicBezTo>
                      <a:cubicBezTo>
                        <a:pt x="714" y="872"/>
                        <a:pt x="1189" y="634"/>
                        <a:pt x="1585" y="278"/>
                      </a:cubicBezTo>
                      <a:cubicBezTo>
                        <a:pt x="1625" y="238"/>
                        <a:pt x="1625" y="159"/>
                        <a:pt x="1625" y="80"/>
                      </a:cubicBezTo>
                      <a:cubicBezTo>
                        <a:pt x="1546" y="1"/>
                        <a:pt x="1466" y="1"/>
                        <a:pt x="14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9" name="Google Shape;1299;p50"/>
                <p:cNvSpPr/>
                <p:nvPr/>
              </p:nvSpPr>
              <p:spPr>
                <a:xfrm>
                  <a:off x="4571033" y="59343"/>
                  <a:ext cx="1094046" cy="812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2" h="9796" extrusionOk="0">
                      <a:moveTo>
                        <a:pt x="8448" y="755"/>
                      </a:moveTo>
                      <a:cubicBezTo>
                        <a:pt x="9588" y="755"/>
                        <a:pt x="10640" y="1168"/>
                        <a:pt x="11568" y="2043"/>
                      </a:cubicBezTo>
                      <a:cubicBezTo>
                        <a:pt x="12320" y="2716"/>
                        <a:pt x="12677" y="3786"/>
                        <a:pt x="12479" y="4816"/>
                      </a:cubicBezTo>
                      <a:cubicBezTo>
                        <a:pt x="12360" y="5291"/>
                        <a:pt x="12082" y="5727"/>
                        <a:pt x="11647" y="6044"/>
                      </a:cubicBezTo>
                      <a:cubicBezTo>
                        <a:pt x="11211" y="6321"/>
                        <a:pt x="10775" y="6598"/>
                        <a:pt x="10300" y="6836"/>
                      </a:cubicBezTo>
                      <a:cubicBezTo>
                        <a:pt x="10577" y="6361"/>
                        <a:pt x="10854" y="5965"/>
                        <a:pt x="11092" y="5489"/>
                      </a:cubicBezTo>
                      <a:cubicBezTo>
                        <a:pt x="11251" y="5133"/>
                        <a:pt x="11211" y="4737"/>
                        <a:pt x="10934" y="4420"/>
                      </a:cubicBezTo>
                      <a:cubicBezTo>
                        <a:pt x="10796" y="4227"/>
                        <a:pt x="10563" y="4111"/>
                        <a:pt x="10314" y="4111"/>
                      </a:cubicBezTo>
                      <a:cubicBezTo>
                        <a:pt x="10205" y="4111"/>
                        <a:pt x="10092" y="4134"/>
                        <a:pt x="9983" y="4182"/>
                      </a:cubicBezTo>
                      <a:cubicBezTo>
                        <a:pt x="9785" y="4261"/>
                        <a:pt x="9547" y="4380"/>
                        <a:pt x="9349" y="4499"/>
                      </a:cubicBezTo>
                      <a:cubicBezTo>
                        <a:pt x="9151" y="4657"/>
                        <a:pt x="9032" y="4935"/>
                        <a:pt x="9151" y="5172"/>
                      </a:cubicBezTo>
                      <a:cubicBezTo>
                        <a:pt x="9270" y="5370"/>
                        <a:pt x="9428" y="5568"/>
                        <a:pt x="9627" y="5727"/>
                      </a:cubicBezTo>
                      <a:cubicBezTo>
                        <a:pt x="9627" y="5727"/>
                        <a:pt x="9825" y="5727"/>
                        <a:pt x="9864" y="5648"/>
                      </a:cubicBezTo>
                      <a:cubicBezTo>
                        <a:pt x="9864" y="5568"/>
                        <a:pt x="9864" y="5450"/>
                        <a:pt x="9785" y="5410"/>
                      </a:cubicBezTo>
                      <a:cubicBezTo>
                        <a:pt x="9428" y="5014"/>
                        <a:pt x="9428" y="4895"/>
                        <a:pt x="9904" y="4697"/>
                      </a:cubicBezTo>
                      <a:cubicBezTo>
                        <a:pt x="10033" y="4619"/>
                        <a:pt x="10163" y="4541"/>
                        <a:pt x="10293" y="4541"/>
                      </a:cubicBezTo>
                      <a:cubicBezTo>
                        <a:pt x="10361" y="4541"/>
                        <a:pt x="10430" y="4563"/>
                        <a:pt x="10498" y="4618"/>
                      </a:cubicBezTo>
                      <a:cubicBezTo>
                        <a:pt x="10736" y="4816"/>
                        <a:pt x="10815" y="5093"/>
                        <a:pt x="10696" y="5370"/>
                      </a:cubicBezTo>
                      <a:cubicBezTo>
                        <a:pt x="10656" y="5489"/>
                        <a:pt x="10577" y="5608"/>
                        <a:pt x="10538" y="5727"/>
                      </a:cubicBezTo>
                      <a:cubicBezTo>
                        <a:pt x="10340" y="6083"/>
                        <a:pt x="10102" y="6400"/>
                        <a:pt x="9785" y="6638"/>
                      </a:cubicBezTo>
                      <a:cubicBezTo>
                        <a:pt x="9666" y="6717"/>
                        <a:pt x="9547" y="6796"/>
                        <a:pt x="9706" y="6994"/>
                      </a:cubicBezTo>
                      <a:cubicBezTo>
                        <a:pt x="9032" y="7232"/>
                        <a:pt x="8359" y="7470"/>
                        <a:pt x="7725" y="7707"/>
                      </a:cubicBezTo>
                      <a:cubicBezTo>
                        <a:pt x="7448" y="7826"/>
                        <a:pt x="7171" y="7985"/>
                        <a:pt x="6933" y="8183"/>
                      </a:cubicBezTo>
                      <a:cubicBezTo>
                        <a:pt x="6537" y="8539"/>
                        <a:pt x="6101" y="8817"/>
                        <a:pt x="5586" y="9015"/>
                      </a:cubicBezTo>
                      <a:cubicBezTo>
                        <a:pt x="5428" y="9015"/>
                        <a:pt x="5269" y="9054"/>
                        <a:pt x="5071" y="9054"/>
                      </a:cubicBezTo>
                      <a:cubicBezTo>
                        <a:pt x="5269" y="8817"/>
                        <a:pt x="5428" y="8619"/>
                        <a:pt x="5586" y="8381"/>
                      </a:cubicBezTo>
                      <a:cubicBezTo>
                        <a:pt x="6022" y="7747"/>
                        <a:pt x="6180" y="6994"/>
                        <a:pt x="6061" y="6242"/>
                      </a:cubicBezTo>
                      <a:cubicBezTo>
                        <a:pt x="5973" y="5622"/>
                        <a:pt x="5445" y="5222"/>
                        <a:pt x="4886" y="5222"/>
                      </a:cubicBezTo>
                      <a:cubicBezTo>
                        <a:pt x="4695" y="5222"/>
                        <a:pt x="4500" y="5269"/>
                        <a:pt x="4318" y="5370"/>
                      </a:cubicBezTo>
                      <a:cubicBezTo>
                        <a:pt x="3764" y="5687"/>
                        <a:pt x="3724" y="6400"/>
                        <a:pt x="4200" y="6796"/>
                      </a:cubicBezTo>
                      <a:cubicBezTo>
                        <a:pt x="4313" y="6867"/>
                        <a:pt x="4436" y="6902"/>
                        <a:pt x="4557" y="6902"/>
                      </a:cubicBezTo>
                      <a:cubicBezTo>
                        <a:pt x="4774" y="6902"/>
                        <a:pt x="4983" y="6788"/>
                        <a:pt x="5111" y="6559"/>
                      </a:cubicBezTo>
                      <a:cubicBezTo>
                        <a:pt x="5150" y="6479"/>
                        <a:pt x="5111" y="6361"/>
                        <a:pt x="5111" y="6242"/>
                      </a:cubicBezTo>
                      <a:cubicBezTo>
                        <a:pt x="4992" y="6242"/>
                        <a:pt x="4913" y="6242"/>
                        <a:pt x="4794" y="6281"/>
                      </a:cubicBezTo>
                      <a:cubicBezTo>
                        <a:pt x="4717" y="6333"/>
                        <a:pt x="4640" y="6434"/>
                        <a:pt x="4563" y="6434"/>
                      </a:cubicBezTo>
                      <a:cubicBezTo>
                        <a:pt x="4521" y="6434"/>
                        <a:pt x="4479" y="6405"/>
                        <a:pt x="4437" y="6321"/>
                      </a:cubicBezTo>
                      <a:cubicBezTo>
                        <a:pt x="4279" y="6163"/>
                        <a:pt x="4358" y="5885"/>
                        <a:pt x="4556" y="5806"/>
                      </a:cubicBezTo>
                      <a:cubicBezTo>
                        <a:pt x="4669" y="5740"/>
                        <a:pt x="4789" y="5710"/>
                        <a:pt x="4907" y="5710"/>
                      </a:cubicBezTo>
                      <a:cubicBezTo>
                        <a:pt x="5283" y="5710"/>
                        <a:pt x="5635" y="6017"/>
                        <a:pt x="5665" y="6440"/>
                      </a:cubicBezTo>
                      <a:cubicBezTo>
                        <a:pt x="5705" y="6994"/>
                        <a:pt x="5586" y="7509"/>
                        <a:pt x="5348" y="7985"/>
                      </a:cubicBezTo>
                      <a:cubicBezTo>
                        <a:pt x="5190" y="8222"/>
                        <a:pt x="5071" y="8420"/>
                        <a:pt x="4913" y="8619"/>
                      </a:cubicBezTo>
                      <a:cubicBezTo>
                        <a:pt x="4784" y="8769"/>
                        <a:pt x="4690" y="8838"/>
                        <a:pt x="4587" y="8838"/>
                      </a:cubicBezTo>
                      <a:cubicBezTo>
                        <a:pt x="4500" y="8838"/>
                        <a:pt x="4406" y="8788"/>
                        <a:pt x="4279" y="8698"/>
                      </a:cubicBezTo>
                      <a:cubicBezTo>
                        <a:pt x="3209" y="7945"/>
                        <a:pt x="2694" y="6638"/>
                        <a:pt x="3011" y="5370"/>
                      </a:cubicBezTo>
                      <a:cubicBezTo>
                        <a:pt x="3249" y="4182"/>
                        <a:pt x="3843" y="3152"/>
                        <a:pt x="4715" y="2360"/>
                      </a:cubicBezTo>
                      <a:cubicBezTo>
                        <a:pt x="5150" y="2003"/>
                        <a:pt x="5546" y="1686"/>
                        <a:pt x="6022" y="1409"/>
                      </a:cubicBezTo>
                      <a:lnTo>
                        <a:pt x="6022" y="2597"/>
                      </a:lnTo>
                      <a:cubicBezTo>
                        <a:pt x="6022" y="3271"/>
                        <a:pt x="6339" y="3865"/>
                        <a:pt x="6893" y="4261"/>
                      </a:cubicBezTo>
                      <a:cubicBezTo>
                        <a:pt x="7130" y="4455"/>
                        <a:pt x="7438" y="4555"/>
                        <a:pt x="7752" y="4555"/>
                      </a:cubicBezTo>
                      <a:cubicBezTo>
                        <a:pt x="8015" y="4555"/>
                        <a:pt x="8283" y="4485"/>
                        <a:pt x="8517" y="4340"/>
                      </a:cubicBezTo>
                      <a:cubicBezTo>
                        <a:pt x="8913" y="4103"/>
                        <a:pt x="9032" y="3588"/>
                        <a:pt x="8795" y="3192"/>
                      </a:cubicBezTo>
                      <a:cubicBezTo>
                        <a:pt x="8639" y="2933"/>
                        <a:pt x="8366" y="2792"/>
                        <a:pt x="8084" y="2792"/>
                      </a:cubicBezTo>
                      <a:cubicBezTo>
                        <a:pt x="7935" y="2792"/>
                        <a:pt x="7783" y="2832"/>
                        <a:pt x="7646" y="2914"/>
                      </a:cubicBezTo>
                      <a:cubicBezTo>
                        <a:pt x="7527" y="2994"/>
                        <a:pt x="7448" y="3152"/>
                        <a:pt x="7448" y="3310"/>
                      </a:cubicBezTo>
                      <a:cubicBezTo>
                        <a:pt x="7448" y="3390"/>
                        <a:pt x="7606" y="3509"/>
                        <a:pt x="7686" y="3627"/>
                      </a:cubicBezTo>
                      <a:cubicBezTo>
                        <a:pt x="7804" y="3469"/>
                        <a:pt x="7844" y="3310"/>
                        <a:pt x="7963" y="3271"/>
                      </a:cubicBezTo>
                      <a:cubicBezTo>
                        <a:pt x="8004" y="3250"/>
                        <a:pt x="8050" y="3241"/>
                        <a:pt x="8097" y="3241"/>
                      </a:cubicBezTo>
                      <a:cubicBezTo>
                        <a:pt x="8231" y="3241"/>
                        <a:pt x="8369" y="3322"/>
                        <a:pt x="8399" y="3469"/>
                      </a:cubicBezTo>
                      <a:cubicBezTo>
                        <a:pt x="8478" y="3667"/>
                        <a:pt x="8399" y="3905"/>
                        <a:pt x="8240" y="3984"/>
                      </a:cubicBezTo>
                      <a:cubicBezTo>
                        <a:pt x="8086" y="4069"/>
                        <a:pt x="7917" y="4111"/>
                        <a:pt x="7749" y="4111"/>
                      </a:cubicBezTo>
                      <a:cubicBezTo>
                        <a:pt x="7529" y="4111"/>
                        <a:pt x="7311" y="4040"/>
                        <a:pt x="7131" y="3905"/>
                      </a:cubicBezTo>
                      <a:cubicBezTo>
                        <a:pt x="6735" y="3627"/>
                        <a:pt x="6458" y="3152"/>
                        <a:pt x="6458" y="2637"/>
                      </a:cubicBezTo>
                      <a:cubicBezTo>
                        <a:pt x="6458" y="2201"/>
                        <a:pt x="6458" y="1726"/>
                        <a:pt x="6537" y="1290"/>
                      </a:cubicBezTo>
                      <a:cubicBezTo>
                        <a:pt x="6537" y="1211"/>
                        <a:pt x="6616" y="1092"/>
                        <a:pt x="6695" y="1053"/>
                      </a:cubicBezTo>
                      <a:cubicBezTo>
                        <a:pt x="7298" y="856"/>
                        <a:pt x="7884" y="755"/>
                        <a:pt x="8448" y="755"/>
                      </a:cubicBezTo>
                      <a:close/>
                      <a:moveTo>
                        <a:pt x="5982" y="855"/>
                      </a:moveTo>
                      <a:cubicBezTo>
                        <a:pt x="5586" y="1132"/>
                        <a:pt x="5190" y="1369"/>
                        <a:pt x="4833" y="1686"/>
                      </a:cubicBezTo>
                      <a:cubicBezTo>
                        <a:pt x="3328" y="2875"/>
                        <a:pt x="2377" y="4420"/>
                        <a:pt x="2496" y="6440"/>
                      </a:cubicBezTo>
                      <a:cubicBezTo>
                        <a:pt x="2536" y="7391"/>
                        <a:pt x="3011" y="8302"/>
                        <a:pt x="3764" y="8856"/>
                      </a:cubicBezTo>
                      <a:lnTo>
                        <a:pt x="3962" y="9054"/>
                      </a:lnTo>
                      <a:lnTo>
                        <a:pt x="3962" y="9094"/>
                      </a:lnTo>
                      <a:cubicBezTo>
                        <a:pt x="3657" y="9253"/>
                        <a:pt x="3328" y="9329"/>
                        <a:pt x="3003" y="9329"/>
                      </a:cubicBezTo>
                      <a:cubicBezTo>
                        <a:pt x="2274" y="9329"/>
                        <a:pt x="1560" y="8947"/>
                        <a:pt x="1149" y="8262"/>
                      </a:cubicBezTo>
                      <a:cubicBezTo>
                        <a:pt x="476" y="7192"/>
                        <a:pt x="476" y="5806"/>
                        <a:pt x="1149" y="4737"/>
                      </a:cubicBezTo>
                      <a:cubicBezTo>
                        <a:pt x="2100" y="2875"/>
                        <a:pt x="3764" y="1488"/>
                        <a:pt x="5745" y="855"/>
                      </a:cubicBezTo>
                      <a:close/>
                      <a:moveTo>
                        <a:pt x="7647" y="1"/>
                      </a:moveTo>
                      <a:cubicBezTo>
                        <a:pt x="7540" y="1"/>
                        <a:pt x="7431" y="23"/>
                        <a:pt x="7329" y="23"/>
                      </a:cubicBezTo>
                      <a:cubicBezTo>
                        <a:pt x="4715" y="340"/>
                        <a:pt x="2377" y="1805"/>
                        <a:pt x="991" y="4063"/>
                      </a:cubicBezTo>
                      <a:cubicBezTo>
                        <a:pt x="238" y="5093"/>
                        <a:pt x="1" y="6400"/>
                        <a:pt x="318" y="7628"/>
                      </a:cubicBezTo>
                      <a:cubicBezTo>
                        <a:pt x="669" y="8970"/>
                        <a:pt x="1690" y="9796"/>
                        <a:pt x="2902" y="9796"/>
                      </a:cubicBezTo>
                      <a:cubicBezTo>
                        <a:pt x="3194" y="9796"/>
                        <a:pt x="3497" y="9748"/>
                        <a:pt x="3804" y="9648"/>
                      </a:cubicBezTo>
                      <a:cubicBezTo>
                        <a:pt x="4002" y="9569"/>
                        <a:pt x="4200" y="9450"/>
                        <a:pt x="4437" y="9332"/>
                      </a:cubicBezTo>
                      <a:lnTo>
                        <a:pt x="4556" y="9371"/>
                      </a:lnTo>
                      <a:cubicBezTo>
                        <a:pt x="4801" y="9472"/>
                        <a:pt x="5051" y="9520"/>
                        <a:pt x="5298" y="9520"/>
                      </a:cubicBezTo>
                      <a:cubicBezTo>
                        <a:pt x="5732" y="9520"/>
                        <a:pt x="6158" y="9371"/>
                        <a:pt x="6537" y="9094"/>
                      </a:cubicBezTo>
                      <a:cubicBezTo>
                        <a:pt x="6814" y="8896"/>
                        <a:pt x="7091" y="8658"/>
                        <a:pt x="7369" y="8420"/>
                      </a:cubicBezTo>
                      <a:cubicBezTo>
                        <a:pt x="7487" y="8341"/>
                        <a:pt x="7606" y="8262"/>
                        <a:pt x="7725" y="8183"/>
                      </a:cubicBezTo>
                      <a:cubicBezTo>
                        <a:pt x="8517" y="7906"/>
                        <a:pt x="9349" y="7668"/>
                        <a:pt x="10141" y="7351"/>
                      </a:cubicBezTo>
                      <a:cubicBezTo>
                        <a:pt x="10696" y="7153"/>
                        <a:pt x="11251" y="6876"/>
                        <a:pt x="11726" y="6559"/>
                      </a:cubicBezTo>
                      <a:cubicBezTo>
                        <a:pt x="12360" y="6202"/>
                        <a:pt x="12795" y="5568"/>
                        <a:pt x="12914" y="4895"/>
                      </a:cubicBezTo>
                      <a:cubicBezTo>
                        <a:pt x="13192" y="3667"/>
                        <a:pt x="12795" y="2439"/>
                        <a:pt x="11884" y="1647"/>
                      </a:cubicBezTo>
                      <a:cubicBezTo>
                        <a:pt x="10894" y="617"/>
                        <a:pt x="9627" y="300"/>
                        <a:pt x="8280" y="221"/>
                      </a:cubicBezTo>
                      <a:lnTo>
                        <a:pt x="8042" y="221"/>
                      </a:lnTo>
                      <a:cubicBezTo>
                        <a:pt x="7929" y="40"/>
                        <a:pt x="7790" y="1"/>
                        <a:pt x="76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0" name="Google Shape;1300;p50"/>
                <p:cNvSpPr/>
                <p:nvPr/>
              </p:nvSpPr>
              <p:spPr>
                <a:xfrm>
                  <a:off x="5408740" y="-47226"/>
                  <a:ext cx="65848" cy="12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1506" extrusionOk="0">
                      <a:moveTo>
                        <a:pt x="714" y="0"/>
                      </a:moveTo>
                      <a:cubicBezTo>
                        <a:pt x="635" y="119"/>
                        <a:pt x="516" y="198"/>
                        <a:pt x="437" y="278"/>
                      </a:cubicBezTo>
                      <a:cubicBezTo>
                        <a:pt x="278" y="595"/>
                        <a:pt x="159" y="872"/>
                        <a:pt x="40" y="1189"/>
                      </a:cubicBezTo>
                      <a:cubicBezTo>
                        <a:pt x="1" y="1268"/>
                        <a:pt x="80" y="1387"/>
                        <a:pt x="80" y="1506"/>
                      </a:cubicBezTo>
                      <a:cubicBezTo>
                        <a:pt x="199" y="1466"/>
                        <a:pt x="357" y="1426"/>
                        <a:pt x="397" y="1347"/>
                      </a:cubicBezTo>
                      <a:cubicBezTo>
                        <a:pt x="555" y="991"/>
                        <a:pt x="674" y="674"/>
                        <a:pt x="753" y="357"/>
                      </a:cubicBezTo>
                      <a:cubicBezTo>
                        <a:pt x="793" y="238"/>
                        <a:pt x="793" y="119"/>
                        <a:pt x="753" y="40"/>
                      </a:cubicBez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1" name="Google Shape;1301;p50"/>
                <p:cNvSpPr/>
                <p:nvPr/>
              </p:nvSpPr>
              <p:spPr>
                <a:xfrm>
                  <a:off x="4771483" y="-34123"/>
                  <a:ext cx="75634" cy="12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507" extrusionOk="0">
                      <a:moveTo>
                        <a:pt x="79" y="1"/>
                      </a:moveTo>
                      <a:cubicBezTo>
                        <a:pt x="40" y="40"/>
                        <a:pt x="0" y="159"/>
                        <a:pt x="40" y="199"/>
                      </a:cubicBezTo>
                      <a:cubicBezTo>
                        <a:pt x="198" y="595"/>
                        <a:pt x="396" y="991"/>
                        <a:pt x="594" y="1348"/>
                      </a:cubicBezTo>
                      <a:cubicBezTo>
                        <a:pt x="673" y="1427"/>
                        <a:pt x="792" y="1467"/>
                        <a:pt x="911" y="1506"/>
                      </a:cubicBezTo>
                      <a:cubicBezTo>
                        <a:pt x="832" y="991"/>
                        <a:pt x="594" y="476"/>
                        <a:pt x="277" y="40"/>
                      </a:cubicBezTo>
                      <a:cubicBezTo>
                        <a:pt x="198" y="1"/>
                        <a:pt x="159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2" name="Google Shape;1302;p50"/>
                <p:cNvSpPr/>
                <p:nvPr/>
              </p:nvSpPr>
              <p:spPr>
                <a:xfrm>
                  <a:off x="4531640" y="882451"/>
                  <a:ext cx="78952" cy="7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952" extrusionOk="0">
                      <a:moveTo>
                        <a:pt x="674" y="1"/>
                      </a:moveTo>
                      <a:cubicBezTo>
                        <a:pt x="317" y="159"/>
                        <a:pt x="40" y="516"/>
                        <a:pt x="0" y="872"/>
                      </a:cubicBezTo>
                      <a:lnTo>
                        <a:pt x="80" y="951"/>
                      </a:lnTo>
                      <a:cubicBezTo>
                        <a:pt x="357" y="753"/>
                        <a:pt x="634" y="516"/>
                        <a:pt x="911" y="278"/>
                      </a:cubicBezTo>
                      <a:cubicBezTo>
                        <a:pt x="951" y="238"/>
                        <a:pt x="951" y="159"/>
                        <a:pt x="911" y="80"/>
                      </a:cubicBezTo>
                      <a:cubicBezTo>
                        <a:pt x="832" y="40"/>
                        <a:pt x="753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3" name="Google Shape;1303;p50"/>
                <p:cNvSpPr/>
                <p:nvPr/>
              </p:nvSpPr>
              <p:spPr>
                <a:xfrm>
                  <a:off x="4475743" y="294457"/>
                  <a:ext cx="144634" cy="4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595" extrusionOk="0">
                      <a:moveTo>
                        <a:pt x="476" y="0"/>
                      </a:moveTo>
                      <a:cubicBezTo>
                        <a:pt x="318" y="0"/>
                        <a:pt x="159" y="0"/>
                        <a:pt x="41" y="40"/>
                      </a:cubicBezTo>
                      <a:cubicBezTo>
                        <a:pt x="41" y="79"/>
                        <a:pt x="1" y="119"/>
                        <a:pt x="1" y="159"/>
                      </a:cubicBezTo>
                      <a:cubicBezTo>
                        <a:pt x="80" y="198"/>
                        <a:pt x="159" y="277"/>
                        <a:pt x="239" y="317"/>
                      </a:cubicBezTo>
                      <a:cubicBezTo>
                        <a:pt x="635" y="396"/>
                        <a:pt x="1031" y="515"/>
                        <a:pt x="1467" y="594"/>
                      </a:cubicBezTo>
                      <a:cubicBezTo>
                        <a:pt x="1546" y="594"/>
                        <a:pt x="1665" y="515"/>
                        <a:pt x="1744" y="475"/>
                      </a:cubicBezTo>
                      <a:cubicBezTo>
                        <a:pt x="1665" y="396"/>
                        <a:pt x="1625" y="238"/>
                        <a:pt x="1506" y="238"/>
                      </a:cubicBezTo>
                      <a:cubicBezTo>
                        <a:pt x="1189" y="119"/>
                        <a:pt x="833" y="40"/>
                        <a:pt x="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4" name="Google Shape;1304;p50"/>
                <p:cNvSpPr/>
                <p:nvPr/>
              </p:nvSpPr>
              <p:spPr>
                <a:xfrm>
                  <a:off x="4380536" y="567057"/>
                  <a:ext cx="134765" cy="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413" extrusionOk="0">
                      <a:moveTo>
                        <a:pt x="1426" y="1"/>
                      </a:moveTo>
                      <a:cubicBezTo>
                        <a:pt x="1149" y="1"/>
                        <a:pt x="872" y="1"/>
                        <a:pt x="594" y="41"/>
                      </a:cubicBezTo>
                      <a:cubicBezTo>
                        <a:pt x="396" y="41"/>
                        <a:pt x="198" y="120"/>
                        <a:pt x="0" y="159"/>
                      </a:cubicBezTo>
                      <a:cubicBezTo>
                        <a:pt x="328" y="324"/>
                        <a:pt x="675" y="412"/>
                        <a:pt x="1028" y="412"/>
                      </a:cubicBezTo>
                      <a:cubicBezTo>
                        <a:pt x="1187" y="412"/>
                        <a:pt x="1346" y="394"/>
                        <a:pt x="1505" y="357"/>
                      </a:cubicBezTo>
                      <a:cubicBezTo>
                        <a:pt x="1545" y="318"/>
                        <a:pt x="1624" y="239"/>
                        <a:pt x="1585" y="199"/>
                      </a:cubicBezTo>
                      <a:cubicBezTo>
                        <a:pt x="1585" y="159"/>
                        <a:pt x="1505" y="1"/>
                        <a:pt x="14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05" name="Google Shape;1305;p50"/>
              <p:cNvSpPr/>
              <p:nvPr/>
            </p:nvSpPr>
            <p:spPr>
              <a:xfrm rot="-821489">
                <a:off x="694339" y="224382"/>
                <a:ext cx="37764" cy="7162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06" name="Google Shape;1306;p50"/>
            <p:cNvGrpSpPr/>
            <p:nvPr/>
          </p:nvGrpSpPr>
          <p:grpSpPr>
            <a:xfrm>
              <a:off x="3422805" y="2779851"/>
              <a:ext cx="717376" cy="539954"/>
              <a:chOff x="6530133" y="2132672"/>
              <a:chExt cx="567275" cy="427077"/>
            </a:xfrm>
          </p:grpSpPr>
          <p:sp>
            <p:nvSpPr>
              <p:cNvPr id="1307" name="Google Shape;1307;p50"/>
              <p:cNvSpPr/>
              <p:nvPr/>
            </p:nvSpPr>
            <p:spPr>
              <a:xfrm>
                <a:off x="6619132" y="2164778"/>
                <a:ext cx="478273" cy="363956"/>
              </a:xfrm>
              <a:custGeom>
                <a:avLst/>
                <a:gdLst/>
                <a:ahLst/>
                <a:cxnLst/>
                <a:rect l="l" t="t" r="r" b="b"/>
                <a:pathLst>
                  <a:path w="7448" h="5668" extrusionOk="0">
                    <a:moveTo>
                      <a:pt x="1522" y="1"/>
                    </a:moveTo>
                    <a:cubicBezTo>
                      <a:pt x="1490" y="1"/>
                      <a:pt x="1459" y="1"/>
                      <a:pt x="1427" y="3"/>
                    </a:cubicBezTo>
                    <a:cubicBezTo>
                      <a:pt x="278" y="42"/>
                      <a:pt x="1" y="1310"/>
                      <a:pt x="278" y="2221"/>
                    </a:cubicBezTo>
                    <a:cubicBezTo>
                      <a:pt x="674" y="3409"/>
                      <a:pt x="1189" y="4558"/>
                      <a:pt x="1862" y="5628"/>
                    </a:cubicBezTo>
                    <a:cubicBezTo>
                      <a:pt x="1862" y="5628"/>
                      <a:pt x="1862" y="5667"/>
                      <a:pt x="1862" y="5667"/>
                    </a:cubicBezTo>
                    <a:cubicBezTo>
                      <a:pt x="3288" y="5548"/>
                      <a:pt x="4635" y="5073"/>
                      <a:pt x="5824" y="4281"/>
                    </a:cubicBezTo>
                    <a:cubicBezTo>
                      <a:pt x="6656" y="3726"/>
                      <a:pt x="7448" y="2419"/>
                      <a:pt x="6418" y="1587"/>
                    </a:cubicBezTo>
                    <a:cubicBezTo>
                      <a:pt x="6113" y="1330"/>
                      <a:pt x="5756" y="1230"/>
                      <a:pt x="5389" y="1230"/>
                    </a:cubicBezTo>
                    <a:cubicBezTo>
                      <a:pt x="4851" y="1230"/>
                      <a:pt x="4291" y="1447"/>
                      <a:pt x="3843" y="1706"/>
                    </a:cubicBezTo>
                    <a:cubicBezTo>
                      <a:pt x="3807" y="1720"/>
                      <a:pt x="3772" y="1727"/>
                      <a:pt x="3738" y="1727"/>
                    </a:cubicBezTo>
                    <a:cubicBezTo>
                      <a:pt x="3583" y="1727"/>
                      <a:pt x="3461" y="1591"/>
                      <a:pt x="3526" y="1429"/>
                    </a:cubicBezTo>
                    <a:lnTo>
                      <a:pt x="3526" y="1389"/>
                    </a:lnTo>
                    <a:cubicBezTo>
                      <a:pt x="3220" y="547"/>
                      <a:pt x="2433" y="1"/>
                      <a:pt x="15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6530133" y="2132672"/>
                <a:ext cx="567275" cy="427077"/>
              </a:xfrm>
              <a:custGeom>
                <a:avLst/>
                <a:gdLst/>
                <a:ahLst/>
                <a:cxnLst/>
                <a:rect l="l" t="t" r="r" b="b"/>
                <a:pathLst>
                  <a:path w="8834" h="6651" extrusionOk="0">
                    <a:moveTo>
                      <a:pt x="2899" y="501"/>
                    </a:moveTo>
                    <a:cubicBezTo>
                      <a:pt x="3776" y="501"/>
                      <a:pt x="4566" y="1085"/>
                      <a:pt x="4873" y="1929"/>
                    </a:cubicBezTo>
                    <a:cubicBezTo>
                      <a:pt x="4810" y="2085"/>
                      <a:pt x="4945" y="2242"/>
                      <a:pt x="5103" y="2242"/>
                    </a:cubicBezTo>
                    <a:cubicBezTo>
                      <a:pt x="5144" y="2242"/>
                      <a:pt x="5188" y="2231"/>
                      <a:pt x="5229" y="2206"/>
                    </a:cubicBezTo>
                    <a:cubicBezTo>
                      <a:pt x="5677" y="1947"/>
                      <a:pt x="6223" y="1730"/>
                      <a:pt x="6758" y="1730"/>
                    </a:cubicBezTo>
                    <a:cubicBezTo>
                      <a:pt x="7123" y="1730"/>
                      <a:pt x="7483" y="1830"/>
                      <a:pt x="7804" y="2087"/>
                    </a:cubicBezTo>
                    <a:cubicBezTo>
                      <a:pt x="8834" y="2959"/>
                      <a:pt x="8042" y="4226"/>
                      <a:pt x="7210" y="4820"/>
                    </a:cubicBezTo>
                    <a:cubicBezTo>
                      <a:pt x="5982" y="5573"/>
                      <a:pt x="4635" y="6048"/>
                      <a:pt x="3248" y="6207"/>
                    </a:cubicBezTo>
                    <a:cubicBezTo>
                      <a:pt x="3248" y="6167"/>
                      <a:pt x="3248" y="6167"/>
                      <a:pt x="3248" y="6128"/>
                    </a:cubicBezTo>
                    <a:cubicBezTo>
                      <a:pt x="2575" y="5098"/>
                      <a:pt x="2020" y="3949"/>
                      <a:pt x="1664" y="2761"/>
                    </a:cubicBezTo>
                    <a:cubicBezTo>
                      <a:pt x="1387" y="1810"/>
                      <a:pt x="1624" y="542"/>
                      <a:pt x="2813" y="503"/>
                    </a:cubicBezTo>
                    <a:cubicBezTo>
                      <a:pt x="2841" y="501"/>
                      <a:pt x="2870" y="501"/>
                      <a:pt x="2899" y="501"/>
                    </a:cubicBezTo>
                    <a:close/>
                    <a:moveTo>
                      <a:pt x="2835" y="1"/>
                    </a:moveTo>
                    <a:cubicBezTo>
                      <a:pt x="2392" y="1"/>
                      <a:pt x="1956" y="140"/>
                      <a:pt x="1585" y="463"/>
                    </a:cubicBezTo>
                    <a:cubicBezTo>
                      <a:pt x="0" y="1889"/>
                      <a:pt x="2060" y="5058"/>
                      <a:pt x="2852" y="6365"/>
                    </a:cubicBezTo>
                    <a:cubicBezTo>
                      <a:pt x="2852" y="6405"/>
                      <a:pt x="2892" y="6445"/>
                      <a:pt x="2971" y="6445"/>
                    </a:cubicBezTo>
                    <a:cubicBezTo>
                      <a:pt x="2971" y="6547"/>
                      <a:pt x="3060" y="6650"/>
                      <a:pt x="3161" y="6650"/>
                    </a:cubicBezTo>
                    <a:cubicBezTo>
                      <a:pt x="3177" y="6650"/>
                      <a:pt x="3193" y="6648"/>
                      <a:pt x="3209" y="6643"/>
                    </a:cubicBezTo>
                    <a:cubicBezTo>
                      <a:pt x="5031" y="6405"/>
                      <a:pt x="8438" y="5652"/>
                      <a:pt x="8755" y="3355"/>
                    </a:cubicBezTo>
                    <a:cubicBezTo>
                      <a:pt x="8834" y="2562"/>
                      <a:pt x="8438" y="1810"/>
                      <a:pt x="7685" y="1493"/>
                    </a:cubicBezTo>
                    <a:cubicBezTo>
                      <a:pt x="7348" y="1341"/>
                      <a:pt x="6996" y="1268"/>
                      <a:pt x="6646" y="1268"/>
                    </a:cubicBezTo>
                    <a:cubicBezTo>
                      <a:pt x="6173" y="1268"/>
                      <a:pt x="5701" y="1401"/>
                      <a:pt x="5269" y="1651"/>
                    </a:cubicBezTo>
                    <a:cubicBezTo>
                      <a:pt x="4909" y="739"/>
                      <a:pt x="3856" y="1"/>
                      <a:pt x="2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09" name="Google Shape;1309;p50"/>
            <p:cNvSpPr/>
            <p:nvPr/>
          </p:nvSpPr>
          <p:spPr>
            <a:xfrm>
              <a:off x="1720501" y="2650952"/>
              <a:ext cx="386869" cy="373581"/>
            </a:xfrm>
            <a:custGeom>
              <a:avLst/>
              <a:gdLst/>
              <a:ahLst/>
              <a:cxnLst/>
              <a:rect l="l" t="t" r="r" b="b"/>
              <a:pathLst>
                <a:path w="6775" h="6542" extrusionOk="0">
                  <a:moveTo>
                    <a:pt x="3051" y="636"/>
                  </a:moveTo>
                  <a:cubicBezTo>
                    <a:pt x="3170" y="873"/>
                    <a:pt x="3249" y="1230"/>
                    <a:pt x="3289" y="1349"/>
                  </a:cubicBezTo>
                  <a:lnTo>
                    <a:pt x="3725" y="2339"/>
                  </a:lnTo>
                  <a:cubicBezTo>
                    <a:pt x="3749" y="2435"/>
                    <a:pt x="3816" y="2487"/>
                    <a:pt x="3892" y="2487"/>
                  </a:cubicBezTo>
                  <a:cubicBezTo>
                    <a:pt x="3942" y="2487"/>
                    <a:pt x="3995" y="2465"/>
                    <a:pt x="4041" y="2418"/>
                  </a:cubicBezTo>
                  <a:cubicBezTo>
                    <a:pt x="4081" y="2497"/>
                    <a:pt x="4160" y="2537"/>
                    <a:pt x="4240" y="2537"/>
                  </a:cubicBezTo>
                  <a:lnTo>
                    <a:pt x="5428" y="2458"/>
                  </a:lnTo>
                  <a:cubicBezTo>
                    <a:pt x="5547" y="2458"/>
                    <a:pt x="5903" y="2379"/>
                    <a:pt x="6181" y="2379"/>
                  </a:cubicBezTo>
                  <a:cubicBezTo>
                    <a:pt x="5943" y="2537"/>
                    <a:pt x="5547" y="2814"/>
                    <a:pt x="5467" y="2854"/>
                  </a:cubicBezTo>
                  <a:lnTo>
                    <a:pt x="4636" y="3607"/>
                  </a:lnTo>
                  <a:cubicBezTo>
                    <a:pt x="4477" y="3686"/>
                    <a:pt x="4517" y="3884"/>
                    <a:pt x="4675" y="3963"/>
                  </a:cubicBezTo>
                  <a:cubicBezTo>
                    <a:pt x="4855" y="4323"/>
                    <a:pt x="5494" y="5502"/>
                    <a:pt x="5727" y="5683"/>
                  </a:cubicBezTo>
                  <a:lnTo>
                    <a:pt x="5727" y="5683"/>
                  </a:lnTo>
                  <a:cubicBezTo>
                    <a:pt x="5562" y="5618"/>
                    <a:pt x="5452" y="5575"/>
                    <a:pt x="5309" y="5468"/>
                  </a:cubicBezTo>
                  <a:lnTo>
                    <a:pt x="4834" y="5270"/>
                  </a:lnTo>
                  <a:lnTo>
                    <a:pt x="3764" y="4795"/>
                  </a:lnTo>
                  <a:cubicBezTo>
                    <a:pt x="3734" y="4765"/>
                    <a:pt x="3704" y="4752"/>
                    <a:pt x="3673" y="4752"/>
                  </a:cubicBezTo>
                  <a:cubicBezTo>
                    <a:pt x="3624" y="4752"/>
                    <a:pt x="3575" y="4786"/>
                    <a:pt x="3526" y="4835"/>
                  </a:cubicBezTo>
                  <a:cubicBezTo>
                    <a:pt x="3501" y="4758"/>
                    <a:pt x="3426" y="4714"/>
                    <a:pt x="3354" y="4714"/>
                  </a:cubicBezTo>
                  <a:cubicBezTo>
                    <a:pt x="3315" y="4714"/>
                    <a:pt x="3277" y="4727"/>
                    <a:pt x="3249" y="4755"/>
                  </a:cubicBezTo>
                  <a:cubicBezTo>
                    <a:pt x="2734" y="5191"/>
                    <a:pt x="2219" y="5627"/>
                    <a:pt x="1665" y="5983"/>
                  </a:cubicBezTo>
                  <a:cubicBezTo>
                    <a:pt x="1546" y="5983"/>
                    <a:pt x="1427" y="6062"/>
                    <a:pt x="1387" y="6142"/>
                  </a:cubicBezTo>
                  <a:cubicBezTo>
                    <a:pt x="1374" y="6168"/>
                    <a:pt x="1365" y="6181"/>
                    <a:pt x="1362" y="6181"/>
                  </a:cubicBezTo>
                  <a:cubicBezTo>
                    <a:pt x="1357" y="6181"/>
                    <a:pt x="1374" y="6129"/>
                    <a:pt x="1427" y="6023"/>
                  </a:cubicBezTo>
                  <a:cubicBezTo>
                    <a:pt x="1506" y="5864"/>
                    <a:pt x="1546" y="5706"/>
                    <a:pt x="1585" y="5548"/>
                  </a:cubicBezTo>
                  <a:cubicBezTo>
                    <a:pt x="1704" y="5151"/>
                    <a:pt x="1823" y="4795"/>
                    <a:pt x="1942" y="4399"/>
                  </a:cubicBezTo>
                  <a:cubicBezTo>
                    <a:pt x="1942" y="4320"/>
                    <a:pt x="1942" y="4280"/>
                    <a:pt x="1863" y="4201"/>
                  </a:cubicBezTo>
                  <a:lnTo>
                    <a:pt x="1863" y="4201"/>
                  </a:lnTo>
                  <a:cubicBezTo>
                    <a:pt x="1878" y="4204"/>
                    <a:pt x="1892" y="4205"/>
                    <a:pt x="1906" y="4205"/>
                  </a:cubicBezTo>
                  <a:cubicBezTo>
                    <a:pt x="2077" y="4205"/>
                    <a:pt x="2168" y="3991"/>
                    <a:pt x="2021" y="3844"/>
                  </a:cubicBezTo>
                  <a:cubicBezTo>
                    <a:pt x="1546" y="3408"/>
                    <a:pt x="1110" y="2973"/>
                    <a:pt x="714" y="2458"/>
                  </a:cubicBezTo>
                  <a:lnTo>
                    <a:pt x="2061" y="2458"/>
                  </a:lnTo>
                  <a:cubicBezTo>
                    <a:pt x="2100" y="2458"/>
                    <a:pt x="2140" y="2418"/>
                    <a:pt x="2180" y="2418"/>
                  </a:cubicBezTo>
                  <a:cubicBezTo>
                    <a:pt x="2203" y="2441"/>
                    <a:pt x="2233" y="2451"/>
                    <a:pt x="2265" y="2451"/>
                  </a:cubicBezTo>
                  <a:cubicBezTo>
                    <a:pt x="2342" y="2451"/>
                    <a:pt x="2429" y="2395"/>
                    <a:pt x="2457" y="2339"/>
                  </a:cubicBezTo>
                  <a:cubicBezTo>
                    <a:pt x="2655" y="1745"/>
                    <a:pt x="2853" y="1190"/>
                    <a:pt x="3051" y="636"/>
                  </a:cubicBezTo>
                  <a:close/>
                  <a:moveTo>
                    <a:pt x="2916" y="0"/>
                  </a:moveTo>
                  <a:cubicBezTo>
                    <a:pt x="2853" y="0"/>
                    <a:pt x="2785" y="44"/>
                    <a:pt x="2734" y="121"/>
                  </a:cubicBezTo>
                  <a:lnTo>
                    <a:pt x="2061" y="2022"/>
                  </a:lnTo>
                  <a:lnTo>
                    <a:pt x="2021" y="2022"/>
                  </a:lnTo>
                  <a:lnTo>
                    <a:pt x="239" y="2062"/>
                  </a:lnTo>
                  <a:cubicBezTo>
                    <a:pt x="80" y="2062"/>
                    <a:pt x="1" y="2260"/>
                    <a:pt x="80" y="2379"/>
                  </a:cubicBezTo>
                  <a:cubicBezTo>
                    <a:pt x="595" y="3052"/>
                    <a:pt x="1150" y="3646"/>
                    <a:pt x="1744" y="4161"/>
                  </a:cubicBezTo>
                  <a:cubicBezTo>
                    <a:pt x="1625" y="4161"/>
                    <a:pt x="1506" y="4201"/>
                    <a:pt x="1467" y="4320"/>
                  </a:cubicBezTo>
                  <a:cubicBezTo>
                    <a:pt x="1308" y="4874"/>
                    <a:pt x="1110" y="5389"/>
                    <a:pt x="991" y="5944"/>
                  </a:cubicBezTo>
                  <a:cubicBezTo>
                    <a:pt x="912" y="6181"/>
                    <a:pt x="872" y="6498"/>
                    <a:pt x="1229" y="6538"/>
                  </a:cubicBezTo>
                  <a:cubicBezTo>
                    <a:pt x="1250" y="6540"/>
                    <a:pt x="1271" y="6542"/>
                    <a:pt x="1292" y="6542"/>
                  </a:cubicBezTo>
                  <a:cubicBezTo>
                    <a:pt x="1597" y="6542"/>
                    <a:pt x="1960" y="6287"/>
                    <a:pt x="2219" y="6102"/>
                  </a:cubicBezTo>
                  <a:cubicBezTo>
                    <a:pt x="2655" y="5785"/>
                    <a:pt x="3091" y="5468"/>
                    <a:pt x="3526" y="5112"/>
                  </a:cubicBezTo>
                  <a:cubicBezTo>
                    <a:pt x="3526" y="5151"/>
                    <a:pt x="3566" y="5191"/>
                    <a:pt x="3606" y="5191"/>
                  </a:cubicBezTo>
                  <a:cubicBezTo>
                    <a:pt x="4121" y="5429"/>
                    <a:pt x="4636" y="5666"/>
                    <a:pt x="5151" y="5904"/>
                  </a:cubicBezTo>
                  <a:cubicBezTo>
                    <a:pt x="5314" y="5986"/>
                    <a:pt x="5552" y="6142"/>
                    <a:pt x="5762" y="6142"/>
                  </a:cubicBezTo>
                  <a:cubicBezTo>
                    <a:pt x="5858" y="6142"/>
                    <a:pt x="5948" y="6110"/>
                    <a:pt x="6022" y="6023"/>
                  </a:cubicBezTo>
                  <a:cubicBezTo>
                    <a:pt x="6220" y="5746"/>
                    <a:pt x="6022" y="5429"/>
                    <a:pt x="5864" y="5191"/>
                  </a:cubicBezTo>
                  <a:lnTo>
                    <a:pt x="5071" y="3805"/>
                  </a:lnTo>
                  <a:lnTo>
                    <a:pt x="6141" y="2893"/>
                  </a:lnTo>
                  <a:cubicBezTo>
                    <a:pt x="6339" y="2695"/>
                    <a:pt x="6775" y="2458"/>
                    <a:pt x="6695" y="2141"/>
                  </a:cubicBezTo>
                  <a:cubicBezTo>
                    <a:pt x="6650" y="1983"/>
                    <a:pt x="6490" y="1941"/>
                    <a:pt x="6324" y="1941"/>
                  </a:cubicBezTo>
                  <a:cubicBezTo>
                    <a:pt x="6198" y="1941"/>
                    <a:pt x="6068" y="1965"/>
                    <a:pt x="5982" y="1982"/>
                  </a:cubicBezTo>
                  <a:lnTo>
                    <a:pt x="4160" y="2101"/>
                  </a:lnTo>
                  <a:cubicBezTo>
                    <a:pt x="4121" y="2101"/>
                    <a:pt x="4081" y="2101"/>
                    <a:pt x="4081" y="2141"/>
                  </a:cubicBezTo>
                  <a:cubicBezTo>
                    <a:pt x="3883" y="1705"/>
                    <a:pt x="3685" y="1269"/>
                    <a:pt x="3526" y="834"/>
                  </a:cubicBezTo>
                  <a:cubicBezTo>
                    <a:pt x="3408" y="517"/>
                    <a:pt x="3328" y="200"/>
                    <a:pt x="3012" y="41"/>
                  </a:cubicBezTo>
                  <a:cubicBezTo>
                    <a:pt x="2983" y="13"/>
                    <a:pt x="2950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0" name="Google Shape;1310;p50"/>
            <p:cNvSpPr/>
            <p:nvPr/>
          </p:nvSpPr>
          <p:spPr>
            <a:xfrm rot="896372">
              <a:off x="3007415" y="1791506"/>
              <a:ext cx="140115" cy="129248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1" name="Google Shape;1311;p50"/>
            <p:cNvSpPr/>
            <p:nvPr/>
          </p:nvSpPr>
          <p:spPr>
            <a:xfrm rot="896372">
              <a:off x="2504853" y="1517614"/>
              <a:ext cx="367309" cy="363635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 rot="7116487">
              <a:off x="1425737" y="3035904"/>
              <a:ext cx="294960" cy="398216"/>
            </a:xfrm>
            <a:custGeom>
              <a:avLst/>
              <a:gdLst/>
              <a:ahLst/>
              <a:cxnLst/>
              <a:rect l="l" t="t" r="r" b="b"/>
              <a:pathLst>
                <a:path w="60291" h="81397" extrusionOk="0">
                  <a:moveTo>
                    <a:pt x="10476" y="1"/>
                  </a:moveTo>
                  <a:cubicBezTo>
                    <a:pt x="9595" y="1"/>
                    <a:pt x="8729" y="688"/>
                    <a:pt x="8458" y="1772"/>
                  </a:cubicBezTo>
                  <a:cubicBezTo>
                    <a:pt x="5866" y="13990"/>
                    <a:pt x="3275" y="26208"/>
                    <a:pt x="313" y="38055"/>
                  </a:cubicBezTo>
                  <a:cubicBezTo>
                    <a:pt x="1" y="39303"/>
                    <a:pt x="1267" y="40815"/>
                    <a:pt x="2560" y="40815"/>
                  </a:cubicBezTo>
                  <a:cubicBezTo>
                    <a:pt x="2801" y="40815"/>
                    <a:pt x="3042" y="40763"/>
                    <a:pt x="3275" y="40647"/>
                  </a:cubicBezTo>
                  <a:lnTo>
                    <a:pt x="16233" y="33982"/>
                  </a:lnTo>
                  <a:cubicBezTo>
                    <a:pt x="23267" y="46940"/>
                    <a:pt x="29931" y="59898"/>
                    <a:pt x="36966" y="72856"/>
                  </a:cubicBezTo>
                  <a:cubicBezTo>
                    <a:pt x="39986" y="78348"/>
                    <a:pt x="42395" y="81396"/>
                    <a:pt x="46913" y="81396"/>
                  </a:cubicBezTo>
                  <a:cubicBezTo>
                    <a:pt x="48486" y="81396"/>
                    <a:pt x="50315" y="81026"/>
                    <a:pt x="52515" y="80261"/>
                  </a:cubicBezTo>
                  <a:cubicBezTo>
                    <a:pt x="60290" y="77669"/>
                    <a:pt x="59179" y="74337"/>
                    <a:pt x="55847" y="67673"/>
                  </a:cubicBezTo>
                  <a:lnTo>
                    <a:pt x="34004" y="27318"/>
                  </a:lnTo>
                  <a:lnTo>
                    <a:pt x="42519" y="22875"/>
                  </a:lnTo>
                  <a:cubicBezTo>
                    <a:pt x="44000" y="22135"/>
                    <a:pt x="43630" y="20284"/>
                    <a:pt x="42519" y="19173"/>
                  </a:cubicBezTo>
                  <a:cubicBezTo>
                    <a:pt x="34374" y="11028"/>
                    <a:pt x="21416" y="6215"/>
                    <a:pt x="11420" y="291"/>
                  </a:cubicBezTo>
                  <a:cubicBezTo>
                    <a:pt x="11122" y="93"/>
                    <a:pt x="10798" y="1"/>
                    <a:pt x="10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3339446" y="1700726"/>
              <a:ext cx="329896" cy="310787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14" name="Google Shape;1314;p50"/>
          <p:cNvGrpSpPr/>
          <p:nvPr/>
        </p:nvGrpSpPr>
        <p:grpSpPr>
          <a:xfrm>
            <a:off x="2247538" y="1977310"/>
            <a:ext cx="1036824" cy="1408166"/>
            <a:chOff x="2570551" y="2117230"/>
            <a:chExt cx="466030" cy="633111"/>
          </a:xfrm>
        </p:grpSpPr>
        <p:sp>
          <p:nvSpPr>
            <p:cNvPr id="1315" name="Google Shape;1315;p50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64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950"/>
            <a:ext cx="7717500" cy="478200"/>
          </a:xfrm>
        </p:spPr>
        <p:txBody>
          <a:bodyPr/>
          <a:lstStyle/>
          <a:p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76800" y="1341328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/>
                <a:ea typeface="Times New Roman"/>
              </a:rPr>
              <a:t>Các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em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hãy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 smtClean="0">
                <a:latin typeface="Times New Roman"/>
                <a:ea typeface="Times New Roman"/>
              </a:rPr>
              <a:t>trình</a:t>
            </a:r>
            <a:r>
              <a:rPr lang="en-US" sz="3200" dirty="0" smtClean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bày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ý </a:t>
            </a:r>
            <a:r>
              <a:rPr lang="en-US" sz="3200" dirty="0" err="1">
                <a:latin typeface="Times New Roman"/>
                <a:ea typeface="Times New Roman"/>
              </a:rPr>
              <a:t>kiến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mình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về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nguyên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lý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hoạt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động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của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nồi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cơm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điện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vào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các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vị</a:t>
            </a:r>
            <a:r>
              <a:rPr lang="en-US" sz="3200" dirty="0">
                <a:latin typeface="Times New Roman"/>
                <a:ea typeface="Times New Roman"/>
              </a:rPr>
              <a:t> </a:t>
            </a:r>
            <a:r>
              <a:rPr lang="en-US" sz="3200" dirty="0" err="1">
                <a:latin typeface="Times New Roman"/>
                <a:ea typeface="Times New Roman"/>
              </a:rPr>
              <a:t>trí</a:t>
            </a:r>
            <a:r>
              <a:rPr lang="en-US" sz="3200" dirty="0">
                <a:latin typeface="Times New Roman"/>
                <a:ea typeface="Times New Roman"/>
              </a:rPr>
              <a:t> 1, 2, </a:t>
            </a:r>
            <a:r>
              <a:rPr lang="en-US" sz="3200" dirty="0" smtClean="0">
                <a:latin typeface="Times New Roman"/>
                <a:ea typeface="Times New Roman"/>
              </a:rPr>
              <a:t>3,4. 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43243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8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51"/>
          <p:cNvSpPr txBox="1">
            <a:spLocks noGrp="1"/>
          </p:cNvSpPr>
          <p:nvPr>
            <p:ph type="title"/>
          </p:nvPr>
        </p:nvSpPr>
        <p:spPr>
          <a:xfrm>
            <a:off x="713241" y="2857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rgbClr val="213054"/>
                </a:solidFill>
              </a:rPr>
              <a:t>Nguyên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lí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làm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việc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của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nồi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cơm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điện</a:t>
            </a:r>
            <a:endParaRPr dirty="0"/>
          </a:p>
        </p:txBody>
      </p:sp>
      <p:sp>
        <p:nvSpPr>
          <p:cNvPr id="1322" name="Google Shape;1322;p51"/>
          <p:cNvSpPr/>
          <p:nvPr/>
        </p:nvSpPr>
        <p:spPr>
          <a:xfrm>
            <a:off x="-150" y="1422214"/>
            <a:ext cx="9144283" cy="43151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29" name="Google Shape;1329;p51"/>
          <p:cNvGrpSpPr/>
          <p:nvPr/>
        </p:nvGrpSpPr>
        <p:grpSpPr>
          <a:xfrm>
            <a:off x="1601843" y="878462"/>
            <a:ext cx="1373162" cy="1193820"/>
            <a:chOff x="1240825" y="240075"/>
            <a:chExt cx="5918800" cy="5145775"/>
          </a:xfrm>
        </p:grpSpPr>
        <p:sp>
          <p:nvSpPr>
            <p:cNvPr id="1330" name="Google Shape;1330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2" name="Google Shape;1332;p51"/>
          <p:cNvGrpSpPr/>
          <p:nvPr/>
        </p:nvGrpSpPr>
        <p:grpSpPr>
          <a:xfrm>
            <a:off x="1971679" y="1176504"/>
            <a:ext cx="336369" cy="597735"/>
            <a:chOff x="938363" y="2111352"/>
            <a:chExt cx="359830" cy="639357"/>
          </a:xfrm>
        </p:grpSpPr>
        <p:sp>
          <p:nvSpPr>
            <p:cNvPr id="1333" name="Google Shape;1333;p51"/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6222247" y="864946"/>
            <a:ext cx="1373162" cy="1193820"/>
            <a:chOff x="1240825" y="240075"/>
            <a:chExt cx="5918800" cy="5145775"/>
          </a:xfrm>
        </p:grpSpPr>
        <p:sp>
          <p:nvSpPr>
            <p:cNvPr id="1336" name="Google Shape;1336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>
            <a:off x="6478019" y="1120770"/>
            <a:ext cx="435645" cy="591896"/>
            <a:chOff x="2570551" y="2117230"/>
            <a:chExt cx="466030" cy="633111"/>
          </a:xfrm>
        </p:grpSpPr>
        <p:sp>
          <p:nvSpPr>
            <p:cNvPr id="1339" name="Google Shape;1339;p51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840624" y="2072282"/>
            <a:ext cx="2895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 err="1">
                <a:latin typeface="Times New Roman"/>
              </a:rPr>
              <a:t>Khi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bắt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đầu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nấu</a:t>
            </a:r>
            <a:r>
              <a:rPr lang="en-US" sz="1800" dirty="0">
                <a:latin typeface="Times New Roman"/>
              </a:rPr>
              <a:t>, </a:t>
            </a:r>
            <a:r>
              <a:rPr lang="en-US" sz="1800" dirty="0" err="1">
                <a:latin typeface="Times New Roman"/>
              </a:rPr>
              <a:t>bộ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phận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điều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khiển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cấp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điện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cho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bộ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phận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sinh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nhiệt</a:t>
            </a:r>
            <a:r>
              <a:rPr lang="en-US" sz="1800" dirty="0">
                <a:latin typeface="Times New Roman"/>
              </a:rPr>
              <a:t>, </a:t>
            </a:r>
            <a:r>
              <a:rPr lang="en-US" sz="1800" dirty="0" err="1">
                <a:latin typeface="Times New Roman"/>
              </a:rPr>
              <a:t>khi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nồi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làm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việc</a:t>
            </a:r>
            <a:r>
              <a:rPr lang="en-US" sz="1800" dirty="0">
                <a:latin typeface="Times New Roman"/>
              </a:rPr>
              <a:t> ở </a:t>
            </a:r>
            <a:r>
              <a:rPr lang="en-US" sz="1800" dirty="0" err="1">
                <a:latin typeface="Times New Roman"/>
              </a:rPr>
              <a:t>chế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độ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nấu</a:t>
            </a:r>
            <a:r>
              <a:rPr lang="en-US" sz="1800" dirty="0">
                <a:latin typeface="Times New Roman"/>
              </a:rPr>
              <a:t>.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5181600" y="2044662"/>
            <a:ext cx="3429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dirty="0" err="1" smtClean="0">
                <a:latin typeface="Times New Roman"/>
              </a:rPr>
              <a:t>Khi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cơm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cạn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nước</a:t>
            </a:r>
            <a:r>
              <a:rPr lang="en-US" sz="1800" dirty="0" smtClean="0">
                <a:latin typeface="Times New Roman"/>
              </a:rPr>
              <a:t>, </a:t>
            </a:r>
            <a:r>
              <a:rPr lang="en-US" sz="1800" dirty="0" err="1">
                <a:latin typeface="Times New Roman"/>
              </a:rPr>
              <a:t>bộ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phận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điều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khiển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làm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giảm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nhiệt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độ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của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bộ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phận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sinh</a:t>
            </a:r>
            <a:r>
              <a:rPr lang="en-US" sz="1800" dirty="0">
                <a:latin typeface="Times New Roman"/>
              </a:rPr>
              <a:t> </a:t>
            </a:r>
            <a:r>
              <a:rPr lang="en-US" sz="1800" dirty="0" err="1">
                <a:latin typeface="Times New Roman"/>
              </a:rPr>
              <a:t>nhiệt</a:t>
            </a:r>
            <a:r>
              <a:rPr lang="en-US" sz="1800" dirty="0">
                <a:latin typeface="Times New Roman"/>
              </a:rPr>
              <a:t>, </a:t>
            </a:r>
            <a:r>
              <a:rPr lang="en-US" sz="1800" dirty="0" err="1" smtClean="0">
                <a:latin typeface="Times New Roman"/>
              </a:rPr>
              <a:t>nồi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chuyển</a:t>
            </a:r>
            <a:r>
              <a:rPr lang="en-US" sz="1800" dirty="0" smtClean="0">
                <a:latin typeface="Times New Roman"/>
              </a:rPr>
              <a:t> sang </a:t>
            </a:r>
            <a:r>
              <a:rPr lang="en-US" sz="1800" dirty="0" err="1" smtClean="0">
                <a:latin typeface="Times New Roman"/>
              </a:rPr>
              <a:t>chế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độ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giữ</a:t>
            </a:r>
            <a:r>
              <a:rPr lang="en-US" sz="1800" dirty="0" smtClean="0">
                <a:latin typeface="Times New Roman"/>
              </a:rPr>
              <a:t> </a:t>
            </a:r>
            <a:r>
              <a:rPr lang="en-US" sz="1800" dirty="0" err="1" smtClean="0">
                <a:latin typeface="Times New Roman"/>
              </a:rPr>
              <a:t>ấm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8" y="3471696"/>
            <a:ext cx="2023630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60426"/>
            <a:ext cx="1952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2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6"/>
          <p:cNvSpPr txBox="1">
            <a:spLocks noGrp="1"/>
          </p:cNvSpPr>
          <p:nvPr>
            <p:ph type="title"/>
          </p:nvPr>
        </p:nvSpPr>
        <p:spPr>
          <a:xfrm>
            <a:off x="235950" y="2603147"/>
            <a:ext cx="4611745" cy="8667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dirty="0"/>
          </a:p>
        </p:txBody>
      </p:sp>
      <p:grpSp>
        <p:nvGrpSpPr>
          <p:cNvPr id="1435" name="Google Shape;1435;p56"/>
          <p:cNvGrpSpPr/>
          <p:nvPr/>
        </p:nvGrpSpPr>
        <p:grpSpPr>
          <a:xfrm>
            <a:off x="4861551" y="1501952"/>
            <a:ext cx="3113832" cy="1869729"/>
            <a:chOff x="4861551" y="1501952"/>
            <a:chExt cx="3113832" cy="1869729"/>
          </a:xfrm>
        </p:grpSpPr>
        <p:grpSp>
          <p:nvGrpSpPr>
            <p:cNvPr id="1436" name="Google Shape;1436;p56"/>
            <p:cNvGrpSpPr/>
            <p:nvPr/>
          </p:nvGrpSpPr>
          <p:grpSpPr>
            <a:xfrm rot="2700000">
              <a:off x="4977018" y="1836559"/>
              <a:ext cx="689888" cy="612352"/>
              <a:chOff x="2657924" y="1303015"/>
              <a:chExt cx="758316" cy="672984"/>
            </a:xfrm>
          </p:grpSpPr>
          <p:grpSp>
            <p:nvGrpSpPr>
              <p:cNvPr id="1437" name="Google Shape;1437;p56"/>
              <p:cNvGrpSpPr/>
              <p:nvPr/>
            </p:nvGrpSpPr>
            <p:grpSpPr>
              <a:xfrm rot="10800000">
                <a:off x="2657924" y="1303015"/>
                <a:ext cx="758316" cy="672984"/>
                <a:chOff x="6925226" y="3519590"/>
                <a:chExt cx="758316" cy="672984"/>
              </a:xfrm>
            </p:grpSpPr>
            <p:sp>
              <p:nvSpPr>
                <p:cNvPr id="1438" name="Google Shape;1438;p56"/>
                <p:cNvSpPr/>
                <p:nvPr/>
              </p:nvSpPr>
              <p:spPr>
                <a:xfrm>
                  <a:off x="6941621" y="3530588"/>
                  <a:ext cx="721016" cy="651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19" h="41763" extrusionOk="0">
                      <a:moveTo>
                        <a:pt x="25100" y="1"/>
                      </a:moveTo>
                      <a:cubicBezTo>
                        <a:pt x="21290" y="1"/>
                        <a:pt x="17411" y="918"/>
                        <a:pt x="13837" y="2174"/>
                      </a:cubicBezTo>
                      <a:cubicBezTo>
                        <a:pt x="10686" y="3297"/>
                        <a:pt x="7571" y="4782"/>
                        <a:pt x="5506" y="7100"/>
                      </a:cubicBezTo>
                      <a:cubicBezTo>
                        <a:pt x="3405" y="9418"/>
                        <a:pt x="2608" y="12280"/>
                        <a:pt x="2246" y="15141"/>
                      </a:cubicBezTo>
                      <a:cubicBezTo>
                        <a:pt x="1630" y="19922"/>
                        <a:pt x="2391" y="25102"/>
                        <a:pt x="5759" y="28869"/>
                      </a:cubicBezTo>
                      <a:cubicBezTo>
                        <a:pt x="4021" y="32781"/>
                        <a:pt x="1340" y="38540"/>
                        <a:pt x="0" y="41728"/>
                      </a:cubicBezTo>
                      <a:cubicBezTo>
                        <a:pt x="45" y="41751"/>
                        <a:pt x="105" y="41762"/>
                        <a:pt x="178" y="41762"/>
                      </a:cubicBezTo>
                      <a:cubicBezTo>
                        <a:pt x="1570" y="41762"/>
                        <a:pt x="7859" y="37623"/>
                        <a:pt x="11990" y="34628"/>
                      </a:cubicBezTo>
                      <a:cubicBezTo>
                        <a:pt x="13294" y="36584"/>
                        <a:pt x="15720" y="38142"/>
                        <a:pt x="18220" y="38939"/>
                      </a:cubicBezTo>
                      <a:cubicBezTo>
                        <a:pt x="20165" y="39570"/>
                        <a:pt x="22206" y="39866"/>
                        <a:pt x="24254" y="39866"/>
                      </a:cubicBezTo>
                      <a:cubicBezTo>
                        <a:pt x="30902" y="39866"/>
                        <a:pt x="37618" y="36749"/>
                        <a:pt x="41329" y="31875"/>
                      </a:cubicBezTo>
                      <a:cubicBezTo>
                        <a:pt x="46219" y="25500"/>
                        <a:pt x="46146" y="16880"/>
                        <a:pt x="42162" y="10034"/>
                      </a:cubicBezTo>
                      <a:cubicBezTo>
                        <a:pt x="39735" y="5905"/>
                        <a:pt x="35787" y="2246"/>
                        <a:pt x="30716" y="761"/>
                      </a:cubicBezTo>
                      <a:cubicBezTo>
                        <a:pt x="28893" y="230"/>
                        <a:pt x="27005" y="1"/>
                        <a:pt x="251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39" name="Google Shape;1439;p56"/>
                <p:cNvSpPr/>
                <p:nvPr/>
              </p:nvSpPr>
              <p:spPr>
                <a:xfrm>
                  <a:off x="6925226" y="3519590"/>
                  <a:ext cx="758316" cy="6729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10" h="43140" extrusionOk="0">
                      <a:moveTo>
                        <a:pt x="25898" y="1339"/>
                      </a:moveTo>
                      <a:cubicBezTo>
                        <a:pt x="27617" y="1339"/>
                        <a:pt x="29330" y="1531"/>
                        <a:pt x="31006" y="1973"/>
                      </a:cubicBezTo>
                      <a:cubicBezTo>
                        <a:pt x="35932" y="3277"/>
                        <a:pt x="39844" y="6755"/>
                        <a:pt x="42416" y="11029"/>
                      </a:cubicBezTo>
                      <a:cubicBezTo>
                        <a:pt x="42416" y="11029"/>
                        <a:pt x="42416" y="11029"/>
                        <a:pt x="42416" y="11029"/>
                      </a:cubicBezTo>
                      <a:lnTo>
                        <a:pt x="42416" y="11029"/>
                      </a:lnTo>
                      <a:cubicBezTo>
                        <a:pt x="42419" y="11035"/>
                        <a:pt x="42423" y="11041"/>
                        <a:pt x="42426" y="11047"/>
                      </a:cubicBezTo>
                      <a:lnTo>
                        <a:pt x="42426" y="11047"/>
                      </a:lnTo>
                      <a:cubicBezTo>
                        <a:pt x="47051" y="19303"/>
                        <a:pt x="45887" y="30049"/>
                        <a:pt x="37852" y="35768"/>
                      </a:cubicBezTo>
                      <a:cubicBezTo>
                        <a:pt x="34435" y="38217"/>
                        <a:pt x="29375" y="39940"/>
                        <a:pt x="24552" y="39940"/>
                      </a:cubicBezTo>
                      <a:cubicBezTo>
                        <a:pt x="20173" y="39940"/>
                        <a:pt x="15988" y="38520"/>
                        <a:pt x="13403" y="34935"/>
                      </a:cubicBezTo>
                      <a:cubicBezTo>
                        <a:pt x="13286" y="34724"/>
                        <a:pt x="13078" y="34604"/>
                        <a:pt x="12858" y="34604"/>
                      </a:cubicBezTo>
                      <a:cubicBezTo>
                        <a:pt x="12737" y="34604"/>
                        <a:pt x="12613" y="34640"/>
                        <a:pt x="12497" y="34717"/>
                      </a:cubicBezTo>
                      <a:cubicBezTo>
                        <a:pt x="10360" y="36239"/>
                        <a:pt x="8187" y="37724"/>
                        <a:pt x="5977" y="39136"/>
                      </a:cubicBezTo>
                      <a:cubicBezTo>
                        <a:pt x="5252" y="39572"/>
                        <a:pt x="3246" y="41171"/>
                        <a:pt x="1882" y="41639"/>
                      </a:cubicBezTo>
                      <a:lnTo>
                        <a:pt x="1882" y="41639"/>
                      </a:lnTo>
                      <a:cubicBezTo>
                        <a:pt x="3600" y="37701"/>
                        <a:pt x="5447" y="33816"/>
                        <a:pt x="7173" y="29900"/>
                      </a:cubicBezTo>
                      <a:cubicBezTo>
                        <a:pt x="7318" y="29610"/>
                        <a:pt x="7281" y="29284"/>
                        <a:pt x="7064" y="29067"/>
                      </a:cubicBezTo>
                      <a:cubicBezTo>
                        <a:pt x="3695" y="25010"/>
                        <a:pt x="3007" y="19577"/>
                        <a:pt x="3985" y="14542"/>
                      </a:cubicBezTo>
                      <a:cubicBezTo>
                        <a:pt x="5181" y="8385"/>
                        <a:pt x="9600" y="5306"/>
                        <a:pt x="15250" y="3350"/>
                      </a:cubicBezTo>
                      <a:cubicBezTo>
                        <a:pt x="18618" y="2195"/>
                        <a:pt x="22269" y="1339"/>
                        <a:pt x="25898" y="1339"/>
                      </a:cubicBezTo>
                      <a:close/>
                      <a:moveTo>
                        <a:pt x="25815" y="0"/>
                      </a:moveTo>
                      <a:cubicBezTo>
                        <a:pt x="21320" y="0"/>
                        <a:pt x="16782" y="1232"/>
                        <a:pt x="12678" y="2879"/>
                      </a:cubicBezTo>
                      <a:cubicBezTo>
                        <a:pt x="7136" y="5161"/>
                        <a:pt x="3514" y="8892"/>
                        <a:pt x="2536" y="14904"/>
                      </a:cubicBezTo>
                      <a:cubicBezTo>
                        <a:pt x="1658" y="20142"/>
                        <a:pt x="2485" y="25449"/>
                        <a:pt x="5779" y="29664"/>
                      </a:cubicBezTo>
                      <a:lnTo>
                        <a:pt x="5779" y="29664"/>
                      </a:lnTo>
                      <a:cubicBezTo>
                        <a:pt x="3952" y="33819"/>
                        <a:pt x="2001" y="37911"/>
                        <a:pt x="218" y="42070"/>
                      </a:cubicBezTo>
                      <a:cubicBezTo>
                        <a:pt x="1" y="42469"/>
                        <a:pt x="218" y="42940"/>
                        <a:pt x="617" y="43085"/>
                      </a:cubicBezTo>
                      <a:cubicBezTo>
                        <a:pt x="760" y="43122"/>
                        <a:pt x="910" y="43140"/>
                        <a:pt x="1066" y="43140"/>
                      </a:cubicBezTo>
                      <a:cubicBezTo>
                        <a:pt x="2405" y="43140"/>
                        <a:pt x="4135" y="41858"/>
                        <a:pt x="5108" y="41274"/>
                      </a:cubicBezTo>
                      <a:cubicBezTo>
                        <a:pt x="7700" y="39705"/>
                        <a:pt x="10228" y="37975"/>
                        <a:pt x="12692" y="36206"/>
                      </a:cubicBezTo>
                      <a:lnTo>
                        <a:pt x="12692" y="36206"/>
                      </a:lnTo>
                      <a:cubicBezTo>
                        <a:pt x="15618" y="39795"/>
                        <a:pt x="20059" y="41261"/>
                        <a:pt x="24669" y="41261"/>
                      </a:cubicBezTo>
                      <a:cubicBezTo>
                        <a:pt x="29668" y="41261"/>
                        <a:pt x="34864" y="39537"/>
                        <a:pt x="38540" y="36927"/>
                      </a:cubicBezTo>
                      <a:cubicBezTo>
                        <a:pt x="47197" y="30806"/>
                        <a:pt x="48610" y="19287"/>
                        <a:pt x="43575" y="10341"/>
                      </a:cubicBezTo>
                      <a:cubicBezTo>
                        <a:pt x="43539" y="10271"/>
                        <a:pt x="43496" y="10214"/>
                        <a:pt x="43448" y="10168"/>
                      </a:cubicBezTo>
                      <a:lnTo>
                        <a:pt x="43448" y="10168"/>
                      </a:lnTo>
                      <a:cubicBezTo>
                        <a:pt x="40620" y="5557"/>
                        <a:pt x="36287" y="1882"/>
                        <a:pt x="30970" y="597"/>
                      </a:cubicBezTo>
                      <a:cubicBezTo>
                        <a:pt x="29276" y="184"/>
                        <a:pt x="27549" y="0"/>
                        <a:pt x="258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0" name="Google Shape;1440;p56"/>
                <p:cNvSpPr/>
                <p:nvPr/>
              </p:nvSpPr>
              <p:spPr>
                <a:xfrm>
                  <a:off x="7080961" y="3618634"/>
                  <a:ext cx="95144" cy="87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9" h="5613" extrusionOk="0">
                      <a:moveTo>
                        <a:pt x="5361" y="1"/>
                      </a:moveTo>
                      <a:cubicBezTo>
                        <a:pt x="5331" y="1"/>
                        <a:pt x="5299" y="3"/>
                        <a:pt x="5267" y="7"/>
                      </a:cubicBezTo>
                      <a:cubicBezTo>
                        <a:pt x="2695" y="297"/>
                        <a:pt x="595" y="2217"/>
                        <a:pt x="87" y="4752"/>
                      </a:cubicBezTo>
                      <a:cubicBezTo>
                        <a:pt x="0" y="5274"/>
                        <a:pt x="435" y="5613"/>
                        <a:pt x="828" y="5613"/>
                      </a:cubicBezTo>
                      <a:cubicBezTo>
                        <a:pt x="1090" y="5613"/>
                        <a:pt x="1333" y="5462"/>
                        <a:pt x="1391" y="5114"/>
                      </a:cubicBezTo>
                      <a:cubicBezTo>
                        <a:pt x="1754" y="3158"/>
                        <a:pt x="3311" y="1673"/>
                        <a:pt x="5267" y="1347"/>
                      </a:cubicBezTo>
                      <a:cubicBezTo>
                        <a:pt x="6068" y="1243"/>
                        <a:pt x="6099" y="1"/>
                        <a:pt x="53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1" name="Google Shape;1441;p56"/>
                <p:cNvSpPr/>
                <p:nvPr/>
              </p:nvSpPr>
              <p:spPr>
                <a:xfrm>
                  <a:off x="7118260" y="3663936"/>
                  <a:ext cx="52790" cy="49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" h="3144" extrusionOk="0">
                      <a:moveTo>
                        <a:pt x="2695" y="1"/>
                      </a:moveTo>
                      <a:cubicBezTo>
                        <a:pt x="1427" y="110"/>
                        <a:pt x="377" y="1051"/>
                        <a:pt x="87" y="2283"/>
                      </a:cubicBezTo>
                      <a:cubicBezTo>
                        <a:pt x="0" y="2804"/>
                        <a:pt x="435" y="3144"/>
                        <a:pt x="828" y="3144"/>
                      </a:cubicBezTo>
                      <a:cubicBezTo>
                        <a:pt x="1090" y="3144"/>
                        <a:pt x="1333" y="2993"/>
                        <a:pt x="1391" y="2645"/>
                      </a:cubicBezTo>
                      <a:cubicBezTo>
                        <a:pt x="1536" y="1993"/>
                        <a:pt x="2043" y="1486"/>
                        <a:pt x="2695" y="1377"/>
                      </a:cubicBezTo>
                      <a:cubicBezTo>
                        <a:pt x="3093" y="1341"/>
                        <a:pt x="3383" y="1051"/>
                        <a:pt x="3383" y="689"/>
                      </a:cubicBezTo>
                      <a:cubicBezTo>
                        <a:pt x="3383" y="327"/>
                        <a:pt x="3093" y="1"/>
                        <a:pt x="2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2" name="Google Shape;1442;p56"/>
                <p:cNvSpPr/>
                <p:nvPr/>
              </p:nvSpPr>
              <p:spPr>
                <a:xfrm>
                  <a:off x="7442834" y="3953379"/>
                  <a:ext cx="115268" cy="11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9" h="7306" extrusionOk="0">
                      <a:moveTo>
                        <a:pt x="6589" y="1"/>
                      </a:moveTo>
                      <a:cubicBezTo>
                        <a:pt x="6322" y="1"/>
                        <a:pt x="6056" y="152"/>
                        <a:pt x="5940" y="499"/>
                      </a:cubicBezTo>
                      <a:cubicBezTo>
                        <a:pt x="5288" y="3071"/>
                        <a:pt x="3332" y="5172"/>
                        <a:pt x="760" y="5969"/>
                      </a:cubicBezTo>
                      <a:cubicBezTo>
                        <a:pt x="0" y="6200"/>
                        <a:pt x="235" y="7305"/>
                        <a:pt x="914" y="7305"/>
                      </a:cubicBezTo>
                      <a:cubicBezTo>
                        <a:pt x="980" y="7305"/>
                        <a:pt x="1049" y="7295"/>
                        <a:pt x="1122" y="7273"/>
                      </a:cubicBezTo>
                      <a:cubicBezTo>
                        <a:pt x="4129" y="6331"/>
                        <a:pt x="6483" y="3904"/>
                        <a:pt x="7280" y="862"/>
                      </a:cubicBezTo>
                      <a:cubicBezTo>
                        <a:pt x="7389" y="340"/>
                        <a:pt x="6989" y="1"/>
                        <a:pt x="65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3" name="Google Shape;1443;p56"/>
                <p:cNvSpPr/>
                <p:nvPr/>
              </p:nvSpPr>
              <p:spPr>
                <a:xfrm>
                  <a:off x="7457482" y="3949089"/>
                  <a:ext cx="54007" cy="61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2" h="3970" extrusionOk="0">
                      <a:moveTo>
                        <a:pt x="2793" y="0"/>
                      </a:moveTo>
                      <a:cubicBezTo>
                        <a:pt x="2446" y="0"/>
                        <a:pt x="2085" y="227"/>
                        <a:pt x="2067" y="666"/>
                      </a:cubicBezTo>
                      <a:cubicBezTo>
                        <a:pt x="1995" y="1535"/>
                        <a:pt x="1487" y="2332"/>
                        <a:pt x="654" y="2730"/>
                      </a:cubicBezTo>
                      <a:cubicBezTo>
                        <a:pt x="0" y="3042"/>
                        <a:pt x="418" y="3970"/>
                        <a:pt x="1031" y="3970"/>
                      </a:cubicBezTo>
                      <a:cubicBezTo>
                        <a:pt x="1131" y="3970"/>
                        <a:pt x="1236" y="3945"/>
                        <a:pt x="1343" y="3889"/>
                      </a:cubicBezTo>
                      <a:cubicBezTo>
                        <a:pt x="2574" y="3237"/>
                        <a:pt x="3371" y="2006"/>
                        <a:pt x="3443" y="666"/>
                      </a:cubicBezTo>
                      <a:cubicBezTo>
                        <a:pt x="3461" y="218"/>
                        <a:pt x="3133" y="0"/>
                        <a:pt x="27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444" name="Google Shape;1444;p56"/>
              <p:cNvSpPr txBox="1"/>
              <p:nvPr/>
            </p:nvSpPr>
            <p:spPr>
              <a:xfrm rot="-2698490">
                <a:off x="2798421" y="1539253"/>
                <a:ext cx="483025" cy="260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b="1">
                    <a:solidFill>
                      <a:srgbClr val="213054"/>
                    </a:solidFill>
                    <a:latin typeface="Kalam"/>
                    <a:ea typeface="Kalam"/>
                    <a:cs typeface="Kalam"/>
                    <a:sym typeface="Kalam"/>
                  </a:rPr>
                  <a:t>Hi!</a:t>
                </a:r>
                <a:endParaRPr b="1">
                  <a:solidFill>
                    <a:srgbClr val="213054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grpSp>
          <p:nvGrpSpPr>
            <p:cNvPr id="1445" name="Google Shape;1445;p56"/>
            <p:cNvGrpSpPr/>
            <p:nvPr/>
          </p:nvGrpSpPr>
          <p:grpSpPr>
            <a:xfrm>
              <a:off x="7032918" y="2573938"/>
              <a:ext cx="320318" cy="797743"/>
              <a:chOff x="5851630" y="1701918"/>
              <a:chExt cx="1333548" cy="3321162"/>
            </a:xfrm>
          </p:grpSpPr>
          <p:sp>
            <p:nvSpPr>
              <p:cNvPr id="1446" name="Google Shape;1446;p56"/>
              <p:cNvSpPr/>
              <p:nvPr/>
            </p:nvSpPr>
            <p:spPr>
              <a:xfrm>
                <a:off x="6238009" y="1777170"/>
                <a:ext cx="236041" cy="134018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645" extrusionOk="0">
                    <a:moveTo>
                      <a:pt x="284" y="0"/>
                    </a:moveTo>
                    <a:cubicBezTo>
                      <a:pt x="87" y="0"/>
                      <a:pt x="0" y="181"/>
                      <a:pt x="145" y="362"/>
                    </a:cubicBezTo>
                    <a:cubicBezTo>
                      <a:pt x="224" y="481"/>
                      <a:pt x="343" y="600"/>
                      <a:pt x="502" y="639"/>
                    </a:cubicBezTo>
                    <a:cubicBezTo>
                      <a:pt x="525" y="643"/>
                      <a:pt x="548" y="644"/>
                      <a:pt x="571" y="644"/>
                    </a:cubicBezTo>
                    <a:cubicBezTo>
                      <a:pt x="812" y="644"/>
                      <a:pt x="990" y="454"/>
                      <a:pt x="1135" y="164"/>
                    </a:cubicBezTo>
                    <a:cubicBezTo>
                      <a:pt x="858" y="85"/>
                      <a:pt x="581" y="45"/>
                      <a:pt x="343" y="6"/>
                    </a:cubicBezTo>
                    <a:cubicBezTo>
                      <a:pt x="322" y="2"/>
                      <a:pt x="303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1447" name="Google Shape;1447;p56"/>
              <p:cNvGrpSpPr/>
              <p:nvPr/>
            </p:nvGrpSpPr>
            <p:grpSpPr>
              <a:xfrm>
                <a:off x="5851630" y="1701918"/>
                <a:ext cx="1333548" cy="3321162"/>
                <a:chOff x="4865992" y="1741093"/>
                <a:chExt cx="1333548" cy="3321162"/>
              </a:xfrm>
            </p:grpSpPr>
            <p:sp>
              <p:nvSpPr>
                <p:cNvPr id="1448" name="Google Shape;1448;p56"/>
                <p:cNvSpPr/>
                <p:nvPr/>
              </p:nvSpPr>
              <p:spPr>
                <a:xfrm>
                  <a:off x="5672610" y="2020560"/>
                  <a:ext cx="131942" cy="123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595" extrusionOk="0">
                      <a:moveTo>
                        <a:pt x="317" y="0"/>
                      </a:moveTo>
                      <a:cubicBezTo>
                        <a:pt x="238" y="0"/>
                        <a:pt x="159" y="198"/>
                        <a:pt x="0" y="317"/>
                      </a:cubicBezTo>
                      <a:cubicBezTo>
                        <a:pt x="159" y="436"/>
                        <a:pt x="278" y="594"/>
                        <a:pt x="317" y="594"/>
                      </a:cubicBezTo>
                      <a:cubicBezTo>
                        <a:pt x="436" y="476"/>
                        <a:pt x="555" y="396"/>
                        <a:pt x="634" y="278"/>
                      </a:cubicBezTo>
                      <a:cubicBezTo>
                        <a:pt x="555" y="198"/>
                        <a:pt x="436" y="4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49" name="Google Shape;1449;p56"/>
                <p:cNvSpPr/>
                <p:nvPr/>
              </p:nvSpPr>
              <p:spPr>
                <a:xfrm>
                  <a:off x="5096425" y="2157072"/>
                  <a:ext cx="345958" cy="283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" h="1364" extrusionOk="0">
                      <a:moveTo>
                        <a:pt x="970" y="0"/>
                      </a:moveTo>
                      <a:cubicBezTo>
                        <a:pt x="867" y="0"/>
                        <a:pt x="764" y="31"/>
                        <a:pt x="674" y="96"/>
                      </a:cubicBezTo>
                      <a:cubicBezTo>
                        <a:pt x="436" y="254"/>
                        <a:pt x="238" y="413"/>
                        <a:pt x="80" y="650"/>
                      </a:cubicBezTo>
                      <a:cubicBezTo>
                        <a:pt x="1" y="690"/>
                        <a:pt x="1" y="769"/>
                        <a:pt x="1" y="849"/>
                      </a:cubicBezTo>
                      <a:cubicBezTo>
                        <a:pt x="40" y="1165"/>
                        <a:pt x="238" y="1324"/>
                        <a:pt x="634" y="1364"/>
                      </a:cubicBezTo>
                      <a:cubicBezTo>
                        <a:pt x="832" y="1324"/>
                        <a:pt x="991" y="1284"/>
                        <a:pt x="1189" y="1205"/>
                      </a:cubicBezTo>
                      <a:cubicBezTo>
                        <a:pt x="1506" y="1086"/>
                        <a:pt x="1664" y="690"/>
                        <a:pt x="1506" y="373"/>
                      </a:cubicBezTo>
                      <a:cubicBezTo>
                        <a:pt x="1399" y="133"/>
                        <a:pt x="1184" y="0"/>
                        <a:pt x="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0" name="Google Shape;1450;p56"/>
                <p:cNvSpPr/>
                <p:nvPr/>
              </p:nvSpPr>
              <p:spPr>
                <a:xfrm>
                  <a:off x="5170604" y="3070897"/>
                  <a:ext cx="938346" cy="1906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" h="9174" extrusionOk="0">
                      <a:moveTo>
                        <a:pt x="731" y="0"/>
                      </a:moveTo>
                      <a:cubicBezTo>
                        <a:pt x="606" y="0"/>
                        <a:pt x="481" y="20"/>
                        <a:pt x="357" y="55"/>
                      </a:cubicBezTo>
                      <a:cubicBezTo>
                        <a:pt x="40" y="135"/>
                        <a:pt x="0" y="174"/>
                        <a:pt x="198" y="491"/>
                      </a:cubicBezTo>
                      <a:cubicBezTo>
                        <a:pt x="317" y="451"/>
                        <a:pt x="475" y="412"/>
                        <a:pt x="594" y="372"/>
                      </a:cubicBezTo>
                      <a:cubicBezTo>
                        <a:pt x="753" y="333"/>
                        <a:pt x="911" y="293"/>
                        <a:pt x="1109" y="293"/>
                      </a:cubicBezTo>
                      <a:cubicBezTo>
                        <a:pt x="951" y="729"/>
                        <a:pt x="555" y="808"/>
                        <a:pt x="277" y="927"/>
                      </a:cubicBezTo>
                      <a:cubicBezTo>
                        <a:pt x="357" y="1362"/>
                        <a:pt x="436" y="1798"/>
                        <a:pt x="515" y="2234"/>
                      </a:cubicBezTo>
                      <a:cubicBezTo>
                        <a:pt x="792" y="2115"/>
                        <a:pt x="1070" y="1996"/>
                        <a:pt x="1307" y="1957"/>
                      </a:cubicBezTo>
                      <a:cubicBezTo>
                        <a:pt x="1401" y="1933"/>
                        <a:pt x="1522" y="1868"/>
                        <a:pt x="1622" y="1868"/>
                      </a:cubicBezTo>
                      <a:cubicBezTo>
                        <a:pt x="1691" y="1868"/>
                        <a:pt x="1750" y="1899"/>
                        <a:pt x="1783" y="1996"/>
                      </a:cubicBezTo>
                      <a:cubicBezTo>
                        <a:pt x="1822" y="2076"/>
                        <a:pt x="1585" y="2274"/>
                        <a:pt x="1426" y="2353"/>
                      </a:cubicBezTo>
                      <a:cubicBezTo>
                        <a:pt x="1149" y="2472"/>
                        <a:pt x="872" y="2590"/>
                        <a:pt x="594" y="2670"/>
                      </a:cubicBezTo>
                      <a:cubicBezTo>
                        <a:pt x="634" y="3066"/>
                        <a:pt x="713" y="3502"/>
                        <a:pt x="792" y="3937"/>
                      </a:cubicBezTo>
                      <a:cubicBezTo>
                        <a:pt x="1273" y="3841"/>
                        <a:pt x="1702" y="3667"/>
                        <a:pt x="2163" y="3667"/>
                      </a:cubicBezTo>
                      <a:cubicBezTo>
                        <a:pt x="2272" y="3667"/>
                        <a:pt x="2382" y="3677"/>
                        <a:pt x="2496" y="3700"/>
                      </a:cubicBezTo>
                      <a:cubicBezTo>
                        <a:pt x="2100" y="4294"/>
                        <a:pt x="1387" y="4096"/>
                        <a:pt x="832" y="4413"/>
                      </a:cubicBezTo>
                      <a:cubicBezTo>
                        <a:pt x="911" y="4928"/>
                        <a:pt x="990" y="5482"/>
                        <a:pt x="1030" y="5997"/>
                      </a:cubicBezTo>
                      <a:cubicBezTo>
                        <a:pt x="1284" y="5882"/>
                        <a:pt x="1565" y="5820"/>
                        <a:pt x="1849" y="5820"/>
                      </a:cubicBezTo>
                      <a:cubicBezTo>
                        <a:pt x="2052" y="5820"/>
                        <a:pt x="2258" y="5852"/>
                        <a:pt x="2456" y="5918"/>
                      </a:cubicBezTo>
                      <a:cubicBezTo>
                        <a:pt x="2100" y="6167"/>
                        <a:pt x="1681" y="6320"/>
                        <a:pt x="1226" y="6320"/>
                      </a:cubicBezTo>
                      <a:cubicBezTo>
                        <a:pt x="1174" y="6320"/>
                        <a:pt x="1122" y="6318"/>
                        <a:pt x="1070" y="6314"/>
                      </a:cubicBezTo>
                      <a:lnTo>
                        <a:pt x="1070" y="6314"/>
                      </a:lnTo>
                      <a:cubicBezTo>
                        <a:pt x="1149" y="6671"/>
                        <a:pt x="1268" y="7067"/>
                        <a:pt x="1347" y="7423"/>
                      </a:cubicBezTo>
                      <a:cubicBezTo>
                        <a:pt x="1703" y="7265"/>
                        <a:pt x="1981" y="7186"/>
                        <a:pt x="2258" y="7067"/>
                      </a:cubicBezTo>
                      <a:cubicBezTo>
                        <a:pt x="2352" y="7043"/>
                        <a:pt x="2487" y="6978"/>
                        <a:pt x="2590" y="6978"/>
                      </a:cubicBezTo>
                      <a:cubicBezTo>
                        <a:pt x="2661" y="6978"/>
                        <a:pt x="2717" y="7009"/>
                        <a:pt x="2733" y="7106"/>
                      </a:cubicBezTo>
                      <a:cubicBezTo>
                        <a:pt x="2813" y="7344"/>
                        <a:pt x="2535" y="7423"/>
                        <a:pt x="2377" y="7463"/>
                      </a:cubicBezTo>
                      <a:cubicBezTo>
                        <a:pt x="2100" y="7582"/>
                        <a:pt x="1822" y="7700"/>
                        <a:pt x="1505" y="7780"/>
                      </a:cubicBezTo>
                      <a:cubicBezTo>
                        <a:pt x="1624" y="8057"/>
                        <a:pt x="1703" y="8295"/>
                        <a:pt x="1822" y="8493"/>
                      </a:cubicBezTo>
                      <a:cubicBezTo>
                        <a:pt x="2005" y="8859"/>
                        <a:pt x="2552" y="9174"/>
                        <a:pt x="3050" y="9174"/>
                      </a:cubicBezTo>
                      <a:cubicBezTo>
                        <a:pt x="3306" y="9174"/>
                        <a:pt x="3549" y="9091"/>
                        <a:pt x="3724" y="8889"/>
                      </a:cubicBezTo>
                      <a:cubicBezTo>
                        <a:pt x="3803" y="8849"/>
                        <a:pt x="3882" y="8770"/>
                        <a:pt x="4001" y="8730"/>
                      </a:cubicBezTo>
                      <a:cubicBezTo>
                        <a:pt x="4199" y="8651"/>
                        <a:pt x="4357" y="8453"/>
                        <a:pt x="4397" y="8255"/>
                      </a:cubicBezTo>
                      <a:cubicBezTo>
                        <a:pt x="4516" y="7700"/>
                        <a:pt x="4516" y="7146"/>
                        <a:pt x="4476" y="6591"/>
                      </a:cubicBezTo>
                      <a:cubicBezTo>
                        <a:pt x="4397" y="4730"/>
                        <a:pt x="3842" y="2947"/>
                        <a:pt x="3486" y="1125"/>
                      </a:cubicBezTo>
                      <a:cubicBezTo>
                        <a:pt x="2416" y="1125"/>
                        <a:pt x="2179" y="1046"/>
                        <a:pt x="1585" y="372"/>
                      </a:cubicBezTo>
                      <a:cubicBezTo>
                        <a:pt x="1466" y="253"/>
                        <a:pt x="1347" y="135"/>
                        <a:pt x="1188" y="95"/>
                      </a:cubicBezTo>
                      <a:cubicBezTo>
                        <a:pt x="1036" y="29"/>
                        <a:pt x="883" y="0"/>
                        <a:pt x="7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1" name="Google Shape;1451;p56"/>
                <p:cNvSpPr/>
                <p:nvPr/>
              </p:nvSpPr>
              <p:spPr>
                <a:xfrm>
                  <a:off x="4865992" y="2508016"/>
                  <a:ext cx="1333548" cy="2554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12293" extrusionOk="0">
                      <a:moveTo>
                        <a:pt x="4888" y="413"/>
                      </a:moveTo>
                      <a:cubicBezTo>
                        <a:pt x="5078" y="413"/>
                        <a:pt x="5276" y="465"/>
                        <a:pt x="5427" y="586"/>
                      </a:cubicBezTo>
                      <a:cubicBezTo>
                        <a:pt x="5229" y="863"/>
                        <a:pt x="4952" y="1101"/>
                        <a:pt x="4635" y="1140"/>
                      </a:cubicBezTo>
                      <a:cubicBezTo>
                        <a:pt x="4516" y="1140"/>
                        <a:pt x="4437" y="1180"/>
                        <a:pt x="4358" y="1259"/>
                      </a:cubicBezTo>
                      <a:cubicBezTo>
                        <a:pt x="4318" y="1299"/>
                        <a:pt x="4318" y="1378"/>
                        <a:pt x="4318" y="1457"/>
                      </a:cubicBezTo>
                      <a:cubicBezTo>
                        <a:pt x="4556" y="1576"/>
                        <a:pt x="4556" y="1814"/>
                        <a:pt x="4595" y="2012"/>
                      </a:cubicBezTo>
                      <a:cubicBezTo>
                        <a:pt x="4714" y="2447"/>
                        <a:pt x="4794" y="2923"/>
                        <a:pt x="4873" y="3358"/>
                      </a:cubicBezTo>
                      <a:cubicBezTo>
                        <a:pt x="4743" y="3417"/>
                        <a:pt x="4607" y="3445"/>
                        <a:pt x="4469" y="3445"/>
                      </a:cubicBezTo>
                      <a:cubicBezTo>
                        <a:pt x="4145" y="3445"/>
                        <a:pt x="3816" y="3292"/>
                        <a:pt x="3566" y="3042"/>
                      </a:cubicBezTo>
                      <a:cubicBezTo>
                        <a:pt x="3254" y="2601"/>
                        <a:pt x="2756" y="2364"/>
                        <a:pt x="2238" y="2364"/>
                      </a:cubicBezTo>
                      <a:cubicBezTo>
                        <a:pt x="1965" y="2364"/>
                        <a:pt x="1686" y="2429"/>
                        <a:pt x="1426" y="2566"/>
                      </a:cubicBezTo>
                      <a:cubicBezTo>
                        <a:pt x="1506" y="2051"/>
                        <a:pt x="1189" y="1972"/>
                        <a:pt x="872" y="1853"/>
                      </a:cubicBezTo>
                      <a:cubicBezTo>
                        <a:pt x="753" y="1774"/>
                        <a:pt x="555" y="1695"/>
                        <a:pt x="555" y="1616"/>
                      </a:cubicBezTo>
                      <a:cubicBezTo>
                        <a:pt x="515" y="1497"/>
                        <a:pt x="753" y="1101"/>
                        <a:pt x="991" y="1061"/>
                      </a:cubicBezTo>
                      <a:lnTo>
                        <a:pt x="991" y="1101"/>
                      </a:lnTo>
                      <a:cubicBezTo>
                        <a:pt x="1347" y="1021"/>
                        <a:pt x="1664" y="1021"/>
                        <a:pt x="1981" y="942"/>
                      </a:cubicBezTo>
                      <a:cubicBezTo>
                        <a:pt x="2892" y="784"/>
                        <a:pt x="3803" y="625"/>
                        <a:pt x="4714" y="427"/>
                      </a:cubicBezTo>
                      <a:cubicBezTo>
                        <a:pt x="4770" y="418"/>
                        <a:pt x="4829" y="413"/>
                        <a:pt x="4888" y="413"/>
                      </a:cubicBezTo>
                      <a:close/>
                      <a:moveTo>
                        <a:pt x="2218" y="2689"/>
                      </a:moveTo>
                      <a:cubicBezTo>
                        <a:pt x="2370" y="2689"/>
                        <a:pt x="2524" y="2721"/>
                        <a:pt x="2654" y="2764"/>
                      </a:cubicBezTo>
                      <a:cubicBezTo>
                        <a:pt x="2813" y="2844"/>
                        <a:pt x="2971" y="2962"/>
                        <a:pt x="3051" y="3081"/>
                      </a:cubicBezTo>
                      <a:cubicBezTo>
                        <a:pt x="3645" y="3755"/>
                        <a:pt x="3882" y="3834"/>
                        <a:pt x="4952" y="3834"/>
                      </a:cubicBezTo>
                      <a:cubicBezTo>
                        <a:pt x="5308" y="5656"/>
                        <a:pt x="5863" y="7439"/>
                        <a:pt x="5942" y="9300"/>
                      </a:cubicBezTo>
                      <a:cubicBezTo>
                        <a:pt x="6021" y="9855"/>
                        <a:pt x="5982" y="10409"/>
                        <a:pt x="5863" y="10964"/>
                      </a:cubicBezTo>
                      <a:cubicBezTo>
                        <a:pt x="5823" y="11162"/>
                        <a:pt x="5665" y="11360"/>
                        <a:pt x="5467" y="11439"/>
                      </a:cubicBezTo>
                      <a:cubicBezTo>
                        <a:pt x="5388" y="11479"/>
                        <a:pt x="5269" y="11519"/>
                        <a:pt x="5229" y="11598"/>
                      </a:cubicBezTo>
                      <a:cubicBezTo>
                        <a:pt x="5054" y="11800"/>
                        <a:pt x="4811" y="11883"/>
                        <a:pt x="4554" y="11883"/>
                      </a:cubicBezTo>
                      <a:cubicBezTo>
                        <a:pt x="4053" y="11883"/>
                        <a:pt x="3498" y="11568"/>
                        <a:pt x="3288" y="11202"/>
                      </a:cubicBezTo>
                      <a:cubicBezTo>
                        <a:pt x="3169" y="11004"/>
                        <a:pt x="3090" y="10766"/>
                        <a:pt x="2971" y="10489"/>
                      </a:cubicBezTo>
                      <a:cubicBezTo>
                        <a:pt x="3288" y="10370"/>
                        <a:pt x="3566" y="10291"/>
                        <a:pt x="3843" y="10172"/>
                      </a:cubicBezTo>
                      <a:cubicBezTo>
                        <a:pt x="4041" y="10132"/>
                        <a:pt x="4318" y="10053"/>
                        <a:pt x="4239" y="9815"/>
                      </a:cubicBezTo>
                      <a:cubicBezTo>
                        <a:pt x="4205" y="9731"/>
                        <a:pt x="4136" y="9704"/>
                        <a:pt x="4054" y="9704"/>
                      </a:cubicBezTo>
                      <a:cubicBezTo>
                        <a:pt x="3945" y="9704"/>
                        <a:pt x="3815" y="9753"/>
                        <a:pt x="3724" y="9776"/>
                      </a:cubicBezTo>
                      <a:cubicBezTo>
                        <a:pt x="3447" y="9855"/>
                        <a:pt x="3169" y="9974"/>
                        <a:pt x="2853" y="10093"/>
                      </a:cubicBezTo>
                      <a:cubicBezTo>
                        <a:pt x="2734" y="9736"/>
                        <a:pt x="2654" y="9380"/>
                        <a:pt x="2536" y="9023"/>
                      </a:cubicBezTo>
                      <a:lnTo>
                        <a:pt x="2536" y="9023"/>
                      </a:lnTo>
                      <a:cubicBezTo>
                        <a:pt x="2588" y="9027"/>
                        <a:pt x="2641" y="9029"/>
                        <a:pt x="2693" y="9029"/>
                      </a:cubicBezTo>
                      <a:cubicBezTo>
                        <a:pt x="3154" y="9029"/>
                        <a:pt x="3606" y="8876"/>
                        <a:pt x="3962" y="8627"/>
                      </a:cubicBezTo>
                      <a:cubicBezTo>
                        <a:pt x="3748" y="8556"/>
                        <a:pt x="3526" y="8516"/>
                        <a:pt x="3304" y="8516"/>
                      </a:cubicBezTo>
                      <a:cubicBezTo>
                        <a:pt x="3031" y="8516"/>
                        <a:pt x="2758" y="8575"/>
                        <a:pt x="2496" y="8706"/>
                      </a:cubicBezTo>
                      <a:cubicBezTo>
                        <a:pt x="2456" y="8191"/>
                        <a:pt x="2377" y="7637"/>
                        <a:pt x="2338" y="7122"/>
                      </a:cubicBezTo>
                      <a:cubicBezTo>
                        <a:pt x="2853" y="6805"/>
                        <a:pt x="3605" y="7003"/>
                        <a:pt x="3962" y="6369"/>
                      </a:cubicBezTo>
                      <a:cubicBezTo>
                        <a:pt x="3880" y="6358"/>
                        <a:pt x="3799" y="6353"/>
                        <a:pt x="3720" y="6353"/>
                      </a:cubicBezTo>
                      <a:cubicBezTo>
                        <a:pt x="3224" y="6353"/>
                        <a:pt x="2770" y="6544"/>
                        <a:pt x="2258" y="6646"/>
                      </a:cubicBezTo>
                      <a:cubicBezTo>
                        <a:pt x="2219" y="6171"/>
                        <a:pt x="2139" y="5775"/>
                        <a:pt x="2060" y="5379"/>
                      </a:cubicBezTo>
                      <a:cubicBezTo>
                        <a:pt x="2338" y="5260"/>
                        <a:pt x="2654" y="5181"/>
                        <a:pt x="2932" y="5062"/>
                      </a:cubicBezTo>
                      <a:cubicBezTo>
                        <a:pt x="3051" y="4983"/>
                        <a:pt x="3288" y="4785"/>
                        <a:pt x="3249" y="4705"/>
                      </a:cubicBezTo>
                      <a:cubicBezTo>
                        <a:pt x="3212" y="4595"/>
                        <a:pt x="3149" y="4561"/>
                        <a:pt x="3076" y="4561"/>
                      </a:cubicBezTo>
                      <a:cubicBezTo>
                        <a:pt x="2993" y="4561"/>
                        <a:pt x="2897" y="4605"/>
                        <a:pt x="2813" y="4626"/>
                      </a:cubicBezTo>
                      <a:cubicBezTo>
                        <a:pt x="2536" y="4705"/>
                        <a:pt x="2258" y="4824"/>
                        <a:pt x="1981" y="4903"/>
                      </a:cubicBezTo>
                      <a:cubicBezTo>
                        <a:pt x="1902" y="4507"/>
                        <a:pt x="1823" y="4071"/>
                        <a:pt x="1743" y="3636"/>
                      </a:cubicBezTo>
                      <a:cubicBezTo>
                        <a:pt x="2021" y="3477"/>
                        <a:pt x="2417" y="3438"/>
                        <a:pt x="2575" y="3002"/>
                      </a:cubicBezTo>
                      <a:cubicBezTo>
                        <a:pt x="2417" y="3002"/>
                        <a:pt x="2258" y="3042"/>
                        <a:pt x="2060" y="3081"/>
                      </a:cubicBezTo>
                      <a:cubicBezTo>
                        <a:pt x="1941" y="3121"/>
                        <a:pt x="1783" y="3160"/>
                        <a:pt x="1664" y="3200"/>
                      </a:cubicBezTo>
                      <a:cubicBezTo>
                        <a:pt x="1506" y="2883"/>
                        <a:pt x="1506" y="2844"/>
                        <a:pt x="1862" y="2764"/>
                      </a:cubicBezTo>
                      <a:cubicBezTo>
                        <a:pt x="1969" y="2711"/>
                        <a:pt x="2093" y="2689"/>
                        <a:pt x="2218" y="2689"/>
                      </a:cubicBezTo>
                      <a:close/>
                      <a:moveTo>
                        <a:pt x="4798" y="1"/>
                      </a:moveTo>
                      <a:cubicBezTo>
                        <a:pt x="4703" y="1"/>
                        <a:pt x="4608" y="11"/>
                        <a:pt x="4516" y="31"/>
                      </a:cubicBezTo>
                      <a:cubicBezTo>
                        <a:pt x="3526" y="189"/>
                        <a:pt x="2575" y="348"/>
                        <a:pt x="1625" y="506"/>
                      </a:cubicBezTo>
                      <a:cubicBezTo>
                        <a:pt x="1110" y="586"/>
                        <a:pt x="595" y="506"/>
                        <a:pt x="278" y="1101"/>
                      </a:cubicBezTo>
                      <a:cubicBezTo>
                        <a:pt x="159" y="1378"/>
                        <a:pt x="0" y="1616"/>
                        <a:pt x="198" y="1893"/>
                      </a:cubicBezTo>
                      <a:cubicBezTo>
                        <a:pt x="336" y="2065"/>
                        <a:pt x="565" y="2178"/>
                        <a:pt x="804" y="2178"/>
                      </a:cubicBezTo>
                      <a:cubicBezTo>
                        <a:pt x="840" y="2178"/>
                        <a:pt x="876" y="2175"/>
                        <a:pt x="912" y="2170"/>
                      </a:cubicBezTo>
                      <a:lnTo>
                        <a:pt x="1030" y="2170"/>
                      </a:lnTo>
                      <a:cubicBezTo>
                        <a:pt x="1110" y="2606"/>
                        <a:pt x="1149" y="3002"/>
                        <a:pt x="1228" y="3438"/>
                      </a:cubicBezTo>
                      <a:cubicBezTo>
                        <a:pt x="1466" y="4864"/>
                        <a:pt x="1743" y="6290"/>
                        <a:pt x="1941" y="7755"/>
                      </a:cubicBezTo>
                      <a:cubicBezTo>
                        <a:pt x="2060" y="8944"/>
                        <a:pt x="2338" y="10132"/>
                        <a:pt x="2813" y="11281"/>
                      </a:cubicBezTo>
                      <a:cubicBezTo>
                        <a:pt x="3127" y="11910"/>
                        <a:pt x="3781" y="12292"/>
                        <a:pt x="4474" y="12292"/>
                      </a:cubicBezTo>
                      <a:cubicBezTo>
                        <a:pt x="4567" y="12292"/>
                        <a:pt x="4660" y="12285"/>
                        <a:pt x="4754" y="12271"/>
                      </a:cubicBezTo>
                      <a:cubicBezTo>
                        <a:pt x="5110" y="12113"/>
                        <a:pt x="5427" y="11954"/>
                        <a:pt x="5705" y="11756"/>
                      </a:cubicBezTo>
                      <a:cubicBezTo>
                        <a:pt x="5982" y="11637"/>
                        <a:pt x="6180" y="11400"/>
                        <a:pt x="6259" y="11083"/>
                      </a:cubicBezTo>
                      <a:cubicBezTo>
                        <a:pt x="6338" y="10726"/>
                        <a:pt x="6378" y="10370"/>
                        <a:pt x="6418" y="10013"/>
                      </a:cubicBezTo>
                      <a:cubicBezTo>
                        <a:pt x="6378" y="9261"/>
                        <a:pt x="6338" y="8548"/>
                        <a:pt x="6220" y="7835"/>
                      </a:cubicBezTo>
                      <a:cubicBezTo>
                        <a:pt x="5863" y="5696"/>
                        <a:pt x="5348" y="3596"/>
                        <a:pt x="4912" y="1457"/>
                      </a:cubicBezTo>
                      <a:cubicBezTo>
                        <a:pt x="5229" y="1378"/>
                        <a:pt x="5507" y="1140"/>
                        <a:pt x="5665" y="863"/>
                      </a:cubicBezTo>
                      <a:cubicBezTo>
                        <a:pt x="5863" y="665"/>
                        <a:pt x="5784" y="348"/>
                        <a:pt x="5546" y="229"/>
                      </a:cubicBezTo>
                      <a:cubicBezTo>
                        <a:pt x="5340" y="82"/>
                        <a:pt x="5069" y="1"/>
                        <a:pt x="4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2" name="Google Shape;1452;p56"/>
                <p:cNvSpPr/>
                <p:nvPr/>
              </p:nvSpPr>
              <p:spPr>
                <a:xfrm>
                  <a:off x="5606743" y="1935993"/>
                  <a:ext cx="352399" cy="307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1480" extrusionOk="0">
                      <a:moveTo>
                        <a:pt x="634" y="407"/>
                      </a:moveTo>
                      <a:cubicBezTo>
                        <a:pt x="714" y="447"/>
                        <a:pt x="872" y="605"/>
                        <a:pt x="951" y="685"/>
                      </a:cubicBezTo>
                      <a:cubicBezTo>
                        <a:pt x="872" y="803"/>
                        <a:pt x="753" y="883"/>
                        <a:pt x="634" y="1001"/>
                      </a:cubicBezTo>
                      <a:cubicBezTo>
                        <a:pt x="595" y="1001"/>
                        <a:pt x="476" y="843"/>
                        <a:pt x="317" y="724"/>
                      </a:cubicBezTo>
                      <a:cubicBezTo>
                        <a:pt x="476" y="605"/>
                        <a:pt x="595" y="407"/>
                        <a:pt x="634" y="407"/>
                      </a:cubicBezTo>
                      <a:close/>
                      <a:moveTo>
                        <a:pt x="771" y="1"/>
                      </a:moveTo>
                      <a:cubicBezTo>
                        <a:pt x="727" y="1"/>
                        <a:pt x="682" y="4"/>
                        <a:pt x="634" y="11"/>
                      </a:cubicBezTo>
                      <a:cubicBezTo>
                        <a:pt x="278" y="90"/>
                        <a:pt x="1" y="407"/>
                        <a:pt x="40" y="764"/>
                      </a:cubicBezTo>
                      <a:cubicBezTo>
                        <a:pt x="1" y="1120"/>
                        <a:pt x="278" y="1437"/>
                        <a:pt x="674" y="1477"/>
                      </a:cubicBezTo>
                      <a:cubicBezTo>
                        <a:pt x="698" y="1479"/>
                        <a:pt x="722" y="1479"/>
                        <a:pt x="745" y="1479"/>
                      </a:cubicBezTo>
                      <a:cubicBezTo>
                        <a:pt x="1696" y="1479"/>
                        <a:pt x="1683" y="1"/>
                        <a:pt x="7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3" name="Google Shape;1453;p56"/>
                <p:cNvSpPr/>
                <p:nvPr/>
              </p:nvSpPr>
              <p:spPr>
                <a:xfrm>
                  <a:off x="5187019" y="1741093"/>
                  <a:ext cx="419928" cy="312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" h="1504" extrusionOk="0">
                      <a:moveTo>
                        <a:pt x="614" y="389"/>
                      </a:moveTo>
                      <a:cubicBezTo>
                        <a:pt x="633" y="389"/>
                        <a:pt x="653" y="391"/>
                        <a:pt x="674" y="395"/>
                      </a:cubicBezTo>
                      <a:cubicBezTo>
                        <a:pt x="872" y="434"/>
                        <a:pt x="1149" y="474"/>
                        <a:pt x="1466" y="553"/>
                      </a:cubicBezTo>
                      <a:cubicBezTo>
                        <a:pt x="1285" y="843"/>
                        <a:pt x="1104" y="1033"/>
                        <a:pt x="862" y="1033"/>
                      </a:cubicBezTo>
                      <a:cubicBezTo>
                        <a:pt x="839" y="1033"/>
                        <a:pt x="816" y="1032"/>
                        <a:pt x="793" y="1028"/>
                      </a:cubicBezTo>
                      <a:lnTo>
                        <a:pt x="832" y="1028"/>
                      </a:lnTo>
                      <a:cubicBezTo>
                        <a:pt x="674" y="989"/>
                        <a:pt x="515" y="870"/>
                        <a:pt x="436" y="751"/>
                      </a:cubicBezTo>
                      <a:cubicBezTo>
                        <a:pt x="328" y="570"/>
                        <a:pt x="417" y="389"/>
                        <a:pt x="614" y="389"/>
                      </a:cubicBezTo>
                      <a:close/>
                      <a:moveTo>
                        <a:pt x="984" y="1"/>
                      </a:moveTo>
                      <a:cubicBezTo>
                        <a:pt x="717" y="1"/>
                        <a:pt x="459" y="82"/>
                        <a:pt x="238" y="236"/>
                      </a:cubicBezTo>
                      <a:cubicBezTo>
                        <a:pt x="119" y="315"/>
                        <a:pt x="80" y="434"/>
                        <a:pt x="40" y="553"/>
                      </a:cubicBezTo>
                      <a:cubicBezTo>
                        <a:pt x="0" y="1068"/>
                        <a:pt x="396" y="1464"/>
                        <a:pt x="872" y="1504"/>
                      </a:cubicBezTo>
                      <a:cubicBezTo>
                        <a:pt x="1268" y="1464"/>
                        <a:pt x="1624" y="1266"/>
                        <a:pt x="1822" y="949"/>
                      </a:cubicBezTo>
                      <a:cubicBezTo>
                        <a:pt x="2021" y="672"/>
                        <a:pt x="1941" y="276"/>
                        <a:pt x="1624" y="157"/>
                      </a:cubicBezTo>
                      <a:cubicBezTo>
                        <a:pt x="1414" y="52"/>
                        <a:pt x="1196" y="1"/>
                        <a:pt x="9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54" name="Google Shape;1454;p56"/>
                <p:cNvSpPr/>
                <p:nvPr/>
              </p:nvSpPr>
              <p:spPr>
                <a:xfrm>
                  <a:off x="5014766" y="2069181"/>
                  <a:ext cx="526313" cy="470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264" extrusionOk="0">
                      <a:moveTo>
                        <a:pt x="1373" y="423"/>
                      </a:moveTo>
                      <a:cubicBezTo>
                        <a:pt x="1599" y="423"/>
                        <a:pt x="1832" y="556"/>
                        <a:pt x="1938" y="796"/>
                      </a:cubicBezTo>
                      <a:cubicBezTo>
                        <a:pt x="2057" y="1113"/>
                        <a:pt x="1899" y="1509"/>
                        <a:pt x="1582" y="1628"/>
                      </a:cubicBezTo>
                      <a:cubicBezTo>
                        <a:pt x="1423" y="1707"/>
                        <a:pt x="1225" y="1747"/>
                        <a:pt x="1027" y="1787"/>
                      </a:cubicBezTo>
                      <a:cubicBezTo>
                        <a:pt x="671" y="1747"/>
                        <a:pt x="473" y="1588"/>
                        <a:pt x="433" y="1272"/>
                      </a:cubicBezTo>
                      <a:cubicBezTo>
                        <a:pt x="394" y="1192"/>
                        <a:pt x="433" y="1113"/>
                        <a:pt x="473" y="1073"/>
                      </a:cubicBezTo>
                      <a:cubicBezTo>
                        <a:pt x="631" y="875"/>
                        <a:pt x="829" y="677"/>
                        <a:pt x="1067" y="519"/>
                      </a:cubicBezTo>
                      <a:cubicBezTo>
                        <a:pt x="1157" y="454"/>
                        <a:pt x="1264" y="423"/>
                        <a:pt x="1373" y="423"/>
                      </a:cubicBezTo>
                      <a:close/>
                      <a:moveTo>
                        <a:pt x="1383" y="1"/>
                      </a:moveTo>
                      <a:cubicBezTo>
                        <a:pt x="1357" y="1"/>
                        <a:pt x="1331" y="2"/>
                        <a:pt x="1305" y="4"/>
                      </a:cubicBezTo>
                      <a:cubicBezTo>
                        <a:pt x="750" y="162"/>
                        <a:pt x="314" y="559"/>
                        <a:pt x="77" y="1073"/>
                      </a:cubicBezTo>
                      <a:lnTo>
                        <a:pt x="77" y="1192"/>
                      </a:lnTo>
                      <a:cubicBezTo>
                        <a:pt x="0" y="1765"/>
                        <a:pt x="476" y="2264"/>
                        <a:pt x="1042" y="2264"/>
                      </a:cubicBezTo>
                      <a:cubicBezTo>
                        <a:pt x="1064" y="2264"/>
                        <a:pt x="1085" y="2263"/>
                        <a:pt x="1107" y="2262"/>
                      </a:cubicBezTo>
                      <a:cubicBezTo>
                        <a:pt x="1344" y="2222"/>
                        <a:pt x="1542" y="2143"/>
                        <a:pt x="1780" y="2103"/>
                      </a:cubicBezTo>
                      <a:cubicBezTo>
                        <a:pt x="2255" y="1866"/>
                        <a:pt x="2533" y="1351"/>
                        <a:pt x="2453" y="796"/>
                      </a:cubicBezTo>
                      <a:cubicBezTo>
                        <a:pt x="2303" y="345"/>
                        <a:pt x="1867" y="1"/>
                        <a:pt x="13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5" name="Google Shape;1455;p56"/>
            <p:cNvSpPr/>
            <p:nvPr/>
          </p:nvSpPr>
          <p:spPr>
            <a:xfrm>
              <a:off x="4985636" y="2493722"/>
              <a:ext cx="320305" cy="309257"/>
            </a:xfrm>
            <a:custGeom>
              <a:avLst/>
              <a:gdLst/>
              <a:ahLst/>
              <a:cxnLst/>
              <a:rect l="l" t="t" r="r" b="b"/>
              <a:pathLst>
                <a:path w="6775" h="6542" extrusionOk="0">
                  <a:moveTo>
                    <a:pt x="3051" y="636"/>
                  </a:moveTo>
                  <a:cubicBezTo>
                    <a:pt x="3170" y="873"/>
                    <a:pt x="3249" y="1230"/>
                    <a:pt x="3289" y="1349"/>
                  </a:cubicBezTo>
                  <a:lnTo>
                    <a:pt x="3725" y="2339"/>
                  </a:lnTo>
                  <a:cubicBezTo>
                    <a:pt x="3749" y="2435"/>
                    <a:pt x="3816" y="2487"/>
                    <a:pt x="3892" y="2487"/>
                  </a:cubicBezTo>
                  <a:cubicBezTo>
                    <a:pt x="3942" y="2487"/>
                    <a:pt x="3995" y="2465"/>
                    <a:pt x="4041" y="2418"/>
                  </a:cubicBezTo>
                  <a:cubicBezTo>
                    <a:pt x="4081" y="2497"/>
                    <a:pt x="4160" y="2537"/>
                    <a:pt x="4240" y="2537"/>
                  </a:cubicBezTo>
                  <a:lnTo>
                    <a:pt x="5428" y="2458"/>
                  </a:lnTo>
                  <a:cubicBezTo>
                    <a:pt x="5547" y="2458"/>
                    <a:pt x="5903" y="2379"/>
                    <a:pt x="6181" y="2379"/>
                  </a:cubicBezTo>
                  <a:cubicBezTo>
                    <a:pt x="5943" y="2537"/>
                    <a:pt x="5547" y="2814"/>
                    <a:pt x="5467" y="2854"/>
                  </a:cubicBezTo>
                  <a:lnTo>
                    <a:pt x="4636" y="3607"/>
                  </a:lnTo>
                  <a:cubicBezTo>
                    <a:pt x="4477" y="3686"/>
                    <a:pt x="4517" y="3884"/>
                    <a:pt x="4675" y="3963"/>
                  </a:cubicBezTo>
                  <a:cubicBezTo>
                    <a:pt x="4855" y="4323"/>
                    <a:pt x="5494" y="5502"/>
                    <a:pt x="5727" y="5683"/>
                  </a:cubicBezTo>
                  <a:lnTo>
                    <a:pt x="5727" y="5683"/>
                  </a:lnTo>
                  <a:cubicBezTo>
                    <a:pt x="5562" y="5618"/>
                    <a:pt x="5452" y="5575"/>
                    <a:pt x="5309" y="5468"/>
                  </a:cubicBezTo>
                  <a:lnTo>
                    <a:pt x="4834" y="5270"/>
                  </a:lnTo>
                  <a:lnTo>
                    <a:pt x="3764" y="4795"/>
                  </a:lnTo>
                  <a:cubicBezTo>
                    <a:pt x="3734" y="4765"/>
                    <a:pt x="3704" y="4752"/>
                    <a:pt x="3673" y="4752"/>
                  </a:cubicBezTo>
                  <a:cubicBezTo>
                    <a:pt x="3624" y="4752"/>
                    <a:pt x="3575" y="4786"/>
                    <a:pt x="3526" y="4835"/>
                  </a:cubicBezTo>
                  <a:cubicBezTo>
                    <a:pt x="3501" y="4758"/>
                    <a:pt x="3426" y="4714"/>
                    <a:pt x="3354" y="4714"/>
                  </a:cubicBezTo>
                  <a:cubicBezTo>
                    <a:pt x="3315" y="4714"/>
                    <a:pt x="3277" y="4727"/>
                    <a:pt x="3249" y="4755"/>
                  </a:cubicBezTo>
                  <a:cubicBezTo>
                    <a:pt x="2734" y="5191"/>
                    <a:pt x="2219" y="5627"/>
                    <a:pt x="1665" y="5983"/>
                  </a:cubicBezTo>
                  <a:cubicBezTo>
                    <a:pt x="1546" y="5983"/>
                    <a:pt x="1427" y="6062"/>
                    <a:pt x="1387" y="6142"/>
                  </a:cubicBezTo>
                  <a:cubicBezTo>
                    <a:pt x="1374" y="6168"/>
                    <a:pt x="1365" y="6181"/>
                    <a:pt x="1362" y="6181"/>
                  </a:cubicBezTo>
                  <a:cubicBezTo>
                    <a:pt x="1357" y="6181"/>
                    <a:pt x="1374" y="6129"/>
                    <a:pt x="1427" y="6023"/>
                  </a:cubicBezTo>
                  <a:cubicBezTo>
                    <a:pt x="1506" y="5864"/>
                    <a:pt x="1546" y="5706"/>
                    <a:pt x="1585" y="5548"/>
                  </a:cubicBezTo>
                  <a:cubicBezTo>
                    <a:pt x="1704" y="5151"/>
                    <a:pt x="1823" y="4795"/>
                    <a:pt x="1942" y="4399"/>
                  </a:cubicBezTo>
                  <a:cubicBezTo>
                    <a:pt x="1942" y="4320"/>
                    <a:pt x="1942" y="4280"/>
                    <a:pt x="1863" y="4201"/>
                  </a:cubicBezTo>
                  <a:lnTo>
                    <a:pt x="1863" y="4201"/>
                  </a:lnTo>
                  <a:cubicBezTo>
                    <a:pt x="1878" y="4204"/>
                    <a:pt x="1892" y="4205"/>
                    <a:pt x="1906" y="4205"/>
                  </a:cubicBezTo>
                  <a:cubicBezTo>
                    <a:pt x="2077" y="4205"/>
                    <a:pt x="2168" y="3991"/>
                    <a:pt x="2021" y="3844"/>
                  </a:cubicBezTo>
                  <a:cubicBezTo>
                    <a:pt x="1546" y="3408"/>
                    <a:pt x="1110" y="2973"/>
                    <a:pt x="714" y="2458"/>
                  </a:cubicBezTo>
                  <a:lnTo>
                    <a:pt x="2061" y="2458"/>
                  </a:lnTo>
                  <a:cubicBezTo>
                    <a:pt x="2100" y="2458"/>
                    <a:pt x="2140" y="2418"/>
                    <a:pt x="2180" y="2418"/>
                  </a:cubicBezTo>
                  <a:cubicBezTo>
                    <a:pt x="2203" y="2441"/>
                    <a:pt x="2233" y="2451"/>
                    <a:pt x="2265" y="2451"/>
                  </a:cubicBezTo>
                  <a:cubicBezTo>
                    <a:pt x="2342" y="2451"/>
                    <a:pt x="2429" y="2395"/>
                    <a:pt x="2457" y="2339"/>
                  </a:cubicBezTo>
                  <a:cubicBezTo>
                    <a:pt x="2655" y="1745"/>
                    <a:pt x="2853" y="1190"/>
                    <a:pt x="3051" y="636"/>
                  </a:cubicBezTo>
                  <a:close/>
                  <a:moveTo>
                    <a:pt x="2916" y="0"/>
                  </a:moveTo>
                  <a:cubicBezTo>
                    <a:pt x="2853" y="0"/>
                    <a:pt x="2785" y="44"/>
                    <a:pt x="2734" y="121"/>
                  </a:cubicBezTo>
                  <a:lnTo>
                    <a:pt x="2061" y="2022"/>
                  </a:lnTo>
                  <a:lnTo>
                    <a:pt x="2021" y="2022"/>
                  </a:lnTo>
                  <a:lnTo>
                    <a:pt x="239" y="2062"/>
                  </a:lnTo>
                  <a:cubicBezTo>
                    <a:pt x="80" y="2062"/>
                    <a:pt x="1" y="2260"/>
                    <a:pt x="80" y="2379"/>
                  </a:cubicBezTo>
                  <a:cubicBezTo>
                    <a:pt x="595" y="3052"/>
                    <a:pt x="1150" y="3646"/>
                    <a:pt x="1744" y="4161"/>
                  </a:cubicBezTo>
                  <a:cubicBezTo>
                    <a:pt x="1625" y="4161"/>
                    <a:pt x="1506" y="4201"/>
                    <a:pt x="1467" y="4320"/>
                  </a:cubicBezTo>
                  <a:cubicBezTo>
                    <a:pt x="1308" y="4874"/>
                    <a:pt x="1110" y="5389"/>
                    <a:pt x="991" y="5944"/>
                  </a:cubicBezTo>
                  <a:cubicBezTo>
                    <a:pt x="912" y="6181"/>
                    <a:pt x="872" y="6498"/>
                    <a:pt x="1229" y="6538"/>
                  </a:cubicBezTo>
                  <a:cubicBezTo>
                    <a:pt x="1250" y="6540"/>
                    <a:pt x="1271" y="6542"/>
                    <a:pt x="1292" y="6542"/>
                  </a:cubicBezTo>
                  <a:cubicBezTo>
                    <a:pt x="1597" y="6542"/>
                    <a:pt x="1960" y="6287"/>
                    <a:pt x="2219" y="6102"/>
                  </a:cubicBezTo>
                  <a:cubicBezTo>
                    <a:pt x="2655" y="5785"/>
                    <a:pt x="3091" y="5468"/>
                    <a:pt x="3526" y="5112"/>
                  </a:cubicBezTo>
                  <a:cubicBezTo>
                    <a:pt x="3526" y="5151"/>
                    <a:pt x="3566" y="5191"/>
                    <a:pt x="3606" y="5191"/>
                  </a:cubicBezTo>
                  <a:cubicBezTo>
                    <a:pt x="4121" y="5429"/>
                    <a:pt x="4636" y="5666"/>
                    <a:pt x="5151" y="5904"/>
                  </a:cubicBezTo>
                  <a:cubicBezTo>
                    <a:pt x="5314" y="5986"/>
                    <a:pt x="5552" y="6142"/>
                    <a:pt x="5762" y="6142"/>
                  </a:cubicBezTo>
                  <a:cubicBezTo>
                    <a:pt x="5858" y="6142"/>
                    <a:pt x="5948" y="6110"/>
                    <a:pt x="6022" y="6023"/>
                  </a:cubicBezTo>
                  <a:cubicBezTo>
                    <a:pt x="6220" y="5746"/>
                    <a:pt x="6022" y="5429"/>
                    <a:pt x="5864" y="5191"/>
                  </a:cubicBezTo>
                  <a:lnTo>
                    <a:pt x="5071" y="3805"/>
                  </a:lnTo>
                  <a:lnTo>
                    <a:pt x="6141" y="2893"/>
                  </a:lnTo>
                  <a:cubicBezTo>
                    <a:pt x="6339" y="2695"/>
                    <a:pt x="6775" y="2458"/>
                    <a:pt x="6695" y="2141"/>
                  </a:cubicBezTo>
                  <a:cubicBezTo>
                    <a:pt x="6650" y="1983"/>
                    <a:pt x="6490" y="1941"/>
                    <a:pt x="6324" y="1941"/>
                  </a:cubicBezTo>
                  <a:cubicBezTo>
                    <a:pt x="6198" y="1941"/>
                    <a:pt x="6068" y="1965"/>
                    <a:pt x="5982" y="1982"/>
                  </a:cubicBezTo>
                  <a:lnTo>
                    <a:pt x="4160" y="2101"/>
                  </a:lnTo>
                  <a:cubicBezTo>
                    <a:pt x="4121" y="2101"/>
                    <a:pt x="4081" y="2101"/>
                    <a:pt x="4081" y="2141"/>
                  </a:cubicBezTo>
                  <a:cubicBezTo>
                    <a:pt x="3883" y="1705"/>
                    <a:pt x="3685" y="1269"/>
                    <a:pt x="3526" y="834"/>
                  </a:cubicBezTo>
                  <a:cubicBezTo>
                    <a:pt x="3408" y="517"/>
                    <a:pt x="3328" y="200"/>
                    <a:pt x="3012" y="41"/>
                  </a:cubicBezTo>
                  <a:cubicBezTo>
                    <a:pt x="2983" y="13"/>
                    <a:pt x="2950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6" name="Google Shape;1456;p56"/>
            <p:cNvSpPr/>
            <p:nvPr/>
          </p:nvSpPr>
          <p:spPr>
            <a:xfrm rot="8824228" flipH="1">
              <a:off x="5931012" y="1593977"/>
              <a:ext cx="417297" cy="266374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57" name="Google Shape;1457;p56"/>
            <p:cNvGrpSpPr/>
            <p:nvPr/>
          </p:nvGrpSpPr>
          <p:grpSpPr>
            <a:xfrm>
              <a:off x="6649479" y="1603246"/>
              <a:ext cx="261232" cy="288908"/>
              <a:chOff x="5414907" y="2017485"/>
              <a:chExt cx="220338" cy="243702"/>
            </a:xfrm>
          </p:grpSpPr>
          <p:sp>
            <p:nvSpPr>
              <p:cNvPr id="1458" name="Google Shape;1458;p56"/>
              <p:cNvSpPr/>
              <p:nvPr/>
            </p:nvSpPr>
            <p:spPr>
              <a:xfrm>
                <a:off x="5414907" y="2017485"/>
                <a:ext cx="131370" cy="113351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120" extrusionOk="0">
                    <a:moveTo>
                      <a:pt x="1361" y="470"/>
                    </a:moveTo>
                    <a:cubicBezTo>
                      <a:pt x="1383" y="470"/>
                      <a:pt x="1405" y="472"/>
                      <a:pt x="1427" y="476"/>
                    </a:cubicBezTo>
                    <a:cubicBezTo>
                      <a:pt x="1506" y="555"/>
                      <a:pt x="1585" y="634"/>
                      <a:pt x="1664" y="714"/>
                    </a:cubicBezTo>
                    <a:cubicBezTo>
                      <a:pt x="1902" y="951"/>
                      <a:pt x="2021" y="1308"/>
                      <a:pt x="1704" y="1546"/>
                    </a:cubicBezTo>
                    <a:cubicBezTo>
                      <a:pt x="1565" y="1645"/>
                      <a:pt x="1407" y="1694"/>
                      <a:pt x="1248" y="1694"/>
                    </a:cubicBezTo>
                    <a:cubicBezTo>
                      <a:pt x="1090" y="1694"/>
                      <a:pt x="931" y="1645"/>
                      <a:pt x="793" y="1546"/>
                    </a:cubicBezTo>
                    <a:cubicBezTo>
                      <a:pt x="515" y="1347"/>
                      <a:pt x="515" y="951"/>
                      <a:pt x="753" y="714"/>
                    </a:cubicBezTo>
                    <a:lnTo>
                      <a:pt x="793" y="714"/>
                    </a:lnTo>
                    <a:cubicBezTo>
                      <a:pt x="934" y="608"/>
                      <a:pt x="1171" y="470"/>
                      <a:pt x="1361" y="470"/>
                    </a:cubicBezTo>
                    <a:close/>
                    <a:moveTo>
                      <a:pt x="1427" y="1"/>
                    </a:moveTo>
                    <a:cubicBezTo>
                      <a:pt x="1149" y="1"/>
                      <a:pt x="872" y="80"/>
                      <a:pt x="634" y="238"/>
                    </a:cubicBezTo>
                    <a:cubicBezTo>
                      <a:pt x="623" y="227"/>
                      <a:pt x="608" y="222"/>
                      <a:pt x="591" y="222"/>
                    </a:cubicBezTo>
                    <a:cubicBezTo>
                      <a:pt x="552" y="222"/>
                      <a:pt x="504" y="250"/>
                      <a:pt x="476" y="278"/>
                    </a:cubicBezTo>
                    <a:cubicBezTo>
                      <a:pt x="40" y="714"/>
                      <a:pt x="1" y="1387"/>
                      <a:pt x="436" y="1823"/>
                    </a:cubicBezTo>
                    <a:cubicBezTo>
                      <a:pt x="674" y="2021"/>
                      <a:pt x="961" y="2120"/>
                      <a:pt x="1248" y="2120"/>
                    </a:cubicBezTo>
                    <a:cubicBezTo>
                      <a:pt x="1536" y="2120"/>
                      <a:pt x="1823" y="2021"/>
                      <a:pt x="2060" y="1823"/>
                    </a:cubicBezTo>
                    <a:cubicBezTo>
                      <a:pt x="2417" y="1466"/>
                      <a:pt x="2456" y="833"/>
                      <a:pt x="2100" y="476"/>
                    </a:cubicBezTo>
                    <a:cubicBezTo>
                      <a:pt x="1942" y="238"/>
                      <a:pt x="1704" y="80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56"/>
              <p:cNvSpPr/>
              <p:nvPr/>
            </p:nvSpPr>
            <p:spPr>
              <a:xfrm>
                <a:off x="5469978" y="2200929"/>
                <a:ext cx="77849" cy="60258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127" extrusionOk="0">
                    <a:moveTo>
                      <a:pt x="707" y="0"/>
                    </a:moveTo>
                    <a:cubicBezTo>
                      <a:pt x="599" y="0"/>
                      <a:pt x="492" y="32"/>
                      <a:pt x="397" y="95"/>
                    </a:cubicBezTo>
                    <a:cubicBezTo>
                      <a:pt x="278" y="95"/>
                      <a:pt x="238" y="135"/>
                      <a:pt x="199" y="214"/>
                    </a:cubicBezTo>
                    <a:cubicBezTo>
                      <a:pt x="40" y="372"/>
                      <a:pt x="0" y="610"/>
                      <a:pt x="80" y="808"/>
                    </a:cubicBezTo>
                    <a:cubicBezTo>
                      <a:pt x="199" y="1006"/>
                      <a:pt x="436" y="1125"/>
                      <a:pt x="634" y="1125"/>
                    </a:cubicBezTo>
                    <a:cubicBezTo>
                      <a:pt x="651" y="1126"/>
                      <a:pt x="667" y="1127"/>
                      <a:pt x="683" y="1127"/>
                    </a:cubicBezTo>
                    <a:cubicBezTo>
                      <a:pt x="1169" y="1127"/>
                      <a:pt x="1456" y="559"/>
                      <a:pt x="1149" y="214"/>
                    </a:cubicBezTo>
                    <a:cubicBezTo>
                      <a:pt x="1030" y="71"/>
                      <a:pt x="869" y="0"/>
                      <a:pt x="7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56"/>
              <p:cNvSpPr/>
              <p:nvPr/>
            </p:nvSpPr>
            <p:spPr>
              <a:xfrm>
                <a:off x="5603431" y="2178473"/>
                <a:ext cx="31813" cy="25451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76" extrusionOk="0">
                    <a:moveTo>
                      <a:pt x="277" y="0"/>
                    </a:moveTo>
                    <a:cubicBezTo>
                      <a:pt x="0" y="0"/>
                      <a:pt x="0" y="476"/>
                      <a:pt x="317" y="476"/>
                    </a:cubicBezTo>
                    <a:cubicBezTo>
                      <a:pt x="594" y="476"/>
                      <a:pt x="594" y="0"/>
                      <a:pt x="2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61" name="Google Shape;1461;p56"/>
            <p:cNvSpPr/>
            <p:nvPr/>
          </p:nvSpPr>
          <p:spPr>
            <a:xfrm>
              <a:off x="7443094" y="2948652"/>
              <a:ext cx="413138" cy="349245"/>
            </a:xfrm>
            <a:custGeom>
              <a:avLst/>
              <a:gdLst/>
              <a:ahLst/>
              <a:cxnLst/>
              <a:rect l="l" t="t" r="r" b="b"/>
              <a:pathLst>
                <a:path w="7805" h="6597" extrusionOk="0">
                  <a:moveTo>
                    <a:pt x="6285" y="481"/>
                  </a:moveTo>
                  <a:cubicBezTo>
                    <a:pt x="6833" y="481"/>
                    <a:pt x="7178" y="1051"/>
                    <a:pt x="6972" y="2105"/>
                  </a:cubicBezTo>
                  <a:cubicBezTo>
                    <a:pt x="6854" y="2660"/>
                    <a:pt x="6695" y="3214"/>
                    <a:pt x="6497" y="3769"/>
                  </a:cubicBezTo>
                  <a:cubicBezTo>
                    <a:pt x="6141" y="4561"/>
                    <a:pt x="5705" y="5353"/>
                    <a:pt x="5190" y="6106"/>
                  </a:cubicBezTo>
                  <a:cubicBezTo>
                    <a:pt x="4001" y="5670"/>
                    <a:pt x="2615" y="5551"/>
                    <a:pt x="1625" y="4759"/>
                  </a:cubicBezTo>
                  <a:cubicBezTo>
                    <a:pt x="793" y="4046"/>
                    <a:pt x="634" y="2779"/>
                    <a:pt x="1704" y="2145"/>
                  </a:cubicBezTo>
                  <a:cubicBezTo>
                    <a:pt x="1982" y="1976"/>
                    <a:pt x="2274" y="1902"/>
                    <a:pt x="2565" y="1902"/>
                  </a:cubicBezTo>
                  <a:cubicBezTo>
                    <a:pt x="3227" y="1902"/>
                    <a:pt x="3878" y="2283"/>
                    <a:pt x="4318" y="2779"/>
                  </a:cubicBezTo>
                  <a:cubicBezTo>
                    <a:pt x="4370" y="2830"/>
                    <a:pt x="4433" y="2852"/>
                    <a:pt x="4493" y="2852"/>
                  </a:cubicBezTo>
                  <a:cubicBezTo>
                    <a:pt x="4665" y="2852"/>
                    <a:pt x="4821" y="2677"/>
                    <a:pt x="4675" y="2501"/>
                  </a:cubicBezTo>
                  <a:cubicBezTo>
                    <a:pt x="4754" y="2462"/>
                    <a:pt x="4794" y="2382"/>
                    <a:pt x="4794" y="2303"/>
                  </a:cubicBezTo>
                  <a:cubicBezTo>
                    <a:pt x="4794" y="1828"/>
                    <a:pt x="4952" y="1353"/>
                    <a:pt x="5269" y="996"/>
                  </a:cubicBezTo>
                  <a:cubicBezTo>
                    <a:pt x="5631" y="648"/>
                    <a:pt x="5988" y="481"/>
                    <a:pt x="6285" y="481"/>
                  </a:cubicBezTo>
                  <a:close/>
                  <a:moveTo>
                    <a:pt x="6180" y="0"/>
                  </a:moveTo>
                  <a:cubicBezTo>
                    <a:pt x="5272" y="0"/>
                    <a:pt x="4436" y="1245"/>
                    <a:pt x="4318" y="2184"/>
                  </a:cubicBezTo>
                  <a:cubicBezTo>
                    <a:pt x="3781" y="1765"/>
                    <a:pt x="3088" y="1516"/>
                    <a:pt x="2434" y="1516"/>
                  </a:cubicBezTo>
                  <a:cubicBezTo>
                    <a:pt x="1544" y="1516"/>
                    <a:pt x="727" y="1977"/>
                    <a:pt x="476" y="3095"/>
                  </a:cubicBezTo>
                  <a:cubicBezTo>
                    <a:pt x="1" y="5551"/>
                    <a:pt x="3526" y="5948"/>
                    <a:pt x="5071" y="6542"/>
                  </a:cubicBezTo>
                  <a:lnTo>
                    <a:pt x="5150" y="6542"/>
                  </a:lnTo>
                  <a:cubicBezTo>
                    <a:pt x="5186" y="6577"/>
                    <a:pt x="5237" y="6597"/>
                    <a:pt x="5287" y="6597"/>
                  </a:cubicBezTo>
                  <a:cubicBezTo>
                    <a:pt x="5348" y="6597"/>
                    <a:pt x="5406" y="6568"/>
                    <a:pt x="5427" y="6502"/>
                  </a:cubicBezTo>
                  <a:cubicBezTo>
                    <a:pt x="6141" y="5551"/>
                    <a:pt x="6695" y="4482"/>
                    <a:pt x="7091" y="3373"/>
                  </a:cubicBezTo>
                  <a:cubicBezTo>
                    <a:pt x="7408" y="2501"/>
                    <a:pt x="7804" y="1313"/>
                    <a:pt x="7131" y="521"/>
                  </a:cubicBezTo>
                  <a:cubicBezTo>
                    <a:pt x="6823" y="152"/>
                    <a:pt x="6497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2" name="Google Shape;1462;p56"/>
            <p:cNvSpPr/>
            <p:nvPr/>
          </p:nvSpPr>
          <p:spPr>
            <a:xfrm>
              <a:off x="5486034" y="2987101"/>
              <a:ext cx="329896" cy="310787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3" name="Google Shape;1463;p56"/>
            <p:cNvSpPr/>
            <p:nvPr/>
          </p:nvSpPr>
          <p:spPr>
            <a:xfrm>
              <a:off x="6916500" y="2108870"/>
              <a:ext cx="322177" cy="324546"/>
            </a:xfrm>
            <a:custGeom>
              <a:avLst/>
              <a:gdLst/>
              <a:ahLst/>
              <a:cxnLst/>
              <a:rect l="l" t="t" r="r" b="b"/>
              <a:pathLst>
                <a:path w="6933" h="6984" extrusionOk="0">
                  <a:moveTo>
                    <a:pt x="3526" y="457"/>
                  </a:moveTo>
                  <a:cubicBezTo>
                    <a:pt x="3724" y="497"/>
                    <a:pt x="3922" y="497"/>
                    <a:pt x="4120" y="536"/>
                  </a:cubicBezTo>
                  <a:cubicBezTo>
                    <a:pt x="4199" y="536"/>
                    <a:pt x="4437" y="536"/>
                    <a:pt x="4476" y="576"/>
                  </a:cubicBezTo>
                  <a:cubicBezTo>
                    <a:pt x="4516" y="655"/>
                    <a:pt x="4476" y="972"/>
                    <a:pt x="4476" y="1051"/>
                  </a:cubicBezTo>
                  <a:cubicBezTo>
                    <a:pt x="4358" y="1606"/>
                    <a:pt x="4278" y="2121"/>
                    <a:pt x="4199" y="2676"/>
                  </a:cubicBezTo>
                  <a:cubicBezTo>
                    <a:pt x="4199" y="2834"/>
                    <a:pt x="4278" y="2953"/>
                    <a:pt x="4437" y="2953"/>
                  </a:cubicBezTo>
                  <a:cubicBezTo>
                    <a:pt x="4476" y="2992"/>
                    <a:pt x="4516" y="2992"/>
                    <a:pt x="4556" y="2992"/>
                  </a:cubicBezTo>
                  <a:lnTo>
                    <a:pt x="6417" y="3349"/>
                  </a:lnTo>
                  <a:cubicBezTo>
                    <a:pt x="6338" y="3785"/>
                    <a:pt x="6180" y="4181"/>
                    <a:pt x="5942" y="4498"/>
                  </a:cubicBezTo>
                  <a:cubicBezTo>
                    <a:pt x="5858" y="4582"/>
                    <a:pt x="5766" y="4609"/>
                    <a:pt x="5671" y="4609"/>
                  </a:cubicBezTo>
                  <a:cubicBezTo>
                    <a:pt x="5542" y="4609"/>
                    <a:pt x="5405" y="4560"/>
                    <a:pt x="5269" y="4537"/>
                  </a:cubicBezTo>
                  <a:lnTo>
                    <a:pt x="4516" y="4458"/>
                  </a:lnTo>
                  <a:cubicBezTo>
                    <a:pt x="4437" y="4458"/>
                    <a:pt x="4318" y="4498"/>
                    <a:pt x="4278" y="4577"/>
                  </a:cubicBezTo>
                  <a:cubicBezTo>
                    <a:pt x="4239" y="4617"/>
                    <a:pt x="4199" y="4656"/>
                    <a:pt x="4199" y="4735"/>
                  </a:cubicBezTo>
                  <a:lnTo>
                    <a:pt x="4041" y="6082"/>
                  </a:lnTo>
                  <a:lnTo>
                    <a:pt x="4001" y="6439"/>
                  </a:lnTo>
                  <a:cubicBezTo>
                    <a:pt x="4001" y="6504"/>
                    <a:pt x="3989" y="6534"/>
                    <a:pt x="3958" y="6534"/>
                  </a:cubicBezTo>
                  <a:cubicBezTo>
                    <a:pt x="3933" y="6534"/>
                    <a:pt x="3896" y="6514"/>
                    <a:pt x="3843" y="6478"/>
                  </a:cubicBezTo>
                  <a:cubicBezTo>
                    <a:pt x="3565" y="6478"/>
                    <a:pt x="3328" y="6478"/>
                    <a:pt x="3090" y="6439"/>
                  </a:cubicBezTo>
                  <a:lnTo>
                    <a:pt x="2813" y="6399"/>
                  </a:lnTo>
                  <a:cubicBezTo>
                    <a:pt x="2785" y="6406"/>
                    <a:pt x="2762" y="6409"/>
                    <a:pt x="2742" y="6409"/>
                  </a:cubicBezTo>
                  <a:cubicBezTo>
                    <a:pt x="2644" y="6409"/>
                    <a:pt x="2628" y="6332"/>
                    <a:pt x="2694" y="6201"/>
                  </a:cubicBezTo>
                  <a:cubicBezTo>
                    <a:pt x="2694" y="5963"/>
                    <a:pt x="2733" y="5765"/>
                    <a:pt x="2813" y="5567"/>
                  </a:cubicBezTo>
                  <a:cubicBezTo>
                    <a:pt x="2852" y="5131"/>
                    <a:pt x="2892" y="4735"/>
                    <a:pt x="2932" y="4300"/>
                  </a:cubicBezTo>
                  <a:cubicBezTo>
                    <a:pt x="3011" y="4181"/>
                    <a:pt x="3011" y="3943"/>
                    <a:pt x="2813" y="3943"/>
                  </a:cubicBezTo>
                  <a:cubicBezTo>
                    <a:pt x="2377" y="3904"/>
                    <a:pt x="1941" y="3864"/>
                    <a:pt x="1505" y="3824"/>
                  </a:cubicBezTo>
                  <a:cubicBezTo>
                    <a:pt x="1442" y="3835"/>
                    <a:pt x="1375" y="3840"/>
                    <a:pt x="1307" y="3840"/>
                  </a:cubicBezTo>
                  <a:cubicBezTo>
                    <a:pt x="1122" y="3840"/>
                    <a:pt x="927" y="3803"/>
                    <a:pt x="753" y="3745"/>
                  </a:cubicBezTo>
                  <a:cubicBezTo>
                    <a:pt x="515" y="3626"/>
                    <a:pt x="634" y="3309"/>
                    <a:pt x="634" y="3072"/>
                  </a:cubicBezTo>
                  <a:cubicBezTo>
                    <a:pt x="634" y="2953"/>
                    <a:pt x="634" y="2834"/>
                    <a:pt x="674" y="2715"/>
                  </a:cubicBezTo>
                  <a:cubicBezTo>
                    <a:pt x="704" y="2623"/>
                    <a:pt x="687" y="2531"/>
                    <a:pt x="752" y="2531"/>
                  </a:cubicBezTo>
                  <a:cubicBezTo>
                    <a:pt x="771" y="2531"/>
                    <a:pt x="796" y="2539"/>
                    <a:pt x="832" y="2557"/>
                  </a:cubicBezTo>
                  <a:cubicBezTo>
                    <a:pt x="1030" y="2557"/>
                    <a:pt x="1268" y="2596"/>
                    <a:pt x="1466" y="2636"/>
                  </a:cubicBezTo>
                  <a:lnTo>
                    <a:pt x="2813" y="2874"/>
                  </a:lnTo>
                  <a:cubicBezTo>
                    <a:pt x="2892" y="2874"/>
                    <a:pt x="2971" y="2874"/>
                    <a:pt x="3011" y="2834"/>
                  </a:cubicBezTo>
                  <a:cubicBezTo>
                    <a:pt x="3031" y="2841"/>
                    <a:pt x="3053" y="2844"/>
                    <a:pt x="3074" y="2844"/>
                  </a:cubicBezTo>
                  <a:cubicBezTo>
                    <a:pt x="3179" y="2844"/>
                    <a:pt x="3288" y="2767"/>
                    <a:pt x="3288" y="2636"/>
                  </a:cubicBezTo>
                  <a:cubicBezTo>
                    <a:pt x="3328" y="2279"/>
                    <a:pt x="3367" y="1883"/>
                    <a:pt x="3407" y="1527"/>
                  </a:cubicBezTo>
                  <a:cubicBezTo>
                    <a:pt x="3407" y="1170"/>
                    <a:pt x="3486" y="814"/>
                    <a:pt x="3526" y="457"/>
                  </a:cubicBezTo>
                  <a:close/>
                  <a:moveTo>
                    <a:pt x="3510" y="0"/>
                  </a:moveTo>
                  <a:cubicBezTo>
                    <a:pt x="3330" y="0"/>
                    <a:pt x="3194" y="61"/>
                    <a:pt x="3130" y="299"/>
                  </a:cubicBezTo>
                  <a:cubicBezTo>
                    <a:pt x="3011" y="655"/>
                    <a:pt x="2971" y="1051"/>
                    <a:pt x="2971" y="1408"/>
                  </a:cubicBezTo>
                  <a:cubicBezTo>
                    <a:pt x="2932" y="1764"/>
                    <a:pt x="2892" y="2081"/>
                    <a:pt x="2852" y="2398"/>
                  </a:cubicBezTo>
                  <a:cubicBezTo>
                    <a:pt x="2139" y="2240"/>
                    <a:pt x="1466" y="2161"/>
                    <a:pt x="753" y="2081"/>
                  </a:cubicBezTo>
                  <a:cubicBezTo>
                    <a:pt x="198" y="2081"/>
                    <a:pt x="198" y="2557"/>
                    <a:pt x="159" y="3032"/>
                  </a:cubicBezTo>
                  <a:cubicBezTo>
                    <a:pt x="159" y="3468"/>
                    <a:pt x="0" y="4062"/>
                    <a:pt x="476" y="4181"/>
                  </a:cubicBezTo>
                  <a:cubicBezTo>
                    <a:pt x="832" y="4260"/>
                    <a:pt x="1149" y="4300"/>
                    <a:pt x="1505" y="4300"/>
                  </a:cubicBezTo>
                  <a:lnTo>
                    <a:pt x="2456" y="4379"/>
                  </a:lnTo>
                  <a:cubicBezTo>
                    <a:pt x="2456" y="4775"/>
                    <a:pt x="2377" y="5171"/>
                    <a:pt x="2337" y="5567"/>
                  </a:cubicBezTo>
                  <a:cubicBezTo>
                    <a:pt x="2298" y="5805"/>
                    <a:pt x="2179" y="6082"/>
                    <a:pt x="2179" y="6359"/>
                  </a:cubicBezTo>
                  <a:cubicBezTo>
                    <a:pt x="2139" y="6914"/>
                    <a:pt x="2773" y="6874"/>
                    <a:pt x="3169" y="6914"/>
                  </a:cubicBezTo>
                  <a:cubicBezTo>
                    <a:pt x="3347" y="6934"/>
                    <a:pt x="3595" y="6983"/>
                    <a:pt x="3828" y="6983"/>
                  </a:cubicBezTo>
                  <a:cubicBezTo>
                    <a:pt x="4060" y="6983"/>
                    <a:pt x="4278" y="6934"/>
                    <a:pt x="4397" y="6756"/>
                  </a:cubicBezTo>
                  <a:cubicBezTo>
                    <a:pt x="4476" y="6478"/>
                    <a:pt x="4516" y="6241"/>
                    <a:pt x="4516" y="5963"/>
                  </a:cubicBezTo>
                  <a:cubicBezTo>
                    <a:pt x="4556" y="5607"/>
                    <a:pt x="4595" y="5290"/>
                    <a:pt x="4635" y="4933"/>
                  </a:cubicBezTo>
                  <a:lnTo>
                    <a:pt x="5546" y="5052"/>
                  </a:lnTo>
                  <a:cubicBezTo>
                    <a:pt x="5637" y="5083"/>
                    <a:pt x="5727" y="5095"/>
                    <a:pt x="5816" y="5095"/>
                  </a:cubicBezTo>
                  <a:cubicBezTo>
                    <a:pt x="5959" y="5095"/>
                    <a:pt x="6097" y="5062"/>
                    <a:pt x="6219" y="5013"/>
                  </a:cubicBezTo>
                  <a:cubicBezTo>
                    <a:pt x="6417" y="4854"/>
                    <a:pt x="6497" y="4617"/>
                    <a:pt x="6536" y="4379"/>
                  </a:cubicBezTo>
                  <a:cubicBezTo>
                    <a:pt x="6655" y="4022"/>
                    <a:pt x="6774" y="3626"/>
                    <a:pt x="6893" y="3230"/>
                  </a:cubicBezTo>
                  <a:cubicBezTo>
                    <a:pt x="6932" y="3111"/>
                    <a:pt x="6853" y="2992"/>
                    <a:pt x="6734" y="2953"/>
                  </a:cubicBezTo>
                  <a:lnTo>
                    <a:pt x="4714" y="2557"/>
                  </a:lnTo>
                  <a:cubicBezTo>
                    <a:pt x="4833" y="1923"/>
                    <a:pt x="4912" y="1289"/>
                    <a:pt x="4991" y="655"/>
                  </a:cubicBezTo>
                  <a:cubicBezTo>
                    <a:pt x="4991" y="101"/>
                    <a:pt x="4437" y="140"/>
                    <a:pt x="4041" y="61"/>
                  </a:cubicBezTo>
                  <a:cubicBezTo>
                    <a:pt x="3842" y="43"/>
                    <a:pt x="3660" y="0"/>
                    <a:pt x="3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4" name="Google Shape;1464;p56"/>
            <p:cNvSpPr/>
            <p:nvPr/>
          </p:nvSpPr>
          <p:spPr>
            <a:xfrm rot="-3610079" flipH="1">
              <a:off x="7188165" y="1998415"/>
              <a:ext cx="735406" cy="545479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5" name="Google Shape;1465;p56"/>
            <p:cNvSpPr/>
            <p:nvPr/>
          </p:nvSpPr>
          <p:spPr>
            <a:xfrm>
              <a:off x="5591646" y="2479728"/>
              <a:ext cx="172983" cy="209098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6" name="Google Shape;1466;p56"/>
            <p:cNvSpPr/>
            <p:nvPr/>
          </p:nvSpPr>
          <p:spPr>
            <a:xfrm>
              <a:off x="5392446" y="2670303"/>
              <a:ext cx="172983" cy="209098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67" name="Google Shape;1467;p56"/>
          <p:cNvGrpSpPr/>
          <p:nvPr/>
        </p:nvGrpSpPr>
        <p:grpSpPr>
          <a:xfrm>
            <a:off x="5797734" y="1952386"/>
            <a:ext cx="1163807" cy="1408149"/>
            <a:chOff x="3109710" y="2095807"/>
            <a:chExt cx="543632" cy="654709"/>
          </a:xfrm>
        </p:grpSpPr>
        <p:sp>
          <p:nvSpPr>
            <p:cNvPr id="1468" name="Google Shape;1468;p56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84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58"/>
          <p:cNvSpPr txBox="1">
            <a:spLocks noGrp="1"/>
          </p:cNvSpPr>
          <p:nvPr>
            <p:ph type="title"/>
          </p:nvPr>
        </p:nvSpPr>
        <p:spPr>
          <a:xfrm>
            <a:off x="671800" y="20955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>
                <a:solidFill>
                  <a:srgbClr val="213054"/>
                </a:solidFill>
              </a:rPr>
              <a:t>Lựa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Chọn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 smtClean="0">
                <a:solidFill>
                  <a:srgbClr val="213054"/>
                </a:solidFill>
              </a:rPr>
              <a:t>Nồi</a:t>
            </a:r>
            <a:r>
              <a:rPr lang="en-US" sz="3200" dirty="0" smtClean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Cơm</a:t>
            </a:r>
            <a:r>
              <a:rPr lang="en-US" sz="3200" dirty="0">
                <a:solidFill>
                  <a:srgbClr val="213054"/>
                </a:solidFill>
              </a:rPr>
              <a:t> </a:t>
            </a:r>
            <a:r>
              <a:rPr lang="en-US" sz="3200" dirty="0" err="1">
                <a:solidFill>
                  <a:srgbClr val="213054"/>
                </a:solidFill>
              </a:rPr>
              <a:t>Điện</a:t>
            </a:r>
            <a:endParaRPr sz="3200" dirty="0"/>
          </a:p>
        </p:txBody>
      </p:sp>
      <p:grpSp>
        <p:nvGrpSpPr>
          <p:cNvPr id="1506" name="Google Shape;1506;p58"/>
          <p:cNvGrpSpPr/>
          <p:nvPr/>
        </p:nvGrpSpPr>
        <p:grpSpPr>
          <a:xfrm rot="10800000">
            <a:off x="556270" y="3032562"/>
            <a:ext cx="953658" cy="846345"/>
            <a:chOff x="919926" y="2705665"/>
            <a:chExt cx="758316" cy="672984"/>
          </a:xfrm>
        </p:grpSpPr>
        <p:sp>
          <p:nvSpPr>
            <p:cNvPr id="1507" name="Google Shape;1507;p58"/>
            <p:cNvSpPr/>
            <p:nvPr/>
          </p:nvSpPr>
          <p:spPr>
            <a:xfrm>
              <a:off x="919926" y="2705665"/>
              <a:ext cx="758316" cy="672984"/>
            </a:xfrm>
            <a:custGeom>
              <a:avLst/>
              <a:gdLst/>
              <a:ahLst/>
              <a:cxnLst/>
              <a:rect l="l" t="t" r="r" b="b"/>
              <a:pathLst>
                <a:path w="48610" h="43140" extrusionOk="0">
                  <a:moveTo>
                    <a:pt x="25898" y="1339"/>
                  </a:moveTo>
                  <a:cubicBezTo>
                    <a:pt x="27617" y="1339"/>
                    <a:pt x="29330" y="1531"/>
                    <a:pt x="31006" y="1973"/>
                  </a:cubicBezTo>
                  <a:cubicBezTo>
                    <a:pt x="35932" y="3277"/>
                    <a:pt x="39844" y="6755"/>
                    <a:pt x="42416" y="11029"/>
                  </a:cubicBezTo>
                  <a:cubicBezTo>
                    <a:pt x="42416" y="11029"/>
                    <a:pt x="42416" y="11029"/>
                    <a:pt x="42416" y="11029"/>
                  </a:cubicBezTo>
                  <a:lnTo>
                    <a:pt x="42416" y="11029"/>
                  </a:lnTo>
                  <a:cubicBezTo>
                    <a:pt x="42419" y="11035"/>
                    <a:pt x="42423" y="11041"/>
                    <a:pt x="42426" y="11047"/>
                  </a:cubicBezTo>
                  <a:lnTo>
                    <a:pt x="42426" y="11047"/>
                  </a:lnTo>
                  <a:cubicBezTo>
                    <a:pt x="47051" y="19303"/>
                    <a:pt x="45887" y="30049"/>
                    <a:pt x="37852" y="35768"/>
                  </a:cubicBezTo>
                  <a:cubicBezTo>
                    <a:pt x="34435" y="38217"/>
                    <a:pt x="29375" y="39940"/>
                    <a:pt x="24552" y="39940"/>
                  </a:cubicBezTo>
                  <a:cubicBezTo>
                    <a:pt x="20173" y="39940"/>
                    <a:pt x="15988" y="38520"/>
                    <a:pt x="13403" y="34935"/>
                  </a:cubicBezTo>
                  <a:cubicBezTo>
                    <a:pt x="13286" y="34724"/>
                    <a:pt x="13078" y="34604"/>
                    <a:pt x="12858" y="34604"/>
                  </a:cubicBezTo>
                  <a:cubicBezTo>
                    <a:pt x="12737" y="34604"/>
                    <a:pt x="12613" y="34640"/>
                    <a:pt x="12497" y="34717"/>
                  </a:cubicBezTo>
                  <a:cubicBezTo>
                    <a:pt x="10360" y="36239"/>
                    <a:pt x="8187" y="37724"/>
                    <a:pt x="5977" y="39136"/>
                  </a:cubicBezTo>
                  <a:cubicBezTo>
                    <a:pt x="5252" y="39572"/>
                    <a:pt x="3246" y="41171"/>
                    <a:pt x="1882" y="41639"/>
                  </a:cubicBezTo>
                  <a:lnTo>
                    <a:pt x="1882" y="41639"/>
                  </a:lnTo>
                  <a:cubicBezTo>
                    <a:pt x="3600" y="37701"/>
                    <a:pt x="5447" y="33816"/>
                    <a:pt x="7173" y="29900"/>
                  </a:cubicBezTo>
                  <a:cubicBezTo>
                    <a:pt x="7318" y="29610"/>
                    <a:pt x="7281" y="29284"/>
                    <a:pt x="7064" y="29067"/>
                  </a:cubicBezTo>
                  <a:cubicBezTo>
                    <a:pt x="3695" y="25010"/>
                    <a:pt x="3007" y="19577"/>
                    <a:pt x="3985" y="14542"/>
                  </a:cubicBezTo>
                  <a:cubicBezTo>
                    <a:pt x="5181" y="8385"/>
                    <a:pt x="9600" y="5306"/>
                    <a:pt x="15250" y="3350"/>
                  </a:cubicBezTo>
                  <a:cubicBezTo>
                    <a:pt x="18618" y="2195"/>
                    <a:pt x="22269" y="1339"/>
                    <a:pt x="25898" y="1339"/>
                  </a:cubicBezTo>
                  <a:close/>
                  <a:moveTo>
                    <a:pt x="25815" y="0"/>
                  </a:moveTo>
                  <a:cubicBezTo>
                    <a:pt x="21320" y="0"/>
                    <a:pt x="16782" y="1232"/>
                    <a:pt x="12678" y="2879"/>
                  </a:cubicBezTo>
                  <a:cubicBezTo>
                    <a:pt x="7136" y="5161"/>
                    <a:pt x="3514" y="8892"/>
                    <a:pt x="2536" y="14904"/>
                  </a:cubicBezTo>
                  <a:cubicBezTo>
                    <a:pt x="1658" y="20142"/>
                    <a:pt x="2485" y="25449"/>
                    <a:pt x="5779" y="29664"/>
                  </a:cubicBezTo>
                  <a:lnTo>
                    <a:pt x="5779" y="29664"/>
                  </a:lnTo>
                  <a:cubicBezTo>
                    <a:pt x="3952" y="33819"/>
                    <a:pt x="2001" y="37911"/>
                    <a:pt x="218" y="42070"/>
                  </a:cubicBezTo>
                  <a:cubicBezTo>
                    <a:pt x="1" y="42469"/>
                    <a:pt x="218" y="42940"/>
                    <a:pt x="617" y="43085"/>
                  </a:cubicBezTo>
                  <a:cubicBezTo>
                    <a:pt x="760" y="43122"/>
                    <a:pt x="910" y="43140"/>
                    <a:pt x="1066" y="43140"/>
                  </a:cubicBezTo>
                  <a:cubicBezTo>
                    <a:pt x="2405" y="43140"/>
                    <a:pt x="4135" y="41858"/>
                    <a:pt x="5108" y="41274"/>
                  </a:cubicBezTo>
                  <a:cubicBezTo>
                    <a:pt x="7700" y="39705"/>
                    <a:pt x="10228" y="37975"/>
                    <a:pt x="12692" y="36206"/>
                  </a:cubicBezTo>
                  <a:lnTo>
                    <a:pt x="12692" y="36206"/>
                  </a:lnTo>
                  <a:cubicBezTo>
                    <a:pt x="15618" y="39795"/>
                    <a:pt x="20059" y="41261"/>
                    <a:pt x="24669" y="41261"/>
                  </a:cubicBezTo>
                  <a:cubicBezTo>
                    <a:pt x="29668" y="41261"/>
                    <a:pt x="34864" y="39537"/>
                    <a:pt x="38540" y="36927"/>
                  </a:cubicBezTo>
                  <a:cubicBezTo>
                    <a:pt x="47197" y="30806"/>
                    <a:pt x="48610" y="19287"/>
                    <a:pt x="43575" y="10341"/>
                  </a:cubicBezTo>
                  <a:cubicBezTo>
                    <a:pt x="43539" y="10271"/>
                    <a:pt x="43496" y="10214"/>
                    <a:pt x="43448" y="10168"/>
                  </a:cubicBezTo>
                  <a:lnTo>
                    <a:pt x="43448" y="10168"/>
                  </a:lnTo>
                  <a:cubicBezTo>
                    <a:pt x="40620" y="5557"/>
                    <a:pt x="36287" y="1882"/>
                    <a:pt x="30970" y="597"/>
                  </a:cubicBezTo>
                  <a:cubicBezTo>
                    <a:pt x="29276" y="184"/>
                    <a:pt x="27549" y="0"/>
                    <a:pt x="2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8" name="Google Shape;1508;p58"/>
            <p:cNvSpPr/>
            <p:nvPr/>
          </p:nvSpPr>
          <p:spPr>
            <a:xfrm>
              <a:off x="1075661" y="2804709"/>
              <a:ext cx="95144" cy="87563"/>
            </a:xfrm>
            <a:custGeom>
              <a:avLst/>
              <a:gdLst/>
              <a:ahLst/>
              <a:cxnLst/>
              <a:rect l="l" t="t" r="r" b="b"/>
              <a:pathLst>
                <a:path w="6099" h="5613" extrusionOk="0">
                  <a:moveTo>
                    <a:pt x="5361" y="1"/>
                  </a:moveTo>
                  <a:cubicBezTo>
                    <a:pt x="5331" y="1"/>
                    <a:pt x="5299" y="3"/>
                    <a:pt x="5267" y="7"/>
                  </a:cubicBezTo>
                  <a:cubicBezTo>
                    <a:pt x="2695" y="297"/>
                    <a:pt x="595" y="2217"/>
                    <a:pt x="87" y="4752"/>
                  </a:cubicBezTo>
                  <a:cubicBezTo>
                    <a:pt x="0" y="5274"/>
                    <a:pt x="435" y="5613"/>
                    <a:pt x="828" y="5613"/>
                  </a:cubicBezTo>
                  <a:cubicBezTo>
                    <a:pt x="1090" y="5613"/>
                    <a:pt x="1333" y="5462"/>
                    <a:pt x="1391" y="5114"/>
                  </a:cubicBezTo>
                  <a:cubicBezTo>
                    <a:pt x="1754" y="3158"/>
                    <a:pt x="3311" y="1673"/>
                    <a:pt x="5267" y="1347"/>
                  </a:cubicBezTo>
                  <a:cubicBezTo>
                    <a:pt x="6068" y="1243"/>
                    <a:pt x="6099" y="1"/>
                    <a:pt x="5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9" name="Google Shape;1509;p58"/>
            <p:cNvSpPr/>
            <p:nvPr/>
          </p:nvSpPr>
          <p:spPr>
            <a:xfrm>
              <a:off x="1437534" y="3139454"/>
              <a:ext cx="115268" cy="113974"/>
            </a:xfrm>
            <a:custGeom>
              <a:avLst/>
              <a:gdLst/>
              <a:ahLst/>
              <a:cxnLst/>
              <a:rect l="l" t="t" r="r" b="b"/>
              <a:pathLst>
                <a:path w="7389" h="7306" extrusionOk="0">
                  <a:moveTo>
                    <a:pt x="6589" y="1"/>
                  </a:moveTo>
                  <a:cubicBezTo>
                    <a:pt x="6322" y="1"/>
                    <a:pt x="6056" y="152"/>
                    <a:pt x="5940" y="499"/>
                  </a:cubicBezTo>
                  <a:cubicBezTo>
                    <a:pt x="5288" y="3071"/>
                    <a:pt x="3332" y="5172"/>
                    <a:pt x="760" y="5969"/>
                  </a:cubicBezTo>
                  <a:cubicBezTo>
                    <a:pt x="0" y="6200"/>
                    <a:pt x="235" y="7305"/>
                    <a:pt x="914" y="7305"/>
                  </a:cubicBezTo>
                  <a:cubicBezTo>
                    <a:pt x="980" y="7305"/>
                    <a:pt x="1049" y="7295"/>
                    <a:pt x="1122" y="7273"/>
                  </a:cubicBezTo>
                  <a:cubicBezTo>
                    <a:pt x="4129" y="6331"/>
                    <a:pt x="6483" y="3904"/>
                    <a:pt x="7280" y="862"/>
                  </a:cubicBezTo>
                  <a:cubicBezTo>
                    <a:pt x="7389" y="340"/>
                    <a:pt x="6989" y="1"/>
                    <a:pt x="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0" name="Google Shape;1510;p58"/>
          <p:cNvGrpSpPr/>
          <p:nvPr/>
        </p:nvGrpSpPr>
        <p:grpSpPr>
          <a:xfrm>
            <a:off x="859343" y="3209194"/>
            <a:ext cx="347475" cy="493064"/>
            <a:chOff x="7888346" y="1022004"/>
            <a:chExt cx="600544" cy="853347"/>
          </a:xfrm>
        </p:grpSpPr>
        <p:sp>
          <p:nvSpPr>
            <p:cNvPr id="1511" name="Google Shape;1511;p58"/>
            <p:cNvSpPr/>
            <p:nvPr/>
          </p:nvSpPr>
          <p:spPr>
            <a:xfrm>
              <a:off x="7931726" y="1062392"/>
              <a:ext cx="521562" cy="769578"/>
            </a:xfrm>
            <a:custGeom>
              <a:avLst/>
              <a:gdLst/>
              <a:ahLst/>
              <a:cxnLst/>
              <a:rect l="l" t="t" r="r" b="b"/>
              <a:pathLst>
                <a:path w="5230" h="7717" extrusionOk="0">
                  <a:moveTo>
                    <a:pt x="1823" y="982"/>
                  </a:moveTo>
                  <a:cubicBezTo>
                    <a:pt x="2061" y="1022"/>
                    <a:pt x="2338" y="1101"/>
                    <a:pt x="2615" y="1180"/>
                  </a:cubicBezTo>
                  <a:cubicBezTo>
                    <a:pt x="2893" y="1259"/>
                    <a:pt x="3091" y="1457"/>
                    <a:pt x="3170" y="1695"/>
                  </a:cubicBezTo>
                  <a:cubicBezTo>
                    <a:pt x="3289" y="2052"/>
                    <a:pt x="3210" y="2289"/>
                    <a:pt x="2893" y="2448"/>
                  </a:cubicBezTo>
                  <a:cubicBezTo>
                    <a:pt x="2576" y="2567"/>
                    <a:pt x="2259" y="2646"/>
                    <a:pt x="1902" y="2725"/>
                  </a:cubicBezTo>
                  <a:cubicBezTo>
                    <a:pt x="1744" y="2765"/>
                    <a:pt x="1546" y="2725"/>
                    <a:pt x="1387" y="2883"/>
                  </a:cubicBezTo>
                  <a:cubicBezTo>
                    <a:pt x="1341" y="2930"/>
                    <a:pt x="1298" y="2949"/>
                    <a:pt x="1259" y="2949"/>
                  </a:cubicBezTo>
                  <a:cubicBezTo>
                    <a:pt x="1166" y="2949"/>
                    <a:pt x="1098" y="2837"/>
                    <a:pt x="1070" y="2725"/>
                  </a:cubicBezTo>
                  <a:cubicBezTo>
                    <a:pt x="1070" y="2527"/>
                    <a:pt x="1031" y="2250"/>
                    <a:pt x="991" y="2012"/>
                  </a:cubicBezTo>
                  <a:cubicBezTo>
                    <a:pt x="952" y="1893"/>
                    <a:pt x="952" y="1735"/>
                    <a:pt x="912" y="1576"/>
                  </a:cubicBezTo>
                  <a:cubicBezTo>
                    <a:pt x="833" y="1220"/>
                    <a:pt x="872" y="1180"/>
                    <a:pt x="1229" y="1101"/>
                  </a:cubicBezTo>
                  <a:lnTo>
                    <a:pt x="1189" y="1101"/>
                  </a:lnTo>
                  <a:cubicBezTo>
                    <a:pt x="1387" y="1061"/>
                    <a:pt x="1585" y="1022"/>
                    <a:pt x="1823" y="982"/>
                  </a:cubicBezTo>
                  <a:close/>
                  <a:moveTo>
                    <a:pt x="2251" y="4859"/>
                  </a:moveTo>
                  <a:cubicBezTo>
                    <a:pt x="2582" y="4859"/>
                    <a:pt x="2909" y="4940"/>
                    <a:pt x="3210" y="5102"/>
                  </a:cubicBezTo>
                  <a:cubicBezTo>
                    <a:pt x="3764" y="5379"/>
                    <a:pt x="3764" y="6171"/>
                    <a:pt x="3170" y="6409"/>
                  </a:cubicBezTo>
                  <a:cubicBezTo>
                    <a:pt x="2813" y="6567"/>
                    <a:pt x="2417" y="6726"/>
                    <a:pt x="2021" y="6845"/>
                  </a:cubicBezTo>
                  <a:lnTo>
                    <a:pt x="2021" y="6765"/>
                  </a:lnTo>
                  <a:cubicBezTo>
                    <a:pt x="1665" y="6765"/>
                    <a:pt x="1506" y="6686"/>
                    <a:pt x="1467" y="6369"/>
                  </a:cubicBezTo>
                  <a:cubicBezTo>
                    <a:pt x="1427" y="6013"/>
                    <a:pt x="1348" y="5736"/>
                    <a:pt x="1308" y="5419"/>
                  </a:cubicBezTo>
                  <a:cubicBezTo>
                    <a:pt x="1269" y="5221"/>
                    <a:pt x="1387" y="5023"/>
                    <a:pt x="1546" y="4983"/>
                  </a:cubicBezTo>
                  <a:cubicBezTo>
                    <a:pt x="1777" y="4900"/>
                    <a:pt x="2015" y="4859"/>
                    <a:pt x="2251" y="4859"/>
                  </a:cubicBezTo>
                  <a:close/>
                  <a:moveTo>
                    <a:pt x="1307" y="0"/>
                  </a:moveTo>
                  <a:cubicBezTo>
                    <a:pt x="860" y="0"/>
                    <a:pt x="417" y="101"/>
                    <a:pt x="1" y="309"/>
                  </a:cubicBezTo>
                  <a:cubicBezTo>
                    <a:pt x="80" y="982"/>
                    <a:pt x="199" y="1655"/>
                    <a:pt x="239" y="2289"/>
                  </a:cubicBezTo>
                  <a:cubicBezTo>
                    <a:pt x="357" y="3953"/>
                    <a:pt x="437" y="5577"/>
                    <a:pt x="556" y="7201"/>
                  </a:cubicBezTo>
                  <a:cubicBezTo>
                    <a:pt x="595" y="7677"/>
                    <a:pt x="635" y="7716"/>
                    <a:pt x="1110" y="7716"/>
                  </a:cubicBezTo>
                  <a:cubicBezTo>
                    <a:pt x="2021" y="7716"/>
                    <a:pt x="2972" y="7558"/>
                    <a:pt x="3843" y="7241"/>
                  </a:cubicBezTo>
                  <a:cubicBezTo>
                    <a:pt x="4477" y="7003"/>
                    <a:pt x="4952" y="6449"/>
                    <a:pt x="5071" y="5815"/>
                  </a:cubicBezTo>
                  <a:cubicBezTo>
                    <a:pt x="5230" y="5300"/>
                    <a:pt x="5071" y="4785"/>
                    <a:pt x="4715" y="4428"/>
                  </a:cubicBezTo>
                  <a:cubicBezTo>
                    <a:pt x="4596" y="4310"/>
                    <a:pt x="4438" y="4230"/>
                    <a:pt x="4279" y="4151"/>
                  </a:cubicBezTo>
                  <a:cubicBezTo>
                    <a:pt x="4041" y="4032"/>
                    <a:pt x="3804" y="3993"/>
                    <a:pt x="3526" y="3913"/>
                  </a:cubicBezTo>
                  <a:cubicBezTo>
                    <a:pt x="3408" y="3874"/>
                    <a:pt x="3289" y="3795"/>
                    <a:pt x="3210" y="3715"/>
                  </a:cubicBezTo>
                  <a:cubicBezTo>
                    <a:pt x="3210" y="3636"/>
                    <a:pt x="3289" y="3478"/>
                    <a:pt x="3368" y="3398"/>
                  </a:cubicBezTo>
                  <a:cubicBezTo>
                    <a:pt x="3447" y="3319"/>
                    <a:pt x="3645" y="3161"/>
                    <a:pt x="3724" y="3042"/>
                  </a:cubicBezTo>
                  <a:cubicBezTo>
                    <a:pt x="4517" y="2052"/>
                    <a:pt x="4239" y="1220"/>
                    <a:pt x="3289" y="586"/>
                  </a:cubicBezTo>
                  <a:cubicBezTo>
                    <a:pt x="2932" y="388"/>
                    <a:pt x="2615" y="269"/>
                    <a:pt x="2259" y="150"/>
                  </a:cubicBezTo>
                  <a:cubicBezTo>
                    <a:pt x="1946" y="51"/>
                    <a:pt x="1625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2" name="Google Shape;1512;p58"/>
            <p:cNvSpPr/>
            <p:nvPr/>
          </p:nvSpPr>
          <p:spPr>
            <a:xfrm>
              <a:off x="7888346" y="1022004"/>
              <a:ext cx="600544" cy="853347"/>
            </a:xfrm>
            <a:custGeom>
              <a:avLst/>
              <a:gdLst/>
              <a:ahLst/>
              <a:cxnLst/>
              <a:rect l="l" t="t" r="r" b="b"/>
              <a:pathLst>
                <a:path w="6022" h="8557" extrusionOk="0">
                  <a:moveTo>
                    <a:pt x="1751" y="428"/>
                  </a:moveTo>
                  <a:cubicBezTo>
                    <a:pt x="2068" y="428"/>
                    <a:pt x="2387" y="482"/>
                    <a:pt x="2694" y="595"/>
                  </a:cubicBezTo>
                  <a:cubicBezTo>
                    <a:pt x="3050" y="674"/>
                    <a:pt x="3367" y="793"/>
                    <a:pt x="3724" y="991"/>
                  </a:cubicBezTo>
                  <a:cubicBezTo>
                    <a:pt x="4714" y="1625"/>
                    <a:pt x="4952" y="2496"/>
                    <a:pt x="4159" y="3487"/>
                  </a:cubicBezTo>
                  <a:cubicBezTo>
                    <a:pt x="4080" y="3605"/>
                    <a:pt x="3922" y="3685"/>
                    <a:pt x="3803" y="3803"/>
                  </a:cubicBezTo>
                  <a:cubicBezTo>
                    <a:pt x="3724" y="3962"/>
                    <a:pt x="3645" y="4041"/>
                    <a:pt x="3645" y="4120"/>
                  </a:cubicBezTo>
                  <a:cubicBezTo>
                    <a:pt x="3724" y="4239"/>
                    <a:pt x="3843" y="4318"/>
                    <a:pt x="3961" y="4358"/>
                  </a:cubicBezTo>
                  <a:cubicBezTo>
                    <a:pt x="4199" y="4437"/>
                    <a:pt x="4437" y="4477"/>
                    <a:pt x="4714" y="4556"/>
                  </a:cubicBezTo>
                  <a:cubicBezTo>
                    <a:pt x="4873" y="4635"/>
                    <a:pt x="5031" y="4754"/>
                    <a:pt x="5150" y="4873"/>
                  </a:cubicBezTo>
                  <a:cubicBezTo>
                    <a:pt x="5506" y="5190"/>
                    <a:pt x="5665" y="5744"/>
                    <a:pt x="5506" y="6220"/>
                  </a:cubicBezTo>
                  <a:cubicBezTo>
                    <a:pt x="5387" y="6893"/>
                    <a:pt x="4912" y="7408"/>
                    <a:pt x="4278" y="7685"/>
                  </a:cubicBezTo>
                  <a:cubicBezTo>
                    <a:pt x="3407" y="7963"/>
                    <a:pt x="2456" y="8121"/>
                    <a:pt x="1545" y="8121"/>
                  </a:cubicBezTo>
                  <a:cubicBezTo>
                    <a:pt x="1070" y="8121"/>
                    <a:pt x="1030" y="8082"/>
                    <a:pt x="991" y="7646"/>
                  </a:cubicBezTo>
                  <a:cubicBezTo>
                    <a:pt x="872" y="5982"/>
                    <a:pt x="792" y="4358"/>
                    <a:pt x="674" y="2734"/>
                  </a:cubicBezTo>
                  <a:cubicBezTo>
                    <a:pt x="594" y="2100"/>
                    <a:pt x="515" y="1427"/>
                    <a:pt x="436" y="753"/>
                  </a:cubicBezTo>
                  <a:cubicBezTo>
                    <a:pt x="835" y="542"/>
                    <a:pt x="1290" y="428"/>
                    <a:pt x="1751" y="428"/>
                  </a:cubicBezTo>
                  <a:close/>
                  <a:moveTo>
                    <a:pt x="1788" y="1"/>
                  </a:moveTo>
                  <a:cubicBezTo>
                    <a:pt x="1367" y="1"/>
                    <a:pt x="951" y="80"/>
                    <a:pt x="555" y="238"/>
                  </a:cubicBezTo>
                  <a:cubicBezTo>
                    <a:pt x="40" y="436"/>
                    <a:pt x="0" y="516"/>
                    <a:pt x="40" y="1031"/>
                  </a:cubicBezTo>
                  <a:cubicBezTo>
                    <a:pt x="198" y="2298"/>
                    <a:pt x="277" y="3566"/>
                    <a:pt x="357" y="4794"/>
                  </a:cubicBezTo>
                  <a:cubicBezTo>
                    <a:pt x="396" y="5784"/>
                    <a:pt x="476" y="6814"/>
                    <a:pt x="594" y="7844"/>
                  </a:cubicBezTo>
                  <a:cubicBezTo>
                    <a:pt x="634" y="8398"/>
                    <a:pt x="753" y="8478"/>
                    <a:pt x="1268" y="8557"/>
                  </a:cubicBezTo>
                  <a:lnTo>
                    <a:pt x="1545" y="8557"/>
                  </a:lnTo>
                  <a:cubicBezTo>
                    <a:pt x="2417" y="8517"/>
                    <a:pt x="3328" y="8398"/>
                    <a:pt x="4159" y="8161"/>
                  </a:cubicBezTo>
                  <a:cubicBezTo>
                    <a:pt x="4714" y="8042"/>
                    <a:pt x="5150" y="7685"/>
                    <a:pt x="5506" y="7250"/>
                  </a:cubicBezTo>
                  <a:cubicBezTo>
                    <a:pt x="5823" y="6814"/>
                    <a:pt x="6021" y="6299"/>
                    <a:pt x="6021" y="5744"/>
                  </a:cubicBezTo>
                  <a:cubicBezTo>
                    <a:pt x="5982" y="4992"/>
                    <a:pt x="5467" y="4358"/>
                    <a:pt x="4793" y="4120"/>
                  </a:cubicBezTo>
                  <a:lnTo>
                    <a:pt x="4278" y="3962"/>
                  </a:lnTo>
                  <a:cubicBezTo>
                    <a:pt x="4397" y="3843"/>
                    <a:pt x="4516" y="3724"/>
                    <a:pt x="4595" y="3605"/>
                  </a:cubicBezTo>
                  <a:cubicBezTo>
                    <a:pt x="5150" y="2892"/>
                    <a:pt x="5150" y="1902"/>
                    <a:pt x="4595" y="1229"/>
                  </a:cubicBezTo>
                  <a:cubicBezTo>
                    <a:pt x="4159" y="753"/>
                    <a:pt x="3645" y="397"/>
                    <a:pt x="3050" y="238"/>
                  </a:cubicBezTo>
                  <a:cubicBezTo>
                    <a:pt x="2634" y="80"/>
                    <a:pt x="2209" y="1"/>
                    <a:pt x="178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58"/>
            <p:cNvSpPr/>
            <p:nvPr/>
          </p:nvSpPr>
          <p:spPr>
            <a:xfrm>
              <a:off x="8054187" y="1546948"/>
              <a:ext cx="249013" cy="198054"/>
            </a:xfrm>
            <a:custGeom>
              <a:avLst/>
              <a:gdLst/>
              <a:ahLst/>
              <a:cxnLst/>
              <a:rect l="l" t="t" r="r" b="b"/>
              <a:pathLst>
                <a:path w="2497" h="1986" extrusionOk="0">
                  <a:moveTo>
                    <a:pt x="964" y="414"/>
                  </a:moveTo>
                  <a:cubicBezTo>
                    <a:pt x="1233" y="414"/>
                    <a:pt x="1496" y="475"/>
                    <a:pt x="1744" y="599"/>
                  </a:cubicBezTo>
                  <a:cubicBezTo>
                    <a:pt x="2021" y="797"/>
                    <a:pt x="2061" y="995"/>
                    <a:pt x="1744" y="1154"/>
                  </a:cubicBezTo>
                  <a:cubicBezTo>
                    <a:pt x="1387" y="1312"/>
                    <a:pt x="1070" y="1431"/>
                    <a:pt x="714" y="1550"/>
                  </a:cubicBezTo>
                  <a:cubicBezTo>
                    <a:pt x="595" y="1154"/>
                    <a:pt x="555" y="837"/>
                    <a:pt x="476" y="480"/>
                  </a:cubicBezTo>
                  <a:cubicBezTo>
                    <a:pt x="640" y="436"/>
                    <a:pt x="803" y="414"/>
                    <a:pt x="964" y="414"/>
                  </a:cubicBezTo>
                  <a:close/>
                  <a:moveTo>
                    <a:pt x="991" y="0"/>
                  </a:moveTo>
                  <a:cubicBezTo>
                    <a:pt x="761" y="0"/>
                    <a:pt x="532" y="41"/>
                    <a:pt x="318" y="124"/>
                  </a:cubicBezTo>
                  <a:cubicBezTo>
                    <a:pt x="120" y="164"/>
                    <a:pt x="1" y="362"/>
                    <a:pt x="80" y="520"/>
                  </a:cubicBezTo>
                  <a:cubicBezTo>
                    <a:pt x="120" y="837"/>
                    <a:pt x="159" y="1193"/>
                    <a:pt x="199" y="1510"/>
                  </a:cubicBezTo>
                  <a:cubicBezTo>
                    <a:pt x="278" y="1788"/>
                    <a:pt x="437" y="1906"/>
                    <a:pt x="754" y="1906"/>
                  </a:cubicBezTo>
                  <a:lnTo>
                    <a:pt x="754" y="1986"/>
                  </a:lnTo>
                  <a:cubicBezTo>
                    <a:pt x="1150" y="1867"/>
                    <a:pt x="1546" y="1708"/>
                    <a:pt x="1942" y="1550"/>
                  </a:cubicBezTo>
                  <a:cubicBezTo>
                    <a:pt x="2496" y="1312"/>
                    <a:pt x="2496" y="480"/>
                    <a:pt x="1942" y="243"/>
                  </a:cubicBezTo>
                  <a:cubicBezTo>
                    <a:pt x="1642" y="81"/>
                    <a:pt x="1314" y="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58"/>
            <p:cNvSpPr/>
            <p:nvPr/>
          </p:nvSpPr>
          <p:spPr>
            <a:xfrm>
              <a:off x="8014696" y="1160320"/>
              <a:ext cx="245024" cy="195162"/>
            </a:xfrm>
            <a:custGeom>
              <a:avLst/>
              <a:gdLst/>
              <a:ahLst/>
              <a:cxnLst/>
              <a:rect l="l" t="t" r="r" b="b"/>
              <a:pathLst>
                <a:path w="2457" h="1957" extrusionOk="0">
                  <a:moveTo>
                    <a:pt x="934" y="369"/>
                  </a:moveTo>
                  <a:cubicBezTo>
                    <a:pt x="1193" y="369"/>
                    <a:pt x="1457" y="431"/>
                    <a:pt x="1704" y="555"/>
                  </a:cubicBezTo>
                  <a:lnTo>
                    <a:pt x="1665" y="555"/>
                  </a:lnTo>
                  <a:cubicBezTo>
                    <a:pt x="1823" y="634"/>
                    <a:pt x="1902" y="753"/>
                    <a:pt x="1942" y="872"/>
                  </a:cubicBezTo>
                  <a:cubicBezTo>
                    <a:pt x="1942" y="951"/>
                    <a:pt x="1783" y="1109"/>
                    <a:pt x="1665" y="1149"/>
                  </a:cubicBezTo>
                  <a:cubicBezTo>
                    <a:pt x="1348" y="1228"/>
                    <a:pt x="1031" y="1307"/>
                    <a:pt x="674" y="1387"/>
                  </a:cubicBezTo>
                  <a:cubicBezTo>
                    <a:pt x="635" y="1070"/>
                    <a:pt x="555" y="753"/>
                    <a:pt x="476" y="436"/>
                  </a:cubicBezTo>
                  <a:cubicBezTo>
                    <a:pt x="625" y="391"/>
                    <a:pt x="779" y="369"/>
                    <a:pt x="934" y="369"/>
                  </a:cubicBezTo>
                  <a:close/>
                  <a:moveTo>
                    <a:pt x="991" y="0"/>
                  </a:moveTo>
                  <a:cubicBezTo>
                    <a:pt x="793" y="40"/>
                    <a:pt x="555" y="79"/>
                    <a:pt x="357" y="119"/>
                  </a:cubicBezTo>
                  <a:cubicBezTo>
                    <a:pt x="1" y="198"/>
                    <a:pt x="1" y="238"/>
                    <a:pt x="80" y="594"/>
                  </a:cubicBezTo>
                  <a:cubicBezTo>
                    <a:pt x="120" y="753"/>
                    <a:pt x="159" y="911"/>
                    <a:pt x="159" y="1030"/>
                  </a:cubicBezTo>
                  <a:cubicBezTo>
                    <a:pt x="199" y="1268"/>
                    <a:pt x="199" y="1505"/>
                    <a:pt x="238" y="1703"/>
                  </a:cubicBezTo>
                  <a:cubicBezTo>
                    <a:pt x="266" y="1868"/>
                    <a:pt x="350" y="1956"/>
                    <a:pt x="438" y="1956"/>
                  </a:cubicBezTo>
                  <a:cubicBezTo>
                    <a:pt x="478" y="1956"/>
                    <a:pt x="519" y="1938"/>
                    <a:pt x="555" y="1901"/>
                  </a:cubicBezTo>
                  <a:cubicBezTo>
                    <a:pt x="674" y="1783"/>
                    <a:pt x="912" y="1783"/>
                    <a:pt x="1070" y="1743"/>
                  </a:cubicBezTo>
                  <a:cubicBezTo>
                    <a:pt x="1427" y="1664"/>
                    <a:pt x="1744" y="1585"/>
                    <a:pt x="2061" y="1466"/>
                  </a:cubicBezTo>
                  <a:cubicBezTo>
                    <a:pt x="2378" y="1307"/>
                    <a:pt x="2457" y="1070"/>
                    <a:pt x="2338" y="713"/>
                  </a:cubicBezTo>
                  <a:cubicBezTo>
                    <a:pt x="2259" y="475"/>
                    <a:pt x="2061" y="277"/>
                    <a:pt x="1823" y="198"/>
                  </a:cubicBezTo>
                  <a:cubicBezTo>
                    <a:pt x="1506" y="119"/>
                    <a:pt x="1229" y="40"/>
                    <a:pt x="9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15" name="Google Shape;1515;p58"/>
          <p:cNvGrpSpPr/>
          <p:nvPr/>
        </p:nvGrpSpPr>
        <p:grpSpPr>
          <a:xfrm>
            <a:off x="868150" y="4085867"/>
            <a:ext cx="347476" cy="405095"/>
            <a:chOff x="-581823" y="2834345"/>
            <a:chExt cx="347476" cy="405095"/>
          </a:xfrm>
        </p:grpSpPr>
        <p:sp>
          <p:nvSpPr>
            <p:cNvPr id="1516" name="Google Shape;1516;p58"/>
            <p:cNvSpPr/>
            <p:nvPr/>
          </p:nvSpPr>
          <p:spPr>
            <a:xfrm>
              <a:off x="-577649" y="2857081"/>
              <a:ext cx="301452" cy="355782"/>
            </a:xfrm>
            <a:custGeom>
              <a:avLst/>
              <a:gdLst/>
              <a:ahLst/>
              <a:cxnLst/>
              <a:rect l="l" t="t" r="r" b="b"/>
              <a:pathLst>
                <a:path w="5705" h="6652" extrusionOk="0">
                  <a:moveTo>
                    <a:pt x="3770" y="1"/>
                  </a:moveTo>
                  <a:cubicBezTo>
                    <a:pt x="3333" y="1"/>
                    <a:pt x="2885" y="126"/>
                    <a:pt x="2496" y="348"/>
                  </a:cubicBezTo>
                  <a:cubicBezTo>
                    <a:pt x="1664" y="823"/>
                    <a:pt x="1030" y="1615"/>
                    <a:pt x="713" y="2527"/>
                  </a:cubicBezTo>
                  <a:cubicBezTo>
                    <a:pt x="0" y="4428"/>
                    <a:pt x="951" y="6131"/>
                    <a:pt x="2971" y="6567"/>
                  </a:cubicBezTo>
                  <a:cubicBezTo>
                    <a:pt x="3321" y="6622"/>
                    <a:pt x="3678" y="6652"/>
                    <a:pt x="4041" y="6652"/>
                  </a:cubicBezTo>
                  <a:cubicBezTo>
                    <a:pt x="4459" y="6652"/>
                    <a:pt x="4884" y="6612"/>
                    <a:pt x="5308" y="6527"/>
                  </a:cubicBezTo>
                  <a:cubicBezTo>
                    <a:pt x="5427" y="6527"/>
                    <a:pt x="5586" y="6488"/>
                    <a:pt x="5705" y="6448"/>
                  </a:cubicBezTo>
                  <a:cubicBezTo>
                    <a:pt x="5625" y="6012"/>
                    <a:pt x="5586" y="5616"/>
                    <a:pt x="5546" y="5220"/>
                  </a:cubicBezTo>
                  <a:cubicBezTo>
                    <a:pt x="5427" y="5260"/>
                    <a:pt x="5308" y="5299"/>
                    <a:pt x="5190" y="5299"/>
                  </a:cubicBezTo>
                  <a:cubicBezTo>
                    <a:pt x="4833" y="5398"/>
                    <a:pt x="4467" y="5448"/>
                    <a:pt x="4095" y="5448"/>
                  </a:cubicBezTo>
                  <a:cubicBezTo>
                    <a:pt x="3724" y="5448"/>
                    <a:pt x="3348" y="5398"/>
                    <a:pt x="2971" y="5299"/>
                  </a:cubicBezTo>
                  <a:cubicBezTo>
                    <a:pt x="1704" y="4784"/>
                    <a:pt x="1308" y="3160"/>
                    <a:pt x="2219" y="2091"/>
                  </a:cubicBezTo>
                  <a:cubicBezTo>
                    <a:pt x="2758" y="1443"/>
                    <a:pt x="3560" y="1090"/>
                    <a:pt x="4414" y="1090"/>
                  </a:cubicBezTo>
                  <a:cubicBezTo>
                    <a:pt x="4501" y="1090"/>
                    <a:pt x="4587" y="1093"/>
                    <a:pt x="4675" y="1101"/>
                  </a:cubicBezTo>
                  <a:cubicBezTo>
                    <a:pt x="4635" y="902"/>
                    <a:pt x="4635" y="665"/>
                    <a:pt x="4675" y="467"/>
                  </a:cubicBezTo>
                  <a:cubicBezTo>
                    <a:pt x="4714" y="189"/>
                    <a:pt x="4556" y="71"/>
                    <a:pt x="4318" y="71"/>
                  </a:cubicBezTo>
                  <a:cubicBezTo>
                    <a:pt x="4141" y="23"/>
                    <a:pt x="3956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58"/>
            <p:cNvSpPr/>
            <p:nvPr/>
          </p:nvSpPr>
          <p:spPr>
            <a:xfrm>
              <a:off x="-581823" y="2834345"/>
              <a:ext cx="347476" cy="405095"/>
            </a:xfrm>
            <a:custGeom>
              <a:avLst/>
              <a:gdLst/>
              <a:ahLst/>
              <a:cxnLst/>
              <a:rect l="l" t="t" r="r" b="b"/>
              <a:pathLst>
                <a:path w="6576" h="7574" extrusionOk="0">
                  <a:moveTo>
                    <a:pt x="3870" y="443"/>
                  </a:moveTo>
                  <a:cubicBezTo>
                    <a:pt x="4047" y="443"/>
                    <a:pt x="4224" y="461"/>
                    <a:pt x="4397" y="496"/>
                  </a:cubicBezTo>
                  <a:cubicBezTo>
                    <a:pt x="4635" y="535"/>
                    <a:pt x="4793" y="614"/>
                    <a:pt x="4754" y="892"/>
                  </a:cubicBezTo>
                  <a:cubicBezTo>
                    <a:pt x="4714" y="1090"/>
                    <a:pt x="4714" y="1327"/>
                    <a:pt x="4754" y="1526"/>
                  </a:cubicBezTo>
                  <a:cubicBezTo>
                    <a:pt x="4666" y="1518"/>
                    <a:pt x="4580" y="1515"/>
                    <a:pt x="4493" y="1515"/>
                  </a:cubicBezTo>
                  <a:cubicBezTo>
                    <a:pt x="3639" y="1515"/>
                    <a:pt x="2837" y="1868"/>
                    <a:pt x="2298" y="2516"/>
                  </a:cubicBezTo>
                  <a:cubicBezTo>
                    <a:pt x="1387" y="3585"/>
                    <a:pt x="1783" y="5209"/>
                    <a:pt x="3090" y="5724"/>
                  </a:cubicBezTo>
                  <a:cubicBezTo>
                    <a:pt x="3482" y="5833"/>
                    <a:pt x="3886" y="5894"/>
                    <a:pt x="4288" y="5894"/>
                  </a:cubicBezTo>
                  <a:cubicBezTo>
                    <a:pt x="4618" y="5894"/>
                    <a:pt x="4947" y="5853"/>
                    <a:pt x="5269" y="5764"/>
                  </a:cubicBezTo>
                  <a:cubicBezTo>
                    <a:pt x="5387" y="5764"/>
                    <a:pt x="5506" y="5685"/>
                    <a:pt x="5625" y="5685"/>
                  </a:cubicBezTo>
                  <a:cubicBezTo>
                    <a:pt x="5665" y="6081"/>
                    <a:pt x="5704" y="6437"/>
                    <a:pt x="5784" y="6873"/>
                  </a:cubicBezTo>
                  <a:cubicBezTo>
                    <a:pt x="5665" y="6913"/>
                    <a:pt x="5506" y="6952"/>
                    <a:pt x="5387" y="6952"/>
                  </a:cubicBezTo>
                  <a:cubicBezTo>
                    <a:pt x="4943" y="7041"/>
                    <a:pt x="4498" y="7093"/>
                    <a:pt x="4060" y="7093"/>
                  </a:cubicBezTo>
                  <a:cubicBezTo>
                    <a:pt x="3718" y="7093"/>
                    <a:pt x="3380" y="7062"/>
                    <a:pt x="3050" y="6992"/>
                  </a:cubicBezTo>
                  <a:cubicBezTo>
                    <a:pt x="1030" y="6596"/>
                    <a:pt x="79" y="4893"/>
                    <a:pt x="792" y="2991"/>
                  </a:cubicBezTo>
                  <a:lnTo>
                    <a:pt x="792" y="2952"/>
                  </a:lnTo>
                  <a:cubicBezTo>
                    <a:pt x="1109" y="2040"/>
                    <a:pt x="1743" y="1248"/>
                    <a:pt x="2615" y="773"/>
                  </a:cubicBezTo>
                  <a:cubicBezTo>
                    <a:pt x="3007" y="548"/>
                    <a:pt x="3440" y="443"/>
                    <a:pt x="3870" y="443"/>
                  </a:cubicBezTo>
                  <a:close/>
                  <a:moveTo>
                    <a:pt x="3932" y="0"/>
                  </a:moveTo>
                  <a:cubicBezTo>
                    <a:pt x="3376" y="0"/>
                    <a:pt x="2830" y="154"/>
                    <a:pt x="2337" y="416"/>
                  </a:cubicBezTo>
                  <a:cubicBezTo>
                    <a:pt x="1545" y="892"/>
                    <a:pt x="872" y="1605"/>
                    <a:pt x="476" y="2476"/>
                  </a:cubicBezTo>
                  <a:cubicBezTo>
                    <a:pt x="159" y="3070"/>
                    <a:pt x="0" y="3744"/>
                    <a:pt x="79" y="4457"/>
                  </a:cubicBezTo>
                  <a:cubicBezTo>
                    <a:pt x="198" y="5843"/>
                    <a:pt x="1189" y="7032"/>
                    <a:pt x="2535" y="7388"/>
                  </a:cubicBezTo>
                  <a:cubicBezTo>
                    <a:pt x="3035" y="7513"/>
                    <a:pt x="3542" y="7574"/>
                    <a:pt x="4050" y="7574"/>
                  </a:cubicBezTo>
                  <a:cubicBezTo>
                    <a:pt x="4671" y="7574"/>
                    <a:pt x="5293" y="7483"/>
                    <a:pt x="5902" y="7309"/>
                  </a:cubicBezTo>
                  <a:cubicBezTo>
                    <a:pt x="6061" y="7230"/>
                    <a:pt x="6219" y="7190"/>
                    <a:pt x="6338" y="7071"/>
                  </a:cubicBezTo>
                  <a:cubicBezTo>
                    <a:pt x="6417" y="6952"/>
                    <a:pt x="6497" y="6834"/>
                    <a:pt x="6576" y="6715"/>
                  </a:cubicBezTo>
                  <a:cubicBezTo>
                    <a:pt x="6536" y="6715"/>
                    <a:pt x="6497" y="6675"/>
                    <a:pt x="6497" y="6675"/>
                  </a:cubicBezTo>
                  <a:lnTo>
                    <a:pt x="6219" y="6715"/>
                  </a:lnTo>
                  <a:cubicBezTo>
                    <a:pt x="6180" y="6437"/>
                    <a:pt x="6100" y="6160"/>
                    <a:pt x="6061" y="5922"/>
                  </a:cubicBezTo>
                  <a:cubicBezTo>
                    <a:pt x="5972" y="5388"/>
                    <a:pt x="5949" y="5254"/>
                    <a:pt x="5626" y="5254"/>
                  </a:cubicBezTo>
                  <a:cubicBezTo>
                    <a:pt x="5519" y="5254"/>
                    <a:pt x="5378" y="5269"/>
                    <a:pt x="5189" y="5289"/>
                  </a:cubicBezTo>
                  <a:cubicBezTo>
                    <a:pt x="4857" y="5365"/>
                    <a:pt x="4524" y="5409"/>
                    <a:pt x="4181" y="5409"/>
                  </a:cubicBezTo>
                  <a:cubicBezTo>
                    <a:pt x="3993" y="5409"/>
                    <a:pt x="3801" y="5396"/>
                    <a:pt x="3605" y="5368"/>
                  </a:cubicBezTo>
                  <a:cubicBezTo>
                    <a:pt x="2615" y="5289"/>
                    <a:pt x="1981" y="4259"/>
                    <a:pt x="2337" y="3348"/>
                  </a:cubicBezTo>
                  <a:cubicBezTo>
                    <a:pt x="2496" y="2833"/>
                    <a:pt x="2813" y="2476"/>
                    <a:pt x="3288" y="2239"/>
                  </a:cubicBezTo>
                  <a:cubicBezTo>
                    <a:pt x="3559" y="2066"/>
                    <a:pt x="3892" y="1970"/>
                    <a:pt x="4219" y="1970"/>
                  </a:cubicBezTo>
                  <a:cubicBezTo>
                    <a:pt x="4417" y="1970"/>
                    <a:pt x="4614" y="2005"/>
                    <a:pt x="4793" y="2080"/>
                  </a:cubicBezTo>
                  <a:cubicBezTo>
                    <a:pt x="4844" y="2105"/>
                    <a:pt x="4889" y="2116"/>
                    <a:pt x="4929" y="2116"/>
                  </a:cubicBezTo>
                  <a:cubicBezTo>
                    <a:pt x="5078" y="2116"/>
                    <a:pt x="5158" y="1967"/>
                    <a:pt x="5189" y="1842"/>
                  </a:cubicBezTo>
                  <a:cubicBezTo>
                    <a:pt x="5189" y="1407"/>
                    <a:pt x="5189" y="1011"/>
                    <a:pt x="5189" y="575"/>
                  </a:cubicBezTo>
                  <a:cubicBezTo>
                    <a:pt x="5150" y="416"/>
                    <a:pt x="5110" y="298"/>
                    <a:pt x="4991" y="179"/>
                  </a:cubicBezTo>
                  <a:cubicBezTo>
                    <a:pt x="4952" y="99"/>
                    <a:pt x="4872" y="60"/>
                    <a:pt x="4793" y="20"/>
                  </a:cubicBezTo>
                  <a:lnTo>
                    <a:pt x="4278" y="20"/>
                  </a:lnTo>
                  <a:cubicBezTo>
                    <a:pt x="4163" y="7"/>
                    <a:pt x="4047" y="0"/>
                    <a:pt x="393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18" name="Google Shape;1518;p58"/>
          <p:cNvSpPr/>
          <p:nvPr/>
        </p:nvSpPr>
        <p:spPr>
          <a:xfrm>
            <a:off x="900419" y="2370977"/>
            <a:ext cx="350975" cy="381875"/>
          </a:xfrm>
          <a:custGeom>
            <a:avLst/>
            <a:gdLst/>
            <a:ahLst/>
            <a:cxnLst/>
            <a:rect l="l" t="t" r="r" b="b"/>
            <a:pathLst>
              <a:path w="14039" h="15275" extrusionOk="0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23" name="Google Shape;1523;p58"/>
          <p:cNvGrpSpPr/>
          <p:nvPr/>
        </p:nvGrpSpPr>
        <p:grpSpPr>
          <a:xfrm>
            <a:off x="597391" y="3893622"/>
            <a:ext cx="953658" cy="846345"/>
            <a:chOff x="919926" y="2705665"/>
            <a:chExt cx="758316" cy="672984"/>
          </a:xfrm>
        </p:grpSpPr>
        <p:sp>
          <p:nvSpPr>
            <p:cNvPr id="1524" name="Google Shape;1524;p58"/>
            <p:cNvSpPr/>
            <p:nvPr/>
          </p:nvSpPr>
          <p:spPr>
            <a:xfrm>
              <a:off x="919926" y="2705665"/>
              <a:ext cx="758316" cy="672984"/>
            </a:xfrm>
            <a:custGeom>
              <a:avLst/>
              <a:gdLst/>
              <a:ahLst/>
              <a:cxnLst/>
              <a:rect l="l" t="t" r="r" b="b"/>
              <a:pathLst>
                <a:path w="48610" h="43140" extrusionOk="0">
                  <a:moveTo>
                    <a:pt x="25898" y="1339"/>
                  </a:moveTo>
                  <a:cubicBezTo>
                    <a:pt x="27617" y="1339"/>
                    <a:pt x="29330" y="1531"/>
                    <a:pt x="31006" y="1973"/>
                  </a:cubicBezTo>
                  <a:cubicBezTo>
                    <a:pt x="35932" y="3277"/>
                    <a:pt x="39844" y="6755"/>
                    <a:pt x="42416" y="11029"/>
                  </a:cubicBezTo>
                  <a:cubicBezTo>
                    <a:pt x="42416" y="11029"/>
                    <a:pt x="42416" y="11029"/>
                    <a:pt x="42416" y="11029"/>
                  </a:cubicBezTo>
                  <a:lnTo>
                    <a:pt x="42416" y="11029"/>
                  </a:lnTo>
                  <a:cubicBezTo>
                    <a:pt x="42419" y="11035"/>
                    <a:pt x="42423" y="11041"/>
                    <a:pt x="42426" y="11047"/>
                  </a:cubicBezTo>
                  <a:lnTo>
                    <a:pt x="42426" y="11047"/>
                  </a:lnTo>
                  <a:cubicBezTo>
                    <a:pt x="47051" y="19303"/>
                    <a:pt x="45887" y="30049"/>
                    <a:pt x="37852" y="35768"/>
                  </a:cubicBezTo>
                  <a:cubicBezTo>
                    <a:pt x="34435" y="38217"/>
                    <a:pt x="29375" y="39940"/>
                    <a:pt x="24552" y="39940"/>
                  </a:cubicBezTo>
                  <a:cubicBezTo>
                    <a:pt x="20173" y="39940"/>
                    <a:pt x="15988" y="38520"/>
                    <a:pt x="13403" y="34935"/>
                  </a:cubicBezTo>
                  <a:cubicBezTo>
                    <a:pt x="13286" y="34724"/>
                    <a:pt x="13078" y="34604"/>
                    <a:pt x="12858" y="34604"/>
                  </a:cubicBezTo>
                  <a:cubicBezTo>
                    <a:pt x="12737" y="34604"/>
                    <a:pt x="12613" y="34640"/>
                    <a:pt x="12497" y="34717"/>
                  </a:cubicBezTo>
                  <a:cubicBezTo>
                    <a:pt x="10360" y="36239"/>
                    <a:pt x="8187" y="37724"/>
                    <a:pt x="5977" y="39136"/>
                  </a:cubicBezTo>
                  <a:cubicBezTo>
                    <a:pt x="5252" y="39572"/>
                    <a:pt x="3246" y="41171"/>
                    <a:pt x="1882" y="41639"/>
                  </a:cubicBezTo>
                  <a:lnTo>
                    <a:pt x="1882" y="41639"/>
                  </a:lnTo>
                  <a:cubicBezTo>
                    <a:pt x="3600" y="37701"/>
                    <a:pt x="5447" y="33816"/>
                    <a:pt x="7173" y="29900"/>
                  </a:cubicBezTo>
                  <a:cubicBezTo>
                    <a:pt x="7318" y="29610"/>
                    <a:pt x="7281" y="29284"/>
                    <a:pt x="7064" y="29067"/>
                  </a:cubicBezTo>
                  <a:cubicBezTo>
                    <a:pt x="3695" y="25010"/>
                    <a:pt x="3007" y="19577"/>
                    <a:pt x="3985" y="14542"/>
                  </a:cubicBezTo>
                  <a:cubicBezTo>
                    <a:pt x="5181" y="8385"/>
                    <a:pt x="9600" y="5306"/>
                    <a:pt x="15250" y="3350"/>
                  </a:cubicBezTo>
                  <a:cubicBezTo>
                    <a:pt x="18618" y="2195"/>
                    <a:pt x="22269" y="1339"/>
                    <a:pt x="25898" y="1339"/>
                  </a:cubicBezTo>
                  <a:close/>
                  <a:moveTo>
                    <a:pt x="25815" y="0"/>
                  </a:moveTo>
                  <a:cubicBezTo>
                    <a:pt x="21320" y="0"/>
                    <a:pt x="16782" y="1232"/>
                    <a:pt x="12678" y="2879"/>
                  </a:cubicBezTo>
                  <a:cubicBezTo>
                    <a:pt x="7136" y="5161"/>
                    <a:pt x="3514" y="8892"/>
                    <a:pt x="2536" y="14904"/>
                  </a:cubicBezTo>
                  <a:cubicBezTo>
                    <a:pt x="1658" y="20142"/>
                    <a:pt x="2485" y="25449"/>
                    <a:pt x="5779" y="29664"/>
                  </a:cubicBezTo>
                  <a:lnTo>
                    <a:pt x="5779" y="29664"/>
                  </a:lnTo>
                  <a:cubicBezTo>
                    <a:pt x="3952" y="33819"/>
                    <a:pt x="2001" y="37911"/>
                    <a:pt x="218" y="42070"/>
                  </a:cubicBezTo>
                  <a:cubicBezTo>
                    <a:pt x="1" y="42469"/>
                    <a:pt x="218" y="42940"/>
                    <a:pt x="617" y="43085"/>
                  </a:cubicBezTo>
                  <a:cubicBezTo>
                    <a:pt x="760" y="43122"/>
                    <a:pt x="910" y="43140"/>
                    <a:pt x="1066" y="43140"/>
                  </a:cubicBezTo>
                  <a:cubicBezTo>
                    <a:pt x="2405" y="43140"/>
                    <a:pt x="4135" y="41858"/>
                    <a:pt x="5108" y="41274"/>
                  </a:cubicBezTo>
                  <a:cubicBezTo>
                    <a:pt x="7700" y="39705"/>
                    <a:pt x="10228" y="37975"/>
                    <a:pt x="12692" y="36206"/>
                  </a:cubicBezTo>
                  <a:lnTo>
                    <a:pt x="12692" y="36206"/>
                  </a:lnTo>
                  <a:cubicBezTo>
                    <a:pt x="15618" y="39795"/>
                    <a:pt x="20059" y="41261"/>
                    <a:pt x="24669" y="41261"/>
                  </a:cubicBezTo>
                  <a:cubicBezTo>
                    <a:pt x="29668" y="41261"/>
                    <a:pt x="34864" y="39537"/>
                    <a:pt x="38540" y="36927"/>
                  </a:cubicBezTo>
                  <a:cubicBezTo>
                    <a:pt x="47197" y="30806"/>
                    <a:pt x="48610" y="19287"/>
                    <a:pt x="43575" y="10341"/>
                  </a:cubicBezTo>
                  <a:cubicBezTo>
                    <a:pt x="43539" y="10271"/>
                    <a:pt x="43496" y="10214"/>
                    <a:pt x="43448" y="10168"/>
                  </a:cubicBezTo>
                  <a:lnTo>
                    <a:pt x="43448" y="10168"/>
                  </a:lnTo>
                  <a:cubicBezTo>
                    <a:pt x="40620" y="5557"/>
                    <a:pt x="36287" y="1882"/>
                    <a:pt x="30970" y="597"/>
                  </a:cubicBezTo>
                  <a:cubicBezTo>
                    <a:pt x="29276" y="184"/>
                    <a:pt x="27549" y="0"/>
                    <a:pt x="2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58"/>
            <p:cNvSpPr/>
            <p:nvPr/>
          </p:nvSpPr>
          <p:spPr>
            <a:xfrm>
              <a:off x="1075661" y="2804709"/>
              <a:ext cx="95144" cy="87563"/>
            </a:xfrm>
            <a:custGeom>
              <a:avLst/>
              <a:gdLst/>
              <a:ahLst/>
              <a:cxnLst/>
              <a:rect l="l" t="t" r="r" b="b"/>
              <a:pathLst>
                <a:path w="6099" h="5613" extrusionOk="0">
                  <a:moveTo>
                    <a:pt x="5361" y="1"/>
                  </a:moveTo>
                  <a:cubicBezTo>
                    <a:pt x="5331" y="1"/>
                    <a:pt x="5299" y="3"/>
                    <a:pt x="5267" y="7"/>
                  </a:cubicBezTo>
                  <a:cubicBezTo>
                    <a:pt x="2695" y="297"/>
                    <a:pt x="595" y="2217"/>
                    <a:pt x="87" y="4752"/>
                  </a:cubicBezTo>
                  <a:cubicBezTo>
                    <a:pt x="0" y="5274"/>
                    <a:pt x="435" y="5613"/>
                    <a:pt x="828" y="5613"/>
                  </a:cubicBezTo>
                  <a:cubicBezTo>
                    <a:pt x="1090" y="5613"/>
                    <a:pt x="1333" y="5462"/>
                    <a:pt x="1391" y="5114"/>
                  </a:cubicBezTo>
                  <a:cubicBezTo>
                    <a:pt x="1754" y="3158"/>
                    <a:pt x="3311" y="1673"/>
                    <a:pt x="5267" y="1347"/>
                  </a:cubicBezTo>
                  <a:cubicBezTo>
                    <a:pt x="6068" y="1243"/>
                    <a:pt x="6099" y="1"/>
                    <a:pt x="5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58"/>
            <p:cNvSpPr/>
            <p:nvPr/>
          </p:nvSpPr>
          <p:spPr>
            <a:xfrm>
              <a:off x="1437534" y="3139454"/>
              <a:ext cx="115268" cy="113974"/>
            </a:xfrm>
            <a:custGeom>
              <a:avLst/>
              <a:gdLst/>
              <a:ahLst/>
              <a:cxnLst/>
              <a:rect l="l" t="t" r="r" b="b"/>
              <a:pathLst>
                <a:path w="7389" h="7306" extrusionOk="0">
                  <a:moveTo>
                    <a:pt x="6589" y="1"/>
                  </a:moveTo>
                  <a:cubicBezTo>
                    <a:pt x="6322" y="1"/>
                    <a:pt x="6056" y="152"/>
                    <a:pt x="5940" y="499"/>
                  </a:cubicBezTo>
                  <a:cubicBezTo>
                    <a:pt x="5288" y="3071"/>
                    <a:pt x="3332" y="5172"/>
                    <a:pt x="760" y="5969"/>
                  </a:cubicBezTo>
                  <a:cubicBezTo>
                    <a:pt x="0" y="6200"/>
                    <a:pt x="235" y="7305"/>
                    <a:pt x="914" y="7305"/>
                  </a:cubicBezTo>
                  <a:cubicBezTo>
                    <a:pt x="980" y="7305"/>
                    <a:pt x="1049" y="7295"/>
                    <a:pt x="1122" y="7273"/>
                  </a:cubicBezTo>
                  <a:cubicBezTo>
                    <a:pt x="4129" y="6331"/>
                    <a:pt x="6483" y="3904"/>
                    <a:pt x="7280" y="862"/>
                  </a:cubicBezTo>
                  <a:cubicBezTo>
                    <a:pt x="7389" y="340"/>
                    <a:pt x="6989" y="1"/>
                    <a:pt x="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27" name="Google Shape;1527;p58"/>
          <p:cNvGrpSpPr/>
          <p:nvPr/>
        </p:nvGrpSpPr>
        <p:grpSpPr>
          <a:xfrm rot="10800000" flipH="1">
            <a:off x="623735" y="2172034"/>
            <a:ext cx="953658" cy="846345"/>
            <a:chOff x="919926" y="2705665"/>
            <a:chExt cx="758316" cy="672984"/>
          </a:xfrm>
        </p:grpSpPr>
        <p:sp>
          <p:nvSpPr>
            <p:cNvPr id="1528" name="Google Shape;1528;p58"/>
            <p:cNvSpPr/>
            <p:nvPr/>
          </p:nvSpPr>
          <p:spPr>
            <a:xfrm>
              <a:off x="919926" y="2705665"/>
              <a:ext cx="758316" cy="672984"/>
            </a:xfrm>
            <a:custGeom>
              <a:avLst/>
              <a:gdLst/>
              <a:ahLst/>
              <a:cxnLst/>
              <a:rect l="l" t="t" r="r" b="b"/>
              <a:pathLst>
                <a:path w="48610" h="43140" extrusionOk="0">
                  <a:moveTo>
                    <a:pt x="25898" y="1339"/>
                  </a:moveTo>
                  <a:cubicBezTo>
                    <a:pt x="27617" y="1339"/>
                    <a:pt x="29330" y="1531"/>
                    <a:pt x="31006" y="1973"/>
                  </a:cubicBezTo>
                  <a:cubicBezTo>
                    <a:pt x="35932" y="3277"/>
                    <a:pt x="39844" y="6755"/>
                    <a:pt x="42416" y="11029"/>
                  </a:cubicBezTo>
                  <a:cubicBezTo>
                    <a:pt x="42416" y="11029"/>
                    <a:pt x="42416" y="11029"/>
                    <a:pt x="42416" y="11029"/>
                  </a:cubicBezTo>
                  <a:lnTo>
                    <a:pt x="42416" y="11029"/>
                  </a:lnTo>
                  <a:cubicBezTo>
                    <a:pt x="42419" y="11035"/>
                    <a:pt x="42423" y="11041"/>
                    <a:pt x="42426" y="11047"/>
                  </a:cubicBezTo>
                  <a:lnTo>
                    <a:pt x="42426" y="11047"/>
                  </a:lnTo>
                  <a:cubicBezTo>
                    <a:pt x="47051" y="19303"/>
                    <a:pt x="45887" y="30049"/>
                    <a:pt x="37852" y="35768"/>
                  </a:cubicBezTo>
                  <a:cubicBezTo>
                    <a:pt x="34435" y="38217"/>
                    <a:pt x="29375" y="39940"/>
                    <a:pt x="24552" y="39940"/>
                  </a:cubicBezTo>
                  <a:cubicBezTo>
                    <a:pt x="20173" y="39940"/>
                    <a:pt x="15988" y="38520"/>
                    <a:pt x="13403" y="34935"/>
                  </a:cubicBezTo>
                  <a:cubicBezTo>
                    <a:pt x="13286" y="34724"/>
                    <a:pt x="13078" y="34604"/>
                    <a:pt x="12858" y="34604"/>
                  </a:cubicBezTo>
                  <a:cubicBezTo>
                    <a:pt x="12737" y="34604"/>
                    <a:pt x="12613" y="34640"/>
                    <a:pt x="12497" y="34717"/>
                  </a:cubicBezTo>
                  <a:cubicBezTo>
                    <a:pt x="10360" y="36239"/>
                    <a:pt x="8187" y="37724"/>
                    <a:pt x="5977" y="39136"/>
                  </a:cubicBezTo>
                  <a:cubicBezTo>
                    <a:pt x="5252" y="39572"/>
                    <a:pt x="3246" y="41171"/>
                    <a:pt x="1882" y="41639"/>
                  </a:cubicBezTo>
                  <a:lnTo>
                    <a:pt x="1882" y="41639"/>
                  </a:lnTo>
                  <a:cubicBezTo>
                    <a:pt x="3600" y="37701"/>
                    <a:pt x="5447" y="33816"/>
                    <a:pt x="7173" y="29900"/>
                  </a:cubicBezTo>
                  <a:cubicBezTo>
                    <a:pt x="7318" y="29610"/>
                    <a:pt x="7281" y="29284"/>
                    <a:pt x="7064" y="29067"/>
                  </a:cubicBezTo>
                  <a:cubicBezTo>
                    <a:pt x="3695" y="25010"/>
                    <a:pt x="3007" y="19577"/>
                    <a:pt x="3985" y="14542"/>
                  </a:cubicBezTo>
                  <a:cubicBezTo>
                    <a:pt x="5181" y="8385"/>
                    <a:pt x="9600" y="5306"/>
                    <a:pt x="15250" y="3350"/>
                  </a:cubicBezTo>
                  <a:cubicBezTo>
                    <a:pt x="18618" y="2195"/>
                    <a:pt x="22269" y="1339"/>
                    <a:pt x="25898" y="1339"/>
                  </a:cubicBezTo>
                  <a:close/>
                  <a:moveTo>
                    <a:pt x="25815" y="0"/>
                  </a:moveTo>
                  <a:cubicBezTo>
                    <a:pt x="21320" y="0"/>
                    <a:pt x="16782" y="1232"/>
                    <a:pt x="12678" y="2879"/>
                  </a:cubicBezTo>
                  <a:cubicBezTo>
                    <a:pt x="7136" y="5161"/>
                    <a:pt x="3514" y="8892"/>
                    <a:pt x="2536" y="14904"/>
                  </a:cubicBezTo>
                  <a:cubicBezTo>
                    <a:pt x="1658" y="20142"/>
                    <a:pt x="2485" y="25449"/>
                    <a:pt x="5779" y="29664"/>
                  </a:cubicBezTo>
                  <a:lnTo>
                    <a:pt x="5779" y="29664"/>
                  </a:lnTo>
                  <a:cubicBezTo>
                    <a:pt x="3952" y="33819"/>
                    <a:pt x="2001" y="37911"/>
                    <a:pt x="218" y="42070"/>
                  </a:cubicBezTo>
                  <a:cubicBezTo>
                    <a:pt x="1" y="42469"/>
                    <a:pt x="218" y="42940"/>
                    <a:pt x="617" y="43085"/>
                  </a:cubicBezTo>
                  <a:cubicBezTo>
                    <a:pt x="760" y="43122"/>
                    <a:pt x="910" y="43140"/>
                    <a:pt x="1066" y="43140"/>
                  </a:cubicBezTo>
                  <a:cubicBezTo>
                    <a:pt x="2405" y="43140"/>
                    <a:pt x="4135" y="41858"/>
                    <a:pt x="5108" y="41274"/>
                  </a:cubicBezTo>
                  <a:cubicBezTo>
                    <a:pt x="7700" y="39705"/>
                    <a:pt x="10228" y="37975"/>
                    <a:pt x="12692" y="36206"/>
                  </a:cubicBezTo>
                  <a:lnTo>
                    <a:pt x="12692" y="36206"/>
                  </a:lnTo>
                  <a:cubicBezTo>
                    <a:pt x="15618" y="39795"/>
                    <a:pt x="20059" y="41261"/>
                    <a:pt x="24669" y="41261"/>
                  </a:cubicBezTo>
                  <a:cubicBezTo>
                    <a:pt x="29668" y="41261"/>
                    <a:pt x="34864" y="39537"/>
                    <a:pt x="38540" y="36927"/>
                  </a:cubicBezTo>
                  <a:cubicBezTo>
                    <a:pt x="47197" y="30806"/>
                    <a:pt x="48610" y="19287"/>
                    <a:pt x="43575" y="10341"/>
                  </a:cubicBezTo>
                  <a:cubicBezTo>
                    <a:pt x="43539" y="10271"/>
                    <a:pt x="43496" y="10214"/>
                    <a:pt x="43448" y="10168"/>
                  </a:cubicBezTo>
                  <a:lnTo>
                    <a:pt x="43448" y="10168"/>
                  </a:lnTo>
                  <a:cubicBezTo>
                    <a:pt x="40620" y="5557"/>
                    <a:pt x="36287" y="1882"/>
                    <a:pt x="30970" y="597"/>
                  </a:cubicBezTo>
                  <a:cubicBezTo>
                    <a:pt x="29276" y="184"/>
                    <a:pt x="27549" y="0"/>
                    <a:pt x="25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58"/>
            <p:cNvSpPr/>
            <p:nvPr/>
          </p:nvSpPr>
          <p:spPr>
            <a:xfrm>
              <a:off x="1075661" y="2804709"/>
              <a:ext cx="95144" cy="87563"/>
            </a:xfrm>
            <a:custGeom>
              <a:avLst/>
              <a:gdLst/>
              <a:ahLst/>
              <a:cxnLst/>
              <a:rect l="l" t="t" r="r" b="b"/>
              <a:pathLst>
                <a:path w="6099" h="5613" extrusionOk="0">
                  <a:moveTo>
                    <a:pt x="5361" y="1"/>
                  </a:moveTo>
                  <a:cubicBezTo>
                    <a:pt x="5331" y="1"/>
                    <a:pt x="5299" y="3"/>
                    <a:pt x="5267" y="7"/>
                  </a:cubicBezTo>
                  <a:cubicBezTo>
                    <a:pt x="2695" y="297"/>
                    <a:pt x="595" y="2217"/>
                    <a:pt x="87" y="4752"/>
                  </a:cubicBezTo>
                  <a:cubicBezTo>
                    <a:pt x="0" y="5274"/>
                    <a:pt x="435" y="5613"/>
                    <a:pt x="828" y="5613"/>
                  </a:cubicBezTo>
                  <a:cubicBezTo>
                    <a:pt x="1090" y="5613"/>
                    <a:pt x="1333" y="5462"/>
                    <a:pt x="1391" y="5114"/>
                  </a:cubicBezTo>
                  <a:cubicBezTo>
                    <a:pt x="1754" y="3158"/>
                    <a:pt x="3311" y="1673"/>
                    <a:pt x="5267" y="1347"/>
                  </a:cubicBezTo>
                  <a:cubicBezTo>
                    <a:pt x="6068" y="1243"/>
                    <a:pt x="6099" y="1"/>
                    <a:pt x="5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58"/>
            <p:cNvSpPr/>
            <p:nvPr/>
          </p:nvSpPr>
          <p:spPr>
            <a:xfrm>
              <a:off x="1437534" y="3139454"/>
              <a:ext cx="115268" cy="113974"/>
            </a:xfrm>
            <a:custGeom>
              <a:avLst/>
              <a:gdLst/>
              <a:ahLst/>
              <a:cxnLst/>
              <a:rect l="l" t="t" r="r" b="b"/>
              <a:pathLst>
                <a:path w="7389" h="7306" extrusionOk="0">
                  <a:moveTo>
                    <a:pt x="6589" y="1"/>
                  </a:moveTo>
                  <a:cubicBezTo>
                    <a:pt x="6322" y="1"/>
                    <a:pt x="6056" y="152"/>
                    <a:pt x="5940" y="499"/>
                  </a:cubicBezTo>
                  <a:cubicBezTo>
                    <a:pt x="5288" y="3071"/>
                    <a:pt x="3332" y="5172"/>
                    <a:pt x="760" y="5969"/>
                  </a:cubicBezTo>
                  <a:cubicBezTo>
                    <a:pt x="0" y="6200"/>
                    <a:pt x="235" y="7305"/>
                    <a:pt x="914" y="7305"/>
                  </a:cubicBezTo>
                  <a:cubicBezTo>
                    <a:pt x="980" y="7305"/>
                    <a:pt x="1049" y="7295"/>
                    <a:pt x="1122" y="7273"/>
                  </a:cubicBezTo>
                  <a:cubicBezTo>
                    <a:pt x="4129" y="6331"/>
                    <a:pt x="6483" y="3904"/>
                    <a:pt x="7280" y="862"/>
                  </a:cubicBezTo>
                  <a:cubicBezTo>
                    <a:pt x="7389" y="340"/>
                    <a:pt x="6989" y="1"/>
                    <a:pt x="6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844006" y="681830"/>
            <a:ext cx="729999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 err="1">
                <a:latin typeface="Times New Roman"/>
                <a:ea typeface="Times New Roman"/>
              </a:rPr>
              <a:t>Gia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đình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bạn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Hoa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có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bốn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người</a:t>
            </a:r>
            <a:r>
              <a:rPr lang="en-US" sz="1800" b="1" dirty="0">
                <a:latin typeface="Times New Roman"/>
                <a:ea typeface="Times New Roman"/>
              </a:rPr>
              <a:t>: </a:t>
            </a:r>
            <a:r>
              <a:rPr lang="en-US" sz="1800" b="1" dirty="0" err="1">
                <a:latin typeface="Times New Roman"/>
                <a:ea typeface="Times New Roman"/>
              </a:rPr>
              <a:t>bố</a:t>
            </a:r>
            <a:r>
              <a:rPr lang="en-US" sz="1800" b="1" dirty="0">
                <a:latin typeface="Times New Roman"/>
                <a:ea typeface="Times New Roman"/>
              </a:rPr>
              <a:t>, </a:t>
            </a:r>
            <a:r>
              <a:rPr lang="en-US" sz="1800" b="1" dirty="0" err="1">
                <a:latin typeface="Times New Roman"/>
                <a:ea typeface="Times New Roman"/>
              </a:rPr>
              <a:t>mẹ</a:t>
            </a:r>
            <a:r>
              <a:rPr lang="en-US" sz="1800" b="1" dirty="0">
                <a:latin typeface="Times New Roman"/>
                <a:ea typeface="Times New Roman"/>
              </a:rPr>
              <a:t>, </a:t>
            </a:r>
            <a:r>
              <a:rPr lang="en-US" sz="1800" b="1" dirty="0" err="1">
                <a:latin typeface="Times New Roman"/>
                <a:ea typeface="Times New Roman"/>
              </a:rPr>
              <a:t>Hoa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và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em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trai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gần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một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tuổi</a:t>
            </a:r>
            <a:r>
              <a:rPr lang="en-US" sz="1800" b="1" dirty="0">
                <a:latin typeface="Times New Roman"/>
                <a:ea typeface="Times New Roman"/>
              </a:rPr>
              <a:t>. </a:t>
            </a:r>
            <a:r>
              <a:rPr lang="en-US" sz="1800" b="1" dirty="0" err="1">
                <a:latin typeface="Times New Roman"/>
                <a:ea typeface="Times New Roman"/>
              </a:rPr>
              <a:t>Em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hãy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giúp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Hoa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lựa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chọn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một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chiếc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nồi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cơm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điện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phù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hợp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nhất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với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gia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đình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bạn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ấy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trong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ba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loại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dưới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đây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và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giải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thích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cho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sự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lựa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chọn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đó</a:t>
            </a:r>
            <a:r>
              <a:rPr lang="en-US" sz="1800" b="1" dirty="0">
                <a:latin typeface="Times New Roman"/>
                <a:ea typeface="Times New Roman"/>
              </a:rPr>
              <a:t>.</a:t>
            </a:r>
            <a:endParaRPr lang="en-US" sz="1800" b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38" name="Google Shape;1890;p69"/>
          <p:cNvGrpSpPr/>
          <p:nvPr/>
        </p:nvGrpSpPr>
        <p:grpSpPr>
          <a:xfrm>
            <a:off x="271522" y="424566"/>
            <a:ext cx="1572484" cy="1536529"/>
            <a:chOff x="230625" y="877075"/>
            <a:chExt cx="3369025" cy="3828875"/>
          </a:xfrm>
        </p:grpSpPr>
        <p:sp>
          <p:nvSpPr>
            <p:cNvPr id="39" name="Google Shape;1891;p69"/>
            <p:cNvSpPr/>
            <p:nvPr/>
          </p:nvSpPr>
          <p:spPr>
            <a:xfrm>
              <a:off x="546550" y="916200"/>
              <a:ext cx="531600" cy="898425"/>
            </a:xfrm>
            <a:custGeom>
              <a:avLst/>
              <a:gdLst/>
              <a:ahLst/>
              <a:cxnLst/>
              <a:rect l="l" t="t" r="r" b="b"/>
              <a:pathLst>
                <a:path w="21264" h="35937" extrusionOk="0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92;p69"/>
            <p:cNvSpPr/>
            <p:nvPr/>
          </p:nvSpPr>
          <p:spPr>
            <a:xfrm>
              <a:off x="2731175" y="922175"/>
              <a:ext cx="518100" cy="826550"/>
            </a:xfrm>
            <a:custGeom>
              <a:avLst/>
              <a:gdLst/>
              <a:ahLst/>
              <a:cxnLst/>
              <a:rect l="l" t="t" r="r" b="b"/>
              <a:pathLst>
                <a:path w="20724" h="33062" extrusionOk="0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93;p69"/>
            <p:cNvSpPr/>
            <p:nvPr/>
          </p:nvSpPr>
          <p:spPr>
            <a:xfrm>
              <a:off x="230625" y="877075"/>
              <a:ext cx="3369025" cy="3828875"/>
            </a:xfrm>
            <a:custGeom>
              <a:avLst/>
              <a:gdLst/>
              <a:ahLst/>
              <a:cxnLst/>
              <a:rect l="l" t="t" r="r" b="b"/>
              <a:pathLst>
                <a:path w="134761" h="153155" extrusionOk="0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94;p69"/>
            <p:cNvSpPr/>
            <p:nvPr/>
          </p:nvSpPr>
          <p:spPr>
            <a:xfrm>
              <a:off x="661850" y="1363150"/>
              <a:ext cx="176825" cy="214875"/>
            </a:xfrm>
            <a:custGeom>
              <a:avLst/>
              <a:gdLst/>
              <a:ahLst/>
              <a:cxnLst/>
              <a:rect l="l" t="t" r="r" b="b"/>
              <a:pathLst>
                <a:path w="7073" h="8595" extrusionOk="0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95;p69"/>
            <p:cNvSpPr/>
            <p:nvPr/>
          </p:nvSpPr>
          <p:spPr>
            <a:xfrm>
              <a:off x="828050" y="1392275"/>
              <a:ext cx="82400" cy="125875"/>
            </a:xfrm>
            <a:custGeom>
              <a:avLst/>
              <a:gdLst/>
              <a:ahLst/>
              <a:cxnLst/>
              <a:rect l="l" t="t" r="r" b="b"/>
              <a:pathLst>
                <a:path w="3296" h="5035" extrusionOk="0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96;p69"/>
            <p:cNvSpPr/>
            <p:nvPr/>
          </p:nvSpPr>
          <p:spPr>
            <a:xfrm>
              <a:off x="2918325" y="1023825"/>
              <a:ext cx="128100" cy="117000"/>
            </a:xfrm>
            <a:custGeom>
              <a:avLst/>
              <a:gdLst/>
              <a:ahLst/>
              <a:cxnLst/>
              <a:rect l="l" t="t" r="r" b="b"/>
              <a:pathLst>
                <a:path w="5124" h="4680" extrusionOk="0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97;p69"/>
            <p:cNvSpPr/>
            <p:nvPr/>
          </p:nvSpPr>
          <p:spPr>
            <a:xfrm>
              <a:off x="2873850" y="1004425"/>
              <a:ext cx="264600" cy="281700"/>
            </a:xfrm>
            <a:custGeom>
              <a:avLst/>
              <a:gdLst/>
              <a:ahLst/>
              <a:cxnLst/>
              <a:rect l="l" t="t" r="r" b="b"/>
              <a:pathLst>
                <a:path w="10584" h="11268" extrusionOk="0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98;p69"/>
            <p:cNvSpPr/>
            <p:nvPr/>
          </p:nvSpPr>
          <p:spPr>
            <a:xfrm>
              <a:off x="1167950" y="1452300"/>
              <a:ext cx="117125" cy="115250"/>
            </a:xfrm>
            <a:custGeom>
              <a:avLst/>
              <a:gdLst/>
              <a:ahLst/>
              <a:cxnLst/>
              <a:rect l="l" t="t" r="r" b="b"/>
              <a:pathLst>
                <a:path w="4685" h="4610" extrusionOk="0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99;p69"/>
            <p:cNvSpPr/>
            <p:nvPr/>
          </p:nvSpPr>
          <p:spPr>
            <a:xfrm>
              <a:off x="1167950" y="1470050"/>
              <a:ext cx="263900" cy="292150"/>
            </a:xfrm>
            <a:custGeom>
              <a:avLst/>
              <a:gdLst/>
              <a:ahLst/>
              <a:cxnLst/>
              <a:rect l="l" t="t" r="r" b="b"/>
              <a:pathLst>
                <a:path w="10556" h="11686" extrusionOk="0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00;p69"/>
            <p:cNvSpPr/>
            <p:nvPr/>
          </p:nvSpPr>
          <p:spPr>
            <a:xfrm>
              <a:off x="1215875" y="1704375"/>
              <a:ext cx="148100" cy="135700"/>
            </a:xfrm>
            <a:custGeom>
              <a:avLst/>
              <a:gdLst/>
              <a:ahLst/>
              <a:cxnLst/>
              <a:rect l="l" t="t" r="r" b="b"/>
              <a:pathLst>
                <a:path w="5924" h="5428" extrusionOk="0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01;p69"/>
            <p:cNvSpPr/>
            <p:nvPr/>
          </p:nvSpPr>
          <p:spPr>
            <a:xfrm>
              <a:off x="389350" y="4406625"/>
              <a:ext cx="113825" cy="116650"/>
            </a:xfrm>
            <a:custGeom>
              <a:avLst/>
              <a:gdLst/>
              <a:ahLst/>
              <a:cxnLst/>
              <a:rect l="l" t="t" r="r" b="b"/>
              <a:pathLst>
                <a:path w="4553" h="4666" extrusionOk="0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02;p69"/>
            <p:cNvSpPr/>
            <p:nvPr/>
          </p:nvSpPr>
          <p:spPr>
            <a:xfrm>
              <a:off x="492550" y="4329350"/>
              <a:ext cx="199750" cy="224250"/>
            </a:xfrm>
            <a:custGeom>
              <a:avLst/>
              <a:gdLst/>
              <a:ahLst/>
              <a:cxnLst/>
              <a:rect l="l" t="t" r="r" b="b"/>
              <a:pathLst>
                <a:path w="7990" h="8970" extrusionOk="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93775" y="1052093"/>
            <a:ext cx="14029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600" b="1" dirty="0" smtClean="0">
                <a:solidFill>
                  <a:srgbClr val="213054"/>
                </a:solidFill>
                <a:latin typeface="Montserrat"/>
                <a:sym typeface="Montserrat"/>
              </a:rPr>
              <a:t>Tình Huống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85789" y="2476995"/>
            <a:ext cx="32910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20000"/>
              </a:lnSpc>
            </a:pP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cơm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điện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có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thông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số</a:t>
            </a:r>
            <a:r>
              <a:rPr lang="en-US" sz="1600" b="1" dirty="0">
                <a:latin typeface="Times New Roman"/>
              </a:rPr>
              <a:t>: 220 V, 680 W</a:t>
            </a:r>
            <a:r>
              <a:rPr lang="vi-VN" sz="1600" b="1" dirty="0" smtClean="0">
                <a:latin typeface="Times New Roman"/>
              </a:rPr>
              <a:t>, </a:t>
            </a:r>
            <a:r>
              <a:rPr lang="en-US" sz="1600" b="1" dirty="0">
                <a:latin typeface="Times New Roman"/>
              </a:rPr>
              <a:t>2,0 L.</a:t>
            </a:r>
            <a:endParaRPr lang="en-US" b="1" i="1" dirty="0"/>
          </a:p>
        </p:txBody>
      </p:sp>
      <p:sp>
        <p:nvSpPr>
          <p:cNvPr id="5" name="Rectangle 4"/>
          <p:cNvSpPr/>
          <p:nvPr/>
        </p:nvSpPr>
        <p:spPr>
          <a:xfrm>
            <a:off x="1585789" y="4096261"/>
            <a:ext cx="313861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vi-VN" sz="1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Nồi </a:t>
            </a:r>
            <a:r>
              <a:rPr lang="vi-VN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cơm điện có thông số: 220 V, 680 </a:t>
            </a:r>
            <a:r>
              <a:rPr lang="en-US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W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b="1" dirty="0">
                <a:latin typeface="Times New Roman" pitchFamily="18" charset="0"/>
                <a:ea typeface="Times New Roman"/>
                <a:cs typeface="Times New Roman" pitchFamily="18" charset="0"/>
              </a:rPr>
              <a:t>1,0L</a:t>
            </a:r>
            <a:endParaRPr lang="en-US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7393" y="3345495"/>
            <a:ext cx="314700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cơm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điện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có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thông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số</a:t>
            </a:r>
            <a:r>
              <a:rPr lang="en-US" sz="1600" b="1" dirty="0">
                <a:latin typeface="Times New Roman"/>
              </a:rPr>
              <a:t>: 220 V, 775 </a:t>
            </a:r>
            <a:r>
              <a:rPr lang="en-US" sz="1600" b="1" dirty="0" smtClean="0">
                <a:latin typeface="Times New Roman"/>
              </a:rPr>
              <a:t>W</a:t>
            </a:r>
            <a:r>
              <a:rPr lang="vi-VN" sz="1600" b="1" dirty="0" smtClean="0">
                <a:latin typeface="Times New Roman"/>
              </a:rPr>
              <a:t>, </a:t>
            </a:r>
            <a:r>
              <a:rPr lang="en-US" sz="1600" b="1" dirty="0">
                <a:latin typeface="Times New Roman"/>
              </a:rPr>
              <a:t>1,8 L.</a:t>
            </a:r>
            <a:endParaRPr 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72035"/>
            <a:ext cx="3886200" cy="24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6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rgbClr val="213054"/>
                </a:solidFill>
              </a:rPr>
              <a:t>Lựa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Chọn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Nồi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Cơm</a:t>
            </a:r>
            <a:r>
              <a:rPr lang="en-US" dirty="0">
                <a:solidFill>
                  <a:srgbClr val="213054"/>
                </a:solidFill>
              </a:rPr>
              <a:t> </a:t>
            </a:r>
            <a:r>
              <a:rPr lang="en-US" dirty="0" err="1">
                <a:solidFill>
                  <a:srgbClr val="213054"/>
                </a:solidFill>
              </a:rPr>
              <a:t>Điện</a:t>
            </a:r>
            <a:endParaRPr dirty="0"/>
          </a:p>
        </p:txBody>
      </p:sp>
      <p:sp>
        <p:nvSpPr>
          <p:cNvPr id="1153" name="Google Shape;1153;p45"/>
          <p:cNvSpPr/>
          <p:nvPr/>
        </p:nvSpPr>
        <p:spPr>
          <a:xfrm>
            <a:off x="2696076" y="2855121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4" name="Google Shape;1154;p45"/>
          <p:cNvSpPr/>
          <p:nvPr/>
        </p:nvSpPr>
        <p:spPr>
          <a:xfrm>
            <a:off x="2156401" y="2693709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5" name="Google Shape;1155;p45"/>
          <p:cNvSpPr/>
          <p:nvPr/>
        </p:nvSpPr>
        <p:spPr>
          <a:xfrm>
            <a:off x="1952989" y="2928384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56" name="Google Shape;1156;p45"/>
          <p:cNvGrpSpPr/>
          <p:nvPr/>
        </p:nvGrpSpPr>
        <p:grpSpPr>
          <a:xfrm>
            <a:off x="1229700" y="2028840"/>
            <a:ext cx="877924" cy="914396"/>
            <a:chOff x="4022111" y="879761"/>
            <a:chExt cx="1373687" cy="1426738"/>
          </a:xfrm>
        </p:grpSpPr>
        <p:sp>
          <p:nvSpPr>
            <p:cNvPr id="1157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0" name="Google Shape;1160;p45"/>
          <p:cNvGrpSpPr/>
          <p:nvPr/>
        </p:nvGrpSpPr>
        <p:grpSpPr>
          <a:xfrm rot="506022">
            <a:off x="2678128" y="2092617"/>
            <a:ext cx="914345" cy="605774"/>
            <a:chOff x="7328322" y="3673510"/>
            <a:chExt cx="1126909" cy="745122"/>
          </a:xfrm>
        </p:grpSpPr>
        <p:sp>
          <p:nvSpPr>
            <p:cNvPr id="1161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64" name="Google Shape;1164;p45"/>
          <p:cNvGrpSpPr/>
          <p:nvPr/>
        </p:nvGrpSpPr>
        <p:grpSpPr>
          <a:xfrm>
            <a:off x="2104719" y="3014553"/>
            <a:ext cx="591360" cy="753839"/>
            <a:chOff x="7470798" y="1116578"/>
            <a:chExt cx="1373660" cy="1751893"/>
          </a:xfrm>
        </p:grpSpPr>
        <p:sp>
          <p:nvSpPr>
            <p:cNvPr id="1165" name="Google Shape;1165;p45"/>
            <p:cNvSpPr/>
            <p:nvPr/>
          </p:nvSpPr>
          <p:spPr>
            <a:xfrm>
              <a:off x="7528032" y="1174144"/>
              <a:ext cx="1276748" cy="1357595"/>
            </a:xfrm>
            <a:custGeom>
              <a:avLst/>
              <a:gdLst/>
              <a:ahLst/>
              <a:cxnLst/>
              <a:rect l="l" t="t" r="r" b="b"/>
              <a:pathLst>
                <a:path w="11488" h="12216" extrusionOk="0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45"/>
            <p:cNvSpPr/>
            <p:nvPr/>
          </p:nvSpPr>
          <p:spPr>
            <a:xfrm>
              <a:off x="7470798" y="1116578"/>
              <a:ext cx="1373660" cy="1751893"/>
            </a:xfrm>
            <a:custGeom>
              <a:avLst/>
              <a:gdLst/>
              <a:ahLst/>
              <a:cxnLst/>
              <a:rect l="l" t="t" r="r" b="b"/>
              <a:pathLst>
                <a:path w="12360" h="15764" extrusionOk="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45"/>
            <p:cNvSpPr/>
            <p:nvPr/>
          </p:nvSpPr>
          <p:spPr>
            <a:xfrm>
              <a:off x="8588914" y="1744695"/>
              <a:ext cx="92578" cy="201594"/>
            </a:xfrm>
            <a:custGeom>
              <a:avLst/>
              <a:gdLst/>
              <a:ahLst/>
              <a:cxnLst/>
              <a:rect l="l" t="t" r="r" b="b"/>
              <a:pathLst>
                <a:path w="833" h="1814" extrusionOk="0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45"/>
            <p:cNvSpPr/>
            <p:nvPr/>
          </p:nvSpPr>
          <p:spPr>
            <a:xfrm>
              <a:off x="8461332" y="1423524"/>
              <a:ext cx="202604" cy="245381"/>
            </a:xfrm>
            <a:custGeom>
              <a:avLst/>
              <a:gdLst/>
              <a:ahLst/>
              <a:cxnLst/>
              <a:rect l="l" t="t" r="r" b="b"/>
              <a:pathLst>
                <a:path w="1823" h="2208" extrusionOk="0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45"/>
            <p:cNvSpPr/>
            <p:nvPr/>
          </p:nvSpPr>
          <p:spPr>
            <a:xfrm>
              <a:off x="8456887" y="1620338"/>
              <a:ext cx="79352" cy="246714"/>
            </a:xfrm>
            <a:custGeom>
              <a:avLst/>
              <a:gdLst/>
              <a:ahLst/>
              <a:cxnLst/>
              <a:rect l="l" t="t" r="r" b="b"/>
              <a:pathLst>
                <a:path w="714" h="2220" extrusionOk="0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734963" y="1607113"/>
              <a:ext cx="74907" cy="189481"/>
            </a:xfrm>
            <a:custGeom>
              <a:avLst/>
              <a:gdLst/>
              <a:ahLst/>
              <a:cxnLst/>
              <a:rect l="l" t="t" r="r" b="b"/>
              <a:pathLst>
                <a:path w="674" h="1705" extrusionOk="0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7602825" y="1730470"/>
              <a:ext cx="79352" cy="211374"/>
            </a:xfrm>
            <a:custGeom>
              <a:avLst/>
              <a:gdLst/>
              <a:ahLst/>
              <a:cxnLst/>
              <a:rect l="l" t="t" r="r" b="b"/>
              <a:pathLst>
                <a:path w="714" h="1902" extrusionOk="0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7629275" y="1453085"/>
              <a:ext cx="118917" cy="220265"/>
            </a:xfrm>
            <a:custGeom>
              <a:avLst/>
              <a:gdLst/>
              <a:ahLst/>
              <a:cxnLst/>
              <a:rect l="l" t="t" r="r" b="b"/>
              <a:pathLst>
                <a:path w="1070" h="1982" extrusionOk="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3" name="Google Shape;1173;p45"/>
          <p:cNvSpPr/>
          <p:nvPr/>
        </p:nvSpPr>
        <p:spPr>
          <a:xfrm>
            <a:off x="2909606" y="3110640"/>
            <a:ext cx="282060" cy="272360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4" name="Google Shape;1174;p45"/>
          <p:cNvSpPr/>
          <p:nvPr/>
        </p:nvSpPr>
        <p:spPr>
          <a:xfrm rot="8824228" flipH="1">
            <a:off x="2239900" y="2192202"/>
            <a:ext cx="417297" cy="266374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75" name="Google Shape;1175;p45"/>
          <p:cNvGrpSpPr/>
          <p:nvPr/>
        </p:nvGrpSpPr>
        <p:grpSpPr>
          <a:xfrm>
            <a:off x="1588497" y="3227788"/>
            <a:ext cx="218024" cy="241143"/>
            <a:chOff x="5414907" y="2017485"/>
            <a:chExt cx="220338" cy="243702"/>
          </a:xfrm>
        </p:grpSpPr>
        <p:sp>
          <p:nvSpPr>
            <p:cNvPr id="1176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79" name="Google Shape;1179;p45"/>
          <p:cNvSpPr/>
          <p:nvPr/>
        </p:nvSpPr>
        <p:spPr>
          <a:xfrm>
            <a:off x="2748271" y="1966090"/>
            <a:ext cx="322190" cy="272357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80" name="Google Shape;1180;p45"/>
          <p:cNvGrpSpPr/>
          <p:nvPr/>
        </p:nvGrpSpPr>
        <p:grpSpPr>
          <a:xfrm>
            <a:off x="1937037" y="1918054"/>
            <a:ext cx="263993" cy="272351"/>
            <a:chOff x="6109266" y="2958701"/>
            <a:chExt cx="158099" cy="163114"/>
          </a:xfrm>
        </p:grpSpPr>
        <p:sp>
          <p:nvSpPr>
            <p:cNvPr id="1181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962400" y="1466180"/>
            <a:ext cx="4800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4605" indent="-285750"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Nồi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cơm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thường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sử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điện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áp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220 V,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công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suất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500 - 1500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dung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tích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nồi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 0,5-10 L.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Google Shape;1674;p64"/>
          <p:cNvSpPr txBox="1">
            <a:spLocks noGrp="1"/>
          </p:cNvSpPr>
          <p:nvPr>
            <p:ph type="title"/>
          </p:nvPr>
        </p:nvSpPr>
        <p:spPr>
          <a:xfrm>
            <a:off x="1295400" y="1047750"/>
            <a:ext cx="6902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Sử Dụng Nồi Cơm Điện</a:t>
            </a:r>
            <a:endParaRPr dirty="0"/>
          </a:p>
        </p:txBody>
      </p:sp>
      <p:grpSp>
        <p:nvGrpSpPr>
          <p:cNvPr id="1676" name="Google Shape;1676;p64"/>
          <p:cNvGrpSpPr/>
          <p:nvPr/>
        </p:nvGrpSpPr>
        <p:grpSpPr>
          <a:xfrm>
            <a:off x="5212480" y="2576169"/>
            <a:ext cx="635491" cy="610581"/>
            <a:chOff x="7047366" y="2801445"/>
            <a:chExt cx="753220" cy="723609"/>
          </a:xfrm>
        </p:grpSpPr>
        <p:sp>
          <p:nvSpPr>
            <p:cNvPr id="1677" name="Google Shape;1677;p64"/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64"/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64"/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64"/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64"/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64"/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64"/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64"/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64"/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64"/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64"/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64"/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64"/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64"/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64"/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64"/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64"/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64"/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64"/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64"/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64"/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64"/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64"/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64"/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64"/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64"/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64"/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4" name="Google Shape;1704;p64"/>
          <p:cNvGrpSpPr/>
          <p:nvPr/>
        </p:nvGrpSpPr>
        <p:grpSpPr>
          <a:xfrm rot="733674">
            <a:off x="3624432" y="3262545"/>
            <a:ext cx="284210" cy="619497"/>
            <a:chOff x="3802335" y="3241869"/>
            <a:chExt cx="384392" cy="837867"/>
          </a:xfrm>
        </p:grpSpPr>
        <p:sp>
          <p:nvSpPr>
            <p:cNvPr id="1705" name="Google Shape;1705;p64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64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64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64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64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64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64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12" name="Google Shape;1712;p64"/>
          <p:cNvSpPr/>
          <p:nvPr/>
        </p:nvSpPr>
        <p:spPr>
          <a:xfrm>
            <a:off x="3547972" y="2650149"/>
            <a:ext cx="383577" cy="343704"/>
          </a:xfrm>
          <a:custGeom>
            <a:avLst/>
            <a:gdLst/>
            <a:ahLst/>
            <a:cxnLst/>
            <a:rect l="l" t="t" r="r" b="b"/>
            <a:pathLst>
              <a:path w="7805" h="6597" extrusionOk="0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3" name="Google Shape;1713;p64"/>
          <p:cNvSpPr/>
          <p:nvPr/>
        </p:nvSpPr>
        <p:spPr>
          <a:xfrm rot="-9474529" flipH="1">
            <a:off x="3544802" y="2295707"/>
            <a:ext cx="547969" cy="40645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4" name="Google Shape;1714;p64"/>
          <p:cNvSpPr/>
          <p:nvPr/>
        </p:nvSpPr>
        <p:spPr>
          <a:xfrm rot="-2019064">
            <a:off x="3350746" y="3093442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5" name="Google Shape;1715;p64"/>
          <p:cNvSpPr/>
          <p:nvPr/>
        </p:nvSpPr>
        <p:spPr>
          <a:xfrm rot="-2019064">
            <a:off x="4167277" y="3723790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16" name="Google Shape;1716;p64"/>
          <p:cNvSpPr/>
          <p:nvPr/>
        </p:nvSpPr>
        <p:spPr>
          <a:xfrm rot="-2019064">
            <a:off x="3231388" y="3373725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17" name="Google Shape;1717;p64"/>
          <p:cNvGrpSpPr/>
          <p:nvPr/>
        </p:nvGrpSpPr>
        <p:grpSpPr>
          <a:xfrm>
            <a:off x="5205782" y="3339031"/>
            <a:ext cx="352434" cy="363596"/>
            <a:chOff x="6109266" y="2958701"/>
            <a:chExt cx="158099" cy="163114"/>
          </a:xfrm>
        </p:grpSpPr>
        <p:sp>
          <p:nvSpPr>
            <p:cNvPr id="1718" name="Google Shape;1718;p64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64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64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1" name="Google Shape;1721;p64"/>
          <p:cNvSpPr/>
          <p:nvPr/>
        </p:nvSpPr>
        <p:spPr>
          <a:xfrm>
            <a:off x="5703521" y="3361839"/>
            <a:ext cx="310645" cy="420960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2" name="Google Shape;1722;p64"/>
          <p:cNvSpPr/>
          <p:nvPr/>
        </p:nvSpPr>
        <p:spPr>
          <a:xfrm>
            <a:off x="5031465" y="3854896"/>
            <a:ext cx="250506" cy="30280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3" name="Google Shape;1723;p64"/>
          <p:cNvSpPr/>
          <p:nvPr/>
        </p:nvSpPr>
        <p:spPr>
          <a:xfrm>
            <a:off x="4980500" y="2321415"/>
            <a:ext cx="352456" cy="355014"/>
          </a:xfrm>
          <a:custGeom>
            <a:avLst/>
            <a:gdLst/>
            <a:ahLst/>
            <a:cxnLst/>
            <a:rect l="l" t="t" r="r" b="b"/>
            <a:pathLst>
              <a:path w="6933" h="6984" extrusionOk="0">
                <a:moveTo>
                  <a:pt x="3526" y="457"/>
                </a:moveTo>
                <a:cubicBezTo>
                  <a:pt x="3724" y="497"/>
                  <a:pt x="3922" y="497"/>
                  <a:pt x="4120" y="536"/>
                </a:cubicBezTo>
                <a:cubicBezTo>
                  <a:pt x="4199" y="536"/>
                  <a:pt x="4437" y="536"/>
                  <a:pt x="4476" y="576"/>
                </a:cubicBezTo>
                <a:cubicBezTo>
                  <a:pt x="4516" y="655"/>
                  <a:pt x="4476" y="972"/>
                  <a:pt x="4476" y="1051"/>
                </a:cubicBezTo>
                <a:cubicBezTo>
                  <a:pt x="4358" y="1606"/>
                  <a:pt x="4278" y="2121"/>
                  <a:pt x="4199" y="2676"/>
                </a:cubicBezTo>
                <a:cubicBezTo>
                  <a:pt x="4199" y="2834"/>
                  <a:pt x="4278" y="2953"/>
                  <a:pt x="4437" y="2953"/>
                </a:cubicBezTo>
                <a:cubicBezTo>
                  <a:pt x="4476" y="2992"/>
                  <a:pt x="4516" y="2992"/>
                  <a:pt x="4556" y="2992"/>
                </a:cubicBezTo>
                <a:lnTo>
                  <a:pt x="6417" y="3349"/>
                </a:lnTo>
                <a:cubicBezTo>
                  <a:pt x="6338" y="3785"/>
                  <a:pt x="6180" y="4181"/>
                  <a:pt x="5942" y="4498"/>
                </a:cubicBezTo>
                <a:cubicBezTo>
                  <a:pt x="5858" y="4582"/>
                  <a:pt x="5766" y="4609"/>
                  <a:pt x="5671" y="4609"/>
                </a:cubicBezTo>
                <a:cubicBezTo>
                  <a:pt x="5542" y="4609"/>
                  <a:pt x="5405" y="4560"/>
                  <a:pt x="5269" y="4537"/>
                </a:cubicBezTo>
                <a:lnTo>
                  <a:pt x="4516" y="4458"/>
                </a:lnTo>
                <a:cubicBezTo>
                  <a:pt x="4437" y="4458"/>
                  <a:pt x="4318" y="4498"/>
                  <a:pt x="4278" y="4577"/>
                </a:cubicBezTo>
                <a:cubicBezTo>
                  <a:pt x="4239" y="4617"/>
                  <a:pt x="4199" y="4656"/>
                  <a:pt x="4199" y="4735"/>
                </a:cubicBezTo>
                <a:lnTo>
                  <a:pt x="4041" y="6082"/>
                </a:lnTo>
                <a:lnTo>
                  <a:pt x="4001" y="6439"/>
                </a:lnTo>
                <a:cubicBezTo>
                  <a:pt x="4001" y="6504"/>
                  <a:pt x="3989" y="6534"/>
                  <a:pt x="3958" y="6534"/>
                </a:cubicBezTo>
                <a:cubicBezTo>
                  <a:pt x="3933" y="6534"/>
                  <a:pt x="3896" y="6514"/>
                  <a:pt x="3843" y="6478"/>
                </a:cubicBezTo>
                <a:cubicBezTo>
                  <a:pt x="3565" y="6478"/>
                  <a:pt x="3328" y="6478"/>
                  <a:pt x="3090" y="6439"/>
                </a:cubicBezTo>
                <a:lnTo>
                  <a:pt x="2813" y="6399"/>
                </a:lnTo>
                <a:cubicBezTo>
                  <a:pt x="2785" y="6406"/>
                  <a:pt x="2762" y="6409"/>
                  <a:pt x="2742" y="6409"/>
                </a:cubicBezTo>
                <a:cubicBezTo>
                  <a:pt x="2644" y="6409"/>
                  <a:pt x="2628" y="6332"/>
                  <a:pt x="2694" y="6201"/>
                </a:cubicBezTo>
                <a:cubicBezTo>
                  <a:pt x="2694" y="5963"/>
                  <a:pt x="2733" y="5765"/>
                  <a:pt x="2813" y="5567"/>
                </a:cubicBezTo>
                <a:cubicBezTo>
                  <a:pt x="2852" y="5131"/>
                  <a:pt x="2892" y="4735"/>
                  <a:pt x="2932" y="4300"/>
                </a:cubicBezTo>
                <a:cubicBezTo>
                  <a:pt x="3011" y="4181"/>
                  <a:pt x="3011" y="3943"/>
                  <a:pt x="2813" y="3943"/>
                </a:cubicBezTo>
                <a:cubicBezTo>
                  <a:pt x="2377" y="3904"/>
                  <a:pt x="1941" y="3864"/>
                  <a:pt x="1505" y="3824"/>
                </a:cubicBezTo>
                <a:cubicBezTo>
                  <a:pt x="1442" y="3835"/>
                  <a:pt x="1375" y="3840"/>
                  <a:pt x="1307" y="3840"/>
                </a:cubicBezTo>
                <a:cubicBezTo>
                  <a:pt x="1122" y="3840"/>
                  <a:pt x="927" y="3803"/>
                  <a:pt x="753" y="3745"/>
                </a:cubicBezTo>
                <a:cubicBezTo>
                  <a:pt x="515" y="3626"/>
                  <a:pt x="634" y="3309"/>
                  <a:pt x="634" y="3072"/>
                </a:cubicBezTo>
                <a:cubicBezTo>
                  <a:pt x="634" y="2953"/>
                  <a:pt x="634" y="2834"/>
                  <a:pt x="674" y="2715"/>
                </a:cubicBezTo>
                <a:cubicBezTo>
                  <a:pt x="704" y="2623"/>
                  <a:pt x="687" y="2531"/>
                  <a:pt x="752" y="2531"/>
                </a:cubicBezTo>
                <a:cubicBezTo>
                  <a:pt x="771" y="2531"/>
                  <a:pt x="796" y="2539"/>
                  <a:pt x="832" y="2557"/>
                </a:cubicBezTo>
                <a:cubicBezTo>
                  <a:pt x="1030" y="2557"/>
                  <a:pt x="1268" y="2596"/>
                  <a:pt x="1466" y="2636"/>
                </a:cubicBezTo>
                <a:lnTo>
                  <a:pt x="2813" y="2874"/>
                </a:lnTo>
                <a:cubicBezTo>
                  <a:pt x="2892" y="2874"/>
                  <a:pt x="2971" y="2874"/>
                  <a:pt x="3011" y="2834"/>
                </a:cubicBezTo>
                <a:cubicBezTo>
                  <a:pt x="3031" y="2841"/>
                  <a:pt x="3053" y="2844"/>
                  <a:pt x="3074" y="2844"/>
                </a:cubicBezTo>
                <a:cubicBezTo>
                  <a:pt x="3179" y="2844"/>
                  <a:pt x="3288" y="2767"/>
                  <a:pt x="3288" y="2636"/>
                </a:cubicBezTo>
                <a:cubicBezTo>
                  <a:pt x="3328" y="2279"/>
                  <a:pt x="3367" y="1883"/>
                  <a:pt x="3407" y="1527"/>
                </a:cubicBezTo>
                <a:cubicBezTo>
                  <a:pt x="3407" y="1170"/>
                  <a:pt x="3486" y="814"/>
                  <a:pt x="3526" y="457"/>
                </a:cubicBezTo>
                <a:close/>
                <a:moveTo>
                  <a:pt x="3510" y="0"/>
                </a:moveTo>
                <a:cubicBezTo>
                  <a:pt x="3330" y="0"/>
                  <a:pt x="3194" y="61"/>
                  <a:pt x="3130" y="299"/>
                </a:cubicBezTo>
                <a:cubicBezTo>
                  <a:pt x="3011" y="655"/>
                  <a:pt x="2971" y="1051"/>
                  <a:pt x="2971" y="1408"/>
                </a:cubicBezTo>
                <a:cubicBezTo>
                  <a:pt x="2932" y="1764"/>
                  <a:pt x="2892" y="2081"/>
                  <a:pt x="2852" y="2398"/>
                </a:cubicBezTo>
                <a:cubicBezTo>
                  <a:pt x="2139" y="2240"/>
                  <a:pt x="1466" y="2161"/>
                  <a:pt x="753" y="2081"/>
                </a:cubicBezTo>
                <a:cubicBezTo>
                  <a:pt x="198" y="2081"/>
                  <a:pt x="198" y="2557"/>
                  <a:pt x="159" y="3032"/>
                </a:cubicBezTo>
                <a:cubicBezTo>
                  <a:pt x="159" y="3468"/>
                  <a:pt x="0" y="4062"/>
                  <a:pt x="476" y="4181"/>
                </a:cubicBezTo>
                <a:cubicBezTo>
                  <a:pt x="832" y="4260"/>
                  <a:pt x="1149" y="4300"/>
                  <a:pt x="1505" y="4300"/>
                </a:cubicBezTo>
                <a:lnTo>
                  <a:pt x="2456" y="4379"/>
                </a:lnTo>
                <a:cubicBezTo>
                  <a:pt x="2456" y="4775"/>
                  <a:pt x="2377" y="5171"/>
                  <a:pt x="2337" y="5567"/>
                </a:cubicBezTo>
                <a:cubicBezTo>
                  <a:pt x="2298" y="5805"/>
                  <a:pt x="2179" y="6082"/>
                  <a:pt x="2179" y="6359"/>
                </a:cubicBezTo>
                <a:cubicBezTo>
                  <a:pt x="2139" y="6914"/>
                  <a:pt x="2773" y="6874"/>
                  <a:pt x="3169" y="6914"/>
                </a:cubicBezTo>
                <a:cubicBezTo>
                  <a:pt x="3347" y="6934"/>
                  <a:pt x="3595" y="6983"/>
                  <a:pt x="3828" y="6983"/>
                </a:cubicBezTo>
                <a:cubicBezTo>
                  <a:pt x="4060" y="6983"/>
                  <a:pt x="4278" y="6934"/>
                  <a:pt x="4397" y="6756"/>
                </a:cubicBezTo>
                <a:cubicBezTo>
                  <a:pt x="4476" y="6478"/>
                  <a:pt x="4516" y="6241"/>
                  <a:pt x="4516" y="5963"/>
                </a:cubicBezTo>
                <a:cubicBezTo>
                  <a:pt x="4556" y="5607"/>
                  <a:pt x="4595" y="5290"/>
                  <a:pt x="4635" y="4933"/>
                </a:cubicBezTo>
                <a:lnTo>
                  <a:pt x="5546" y="5052"/>
                </a:lnTo>
                <a:cubicBezTo>
                  <a:pt x="5637" y="5083"/>
                  <a:pt x="5727" y="5095"/>
                  <a:pt x="5816" y="5095"/>
                </a:cubicBezTo>
                <a:cubicBezTo>
                  <a:pt x="5959" y="5095"/>
                  <a:pt x="6097" y="5062"/>
                  <a:pt x="6219" y="5013"/>
                </a:cubicBezTo>
                <a:cubicBezTo>
                  <a:pt x="6417" y="4854"/>
                  <a:pt x="6497" y="4617"/>
                  <a:pt x="6536" y="4379"/>
                </a:cubicBezTo>
                <a:cubicBezTo>
                  <a:pt x="6655" y="4022"/>
                  <a:pt x="6774" y="3626"/>
                  <a:pt x="6893" y="3230"/>
                </a:cubicBezTo>
                <a:cubicBezTo>
                  <a:pt x="6932" y="3111"/>
                  <a:pt x="6853" y="2992"/>
                  <a:pt x="6734" y="2953"/>
                </a:cubicBezTo>
                <a:lnTo>
                  <a:pt x="4714" y="2557"/>
                </a:lnTo>
                <a:cubicBezTo>
                  <a:pt x="4833" y="1923"/>
                  <a:pt x="4912" y="1289"/>
                  <a:pt x="4991" y="655"/>
                </a:cubicBezTo>
                <a:cubicBezTo>
                  <a:pt x="4991" y="101"/>
                  <a:pt x="4437" y="140"/>
                  <a:pt x="4041" y="61"/>
                </a:cubicBezTo>
                <a:cubicBezTo>
                  <a:pt x="3842" y="43"/>
                  <a:pt x="3660" y="0"/>
                  <a:pt x="35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24" name="Google Shape;1724;p64"/>
          <p:cNvSpPr/>
          <p:nvPr/>
        </p:nvSpPr>
        <p:spPr>
          <a:xfrm>
            <a:off x="4387764" y="2321550"/>
            <a:ext cx="167427" cy="202340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725" name="Google Shape;1725;p64"/>
          <p:cNvGrpSpPr/>
          <p:nvPr/>
        </p:nvGrpSpPr>
        <p:grpSpPr>
          <a:xfrm rot="-1723955">
            <a:off x="4360087" y="3943511"/>
            <a:ext cx="222757" cy="246344"/>
            <a:chOff x="5414907" y="2017485"/>
            <a:chExt cx="220338" cy="243702"/>
          </a:xfrm>
        </p:grpSpPr>
        <p:sp>
          <p:nvSpPr>
            <p:cNvPr id="1726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9" name="Google Shape;1729;p64"/>
          <p:cNvSpPr/>
          <p:nvPr/>
        </p:nvSpPr>
        <p:spPr>
          <a:xfrm>
            <a:off x="4069075" y="2586504"/>
            <a:ext cx="891234" cy="1252701"/>
          </a:xfrm>
          <a:custGeom>
            <a:avLst/>
            <a:gdLst/>
            <a:ahLst/>
            <a:cxnLst/>
            <a:rect l="l" t="t" r="r" b="b"/>
            <a:pathLst>
              <a:path w="27149" h="38347" extrusionOk="0">
                <a:moveTo>
                  <a:pt x="15271" y="12033"/>
                </a:moveTo>
                <a:lnTo>
                  <a:pt x="13722" y="17418"/>
                </a:lnTo>
                <a:cubicBezTo>
                  <a:pt x="13280" y="19078"/>
                  <a:pt x="12136" y="19889"/>
                  <a:pt x="10402" y="19963"/>
                </a:cubicBezTo>
                <a:cubicBezTo>
                  <a:pt x="9886" y="19963"/>
                  <a:pt x="9333" y="19963"/>
                  <a:pt x="8816" y="20000"/>
                </a:cubicBezTo>
                <a:cubicBezTo>
                  <a:pt x="10734" y="17160"/>
                  <a:pt x="12874" y="14504"/>
                  <a:pt x="15271" y="12033"/>
                </a:cubicBezTo>
                <a:close/>
                <a:moveTo>
                  <a:pt x="19590" y="1"/>
                </a:moveTo>
                <a:cubicBezTo>
                  <a:pt x="16150" y="1"/>
                  <a:pt x="11851" y="4839"/>
                  <a:pt x="10107" y="6832"/>
                </a:cubicBezTo>
                <a:cubicBezTo>
                  <a:pt x="7968" y="9230"/>
                  <a:pt x="5976" y="11775"/>
                  <a:pt x="4169" y="14430"/>
                </a:cubicBezTo>
                <a:cubicBezTo>
                  <a:pt x="2620" y="16607"/>
                  <a:pt x="1" y="19373"/>
                  <a:pt x="222" y="22250"/>
                </a:cubicBezTo>
                <a:cubicBezTo>
                  <a:pt x="552" y="27147"/>
                  <a:pt x="5745" y="27468"/>
                  <a:pt x="10078" y="27468"/>
                </a:cubicBezTo>
                <a:cubicBezTo>
                  <a:pt x="10732" y="27468"/>
                  <a:pt x="11366" y="27461"/>
                  <a:pt x="11962" y="27461"/>
                </a:cubicBezTo>
                <a:cubicBezTo>
                  <a:pt x="12710" y="27461"/>
                  <a:pt x="13396" y="27472"/>
                  <a:pt x="13980" y="27525"/>
                </a:cubicBezTo>
                <a:cubicBezTo>
                  <a:pt x="13943" y="27525"/>
                  <a:pt x="13870" y="27598"/>
                  <a:pt x="13870" y="27635"/>
                </a:cubicBezTo>
                <a:cubicBezTo>
                  <a:pt x="13353" y="30070"/>
                  <a:pt x="12357" y="33463"/>
                  <a:pt x="12837" y="35934"/>
                </a:cubicBezTo>
                <a:cubicBezTo>
                  <a:pt x="13259" y="38012"/>
                  <a:pt x="14939" y="38347"/>
                  <a:pt x="16719" y="38347"/>
                </a:cubicBezTo>
                <a:cubicBezTo>
                  <a:pt x="16961" y="38347"/>
                  <a:pt x="17205" y="38341"/>
                  <a:pt x="17448" y="38332"/>
                </a:cubicBezTo>
                <a:cubicBezTo>
                  <a:pt x="19107" y="38258"/>
                  <a:pt x="22169" y="38221"/>
                  <a:pt x="22943" y="36451"/>
                </a:cubicBezTo>
                <a:cubicBezTo>
                  <a:pt x="23939" y="34201"/>
                  <a:pt x="22759" y="30328"/>
                  <a:pt x="21911" y="28078"/>
                </a:cubicBezTo>
                <a:lnTo>
                  <a:pt x="21911" y="28078"/>
                </a:lnTo>
                <a:cubicBezTo>
                  <a:pt x="22775" y="28332"/>
                  <a:pt x="23726" y="28779"/>
                  <a:pt x="24621" y="28779"/>
                </a:cubicBezTo>
                <a:cubicBezTo>
                  <a:pt x="25024" y="28779"/>
                  <a:pt x="25417" y="28688"/>
                  <a:pt x="25784" y="28447"/>
                </a:cubicBezTo>
                <a:cubicBezTo>
                  <a:pt x="27148" y="27488"/>
                  <a:pt x="26706" y="24795"/>
                  <a:pt x="26632" y="23467"/>
                </a:cubicBezTo>
                <a:cubicBezTo>
                  <a:pt x="26521" y="22176"/>
                  <a:pt x="26595" y="20627"/>
                  <a:pt x="25009" y="20406"/>
                </a:cubicBezTo>
                <a:cubicBezTo>
                  <a:pt x="24749" y="20367"/>
                  <a:pt x="24482" y="20349"/>
                  <a:pt x="24210" y="20349"/>
                </a:cubicBezTo>
                <a:cubicBezTo>
                  <a:pt x="22666" y="20349"/>
                  <a:pt x="20967" y="20928"/>
                  <a:pt x="19587" y="21586"/>
                </a:cubicBezTo>
                <a:cubicBezTo>
                  <a:pt x="20878" y="18008"/>
                  <a:pt x="21874" y="14357"/>
                  <a:pt x="22612" y="10631"/>
                </a:cubicBezTo>
                <a:cubicBezTo>
                  <a:pt x="23128" y="7975"/>
                  <a:pt x="24161" y="4361"/>
                  <a:pt x="22612" y="1889"/>
                </a:cubicBezTo>
                <a:cubicBezTo>
                  <a:pt x="21783" y="536"/>
                  <a:pt x="20734" y="1"/>
                  <a:pt x="19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01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1"/>
          <p:cNvSpPr txBox="1">
            <a:spLocks noGrp="1"/>
          </p:cNvSpPr>
          <p:nvPr>
            <p:ph type="subTitle" idx="1"/>
          </p:nvPr>
        </p:nvSpPr>
        <p:spPr>
          <a:xfrm>
            <a:off x="2119490" y="2617723"/>
            <a:ext cx="49209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nấu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nồi</a:t>
            </a:r>
            <a:r>
              <a:rPr lang="en-US" sz="2800" dirty="0" smtClean="0"/>
              <a:t> </a:t>
            </a:r>
            <a:r>
              <a:rPr lang="en-US" sz="2800" dirty="0" err="1" smtClean="0"/>
              <a:t>cơm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? </a:t>
            </a:r>
            <a:endParaRPr sz="2800" dirty="0"/>
          </a:p>
        </p:txBody>
      </p:sp>
      <p:grpSp>
        <p:nvGrpSpPr>
          <p:cNvPr id="1018" name="Google Shape;1018;p41"/>
          <p:cNvGrpSpPr/>
          <p:nvPr/>
        </p:nvGrpSpPr>
        <p:grpSpPr>
          <a:xfrm rot="5400000">
            <a:off x="3631406" y="-159998"/>
            <a:ext cx="2247444" cy="6339343"/>
            <a:chOff x="3226403" y="2109272"/>
            <a:chExt cx="691049" cy="2087545"/>
          </a:xfrm>
        </p:grpSpPr>
        <p:sp>
          <p:nvSpPr>
            <p:cNvPr id="1019" name="Google Shape;1019;p41"/>
            <p:cNvSpPr/>
            <p:nvPr/>
          </p:nvSpPr>
          <p:spPr>
            <a:xfrm>
              <a:off x="3226403" y="2109272"/>
              <a:ext cx="691049" cy="2087545"/>
            </a:xfrm>
            <a:custGeom>
              <a:avLst/>
              <a:gdLst/>
              <a:ahLst/>
              <a:cxnLst/>
              <a:rect l="l" t="t" r="r" b="b"/>
              <a:pathLst>
                <a:path w="44298" h="133817" extrusionOk="0">
                  <a:moveTo>
                    <a:pt x="36214" y="1313"/>
                  </a:moveTo>
                  <a:cubicBezTo>
                    <a:pt x="37058" y="1313"/>
                    <a:pt x="37890" y="1417"/>
                    <a:pt x="38684" y="1753"/>
                  </a:cubicBezTo>
                  <a:cubicBezTo>
                    <a:pt x="42017" y="3129"/>
                    <a:pt x="42343" y="7512"/>
                    <a:pt x="42452" y="10663"/>
                  </a:cubicBezTo>
                  <a:cubicBezTo>
                    <a:pt x="42452" y="10666"/>
                    <a:pt x="42452" y="10669"/>
                    <a:pt x="42452" y="10672"/>
                  </a:cubicBezTo>
                  <a:lnTo>
                    <a:pt x="42452" y="10672"/>
                  </a:lnTo>
                  <a:cubicBezTo>
                    <a:pt x="42452" y="10681"/>
                    <a:pt x="42452" y="10690"/>
                    <a:pt x="42452" y="10700"/>
                  </a:cubicBezTo>
                  <a:cubicBezTo>
                    <a:pt x="42850" y="26492"/>
                    <a:pt x="41800" y="42284"/>
                    <a:pt x="40966" y="58041"/>
                  </a:cubicBezTo>
                  <a:cubicBezTo>
                    <a:pt x="40496" y="66082"/>
                    <a:pt x="40170" y="74123"/>
                    <a:pt x="40097" y="82164"/>
                  </a:cubicBezTo>
                  <a:cubicBezTo>
                    <a:pt x="40025" y="90205"/>
                    <a:pt x="40459" y="98101"/>
                    <a:pt x="40604" y="106070"/>
                  </a:cubicBezTo>
                  <a:cubicBezTo>
                    <a:pt x="40713" y="110054"/>
                    <a:pt x="40604" y="114039"/>
                    <a:pt x="40278" y="118023"/>
                  </a:cubicBezTo>
                  <a:cubicBezTo>
                    <a:pt x="39952" y="122189"/>
                    <a:pt x="39807" y="127078"/>
                    <a:pt x="35968" y="129578"/>
                  </a:cubicBezTo>
                  <a:cubicBezTo>
                    <a:pt x="32145" y="132103"/>
                    <a:pt x="27336" y="132585"/>
                    <a:pt x="22573" y="132585"/>
                  </a:cubicBezTo>
                  <a:cubicBezTo>
                    <a:pt x="19754" y="132585"/>
                    <a:pt x="16952" y="132416"/>
                    <a:pt x="14380" y="132403"/>
                  </a:cubicBezTo>
                  <a:cubicBezTo>
                    <a:pt x="11048" y="132403"/>
                    <a:pt x="6882" y="131968"/>
                    <a:pt x="5614" y="128274"/>
                  </a:cubicBezTo>
                  <a:cubicBezTo>
                    <a:pt x="4745" y="125883"/>
                    <a:pt x="4999" y="122768"/>
                    <a:pt x="5035" y="120233"/>
                  </a:cubicBezTo>
                  <a:cubicBezTo>
                    <a:pt x="5144" y="114763"/>
                    <a:pt x="5578" y="109294"/>
                    <a:pt x="6122" y="103861"/>
                  </a:cubicBezTo>
                  <a:cubicBezTo>
                    <a:pt x="7317" y="91401"/>
                    <a:pt x="9273" y="78904"/>
                    <a:pt x="9526" y="66372"/>
                  </a:cubicBezTo>
                  <a:cubicBezTo>
                    <a:pt x="9526" y="66046"/>
                    <a:pt x="9309" y="65792"/>
                    <a:pt x="9019" y="65720"/>
                  </a:cubicBezTo>
                  <a:cubicBezTo>
                    <a:pt x="6995" y="65282"/>
                    <a:pt x="4970" y="64803"/>
                    <a:pt x="2946" y="64282"/>
                  </a:cubicBezTo>
                  <a:lnTo>
                    <a:pt x="2946" y="64282"/>
                  </a:lnTo>
                  <a:lnTo>
                    <a:pt x="8874" y="61916"/>
                  </a:lnTo>
                  <a:cubicBezTo>
                    <a:pt x="9164" y="61808"/>
                    <a:pt x="9381" y="61554"/>
                    <a:pt x="9381" y="61264"/>
                  </a:cubicBezTo>
                  <a:cubicBezTo>
                    <a:pt x="8476" y="49022"/>
                    <a:pt x="5832" y="36996"/>
                    <a:pt x="4999" y="24790"/>
                  </a:cubicBezTo>
                  <a:cubicBezTo>
                    <a:pt x="4600" y="19139"/>
                    <a:pt x="3731" y="11641"/>
                    <a:pt x="7136" y="6751"/>
                  </a:cubicBezTo>
                  <a:cubicBezTo>
                    <a:pt x="10351" y="2184"/>
                    <a:pt x="17181" y="1431"/>
                    <a:pt x="22828" y="1431"/>
                  </a:cubicBezTo>
                  <a:cubicBezTo>
                    <a:pt x="23988" y="1431"/>
                    <a:pt x="25097" y="1462"/>
                    <a:pt x="26116" y="1499"/>
                  </a:cubicBezTo>
                  <a:cubicBezTo>
                    <a:pt x="27654" y="1550"/>
                    <a:pt x="29192" y="1618"/>
                    <a:pt x="30730" y="1618"/>
                  </a:cubicBezTo>
                  <a:cubicBezTo>
                    <a:pt x="31401" y="1618"/>
                    <a:pt x="32073" y="1605"/>
                    <a:pt x="32744" y="1572"/>
                  </a:cubicBezTo>
                  <a:cubicBezTo>
                    <a:pt x="33876" y="1509"/>
                    <a:pt x="35055" y="1313"/>
                    <a:pt x="36214" y="1313"/>
                  </a:cubicBezTo>
                  <a:close/>
                  <a:moveTo>
                    <a:pt x="36034" y="1"/>
                  </a:moveTo>
                  <a:cubicBezTo>
                    <a:pt x="35859" y="1"/>
                    <a:pt x="35680" y="5"/>
                    <a:pt x="35497" y="14"/>
                  </a:cubicBezTo>
                  <a:cubicBezTo>
                    <a:pt x="33944" y="80"/>
                    <a:pt x="32395" y="98"/>
                    <a:pt x="30846" y="98"/>
                  </a:cubicBezTo>
                  <a:cubicBezTo>
                    <a:pt x="28887" y="98"/>
                    <a:pt x="26928" y="69"/>
                    <a:pt x="24958" y="69"/>
                  </a:cubicBezTo>
                  <a:cubicBezTo>
                    <a:pt x="24163" y="69"/>
                    <a:pt x="23366" y="73"/>
                    <a:pt x="22566" y="87"/>
                  </a:cubicBezTo>
                  <a:cubicBezTo>
                    <a:pt x="19161" y="159"/>
                    <a:pt x="15503" y="558"/>
                    <a:pt x="12279" y="1644"/>
                  </a:cubicBezTo>
                  <a:cubicBezTo>
                    <a:pt x="5977" y="3781"/>
                    <a:pt x="3767" y="9142"/>
                    <a:pt x="3441" y="15408"/>
                  </a:cubicBezTo>
                  <a:cubicBezTo>
                    <a:pt x="3079" y="22653"/>
                    <a:pt x="4021" y="30042"/>
                    <a:pt x="4962" y="37214"/>
                  </a:cubicBezTo>
                  <a:cubicBezTo>
                    <a:pt x="6029" y="45070"/>
                    <a:pt x="7374" y="52926"/>
                    <a:pt x="8006" y="60817"/>
                  </a:cubicBezTo>
                  <a:lnTo>
                    <a:pt x="8006" y="60817"/>
                  </a:lnTo>
                  <a:lnTo>
                    <a:pt x="616" y="63800"/>
                  </a:lnTo>
                  <a:cubicBezTo>
                    <a:pt x="0" y="63981"/>
                    <a:pt x="0" y="64887"/>
                    <a:pt x="616" y="65104"/>
                  </a:cubicBezTo>
                  <a:cubicBezTo>
                    <a:pt x="3135" y="65751"/>
                    <a:pt x="5654" y="66366"/>
                    <a:pt x="8174" y="66948"/>
                  </a:cubicBezTo>
                  <a:lnTo>
                    <a:pt x="8174" y="66948"/>
                  </a:lnTo>
                  <a:cubicBezTo>
                    <a:pt x="7878" y="78865"/>
                    <a:pt x="6067" y="90747"/>
                    <a:pt x="4890" y="102593"/>
                  </a:cubicBezTo>
                  <a:cubicBezTo>
                    <a:pt x="4310" y="108461"/>
                    <a:pt x="3767" y="114365"/>
                    <a:pt x="3658" y="120233"/>
                  </a:cubicBezTo>
                  <a:cubicBezTo>
                    <a:pt x="3622" y="125231"/>
                    <a:pt x="3332" y="131280"/>
                    <a:pt x="9055" y="133091"/>
                  </a:cubicBezTo>
                  <a:cubicBezTo>
                    <a:pt x="10849" y="133674"/>
                    <a:pt x="12754" y="133785"/>
                    <a:pt x="14650" y="133785"/>
                  </a:cubicBezTo>
                  <a:cubicBezTo>
                    <a:pt x="15816" y="133785"/>
                    <a:pt x="16979" y="133743"/>
                    <a:pt x="18111" y="133743"/>
                  </a:cubicBezTo>
                  <a:cubicBezTo>
                    <a:pt x="19626" y="133773"/>
                    <a:pt x="21153" y="133816"/>
                    <a:pt x="22683" y="133816"/>
                  </a:cubicBezTo>
                  <a:cubicBezTo>
                    <a:pt x="24810" y="133816"/>
                    <a:pt x="26942" y="133733"/>
                    <a:pt x="29050" y="133417"/>
                  </a:cubicBezTo>
                  <a:cubicBezTo>
                    <a:pt x="32237" y="132910"/>
                    <a:pt x="35787" y="131860"/>
                    <a:pt x="38214" y="129578"/>
                  </a:cubicBezTo>
                  <a:cubicBezTo>
                    <a:pt x="40604" y="127332"/>
                    <a:pt x="40930" y="124145"/>
                    <a:pt x="41329" y="121066"/>
                  </a:cubicBezTo>
                  <a:cubicBezTo>
                    <a:pt x="42415" y="112409"/>
                    <a:pt x="41872" y="103680"/>
                    <a:pt x="41582" y="94986"/>
                  </a:cubicBezTo>
                  <a:cubicBezTo>
                    <a:pt x="41292" y="86293"/>
                    <a:pt x="41437" y="77636"/>
                    <a:pt x="41800" y="68980"/>
                  </a:cubicBezTo>
                  <a:cubicBezTo>
                    <a:pt x="42596" y="49535"/>
                    <a:pt x="44298" y="30162"/>
                    <a:pt x="43828" y="10717"/>
                  </a:cubicBezTo>
                  <a:lnTo>
                    <a:pt x="43828" y="10717"/>
                  </a:lnTo>
                  <a:cubicBezTo>
                    <a:pt x="43829" y="10700"/>
                    <a:pt x="43829" y="10682"/>
                    <a:pt x="43828" y="10663"/>
                  </a:cubicBezTo>
                  <a:cubicBezTo>
                    <a:pt x="43652" y="5349"/>
                    <a:pt x="42040" y="1"/>
                    <a:pt x="36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1"/>
            <p:cNvSpPr/>
            <p:nvPr/>
          </p:nvSpPr>
          <p:spPr>
            <a:xfrm>
              <a:off x="3308255" y="2199284"/>
              <a:ext cx="114145" cy="201224"/>
            </a:xfrm>
            <a:custGeom>
              <a:avLst/>
              <a:gdLst/>
              <a:ahLst/>
              <a:cxnLst/>
              <a:rect l="l" t="t" r="r" b="b"/>
              <a:pathLst>
                <a:path w="7317" h="12899" extrusionOk="0">
                  <a:moveTo>
                    <a:pt x="6513" y="1"/>
                  </a:moveTo>
                  <a:cubicBezTo>
                    <a:pt x="6492" y="1"/>
                    <a:pt x="6470" y="2"/>
                    <a:pt x="6448" y="3"/>
                  </a:cubicBezTo>
                  <a:cubicBezTo>
                    <a:pt x="1" y="474"/>
                    <a:pt x="906" y="7538"/>
                    <a:pt x="725" y="12246"/>
                  </a:cubicBezTo>
                  <a:cubicBezTo>
                    <a:pt x="707" y="12681"/>
                    <a:pt x="1042" y="12898"/>
                    <a:pt x="1386" y="12898"/>
                  </a:cubicBezTo>
                  <a:cubicBezTo>
                    <a:pt x="1730" y="12898"/>
                    <a:pt x="2083" y="12681"/>
                    <a:pt x="2101" y="12246"/>
                  </a:cubicBezTo>
                  <a:cubicBezTo>
                    <a:pt x="2210" y="8515"/>
                    <a:pt x="1196" y="1742"/>
                    <a:pt x="6448" y="1380"/>
                  </a:cubicBezTo>
                  <a:cubicBezTo>
                    <a:pt x="7295" y="1309"/>
                    <a:pt x="7317" y="1"/>
                    <a:pt x="6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1"/>
            <p:cNvSpPr/>
            <p:nvPr/>
          </p:nvSpPr>
          <p:spPr>
            <a:xfrm>
              <a:off x="3326977" y="4035796"/>
              <a:ext cx="105050" cy="126703"/>
            </a:xfrm>
            <a:custGeom>
              <a:avLst/>
              <a:gdLst/>
              <a:ahLst/>
              <a:cxnLst/>
              <a:rect l="l" t="t" r="r" b="b"/>
              <a:pathLst>
                <a:path w="6734" h="8122" extrusionOk="0">
                  <a:moveTo>
                    <a:pt x="1213" y="1"/>
                  </a:moveTo>
                  <a:cubicBezTo>
                    <a:pt x="946" y="1"/>
                    <a:pt x="680" y="143"/>
                    <a:pt x="580" y="473"/>
                  </a:cubicBezTo>
                  <a:cubicBezTo>
                    <a:pt x="1" y="2357"/>
                    <a:pt x="254" y="4385"/>
                    <a:pt x="1304" y="6015"/>
                  </a:cubicBezTo>
                  <a:cubicBezTo>
                    <a:pt x="2319" y="7572"/>
                    <a:pt x="4166" y="7898"/>
                    <a:pt x="5868" y="8116"/>
                  </a:cubicBezTo>
                  <a:cubicBezTo>
                    <a:pt x="5902" y="8120"/>
                    <a:pt x="5935" y="8122"/>
                    <a:pt x="5966" y="8122"/>
                  </a:cubicBezTo>
                  <a:cubicBezTo>
                    <a:pt x="6734" y="8122"/>
                    <a:pt x="6669" y="6880"/>
                    <a:pt x="5868" y="6775"/>
                  </a:cubicBezTo>
                  <a:cubicBezTo>
                    <a:pt x="4492" y="6558"/>
                    <a:pt x="2971" y="6341"/>
                    <a:pt x="2246" y="4964"/>
                  </a:cubicBezTo>
                  <a:cubicBezTo>
                    <a:pt x="1558" y="3697"/>
                    <a:pt x="1449" y="2212"/>
                    <a:pt x="1884" y="835"/>
                  </a:cubicBezTo>
                  <a:cubicBezTo>
                    <a:pt x="2037" y="332"/>
                    <a:pt x="1622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1"/>
          <p:cNvSpPr txBox="1">
            <a:spLocks noGrp="1"/>
          </p:cNvSpPr>
          <p:nvPr>
            <p:ph type="title"/>
          </p:nvPr>
        </p:nvSpPr>
        <p:spPr>
          <a:xfrm>
            <a:off x="3106900" y="947325"/>
            <a:ext cx="3370100" cy="93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Mở đầu!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4"/>
          <p:cNvSpPr txBox="1">
            <a:spLocks noGrp="1"/>
          </p:cNvSpPr>
          <p:nvPr>
            <p:ph type="title"/>
          </p:nvPr>
        </p:nvSpPr>
        <p:spPr>
          <a:xfrm>
            <a:off x="713225" y="1915950"/>
            <a:ext cx="77175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 smtClean="0"/>
              <a:t>Những</a:t>
            </a:r>
            <a:r>
              <a:rPr lang="en-US" sz="4400" dirty="0" smtClean="0"/>
              <a:t> </a:t>
            </a:r>
            <a:r>
              <a:rPr lang="en-US" sz="4400" dirty="0" err="1" smtClean="0"/>
              <a:t>bước</a:t>
            </a:r>
            <a:r>
              <a:rPr lang="en-US" sz="4400" dirty="0" smtClean="0"/>
              <a:t> </a:t>
            </a:r>
            <a:r>
              <a:rPr lang="en-US" sz="4400" dirty="0" err="1" smtClean="0"/>
              <a:t>cơ</a:t>
            </a:r>
            <a:r>
              <a:rPr lang="en-US" sz="4400" dirty="0" smtClean="0"/>
              <a:t> </a:t>
            </a:r>
            <a:r>
              <a:rPr lang="en-US" sz="4400" dirty="0" err="1" smtClean="0"/>
              <a:t>bản</a:t>
            </a:r>
            <a:r>
              <a:rPr lang="en-US" sz="4400" dirty="0" smtClean="0"/>
              <a:t> </a:t>
            </a:r>
            <a:r>
              <a:rPr lang="en-US" sz="4400" dirty="0" err="1" smtClean="0"/>
              <a:t>khi</a:t>
            </a:r>
            <a:r>
              <a:rPr lang="en-US" sz="4400" dirty="0" smtClean="0"/>
              <a:t> </a:t>
            </a:r>
            <a:r>
              <a:rPr lang="en-US" sz="4400" dirty="0" err="1" smtClean="0"/>
              <a:t>sử</a:t>
            </a:r>
            <a:r>
              <a:rPr lang="en-US" sz="4400" dirty="0" smtClean="0"/>
              <a:t> </a:t>
            </a:r>
            <a:r>
              <a:rPr lang="en-US" sz="4400" dirty="0" err="1" smtClean="0"/>
              <a:t>dụng</a:t>
            </a:r>
            <a:r>
              <a:rPr lang="en-US" sz="4400" dirty="0" smtClean="0"/>
              <a:t> </a:t>
            </a:r>
            <a:r>
              <a:rPr lang="en-US" sz="4400" dirty="0" err="1" smtClean="0"/>
              <a:t>nồi</a:t>
            </a:r>
            <a:r>
              <a:rPr lang="en-US" sz="4400" dirty="0" smtClean="0"/>
              <a:t> </a:t>
            </a:r>
            <a:r>
              <a:rPr lang="en-US" sz="4400" dirty="0" err="1" smtClean="0"/>
              <a:t>cơm</a:t>
            </a:r>
            <a:r>
              <a:rPr lang="en-US" sz="4400" dirty="0" smtClean="0"/>
              <a:t> </a:t>
            </a:r>
            <a:r>
              <a:rPr lang="en-US" sz="4400" dirty="0" err="1" smtClean="0"/>
              <a:t>điện</a:t>
            </a:r>
            <a:r>
              <a:rPr lang="en-US" sz="4400" dirty="0" smtClean="0"/>
              <a:t> </a:t>
            </a:r>
            <a:r>
              <a:rPr lang="en-US" sz="4400" dirty="0" err="1" smtClean="0"/>
              <a:t>là</a:t>
            </a:r>
            <a:r>
              <a:rPr lang="en-US" sz="4400" dirty="0" smtClean="0"/>
              <a:t> </a:t>
            </a:r>
            <a:r>
              <a:rPr lang="en-US" sz="4400" dirty="0" err="1" smtClean="0"/>
              <a:t>gì</a:t>
            </a:r>
            <a:r>
              <a:rPr lang="en-US" sz="4400" dirty="0" smtClean="0"/>
              <a:t>?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23794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51"/>
          <p:cNvSpPr/>
          <p:nvPr/>
        </p:nvSpPr>
        <p:spPr>
          <a:xfrm>
            <a:off x="0" y="1673971"/>
            <a:ext cx="9144283" cy="43151"/>
          </a:xfrm>
          <a:custGeom>
            <a:avLst/>
            <a:gdLst/>
            <a:ahLst/>
            <a:cxnLst/>
            <a:rect l="l" t="t" r="r" b="b"/>
            <a:pathLst>
              <a:path w="227753" h="6703" extrusionOk="0">
                <a:moveTo>
                  <a:pt x="0" y="4616"/>
                </a:moveTo>
                <a:cubicBezTo>
                  <a:pt x="9837" y="6254"/>
                  <a:pt x="19948" y="4577"/>
                  <a:pt x="29915" y="4898"/>
                </a:cubicBezTo>
                <a:cubicBezTo>
                  <a:pt x="57280" y="5780"/>
                  <a:pt x="84686" y="7448"/>
                  <a:pt x="112042" y="6309"/>
                </a:cubicBezTo>
                <a:cubicBezTo>
                  <a:pt x="127352" y="5672"/>
                  <a:pt x="142543" y="3303"/>
                  <a:pt x="157762" y="1511"/>
                </a:cubicBezTo>
                <a:cubicBezTo>
                  <a:pt x="180934" y="-1218"/>
                  <a:pt x="204421" y="665"/>
                  <a:pt x="227753" y="665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29" name="Google Shape;1329;p51"/>
          <p:cNvGrpSpPr/>
          <p:nvPr/>
        </p:nvGrpSpPr>
        <p:grpSpPr>
          <a:xfrm>
            <a:off x="1295400" y="1191001"/>
            <a:ext cx="1373162" cy="1193820"/>
            <a:chOff x="1240825" y="240075"/>
            <a:chExt cx="5918800" cy="5145775"/>
          </a:xfrm>
        </p:grpSpPr>
        <p:sp>
          <p:nvSpPr>
            <p:cNvPr id="1330" name="Google Shape;1330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2" name="Google Shape;1332;p51"/>
          <p:cNvGrpSpPr/>
          <p:nvPr/>
        </p:nvGrpSpPr>
        <p:grpSpPr>
          <a:xfrm>
            <a:off x="1703992" y="1489036"/>
            <a:ext cx="336369" cy="597735"/>
            <a:chOff x="938363" y="2111352"/>
            <a:chExt cx="359830" cy="639357"/>
          </a:xfrm>
        </p:grpSpPr>
        <p:sp>
          <p:nvSpPr>
            <p:cNvPr id="1333" name="Google Shape;1333;p51"/>
            <p:cNvSpPr/>
            <p:nvPr/>
          </p:nvSpPr>
          <p:spPr>
            <a:xfrm>
              <a:off x="952592" y="2125582"/>
              <a:ext cx="308073" cy="609408"/>
            </a:xfrm>
            <a:custGeom>
              <a:avLst/>
              <a:gdLst/>
              <a:ahLst/>
              <a:cxnLst/>
              <a:rect l="l" t="t" r="r" b="b"/>
              <a:pathLst>
                <a:path w="17559" h="34734" extrusionOk="0">
                  <a:moveTo>
                    <a:pt x="14070" y="0"/>
                  </a:moveTo>
                  <a:cubicBezTo>
                    <a:pt x="11676" y="0"/>
                    <a:pt x="9552" y="1792"/>
                    <a:pt x="7599" y="3070"/>
                  </a:cubicBezTo>
                  <a:cubicBezTo>
                    <a:pt x="5681" y="4250"/>
                    <a:pt x="3800" y="5431"/>
                    <a:pt x="1919" y="6611"/>
                  </a:cubicBezTo>
                  <a:cubicBezTo>
                    <a:pt x="407" y="7570"/>
                    <a:pt x="1" y="9304"/>
                    <a:pt x="665" y="10927"/>
                  </a:cubicBezTo>
                  <a:cubicBezTo>
                    <a:pt x="886" y="11517"/>
                    <a:pt x="1181" y="12070"/>
                    <a:pt x="1513" y="12623"/>
                  </a:cubicBezTo>
                  <a:cubicBezTo>
                    <a:pt x="2177" y="13619"/>
                    <a:pt x="2472" y="14099"/>
                    <a:pt x="3763" y="14136"/>
                  </a:cubicBezTo>
                  <a:cubicBezTo>
                    <a:pt x="3889" y="14139"/>
                    <a:pt x="4000" y="14142"/>
                    <a:pt x="4100" y="14142"/>
                  </a:cubicBezTo>
                  <a:cubicBezTo>
                    <a:pt x="4937" y="14142"/>
                    <a:pt x="4948" y="13983"/>
                    <a:pt x="5607" y="13324"/>
                  </a:cubicBezTo>
                  <a:lnTo>
                    <a:pt x="6677" y="12254"/>
                  </a:lnTo>
                  <a:cubicBezTo>
                    <a:pt x="7452" y="11443"/>
                    <a:pt x="8263" y="10668"/>
                    <a:pt x="9075" y="9820"/>
                  </a:cubicBezTo>
                  <a:cubicBezTo>
                    <a:pt x="9124" y="9787"/>
                    <a:pt x="9189" y="9769"/>
                    <a:pt x="9255" y="9769"/>
                  </a:cubicBezTo>
                  <a:cubicBezTo>
                    <a:pt x="9336" y="9769"/>
                    <a:pt x="9419" y="9796"/>
                    <a:pt x="9480" y="9857"/>
                  </a:cubicBezTo>
                  <a:cubicBezTo>
                    <a:pt x="9562" y="9761"/>
                    <a:pt x="9680" y="9716"/>
                    <a:pt x="9797" y="9716"/>
                  </a:cubicBezTo>
                  <a:cubicBezTo>
                    <a:pt x="9996" y="9716"/>
                    <a:pt x="10195" y="9846"/>
                    <a:pt x="10218" y="10078"/>
                  </a:cubicBezTo>
                  <a:cubicBezTo>
                    <a:pt x="10587" y="15095"/>
                    <a:pt x="10993" y="20222"/>
                    <a:pt x="9665" y="25127"/>
                  </a:cubicBezTo>
                  <a:cubicBezTo>
                    <a:pt x="8927" y="27783"/>
                    <a:pt x="6198" y="31840"/>
                    <a:pt x="9222" y="33906"/>
                  </a:cubicBezTo>
                  <a:cubicBezTo>
                    <a:pt x="10159" y="34531"/>
                    <a:pt x="11207" y="34733"/>
                    <a:pt x="12274" y="34733"/>
                  </a:cubicBezTo>
                  <a:cubicBezTo>
                    <a:pt x="12719" y="34733"/>
                    <a:pt x="13167" y="34698"/>
                    <a:pt x="13611" y="34644"/>
                  </a:cubicBezTo>
                  <a:cubicBezTo>
                    <a:pt x="14349" y="34607"/>
                    <a:pt x="15124" y="34496"/>
                    <a:pt x="15861" y="34238"/>
                  </a:cubicBezTo>
                  <a:cubicBezTo>
                    <a:pt x="16710" y="33832"/>
                    <a:pt x="17521" y="32467"/>
                    <a:pt x="17521" y="31472"/>
                  </a:cubicBezTo>
                  <a:cubicBezTo>
                    <a:pt x="17558" y="30181"/>
                    <a:pt x="17005" y="28742"/>
                    <a:pt x="16820" y="27414"/>
                  </a:cubicBezTo>
                  <a:cubicBezTo>
                    <a:pt x="16636" y="26086"/>
                    <a:pt x="16489" y="24722"/>
                    <a:pt x="16378" y="23394"/>
                  </a:cubicBezTo>
                  <a:cubicBezTo>
                    <a:pt x="16120" y="20738"/>
                    <a:pt x="16083" y="18045"/>
                    <a:pt x="16193" y="15353"/>
                  </a:cubicBezTo>
                  <a:cubicBezTo>
                    <a:pt x="16341" y="12771"/>
                    <a:pt x="16710" y="10226"/>
                    <a:pt x="17005" y="7681"/>
                  </a:cubicBezTo>
                  <a:cubicBezTo>
                    <a:pt x="17337" y="4914"/>
                    <a:pt x="17079" y="1299"/>
                    <a:pt x="14349" y="9"/>
                  </a:cubicBezTo>
                  <a:cubicBezTo>
                    <a:pt x="14256" y="3"/>
                    <a:pt x="14163" y="0"/>
                    <a:pt x="14070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938363" y="2111352"/>
              <a:ext cx="359830" cy="639357"/>
            </a:xfrm>
            <a:custGeom>
              <a:avLst/>
              <a:gdLst/>
              <a:ahLst/>
              <a:cxnLst/>
              <a:rect l="l" t="t" r="r" b="b"/>
              <a:pathLst>
                <a:path w="20509" h="36441" extrusionOk="0">
                  <a:moveTo>
                    <a:pt x="14881" y="811"/>
                  </a:moveTo>
                  <a:cubicBezTo>
                    <a:pt x="14974" y="811"/>
                    <a:pt x="15067" y="814"/>
                    <a:pt x="15160" y="820"/>
                  </a:cubicBezTo>
                  <a:cubicBezTo>
                    <a:pt x="17853" y="2110"/>
                    <a:pt x="18148" y="5725"/>
                    <a:pt x="17816" y="8492"/>
                  </a:cubicBezTo>
                  <a:cubicBezTo>
                    <a:pt x="17521" y="11037"/>
                    <a:pt x="17152" y="13582"/>
                    <a:pt x="17004" y="16127"/>
                  </a:cubicBezTo>
                  <a:cubicBezTo>
                    <a:pt x="16894" y="18819"/>
                    <a:pt x="16931" y="21512"/>
                    <a:pt x="17152" y="24205"/>
                  </a:cubicBezTo>
                  <a:cubicBezTo>
                    <a:pt x="17263" y="25533"/>
                    <a:pt x="17410" y="26897"/>
                    <a:pt x="17631" y="28188"/>
                  </a:cubicBezTo>
                  <a:cubicBezTo>
                    <a:pt x="17816" y="29516"/>
                    <a:pt x="18332" y="30955"/>
                    <a:pt x="18332" y="32283"/>
                  </a:cubicBezTo>
                  <a:cubicBezTo>
                    <a:pt x="18295" y="33278"/>
                    <a:pt x="17484" y="34643"/>
                    <a:pt x="16672" y="35049"/>
                  </a:cubicBezTo>
                  <a:cubicBezTo>
                    <a:pt x="15935" y="35270"/>
                    <a:pt x="15160" y="35418"/>
                    <a:pt x="14422" y="35455"/>
                  </a:cubicBezTo>
                  <a:cubicBezTo>
                    <a:pt x="13967" y="35521"/>
                    <a:pt x="13508" y="35561"/>
                    <a:pt x="13054" y="35561"/>
                  </a:cubicBezTo>
                  <a:cubicBezTo>
                    <a:pt x="12000" y="35561"/>
                    <a:pt x="10972" y="35347"/>
                    <a:pt x="10070" y="34754"/>
                  </a:cubicBezTo>
                  <a:cubicBezTo>
                    <a:pt x="7009" y="32688"/>
                    <a:pt x="9738" y="28631"/>
                    <a:pt x="10513" y="25975"/>
                  </a:cubicBezTo>
                  <a:cubicBezTo>
                    <a:pt x="11841" y="21069"/>
                    <a:pt x="11435" y="15906"/>
                    <a:pt x="11066" y="10926"/>
                  </a:cubicBezTo>
                  <a:cubicBezTo>
                    <a:pt x="11043" y="10693"/>
                    <a:pt x="10842" y="10548"/>
                    <a:pt x="10642" y="10548"/>
                  </a:cubicBezTo>
                  <a:cubicBezTo>
                    <a:pt x="10525" y="10548"/>
                    <a:pt x="10409" y="10596"/>
                    <a:pt x="10328" y="10705"/>
                  </a:cubicBezTo>
                  <a:cubicBezTo>
                    <a:pt x="10264" y="10640"/>
                    <a:pt x="10175" y="10601"/>
                    <a:pt x="10090" y="10601"/>
                  </a:cubicBezTo>
                  <a:cubicBezTo>
                    <a:pt x="10028" y="10601"/>
                    <a:pt x="9969" y="10622"/>
                    <a:pt x="9922" y="10668"/>
                  </a:cubicBezTo>
                  <a:cubicBezTo>
                    <a:pt x="9111" y="11442"/>
                    <a:pt x="8300" y="12254"/>
                    <a:pt x="7488" y="13065"/>
                  </a:cubicBezTo>
                  <a:lnTo>
                    <a:pt x="6381" y="14135"/>
                  </a:lnTo>
                  <a:cubicBezTo>
                    <a:pt x="5722" y="14794"/>
                    <a:pt x="5711" y="14953"/>
                    <a:pt x="4874" y="14953"/>
                  </a:cubicBezTo>
                  <a:cubicBezTo>
                    <a:pt x="4775" y="14953"/>
                    <a:pt x="4663" y="14950"/>
                    <a:pt x="4537" y="14947"/>
                  </a:cubicBezTo>
                  <a:cubicBezTo>
                    <a:pt x="3246" y="14910"/>
                    <a:pt x="2951" y="14430"/>
                    <a:pt x="2324" y="13434"/>
                  </a:cubicBezTo>
                  <a:cubicBezTo>
                    <a:pt x="1955" y="12881"/>
                    <a:pt x="1660" y="12328"/>
                    <a:pt x="1439" y="11738"/>
                  </a:cubicBezTo>
                  <a:cubicBezTo>
                    <a:pt x="775" y="10115"/>
                    <a:pt x="1181" y="8381"/>
                    <a:pt x="2693" y="7422"/>
                  </a:cubicBezTo>
                  <a:lnTo>
                    <a:pt x="8410" y="3881"/>
                  </a:lnTo>
                  <a:cubicBezTo>
                    <a:pt x="10363" y="2603"/>
                    <a:pt x="12487" y="811"/>
                    <a:pt x="14881" y="811"/>
                  </a:cubicBezTo>
                  <a:close/>
                  <a:moveTo>
                    <a:pt x="13996" y="1"/>
                  </a:moveTo>
                  <a:cubicBezTo>
                    <a:pt x="13878" y="1"/>
                    <a:pt x="13795" y="97"/>
                    <a:pt x="13795" y="192"/>
                  </a:cubicBezTo>
                  <a:cubicBezTo>
                    <a:pt x="11177" y="598"/>
                    <a:pt x="8742" y="2774"/>
                    <a:pt x="6640" y="4102"/>
                  </a:cubicBezTo>
                  <a:cubicBezTo>
                    <a:pt x="4869" y="5172"/>
                    <a:pt x="2914" y="6168"/>
                    <a:pt x="1291" y="7459"/>
                  </a:cubicBezTo>
                  <a:cubicBezTo>
                    <a:pt x="295" y="8233"/>
                    <a:pt x="0" y="8713"/>
                    <a:pt x="148" y="9967"/>
                  </a:cubicBezTo>
                  <a:cubicBezTo>
                    <a:pt x="332" y="11848"/>
                    <a:pt x="2029" y="15684"/>
                    <a:pt x="4095" y="16238"/>
                  </a:cubicBezTo>
                  <a:cubicBezTo>
                    <a:pt x="4253" y="16277"/>
                    <a:pt x="4400" y="16296"/>
                    <a:pt x="4538" y="16296"/>
                  </a:cubicBezTo>
                  <a:cubicBezTo>
                    <a:pt x="5168" y="16296"/>
                    <a:pt x="5609" y="15910"/>
                    <a:pt x="6123" y="15426"/>
                  </a:cubicBezTo>
                  <a:cubicBezTo>
                    <a:pt x="7599" y="14098"/>
                    <a:pt x="8927" y="12549"/>
                    <a:pt x="10218" y="11074"/>
                  </a:cubicBezTo>
                  <a:cubicBezTo>
                    <a:pt x="10513" y="14983"/>
                    <a:pt x="10808" y="18967"/>
                    <a:pt x="10254" y="22877"/>
                  </a:cubicBezTo>
                  <a:cubicBezTo>
                    <a:pt x="9959" y="24795"/>
                    <a:pt x="9443" y="26676"/>
                    <a:pt x="8742" y="28483"/>
                  </a:cubicBezTo>
                  <a:cubicBezTo>
                    <a:pt x="8300" y="29664"/>
                    <a:pt x="7746" y="30881"/>
                    <a:pt x="7746" y="32172"/>
                  </a:cubicBezTo>
                  <a:cubicBezTo>
                    <a:pt x="7820" y="34459"/>
                    <a:pt x="9627" y="35971"/>
                    <a:pt x="11804" y="36303"/>
                  </a:cubicBezTo>
                  <a:cubicBezTo>
                    <a:pt x="12281" y="36389"/>
                    <a:pt x="12891" y="36440"/>
                    <a:pt x="13552" y="36440"/>
                  </a:cubicBezTo>
                  <a:cubicBezTo>
                    <a:pt x="15443" y="36440"/>
                    <a:pt x="17762" y="36021"/>
                    <a:pt x="18664" y="34791"/>
                  </a:cubicBezTo>
                  <a:cubicBezTo>
                    <a:pt x="19291" y="33942"/>
                    <a:pt x="19254" y="32947"/>
                    <a:pt x="19107" y="31951"/>
                  </a:cubicBezTo>
                  <a:cubicBezTo>
                    <a:pt x="18849" y="30143"/>
                    <a:pt x="18443" y="28373"/>
                    <a:pt x="18222" y="26565"/>
                  </a:cubicBezTo>
                  <a:cubicBezTo>
                    <a:pt x="17742" y="22582"/>
                    <a:pt x="17631" y="18561"/>
                    <a:pt x="17927" y="14541"/>
                  </a:cubicBezTo>
                  <a:cubicBezTo>
                    <a:pt x="18222" y="10631"/>
                    <a:pt x="20509" y="2037"/>
                    <a:pt x="15381" y="303"/>
                  </a:cubicBezTo>
                  <a:cubicBezTo>
                    <a:pt x="15345" y="229"/>
                    <a:pt x="15308" y="156"/>
                    <a:pt x="15234" y="156"/>
                  </a:cubicBezTo>
                  <a:lnTo>
                    <a:pt x="14976" y="156"/>
                  </a:lnTo>
                  <a:cubicBezTo>
                    <a:pt x="14681" y="82"/>
                    <a:pt x="14349" y="45"/>
                    <a:pt x="14054" y="8"/>
                  </a:cubicBezTo>
                  <a:cubicBezTo>
                    <a:pt x="14034" y="3"/>
                    <a:pt x="14015" y="1"/>
                    <a:pt x="13996" y="1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6372076" y="1156680"/>
            <a:ext cx="1373162" cy="1193820"/>
            <a:chOff x="1240825" y="240075"/>
            <a:chExt cx="5918800" cy="5145775"/>
          </a:xfrm>
        </p:grpSpPr>
        <p:sp>
          <p:nvSpPr>
            <p:cNvPr id="1336" name="Google Shape;1336;p51"/>
            <p:cNvSpPr/>
            <p:nvPr/>
          </p:nvSpPr>
          <p:spPr>
            <a:xfrm>
              <a:off x="1410000" y="323650"/>
              <a:ext cx="5749625" cy="4943150"/>
            </a:xfrm>
            <a:custGeom>
              <a:avLst/>
              <a:gdLst/>
              <a:ahLst/>
              <a:cxnLst/>
              <a:rect l="l" t="t" r="r" b="b"/>
              <a:pathLst>
                <a:path w="229985" h="197726" extrusionOk="0">
                  <a:moveTo>
                    <a:pt x="90693" y="0"/>
                  </a:moveTo>
                  <a:cubicBezTo>
                    <a:pt x="87728" y="0"/>
                    <a:pt x="84703" y="126"/>
                    <a:pt x="81621" y="385"/>
                  </a:cubicBezTo>
                  <a:cubicBezTo>
                    <a:pt x="82044" y="1654"/>
                    <a:pt x="81198" y="3134"/>
                    <a:pt x="79295" y="3134"/>
                  </a:cubicBezTo>
                  <a:cubicBezTo>
                    <a:pt x="78882" y="3128"/>
                    <a:pt x="78471" y="3125"/>
                    <a:pt x="78060" y="3125"/>
                  </a:cubicBezTo>
                  <a:cubicBezTo>
                    <a:pt x="49848" y="3125"/>
                    <a:pt x="26253" y="17393"/>
                    <a:pt x="13956" y="38235"/>
                  </a:cubicBezTo>
                  <a:cubicBezTo>
                    <a:pt x="0" y="61284"/>
                    <a:pt x="1480" y="88561"/>
                    <a:pt x="4652" y="113513"/>
                  </a:cubicBezTo>
                  <a:cubicBezTo>
                    <a:pt x="7612" y="136349"/>
                    <a:pt x="13110" y="161724"/>
                    <a:pt x="33410" y="178852"/>
                  </a:cubicBezTo>
                  <a:cubicBezTo>
                    <a:pt x="48634" y="191399"/>
                    <a:pt x="70213" y="197726"/>
                    <a:pt x="91652" y="197726"/>
                  </a:cubicBezTo>
                  <a:cubicBezTo>
                    <a:pt x="97309" y="197726"/>
                    <a:pt x="102957" y="197285"/>
                    <a:pt x="108475" y="196402"/>
                  </a:cubicBezTo>
                  <a:cubicBezTo>
                    <a:pt x="229985" y="176631"/>
                    <a:pt x="201655" y="0"/>
                    <a:pt x="90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240825" y="240075"/>
              <a:ext cx="5918800" cy="5145775"/>
            </a:xfrm>
            <a:custGeom>
              <a:avLst/>
              <a:gdLst/>
              <a:ahLst/>
              <a:cxnLst/>
              <a:rect l="l" t="t" r="r" b="b"/>
              <a:pathLst>
                <a:path w="236752" h="205831" extrusionOk="0">
                  <a:moveTo>
                    <a:pt x="97460" y="3343"/>
                  </a:moveTo>
                  <a:cubicBezTo>
                    <a:pt x="208422" y="3343"/>
                    <a:pt x="236752" y="179974"/>
                    <a:pt x="115242" y="199745"/>
                  </a:cubicBezTo>
                  <a:cubicBezTo>
                    <a:pt x="109644" y="200641"/>
                    <a:pt x="103912" y="201091"/>
                    <a:pt x="98173" y="201091"/>
                  </a:cubicBezTo>
                  <a:cubicBezTo>
                    <a:pt x="76815" y="201091"/>
                    <a:pt x="55343" y="194861"/>
                    <a:pt x="40177" y="182195"/>
                  </a:cubicBezTo>
                  <a:cubicBezTo>
                    <a:pt x="19877" y="165067"/>
                    <a:pt x="14379" y="139692"/>
                    <a:pt x="11419" y="116856"/>
                  </a:cubicBezTo>
                  <a:cubicBezTo>
                    <a:pt x="8247" y="91904"/>
                    <a:pt x="6767" y="64627"/>
                    <a:pt x="20723" y="41578"/>
                  </a:cubicBezTo>
                  <a:cubicBezTo>
                    <a:pt x="33020" y="20736"/>
                    <a:pt x="56615" y="6468"/>
                    <a:pt x="84827" y="6468"/>
                  </a:cubicBezTo>
                  <a:cubicBezTo>
                    <a:pt x="85238" y="6468"/>
                    <a:pt x="85649" y="6471"/>
                    <a:pt x="86062" y="6477"/>
                  </a:cubicBezTo>
                  <a:cubicBezTo>
                    <a:pt x="87965" y="6477"/>
                    <a:pt x="88811" y="4997"/>
                    <a:pt x="88388" y="3728"/>
                  </a:cubicBezTo>
                  <a:cubicBezTo>
                    <a:pt x="91470" y="3469"/>
                    <a:pt x="94495" y="3343"/>
                    <a:pt x="97460" y="3343"/>
                  </a:cubicBezTo>
                  <a:close/>
                  <a:moveTo>
                    <a:pt x="98040" y="1"/>
                  </a:moveTo>
                  <a:cubicBezTo>
                    <a:pt x="91791" y="1"/>
                    <a:pt x="85324" y="586"/>
                    <a:pt x="78661" y="1825"/>
                  </a:cubicBezTo>
                  <a:cubicBezTo>
                    <a:pt x="33833" y="2248"/>
                    <a:pt x="7824" y="42001"/>
                    <a:pt x="4230" y="75199"/>
                  </a:cubicBezTo>
                  <a:cubicBezTo>
                    <a:pt x="1" y="111992"/>
                    <a:pt x="4864" y="165913"/>
                    <a:pt x="43137" y="190864"/>
                  </a:cubicBezTo>
                  <a:cubicBezTo>
                    <a:pt x="58926" y="201081"/>
                    <a:pt x="77776" y="205831"/>
                    <a:pt x="96710" y="205831"/>
                  </a:cubicBezTo>
                  <a:cubicBezTo>
                    <a:pt x="120882" y="205831"/>
                    <a:pt x="145193" y="198089"/>
                    <a:pt x="163453" y="184098"/>
                  </a:cubicBezTo>
                  <a:cubicBezTo>
                    <a:pt x="201303" y="155340"/>
                    <a:pt x="208916" y="110301"/>
                    <a:pt x="194114" y="70970"/>
                  </a:cubicBezTo>
                  <a:cubicBezTo>
                    <a:pt x="179926" y="33261"/>
                    <a:pt x="145137" y="1"/>
                    <a:pt x="98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38" name="Google Shape;1338;p51"/>
          <p:cNvGrpSpPr/>
          <p:nvPr/>
        </p:nvGrpSpPr>
        <p:grpSpPr>
          <a:xfrm>
            <a:off x="6642636" y="1436054"/>
            <a:ext cx="435645" cy="591896"/>
            <a:chOff x="2570551" y="2117230"/>
            <a:chExt cx="466030" cy="633111"/>
          </a:xfrm>
        </p:grpSpPr>
        <p:sp>
          <p:nvSpPr>
            <p:cNvPr id="1339" name="Google Shape;1339;p51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51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213054"/>
                </a:solidFill>
              </a:rPr>
              <a:t>Các</a:t>
            </a:r>
            <a:r>
              <a:rPr lang="en-US" sz="3600" dirty="0" smtClean="0">
                <a:solidFill>
                  <a:srgbClr val="213054"/>
                </a:solidFill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</a:rPr>
              <a:t>bước</a:t>
            </a:r>
            <a:r>
              <a:rPr lang="en-US" sz="3600" dirty="0" smtClean="0">
                <a:solidFill>
                  <a:srgbClr val="213054"/>
                </a:solidFill>
              </a:rPr>
              <a:t> </a:t>
            </a:r>
            <a:r>
              <a:rPr lang="en-US" sz="3600" dirty="0" err="1" smtClean="0">
                <a:solidFill>
                  <a:srgbClr val="213054"/>
                </a:solidFill>
              </a:rPr>
              <a:t>khi</a:t>
            </a:r>
            <a:r>
              <a:rPr lang="en-US" sz="3600" dirty="0" smtClean="0">
                <a:solidFill>
                  <a:srgbClr val="213054"/>
                </a:solidFill>
              </a:rPr>
              <a:t> </a:t>
            </a:r>
            <a:r>
              <a:rPr lang="en-US" sz="3600" dirty="0" err="1">
                <a:solidFill>
                  <a:srgbClr val="213054"/>
                </a:solidFill>
              </a:rPr>
              <a:t>sử</a:t>
            </a:r>
            <a:r>
              <a:rPr lang="en-US" sz="3600" dirty="0">
                <a:solidFill>
                  <a:srgbClr val="213054"/>
                </a:solidFill>
              </a:rPr>
              <a:t> </a:t>
            </a:r>
            <a:r>
              <a:rPr lang="en-US" sz="3600" dirty="0" err="1">
                <a:solidFill>
                  <a:srgbClr val="213054"/>
                </a:solidFill>
              </a:rPr>
              <a:t>dụng</a:t>
            </a:r>
            <a:r>
              <a:rPr lang="en-US" sz="3600" dirty="0">
                <a:solidFill>
                  <a:srgbClr val="213054"/>
                </a:solidFill>
              </a:rPr>
              <a:t> </a:t>
            </a:r>
            <a:r>
              <a:rPr lang="en-US" sz="3600" dirty="0" err="1">
                <a:solidFill>
                  <a:srgbClr val="213054"/>
                </a:solidFill>
              </a:rPr>
              <a:t>nồi</a:t>
            </a:r>
            <a:r>
              <a:rPr lang="en-US" sz="3600" dirty="0">
                <a:solidFill>
                  <a:srgbClr val="213054"/>
                </a:solidFill>
              </a:rPr>
              <a:t> </a:t>
            </a:r>
            <a:r>
              <a:rPr lang="en-US" sz="3600" dirty="0" err="1">
                <a:solidFill>
                  <a:srgbClr val="213054"/>
                </a:solidFill>
              </a:rPr>
              <a:t>cơm</a:t>
            </a:r>
            <a:r>
              <a:rPr lang="en-US" sz="3600" dirty="0">
                <a:solidFill>
                  <a:srgbClr val="213054"/>
                </a:solidFill>
              </a:rPr>
              <a:t> </a:t>
            </a:r>
            <a:r>
              <a:rPr lang="en-US" sz="3600" dirty="0" err="1">
                <a:solidFill>
                  <a:srgbClr val="213054"/>
                </a:solidFill>
              </a:rPr>
              <a:t>điện</a:t>
            </a:r>
            <a:endParaRPr lang="en-US" sz="3600" dirty="0"/>
          </a:p>
        </p:txBody>
      </p:sp>
      <p:sp>
        <p:nvSpPr>
          <p:cNvPr id="30" name="Google Shape;1341;p51"/>
          <p:cNvSpPr txBox="1">
            <a:spLocks/>
          </p:cNvSpPr>
          <p:nvPr/>
        </p:nvSpPr>
        <p:spPr>
          <a:xfrm>
            <a:off x="718336" y="2328964"/>
            <a:ext cx="20553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"/>
              <a:buNone/>
            </a:pPr>
            <a:r>
              <a:rPr lang="en-US" sz="2000" b="1" dirty="0" err="1" smtClean="0">
                <a:latin typeface="Kalam"/>
                <a:ea typeface="Kalam"/>
                <a:cs typeface="Kalam"/>
                <a:sym typeface="Kalam"/>
              </a:rPr>
              <a:t>Chuẩn</a:t>
            </a:r>
            <a:r>
              <a:rPr lang="en-US" sz="2000" b="1" dirty="0" smtClean="0"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-US" sz="2000" b="1" dirty="0" err="1" smtClean="0">
                <a:latin typeface="Kalam"/>
                <a:ea typeface="Kalam"/>
                <a:cs typeface="Kalam"/>
                <a:sym typeface="Kalam"/>
              </a:rPr>
              <a:t>bị</a:t>
            </a:r>
            <a:r>
              <a:rPr lang="en-US" sz="2000" b="1" dirty="0" smtClean="0">
                <a:latin typeface="Kalam"/>
                <a:ea typeface="Kalam"/>
                <a:cs typeface="Kalam"/>
                <a:sym typeface="Kalam"/>
              </a:rPr>
              <a:t> </a:t>
            </a:r>
            <a:endParaRPr lang="en-US" sz="2000" b="1" dirty="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293" y="2717464"/>
            <a:ext cx="4761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Vo </a:t>
            </a:r>
            <a:r>
              <a:rPr lang="en-US" sz="1600" b="1" dirty="0" err="1">
                <a:latin typeface="Times New Roman"/>
              </a:rPr>
              <a:t>gạo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và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điều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chỉnh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lượng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nước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vừa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đủ</a:t>
            </a:r>
            <a:endParaRPr lang="en-US" sz="1600" b="1" dirty="0"/>
          </a:p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Lau </a:t>
            </a:r>
            <a:r>
              <a:rPr lang="en-US" sz="1600" b="1" dirty="0" err="1">
                <a:latin typeface="Times New Roman"/>
              </a:rPr>
              <a:t>khô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mặt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ngoài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của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nấu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bằng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khăn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mềm</a:t>
            </a:r>
            <a:endParaRPr lang="en-US" sz="1600" b="1" dirty="0"/>
          </a:p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 </a:t>
            </a:r>
            <a:r>
              <a:rPr lang="en-US" sz="1600" b="1" dirty="0" err="1">
                <a:latin typeface="Times New Roman"/>
              </a:rPr>
              <a:t>Kiểm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tra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và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làm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sạch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mặt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của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mâm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nhiệt</a:t>
            </a:r>
            <a:r>
              <a:rPr lang="en-US" sz="1600" b="1" dirty="0">
                <a:latin typeface="Times New Roman"/>
              </a:rPr>
              <a:t>; </a:t>
            </a:r>
            <a:endParaRPr lang="en-US" sz="1600" b="1" dirty="0"/>
          </a:p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</a:t>
            </a:r>
            <a:r>
              <a:rPr lang="en-US" sz="1600" b="1" dirty="0" err="1">
                <a:latin typeface="Times New Roman"/>
              </a:rPr>
              <a:t>Đặt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nấu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khít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với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mặt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trong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của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thân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và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đóng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nắp</a:t>
            </a:r>
            <a:r>
              <a:rPr lang="en-US" sz="1600" b="1" dirty="0">
                <a:latin typeface="Times New Roman"/>
              </a:rPr>
              <a:t>.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5238112" y="2723142"/>
            <a:ext cx="3828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just">
              <a:lnSpc>
                <a:spcPct val="120000"/>
              </a:lnSpc>
            </a:pPr>
            <a:r>
              <a:rPr lang="en-US" sz="1600" b="1" dirty="0" smtClean="0">
                <a:latin typeface="Times New Roman"/>
              </a:rPr>
              <a:t>+ </a:t>
            </a:r>
            <a:r>
              <a:rPr lang="en-US" sz="1600" b="1" dirty="0" err="1">
                <a:latin typeface="Times New Roman"/>
              </a:rPr>
              <a:t>Cắm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điện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và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bật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công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tắc</a:t>
            </a:r>
            <a:r>
              <a:rPr lang="en-US" sz="1600" b="1" dirty="0">
                <a:latin typeface="Times New Roman"/>
              </a:rPr>
              <a:t> ở </a:t>
            </a:r>
            <a:r>
              <a:rPr lang="en-US" sz="1600" b="1" dirty="0" err="1">
                <a:latin typeface="Times New Roman"/>
              </a:rPr>
              <a:t>chế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độ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nấu</a:t>
            </a:r>
            <a:r>
              <a:rPr lang="en-US" sz="1600" b="1" dirty="0">
                <a:latin typeface="Times New Roman"/>
              </a:rPr>
              <a:t>.</a:t>
            </a:r>
            <a:endParaRPr lang="en-US" sz="1600" b="1" dirty="0"/>
          </a:p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</a:t>
            </a:r>
            <a:r>
              <a:rPr lang="en-US" sz="1600" b="1" dirty="0" err="1">
                <a:latin typeface="Times New Roman"/>
              </a:rPr>
              <a:t>Không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mở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nắp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nồi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để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kiểm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tra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cơm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khi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đang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nấu</a:t>
            </a:r>
            <a:r>
              <a:rPr lang="en-US" sz="1600" b="1" dirty="0">
                <a:latin typeface="Times New Roman"/>
              </a:rPr>
              <a:t>.</a:t>
            </a:r>
            <a:endParaRPr lang="en-US" sz="1600" b="1" dirty="0"/>
          </a:p>
          <a:p>
            <a:pPr marR="12700" algn="just">
              <a:lnSpc>
                <a:spcPct val="120000"/>
              </a:lnSpc>
            </a:pPr>
            <a:r>
              <a:rPr lang="en-US" sz="1600" b="1" dirty="0">
                <a:latin typeface="Times New Roman"/>
              </a:rPr>
              <a:t>+  </a:t>
            </a:r>
            <a:r>
              <a:rPr lang="en-US" sz="1600" b="1" dirty="0" err="1">
                <a:latin typeface="Times New Roman"/>
              </a:rPr>
              <a:t>Rút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phích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điện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ra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khỏi</a:t>
            </a:r>
            <a:r>
              <a:rPr lang="en-US" sz="1600" b="1" dirty="0">
                <a:latin typeface="Times New Roman"/>
              </a:rPr>
              <a:t> ổ </a:t>
            </a:r>
            <a:r>
              <a:rPr lang="en-US" sz="1600" b="1" dirty="0" err="1">
                <a:latin typeface="Times New Roman"/>
              </a:rPr>
              <a:t>lấy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điện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khi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đã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nấu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xong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cơm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và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mang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đi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sử</a:t>
            </a:r>
            <a:r>
              <a:rPr lang="en-US" sz="1600" b="1" dirty="0">
                <a:latin typeface="Times New Roman"/>
              </a:rPr>
              <a:t> </a:t>
            </a:r>
            <a:r>
              <a:rPr lang="en-US" sz="1600" b="1" dirty="0" err="1">
                <a:latin typeface="Times New Roman"/>
              </a:rPr>
              <a:t>dụng</a:t>
            </a:r>
            <a:r>
              <a:rPr lang="en-US" sz="1600" b="1" dirty="0">
                <a:latin typeface="Times New Roman"/>
              </a:rPr>
              <a:t>.</a:t>
            </a:r>
            <a:endParaRPr lang="en-US" sz="1600" b="1" dirty="0"/>
          </a:p>
        </p:txBody>
      </p:sp>
      <p:sp>
        <p:nvSpPr>
          <p:cNvPr id="33" name="Google Shape;1341;p51"/>
          <p:cNvSpPr txBox="1">
            <a:spLocks/>
          </p:cNvSpPr>
          <p:nvPr/>
        </p:nvSpPr>
        <p:spPr>
          <a:xfrm>
            <a:off x="5852205" y="2357201"/>
            <a:ext cx="2055300" cy="3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ctr">
              <a:spcAft>
                <a:spcPts val="1600"/>
              </a:spcAft>
              <a:buFont typeface="Montserrat"/>
              <a:buNone/>
            </a:pPr>
            <a:r>
              <a:rPr lang="en-US" sz="2000" b="1" dirty="0" err="1" smtClean="0">
                <a:latin typeface="Kalam"/>
                <a:ea typeface="Kalam"/>
                <a:cs typeface="Kalam"/>
                <a:sym typeface="Kalam"/>
              </a:rPr>
              <a:t>Nấu</a:t>
            </a:r>
            <a:r>
              <a:rPr lang="en-US" sz="2000" b="1" dirty="0" smtClean="0"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-US" sz="2000" b="1" dirty="0" err="1" smtClean="0">
                <a:latin typeface="Kalam"/>
                <a:ea typeface="Kalam"/>
                <a:cs typeface="Kalam"/>
                <a:sym typeface="Kalam"/>
              </a:rPr>
              <a:t>Cơm</a:t>
            </a:r>
            <a:r>
              <a:rPr lang="en-US" sz="2000" b="1" dirty="0" smtClean="0">
                <a:latin typeface="Kalam"/>
                <a:ea typeface="Kalam"/>
                <a:cs typeface="Kalam"/>
                <a:sym typeface="Kalam"/>
              </a:rPr>
              <a:t> </a:t>
            </a:r>
            <a:endParaRPr lang="en-US" sz="2000" b="1" dirty="0">
              <a:latin typeface="Kalam"/>
              <a:ea typeface="Kalam"/>
              <a:cs typeface="Kalam"/>
              <a:sym typeface="Kalam"/>
            </a:endParaRPr>
          </a:p>
        </p:txBody>
      </p:sp>
    </p:spTree>
    <p:extLst>
      <p:ext uri="{BB962C8B-B14F-4D97-AF65-F5344CB8AC3E}">
        <p14:creationId xmlns:p14="http://schemas.microsoft.com/office/powerpoint/2010/main" val="959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48"/>
          <p:cNvGrpSpPr/>
          <p:nvPr/>
        </p:nvGrpSpPr>
        <p:grpSpPr>
          <a:xfrm rot="-5400000" flipH="1">
            <a:off x="1411284" y="1440017"/>
            <a:ext cx="1707007" cy="3142659"/>
            <a:chOff x="2654658" y="3572396"/>
            <a:chExt cx="737974" cy="1358635"/>
          </a:xfrm>
        </p:grpSpPr>
        <p:sp>
          <p:nvSpPr>
            <p:cNvPr id="1269" name="Google Shape;1269;p48"/>
            <p:cNvSpPr/>
            <p:nvPr/>
          </p:nvSpPr>
          <p:spPr>
            <a:xfrm>
              <a:off x="2654658" y="3572396"/>
              <a:ext cx="737974" cy="1358635"/>
            </a:xfrm>
            <a:custGeom>
              <a:avLst/>
              <a:gdLst/>
              <a:ahLst/>
              <a:cxnLst/>
              <a:rect l="l" t="t" r="r" b="b"/>
              <a:pathLst>
                <a:path w="47306" h="87092" extrusionOk="0">
                  <a:moveTo>
                    <a:pt x="22684" y="1315"/>
                  </a:moveTo>
                  <a:cubicBezTo>
                    <a:pt x="27019" y="1315"/>
                    <a:pt x="31478" y="2069"/>
                    <a:pt x="34923" y="4165"/>
                  </a:cubicBezTo>
                  <a:lnTo>
                    <a:pt x="34923" y="4165"/>
                  </a:lnTo>
                  <a:cubicBezTo>
                    <a:pt x="34953" y="4195"/>
                    <a:pt x="34988" y="4224"/>
                    <a:pt x="35027" y="4251"/>
                  </a:cubicBezTo>
                  <a:cubicBezTo>
                    <a:pt x="46074" y="11676"/>
                    <a:pt x="45893" y="28230"/>
                    <a:pt x="45495" y="40001"/>
                  </a:cubicBezTo>
                  <a:cubicBezTo>
                    <a:pt x="45278" y="45906"/>
                    <a:pt x="44843" y="51737"/>
                    <a:pt x="44662" y="57605"/>
                  </a:cubicBezTo>
                  <a:cubicBezTo>
                    <a:pt x="44444" y="64668"/>
                    <a:pt x="44010" y="73108"/>
                    <a:pt x="37707" y="77672"/>
                  </a:cubicBezTo>
                  <a:cubicBezTo>
                    <a:pt x="33945" y="80399"/>
                    <a:pt x="29050" y="81857"/>
                    <a:pt x="24209" y="81857"/>
                  </a:cubicBezTo>
                  <a:cubicBezTo>
                    <a:pt x="19728" y="81857"/>
                    <a:pt x="15293" y="80608"/>
                    <a:pt x="11845" y="77961"/>
                  </a:cubicBezTo>
                  <a:cubicBezTo>
                    <a:pt x="11737" y="77907"/>
                    <a:pt x="11619" y="77880"/>
                    <a:pt x="11501" y="77880"/>
                  </a:cubicBezTo>
                  <a:cubicBezTo>
                    <a:pt x="11383" y="77880"/>
                    <a:pt x="11266" y="77907"/>
                    <a:pt x="11157" y="77961"/>
                  </a:cubicBezTo>
                  <a:cubicBezTo>
                    <a:pt x="8914" y="79236"/>
                    <a:pt x="7083" y="81085"/>
                    <a:pt x="5854" y="83293"/>
                  </a:cubicBezTo>
                  <a:lnTo>
                    <a:pt x="5854" y="83293"/>
                  </a:lnTo>
                  <a:cubicBezTo>
                    <a:pt x="5771" y="80025"/>
                    <a:pt x="6056" y="76795"/>
                    <a:pt x="7680" y="73796"/>
                  </a:cubicBezTo>
                  <a:cubicBezTo>
                    <a:pt x="7788" y="73579"/>
                    <a:pt x="7788" y="73325"/>
                    <a:pt x="7680" y="73108"/>
                  </a:cubicBezTo>
                  <a:cubicBezTo>
                    <a:pt x="1" y="60829"/>
                    <a:pt x="2536" y="44819"/>
                    <a:pt x="3551" y="31164"/>
                  </a:cubicBezTo>
                  <a:cubicBezTo>
                    <a:pt x="3985" y="25151"/>
                    <a:pt x="3225" y="19066"/>
                    <a:pt x="4166" y="13125"/>
                  </a:cubicBezTo>
                  <a:cubicBezTo>
                    <a:pt x="4673" y="10047"/>
                    <a:pt x="5724" y="6787"/>
                    <a:pt x="8259" y="4758"/>
                  </a:cubicBezTo>
                  <a:cubicBezTo>
                    <a:pt x="10324" y="3092"/>
                    <a:pt x="13077" y="2404"/>
                    <a:pt x="15648" y="1933"/>
                  </a:cubicBezTo>
                  <a:cubicBezTo>
                    <a:pt x="17816" y="1557"/>
                    <a:pt x="20230" y="1315"/>
                    <a:pt x="22684" y="1315"/>
                  </a:cubicBezTo>
                  <a:close/>
                  <a:moveTo>
                    <a:pt x="22682" y="1"/>
                  </a:moveTo>
                  <a:cubicBezTo>
                    <a:pt x="20584" y="1"/>
                    <a:pt x="18525" y="162"/>
                    <a:pt x="16626" y="412"/>
                  </a:cubicBezTo>
                  <a:cubicBezTo>
                    <a:pt x="10215" y="1281"/>
                    <a:pt x="5072" y="3889"/>
                    <a:pt x="3333" y="10517"/>
                  </a:cubicBezTo>
                  <a:cubicBezTo>
                    <a:pt x="1450" y="17508"/>
                    <a:pt x="2609" y="25187"/>
                    <a:pt x="2065" y="32395"/>
                  </a:cubicBezTo>
                  <a:cubicBezTo>
                    <a:pt x="1413" y="40907"/>
                    <a:pt x="508" y="49491"/>
                    <a:pt x="1486" y="58040"/>
                  </a:cubicBezTo>
                  <a:cubicBezTo>
                    <a:pt x="1957" y="62495"/>
                    <a:pt x="2971" y="66950"/>
                    <a:pt x="4927" y="71007"/>
                  </a:cubicBezTo>
                  <a:cubicBezTo>
                    <a:pt x="5325" y="71876"/>
                    <a:pt x="6231" y="72854"/>
                    <a:pt x="6122" y="73796"/>
                  </a:cubicBezTo>
                  <a:cubicBezTo>
                    <a:pt x="5941" y="75064"/>
                    <a:pt x="5036" y="76404"/>
                    <a:pt x="4818" y="77672"/>
                  </a:cubicBezTo>
                  <a:cubicBezTo>
                    <a:pt x="4239" y="80569"/>
                    <a:pt x="4420" y="83503"/>
                    <a:pt x="4637" y="86437"/>
                  </a:cubicBezTo>
                  <a:cubicBezTo>
                    <a:pt x="4637" y="86859"/>
                    <a:pt x="4971" y="87091"/>
                    <a:pt x="5306" y="87091"/>
                  </a:cubicBezTo>
                  <a:cubicBezTo>
                    <a:pt x="5575" y="87091"/>
                    <a:pt x="5844" y="86941"/>
                    <a:pt x="5941" y="86618"/>
                  </a:cubicBezTo>
                  <a:cubicBezTo>
                    <a:pt x="5962" y="86545"/>
                    <a:pt x="5983" y="86473"/>
                    <a:pt x="6005" y="86400"/>
                  </a:cubicBezTo>
                  <a:lnTo>
                    <a:pt x="6005" y="86400"/>
                  </a:lnTo>
                  <a:lnTo>
                    <a:pt x="6014" y="86401"/>
                  </a:lnTo>
                  <a:cubicBezTo>
                    <a:pt x="6013" y="86393"/>
                    <a:pt x="6013" y="86386"/>
                    <a:pt x="6012" y="86378"/>
                  </a:cubicBezTo>
                  <a:lnTo>
                    <a:pt x="6012" y="86378"/>
                  </a:lnTo>
                  <a:cubicBezTo>
                    <a:pt x="6373" y="85195"/>
                    <a:pt x="6893" y="84050"/>
                    <a:pt x="7571" y="83032"/>
                  </a:cubicBezTo>
                  <a:cubicBezTo>
                    <a:pt x="8223" y="82091"/>
                    <a:pt x="9744" y="79954"/>
                    <a:pt x="10940" y="79664"/>
                  </a:cubicBezTo>
                  <a:cubicBezTo>
                    <a:pt x="11027" y="79644"/>
                    <a:pt x="11120" y="79635"/>
                    <a:pt x="11218" y="79635"/>
                  </a:cubicBezTo>
                  <a:cubicBezTo>
                    <a:pt x="12575" y="79635"/>
                    <a:pt x="14840" y="81400"/>
                    <a:pt x="16192" y="81873"/>
                  </a:cubicBezTo>
                  <a:cubicBezTo>
                    <a:pt x="18660" y="82771"/>
                    <a:pt x="21282" y="83168"/>
                    <a:pt x="23909" y="83168"/>
                  </a:cubicBezTo>
                  <a:cubicBezTo>
                    <a:pt x="25523" y="83168"/>
                    <a:pt x="27140" y="83018"/>
                    <a:pt x="28724" y="82743"/>
                  </a:cubicBezTo>
                  <a:cubicBezTo>
                    <a:pt x="32745" y="82018"/>
                    <a:pt x="36947" y="80388"/>
                    <a:pt x="39953" y="77563"/>
                  </a:cubicBezTo>
                  <a:cubicBezTo>
                    <a:pt x="42742" y="74955"/>
                    <a:pt x="44300" y="71369"/>
                    <a:pt x="45060" y="67675"/>
                  </a:cubicBezTo>
                  <a:cubicBezTo>
                    <a:pt x="46545" y="60720"/>
                    <a:pt x="46147" y="53222"/>
                    <a:pt x="46545" y="46123"/>
                  </a:cubicBezTo>
                  <a:cubicBezTo>
                    <a:pt x="47016" y="38444"/>
                    <a:pt x="47306" y="30620"/>
                    <a:pt x="46183" y="22941"/>
                  </a:cubicBezTo>
                  <a:cubicBezTo>
                    <a:pt x="45099" y="15320"/>
                    <a:pt x="42395" y="7591"/>
                    <a:pt x="35772" y="3094"/>
                  </a:cubicBezTo>
                  <a:lnTo>
                    <a:pt x="35772" y="3094"/>
                  </a:lnTo>
                  <a:cubicBezTo>
                    <a:pt x="35754" y="3081"/>
                    <a:pt x="35735" y="3068"/>
                    <a:pt x="35715" y="3056"/>
                  </a:cubicBezTo>
                  <a:lnTo>
                    <a:pt x="35715" y="3056"/>
                  </a:lnTo>
                  <a:cubicBezTo>
                    <a:pt x="35715" y="3056"/>
                    <a:pt x="35715" y="3056"/>
                    <a:pt x="35715" y="3056"/>
                  </a:cubicBezTo>
                  <a:cubicBezTo>
                    <a:pt x="35705" y="3049"/>
                    <a:pt x="35695" y="3043"/>
                    <a:pt x="35685" y="3037"/>
                  </a:cubicBezTo>
                  <a:lnTo>
                    <a:pt x="35685" y="3037"/>
                  </a:lnTo>
                  <a:cubicBezTo>
                    <a:pt x="32011" y="765"/>
                    <a:pt x="27255" y="1"/>
                    <a:pt x="2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176232" y="4676845"/>
              <a:ext cx="114364" cy="104504"/>
            </a:xfrm>
            <a:custGeom>
              <a:avLst/>
              <a:gdLst/>
              <a:ahLst/>
              <a:cxnLst/>
              <a:rect l="l" t="t" r="r" b="b"/>
              <a:pathLst>
                <a:path w="7331" h="6699" extrusionOk="0">
                  <a:moveTo>
                    <a:pt x="6503" y="0"/>
                  </a:moveTo>
                  <a:cubicBezTo>
                    <a:pt x="6241" y="0"/>
                    <a:pt x="5998" y="151"/>
                    <a:pt x="5940" y="499"/>
                  </a:cubicBezTo>
                  <a:cubicBezTo>
                    <a:pt x="5541" y="3070"/>
                    <a:pt x="3477" y="5063"/>
                    <a:pt x="869" y="5352"/>
                  </a:cubicBezTo>
                  <a:cubicBezTo>
                    <a:pt x="33" y="5422"/>
                    <a:pt x="1" y="6699"/>
                    <a:pt x="774" y="6699"/>
                  </a:cubicBezTo>
                  <a:cubicBezTo>
                    <a:pt x="804" y="6699"/>
                    <a:pt x="836" y="6697"/>
                    <a:pt x="869" y="6692"/>
                  </a:cubicBezTo>
                  <a:cubicBezTo>
                    <a:pt x="4093" y="6439"/>
                    <a:pt x="6700" y="4012"/>
                    <a:pt x="7244" y="861"/>
                  </a:cubicBezTo>
                  <a:cubicBezTo>
                    <a:pt x="7331" y="339"/>
                    <a:pt x="6896" y="0"/>
                    <a:pt x="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71" name="Google Shape;1271;p4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i="1" dirty="0"/>
              <a:t/>
            </a:r>
            <a:br>
              <a:rPr lang="en-US" i="1" dirty="0"/>
            </a:br>
            <a:endParaRPr dirty="0"/>
          </a:p>
        </p:txBody>
      </p:sp>
      <p:sp>
        <p:nvSpPr>
          <p:cNvPr id="1272" name="Google Shape;1272;p48"/>
          <p:cNvSpPr txBox="1">
            <a:spLocks noGrp="1"/>
          </p:cNvSpPr>
          <p:nvPr>
            <p:ph type="subTitle" idx="1"/>
          </p:nvPr>
        </p:nvSpPr>
        <p:spPr>
          <a:xfrm>
            <a:off x="902777" y="2511104"/>
            <a:ext cx="24465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/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Chỉ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điểm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gây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mất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an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toàn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sử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nồi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cơm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Times New Roman"/>
              </a:rPr>
              <a:t>điện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1600" b="1" dirty="0">
              <a:latin typeface="Times New Roman"/>
              <a:ea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Picture 7" descr="[Kết nối tri thức và cuộc sống] Giải công nghệ 6 bài 12: Nồi cơm điệ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5" y="1279186"/>
            <a:ext cx="3927765" cy="2968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4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lưu</a:t>
            </a:r>
            <a:r>
              <a:rPr lang="en-US" sz="3200" dirty="0"/>
              <a:t> ý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sử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i="1" dirty="0"/>
              <a:t/>
            </a:r>
            <a:br>
              <a:rPr lang="en-US" sz="3200" i="1" dirty="0"/>
            </a:br>
            <a:endParaRPr lang="en-US" sz="3200" dirty="0"/>
          </a:p>
        </p:txBody>
      </p:sp>
      <p:grpSp>
        <p:nvGrpSpPr>
          <p:cNvPr id="3" name="Google Shape;1227;p47"/>
          <p:cNvGrpSpPr/>
          <p:nvPr/>
        </p:nvGrpSpPr>
        <p:grpSpPr>
          <a:xfrm>
            <a:off x="4517977" y="1310915"/>
            <a:ext cx="2201226" cy="2511698"/>
            <a:chOff x="4875791" y="946666"/>
            <a:chExt cx="1263475" cy="1443671"/>
          </a:xfrm>
        </p:grpSpPr>
        <p:sp>
          <p:nvSpPr>
            <p:cNvPr id="4" name="Google Shape;1228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229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230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7" name="Google Shape;1231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2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3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4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35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36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37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38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15" name="Google Shape;1239;p47"/>
          <p:cNvGrpSpPr/>
          <p:nvPr/>
        </p:nvGrpSpPr>
        <p:grpSpPr>
          <a:xfrm>
            <a:off x="2306248" y="1310730"/>
            <a:ext cx="2201226" cy="2511698"/>
            <a:chOff x="4875791" y="946666"/>
            <a:chExt cx="1263475" cy="1443671"/>
          </a:xfrm>
        </p:grpSpPr>
        <p:sp>
          <p:nvSpPr>
            <p:cNvPr id="16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19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27" name="Google Shape;1251;p47"/>
          <p:cNvGrpSpPr/>
          <p:nvPr/>
        </p:nvGrpSpPr>
        <p:grpSpPr>
          <a:xfrm>
            <a:off x="62461" y="1282227"/>
            <a:ext cx="2201226" cy="2511698"/>
            <a:chOff x="4875791" y="946666"/>
            <a:chExt cx="1263475" cy="1443671"/>
          </a:xfrm>
        </p:grpSpPr>
        <p:sp>
          <p:nvSpPr>
            <p:cNvPr id="28" name="Google Shape;1252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3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4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31" name="Google Shape;1255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56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57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58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59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0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1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2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grpSp>
        <p:nvGrpSpPr>
          <p:cNvPr id="39" name="Google Shape;1239;p47"/>
          <p:cNvGrpSpPr/>
          <p:nvPr/>
        </p:nvGrpSpPr>
        <p:grpSpPr>
          <a:xfrm>
            <a:off x="6796146" y="1335396"/>
            <a:ext cx="2201226" cy="2511698"/>
            <a:chOff x="4875791" y="946666"/>
            <a:chExt cx="1263475" cy="1443671"/>
          </a:xfrm>
        </p:grpSpPr>
        <p:sp>
          <p:nvSpPr>
            <p:cNvPr id="40" name="Google Shape;1240;p47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41;p47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42;p47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 </a:t>
              </a:r>
              <a:endParaRPr/>
            </a:p>
          </p:txBody>
        </p:sp>
        <p:sp>
          <p:nvSpPr>
            <p:cNvPr id="43" name="Google Shape;1243;p47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44;p47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45;p47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46;p47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47;p47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48;p47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49;p47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50;p47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71605" y="2104963"/>
            <a:ext cx="1902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latin typeface="Times New Roman"/>
                <a:ea typeface="Times New Roman"/>
              </a:rPr>
              <a:t>Đặt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nồi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cơm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điện</a:t>
            </a:r>
            <a:r>
              <a:rPr lang="en-US" sz="1800" b="1" dirty="0">
                <a:latin typeface="Times New Roman"/>
                <a:ea typeface="Times New Roman"/>
              </a:rPr>
              <a:t> ở </a:t>
            </a:r>
            <a:r>
              <a:rPr lang="en-US" sz="1800" b="1" dirty="0" err="1">
                <a:latin typeface="Times New Roman"/>
                <a:ea typeface="Times New Roman"/>
              </a:rPr>
              <a:t>nơi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khô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ráo</a:t>
            </a:r>
            <a:r>
              <a:rPr lang="en-US" sz="1800" b="1" dirty="0">
                <a:latin typeface="Times New Roman"/>
                <a:ea typeface="Times New Roman"/>
              </a:rPr>
              <a:t>, </a:t>
            </a:r>
            <a:r>
              <a:rPr lang="en-US" sz="1800" b="1" dirty="0" err="1">
                <a:latin typeface="Times New Roman"/>
                <a:ea typeface="Times New Roman"/>
              </a:rPr>
              <a:t>thoáng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mát</a:t>
            </a:r>
            <a:r>
              <a:rPr lang="en-US" sz="1800" b="1" dirty="0">
                <a:latin typeface="Times New Roman"/>
                <a:ea typeface="Times New Roman"/>
              </a:rPr>
              <a:t>.</a:t>
            </a:r>
            <a:endParaRPr lang="en-US" sz="1800" b="1" dirty="0"/>
          </a:p>
        </p:txBody>
      </p:sp>
      <p:sp>
        <p:nvSpPr>
          <p:cNvPr id="52" name="Rectangle 51"/>
          <p:cNvSpPr/>
          <p:nvPr/>
        </p:nvSpPr>
        <p:spPr>
          <a:xfrm>
            <a:off x="2440129" y="1904265"/>
            <a:ext cx="20673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20000"/>
              </a:lnSpc>
            </a:pPr>
            <a:r>
              <a:rPr lang="en-US" sz="1800" b="1" dirty="0" err="1">
                <a:latin typeface="Times New Roman"/>
              </a:rPr>
              <a:t>Không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dùng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tay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để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che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hoặc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tiếp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xúc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với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lỗ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thông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hơi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của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cơm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điện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khi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đang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nấu</a:t>
            </a:r>
            <a:r>
              <a:rPr lang="en-US" sz="1800" b="1" dirty="0">
                <a:latin typeface="Times New Roman"/>
              </a:rPr>
              <a:t>.</a:t>
            </a:r>
            <a:endParaRPr lang="en-US" sz="1800" b="1" dirty="0"/>
          </a:p>
        </p:txBody>
      </p:sp>
      <p:sp>
        <p:nvSpPr>
          <p:cNvPr id="53" name="Rectangle 52"/>
          <p:cNvSpPr/>
          <p:nvPr/>
        </p:nvSpPr>
        <p:spPr>
          <a:xfrm>
            <a:off x="4641829" y="1998398"/>
            <a:ext cx="1845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>
              <a:lnSpc>
                <a:spcPct val="120000"/>
              </a:lnSpc>
            </a:pPr>
            <a:r>
              <a:rPr lang="en-US" sz="1800" b="1" dirty="0" err="1">
                <a:latin typeface="Times New Roman"/>
              </a:rPr>
              <a:t>Không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dùng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các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vật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dụng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cứng</a:t>
            </a:r>
            <a:r>
              <a:rPr lang="en-US" sz="1800" b="1" dirty="0">
                <a:latin typeface="Times New Roman"/>
              </a:rPr>
              <a:t>, </a:t>
            </a:r>
            <a:r>
              <a:rPr lang="en-US" sz="1800" b="1" dirty="0" err="1">
                <a:latin typeface="Times New Roman"/>
              </a:rPr>
              <a:t>nhọn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chà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sát</a:t>
            </a:r>
            <a:r>
              <a:rPr lang="en-US" sz="1800" b="1" dirty="0">
                <a:latin typeface="Times New Roman"/>
              </a:rPr>
              <a:t>, </a:t>
            </a:r>
            <a:r>
              <a:rPr lang="en-US" sz="1800" b="1" dirty="0" err="1">
                <a:latin typeface="Times New Roman"/>
              </a:rPr>
              <a:t>lau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chùi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bên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trong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nấu</a:t>
            </a:r>
            <a:r>
              <a:rPr lang="en-US" sz="1800" b="1" dirty="0">
                <a:latin typeface="Times New Roman"/>
              </a:rPr>
              <a:t>.</a:t>
            </a:r>
            <a:endParaRPr lang="en-US" sz="1800" b="1" dirty="0"/>
          </a:p>
        </p:txBody>
      </p:sp>
      <p:sp>
        <p:nvSpPr>
          <p:cNvPr id="54" name="Rectangle 53"/>
          <p:cNvSpPr/>
          <p:nvPr/>
        </p:nvSpPr>
        <p:spPr>
          <a:xfrm>
            <a:off x="7128629" y="2319763"/>
            <a:ext cx="16556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>
                <a:latin typeface="Times New Roman"/>
                <a:ea typeface="Times New Roman"/>
              </a:rPr>
              <a:t>Không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nấu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quá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lượng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gạo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quy</a:t>
            </a:r>
            <a:r>
              <a:rPr lang="en-US" sz="1800" b="1" dirty="0">
                <a:latin typeface="Times New Roman"/>
                <a:ea typeface="Times New Roman"/>
              </a:rPr>
              <a:t> </a:t>
            </a:r>
            <a:r>
              <a:rPr lang="en-US" sz="1800" b="1" dirty="0" err="1">
                <a:latin typeface="Times New Roman"/>
                <a:ea typeface="Times New Roman"/>
              </a:rPr>
              <a:t>định</a:t>
            </a:r>
            <a:r>
              <a:rPr lang="en-US" sz="1800" b="1" dirty="0">
                <a:latin typeface="Times New Roman"/>
                <a:ea typeface="Times New Roman"/>
              </a:rPr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439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Nồi</a:t>
            </a:r>
            <a:r>
              <a:rPr lang="en-US" sz="4000" dirty="0" smtClean="0"/>
              <a:t> </a:t>
            </a:r>
            <a:r>
              <a:rPr lang="en-US" sz="4000" dirty="0" err="1" smtClean="0"/>
              <a:t>Cơm</a:t>
            </a:r>
            <a:r>
              <a:rPr lang="en-US" sz="4000" dirty="0" smtClean="0"/>
              <a:t> </a:t>
            </a:r>
            <a:r>
              <a:rPr lang="en-US" sz="4000" dirty="0" err="1" smtClean="0"/>
              <a:t>Điện</a:t>
            </a:r>
            <a:endParaRPr lang="en-US" sz="4000" dirty="0"/>
          </a:p>
        </p:txBody>
      </p:sp>
      <p:grpSp>
        <p:nvGrpSpPr>
          <p:cNvPr id="3" name="Google Shape;1907;p70"/>
          <p:cNvGrpSpPr/>
          <p:nvPr/>
        </p:nvGrpSpPr>
        <p:grpSpPr>
          <a:xfrm flipH="1">
            <a:off x="3504531" y="1809750"/>
            <a:ext cx="5258468" cy="2819400"/>
            <a:chOff x="4630559" y="2846886"/>
            <a:chExt cx="1462360" cy="1323613"/>
          </a:xfrm>
        </p:grpSpPr>
        <p:sp>
          <p:nvSpPr>
            <p:cNvPr id="4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" name="Google Shape;1914;p70"/>
          <p:cNvSpPr txBox="1">
            <a:spLocks/>
          </p:cNvSpPr>
          <p:nvPr/>
        </p:nvSpPr>
        <p:spPr>
          <a:xfrm>
            <a:off x="648949" y="1229591"/>
            <a:ext cx="3096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sz="6000" dirty="0" err="1" smtClean="0"/>
              <a:t>Về</a:t>
            </a:r>
            <a:r>
              <a:rPr lang="en-US" sz="6000" dirty="0" smtClean="0"/>
              <a:t> </a:t>
            </a:r>
            <a:r>
              <a:rPr lang="en-US" sz="6000" dirty="0" err="1" smtClean="0"/>
              <a:t>Nhà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850487" y="2296188"/>
            <a:ext cx="4572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marR="442595" algn="ctr">
              <a:lnSpc>
                <a:spcPct val="120000"/>
              </a:lnSpc>
            </a:pPr>
            <a:r>
              <a:rPr lang="en-US" sz="1800" b="1" dirty="0" err="1">
                <a:latin typeface="Times New Roman"/>
              </a:rPr>
              <a:t>Hãy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tìm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hiểu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và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cho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biết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thông</a:t>
            </a:r>
            <a:r>
              <a:rPr lang="en-US" sz="1800" b="1" dirty="0">
                <a:latin typeface="Times New Roman"/>
              </a:rPr>
              <a:t> tin </a:t>
            </a:r>
            <a:r>
              <a:rPr lang="en-US" sz="1800" b="1" dirty="0" err="1">
                <a:latin typeface="Times New Roman"/>
              </a:rPr>
              <a:t>về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loại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cơm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điện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nhà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em</a:t>
            </a:r>
            <a:r>
              <a:rPr lang="en-US" sz="1800" b="1" dirty="0">
                <a:latin typeface="Times New Roman"/>
              </a:rPr>
              <a:t>, </a:t>
            </a:r>
            <a:r>
              <a:rPr lang="en-US" sz="1800" b="1" dirty="0" err="1">
                <a:latin typeface="Times New Roman"/>
              </a:rPr>
              <a:t>hoặc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nhà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người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thân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của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em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đang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sử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dụng</a:t>
            </a:r>
            <a:r>
              <a:rPr lang="en-US" sz="1800" b="1" dirty="0">
                <a:latin typeface="Times New Roman"/>
              </a:rPr>
              <a:t>. </a:t>
            </a:r>
            <a:r>
              <a:rPr lang="en-US" sz="1800" b="1" dirty="0" err="1">
                <a:latin typeface="Times New Roman"/>
              </a:rPr>
              <a:t>Hãy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quan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sát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việc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sử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dụng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cơm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điện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đó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và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cho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biết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việc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sử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dụng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nồi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cơm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điện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đã</a:t>
            </a:r>
            <a:r>
              <a:rPr lang="en-US" sz="1800" b="1" dirty="0">
                <a:latin typeface="Times New Roman"/>
              </a:rPr>
              <a:t> an </a:t>
            </a:r>
            <a:r>
              <a:rPr lang="en-US" sz="1800" b="1" dirty="0" err="1">
                <a:latin typeface="Times New Roman"/>
              </a:rPr>
              <a:t>toàn</a:t>
            </a:r>
            <a:r>
              <a:rPr lang="en-US" sz="1800" b="1" dirty="0">
                <a:latin typeface="Times New Roman"/>
              </a:rPr>
              <a:t> </a:t>
            </a:r>
            <a:r>
              <a:rPr lang="en-US" sz="1800" b="1" dirty="0" err="1">
                <a:latin typeface="Times New Roman"/>
              </a:rPr>
              <a:t>chưa</a:t>
            </a:r>
            <a:r>
              <a:rPr lang="nl-NL" sz="1800" b="1" dirty="0">
                <a:latin typeface="Times New Roman"/>
              </a:rPr>
              <a:t> </a:t>
            </a:r>
            <a:r>
              <a:rPr lang="nl-NL" sz="1800" b="1" dirty="0" smtClean="0">
                <a:latin typeface="Times New Roman"/>
              </a:rPr>
              <a:t>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927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75" y="566738"/>
            <a:ext cx="2343150" cy="36052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6737"/>
            <a:ext cx="281940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00" y="4443845"/>
            <a:ext cx="4599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42"/>
          <p:cNvSpPr txBox="1">
            <a:spLocks noGrp="1"/>
          </p:cNvSpPr>
          <p:nvPr>
            <p:ph type="subTitle" idx="1"/>
          </p:nvPr>
        </p:nvSpPr>
        <p:spPr>
          <a:xfrm>
            <a:off x="2133606" y="1381093"/>
            <a:ext cx="4853098" cy="10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Clr>
                <a:srgbClr val="000000"/>
              </a:buClr>
              <a:buSzTx/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  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Trước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nồi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nồi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gang.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tiện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lợi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nồi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cơm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  <a:sym typeface="Arial"/>
              </a:rPr>
              <a:t>. </a:t>
            </a:r>
            <a:endParaRPr lang="en-US" sz="2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29" name="Google Shape;1029;p42"/>
          <p:cNvGrpSpPr/>
          <p:nvPr/>
        </p:nvGrpSpPr>
        <p:grpSpPr>
          <a:xfrm>
            <a:off x="7570574" y="3705772"/>
            <a:ext cx="1175015" cy="1105184"/>
            <a:chOff x="7570574" y="3705772"/>
            <a:chExt cx="1175015" cy="1105184"/>
          </a:xfrm>
        </p:grpSpPr>
        <p:grpSp>
          <p:nvGrpSpPr>
            <p:cNvPr id="1030" name="Google Shape;1030;p42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1031" name="Google Shape;1031;p42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5" name="Google Shape;1035;p42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6" name="Google Shape;1036;p42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7" name="Google Shape;1037;p42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8" name="Google Shape;1038;p42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3" name="Google Shape;1043;p42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4" name="Google Shape;1044;p42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5" name="Google Shape;1045;p42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9" name="Google Shape;1049;p42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1" name="Google Shape;1051;p42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52" name="Google Shape;1052;p42"/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7992138" y="370577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7835339" y="383639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7759626" y="404096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6" name="Google Shape;1056;p42"/>
          <p:cNvGrpSpPr/>
          <p:nvPr/>
        </p:nvGrpSpPr>
        <p:grpSpPr>
          <a:xfrm>
            <a:off x="2191976" y="1466609"/>
            <a:ext cx="341817" cy="283659"/>
            <a:chOff x="1378480" y="3767673"/>
            <a:chExt cx="341817" cy="283659"/>
          </a:xfrm>
        </p:grpSpPr>
        <p:sp>
          <p:nvSpPr>
            <p:cNvPr id="1057" name="Google Shape;1057;p42"/>
            <p:cNvSpPr/>
            <p:nvPr/>
          </p:nvSpPr>
          <p:spPr>
            <a:xfrm>
              <a:off x="1554134" y="3767673"/>
              <a:ext cx="166164" cy="283659"/>
            </a:xfrm>
            <a:custGeom>
              <a:avLst/>
              <a:gdLst/>
              <a:ahLst/>
              <a:cxnLst/>
              <a:rect l="l" t="t" r="r" b="b"/>
              <a:pathLst>
                <a:path w="30308" h="51739" extrusionOk="0">
                  <a:moveTo>
                    <a:pt x="27710" y="1"/>
                  </a:moveTo>
                  <a:cubicBezTo>
                    <a:pt x="27060" y="1"/>
                    <a:pt x="26411" y="217"/>
                    <a:pt x="25978" y="650"/>
                  </a:cubicBezTo>
                  <a:lnTo>
                    <a:pt x="23380" y="650"/>
                  </a:lnTo>
                  <a:cubicBezTo>
                    <a:pt x="21648" y="1516"/>
                    <a:pt x="19916" y="2382"/>
                    <a:pt x="18185" y="3248"/>
                  </a:cubicBezTo>
                  <a:cubicBezTo>
                    <a:pt x="13855" y="5846"/>
                    <a:pt x="10391" y="8443"/>
                    <a:pt x="7794" y="12773"/>
                  </a:cubicBezTo>
                  <a:cubicBezTo>
                    <a:pt x="5196" y="16237"/>
                    <a:pt x="3464" y="19700"/>
                    <a:pt x="2598" y="23164"/>
                  </a:cubicBezTo>
                  <a:cubicBezTo>
                    <a:pt x="866" y="27493"/>
                    <a:pt x="0" y="31823"/>
                    <a:pt x="0" y="35287"/>
                  </a:cubicBezTo>
                  <a:cubicBezTo>
                    <a:pt x="0" y="43080"/>
                    <a:pt x="5196" y="50007"/>
                    <a:pt x="12989" y="51739"/>
                  </a:cubicBezTo>
                  <a:cubicBezTo>
                    <a:pt x="15587" y="51739"/>
                    <a:pt x="19050" y="51739"/>
                    <a:pt x="21648" y="50007"/>
                  </a:cubicBezTo>
                  <a:lnTo>
                    <a:pt x="23380" y="50007"/>
                  </a:lnTo>
                  <a:cubicBezTo>
                    <a:pt x="24246" y="50007"/>
                    <a:pt x="24246" y="49141"/>
                    <a:pt x="25112" y="49141"/>
                  </a:cubicBezTo>
                  <a:cubicBezTo>
                    <a:pt x="25112" y="48275"/>
                    <a:pt x="25978" y="48275"/>
                    <a:pt x="25978" y="48275"/>
                  </a:cubicBezTo>
                  <a:cubicBezTo>
                    <a:pt x="25978" y="47409"/>
                    <a:pt x="26844" y="46543"/>
                    <a:pt x="26844" y="46543"/>
                  </a:cubicBezTo>
                  <a:cubicBezTo>
                    <a:pt x="27710" y="44812"/>
                    <a:pt x="28575" y="42214"/>
                    <a:pt x="29441" y="39616"/>
                  </a:cubicBezTo>
                  <a:cubicBezTo>
                    <a:pt x="30307" y="38750"/>
                    <a:pt x="30307" y="37018"/>
                    <a:pt x="29441" y="35287"/>
                  </a:cubicBezTo>
                  <a:cubicBezTo>
                    <a:pt x="29441" y="32689"/>
                    <a:pt x="28575" y="30957"/>
                    <a:pt x="26844" y="30091"/>
                  </a:cubicBezTo>
                  <a:cubicBezTo>
                    <a:pt x="25112" y="27493"/>
                    <a:pt x="22514" y="26627"/>
                    <a:pt x="19916" y="25762"/>
                  </a:cubicBezTo>
                  <a:cubicBezTo>
                    <a:pt x="18618" y="25329"/>
                    <a:pt x="17319" y="25112"/>
                    <a:pt x="16128" y="25112"/>
                  </a:cubicBezTo>
                  <a:cubicBezTo>
                    <a:pt x="14937" y="25112"/>
                    <a:pt x="13855" y="25329"/>
                    <a:pt x="12989" y="25762"/>
                  </a:cubicBezTo>
                  <a:cubicBezTo>
                    <a:pt x="13855" y="22298"/>
                    <a:pt x="14721" y="19700"/>
                    <a:pt x="16453" y="17103"/>
                  </a:cubicBezTo>
                  <a:cubicBezTo>
                    <a:pt x="18185" y="15371"/>
                    <a:pt x="19050" y="13639"/>
                    <a:pt x="20782" y="11907"/>
                  </a:cubicBezTo>
                  <a:cubicBezTo>
                    <a:pt x="22514" y="10175"/>
                    <a:pt x="24246" y="9309"/>
                    <a:pt x="26844" y="8443"/>
                  </a:cubicBezTo>
                  <a:cubicBezTo>
                    <a:pt x="26844" y="7578"/>
                    <a:pt x="26844" y="7578"/>
                    <a:pt x="26844" y="7578"/>
                  </a:cubicBezTo>
                  <a:cubicBezTo>
                    <a:pt x="27710" y="6712"/>
                    <a:pt x="27710" y="6712"/>
                    <a:pt x="28575" y="6712"/>
                  </a:cubicBezTo>
                  <a:cubicBezTo>
                    <a:pt x="28575" y="5846"/>
                    <a:pt x="29441" y="5846"/>
                    <a:pt x="29441" y="4980"/>
                  </a:cubicBezTo>
                  <a:lnTo>
                    <a:pt x="29441" y="4114"/>
                  </a:lnTo>
                  <a:cubicBezTo>
                    <a:pt x="30307" y="3248"/>
                    <a:pt x="30307" y="2382"/>
                    <a:pt x="29441" y="2382"/>
                  </a:cubicBezTo>
                  <a:cubicBezTo>
                    <a:pt x="30307" y="1516"/>
                    <a:pt x="30307" y="1516"/>
                    <a:pt x="30307" y="650"/>
                  </a:cubicBezTo>
                  <a:lnTo>
                    <a:pt x="29441" y="650"/>
                  </a:lnTo>
                  <a:cubicBezTo>
                    <a:pt x="29008" y="217"/>
                    <a:pt x="28359" y="1"/>
                    <a:pt x="27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1378480" y="3767673"/>
              <a:ext cx="166164" cy="283659"/>
            </a:xfrm>
            <a:custGeom>
              <a:avLst/>
              <a:gdLst/>
              <a:ahLst/>
              <a:cxnLst/>
              <a:rect l="l" t="t" r="r" b="b"/>
              <a:pathLst>
                <a:path w="30308" h="51739" extrusionOk="0">
                  <a:moveTo>
                    <a:pt x="26952" y="1"/>
                  </a:moveTo>
                  <a:cubicBezTo>
                    <a:pt x="26195" y="1"/>
                    <a:pt x="25545" y="217"/>
                    <a:pt x="25112" y="650"/>
                  </a:cubicBezTo>
                  <a:lnTo>
                    <a:pt x="23380" y="650"/>
                  </a:lnTo>
                  <a:cubicBezTo>
                    <a:pt x="21649" y="1516"/>
                    <a:pt x="19917" y="2382"/>
                    <a:pt x="18185" y="3248"/>
                  </a:cubicBezTo>
                  <a:cubicBezTo>
                    <a:pt x="13855" y="5846"/>
                    <a:pt x="9526" y="8443"/>
                    <a:pt x="6928" y="12773"/>
                  </a:cubicBezTo>
                  <a:cubicBezTo>
                    <a:pt x="5196" y="16237"/>
                    <a:pt x="3464" y="19700"/>
                    <a:pt x="1733" y="23164"/>
                  </a:cubicBezTo>
                  <a:cubicBezTo>
                    <a:pt x="867" y="27493"/>
                    <a:pt x="1" y="31823"/>
                    <a:pt x="1" y="35287"/>
                  </a:cubicBezTo>
                  <a:cubicBezTo>
                    <a:pt x="1" y="43080"/>
                    <a:pt x="5196" y="50007"/>
                    <a:pt x="12124" y="51739"/>
                  </a:cubicBezTo>
                  <a:cubicBezTo>
                    <a:pt x="15587" y="51739"/>
                    <a:pt x="18185" y="51739"/>
                    <a:pt x="21649" y="50007"/>
                  </a:cubicBezTo>
                  <a:lnTo>
                    <a:pt x="23380" y="50007"/>
                  </a:lnTo>
                  <a:cubicBezTo>
                    <a:pt x="23380" y="50007"/>
                    <a:pt x="24246" y="49141"/>
                    <a:pt x="24246" y="49141"/>
                  </a:cubicBezTo>
                  <a:cubicBezTo>
                    <a:pt x="25112" y="48275"/>
                    <a:pt x="25112" y="48275"/>
                    <a:pt x="25978" y="48275"/>
                  </a:cubicBezTo>
                  <a:cubicBezTo>
                    <a:pt x="25978" y="47409"/>
                    <a:pt x="25978" y="46543"/>
                    <a:pt x="25978" y="46543"/>
                  </a:cubicBezTo>
                  <a:cubicBezTo>
                    <a:pt x="27710" y="44812"/>
                    <a:pt x="28576" y="42214"/>
                    <a:pt x="29442" y="39616"/>
                  </a:cubicBezTo>
                  <a:cubicBezTo>
                    <a:pt x="29442" y="38750"/>
                    <a:pt x="29442" y="37018"/>
                    <a:pt x="29442" y="35287"/>
                  </a:cubicBezTo>
                  <a:cubicBezTo>
                    <a:pt x="28576" y="32689"/>
                    <a:pt x="27710" y="30957"/>
                    <a:pt x="26844" y="30091"/>
                  </a:cubicBezTo>
                  <a:cubicBezTo>
                    <a:pt x="24246" y="27493"/>
                    <a:pt x="21649" y="26627"/>
                    <a:pt x="19051" y="25762"/>
                  </a:cubicBezTo>
                  <a:cubicBezTo>
                    <a:pt x="17752" y="25329"/>
                    <a:pt x="16670" y="25112"/>
                    <a:pt x="15587" y="25112"/>
                  </a:cubicBezTo>
                  <a:cubicBezTo>
                    <a:pt x="14505" y="25112"/>
                    <a:pt x="13422" y="25329"/>
                    <a:pt x="12124" y="25762"/>
                  </a:cubicBezTo>
                  <a:cubicBezTo>
                    <a:pt x="12989" y="22298"/>
                    <a:pt x="14721" y="19700"/>
                    <a:pt x="16453" y="17103"/>
                  </a:cubicBezTo>
                  <a:cubicBezTo>
                    <a:pt x="17319" y="15371"/>
                    <a:pt x="19051" y="13639"/>
                    <a:pt x="20783" y="11907"/>
                  </a:cubicBezTo>
                  <a:cubicBezTo>
                    <a:pt x="21649" y="10175"/>
                    <a:pt x="24246" y="9309"/>
                    <a:pt x="25978" y="8443"/>
                  </a:cubicBezTo>
                  <a:cubicBezTo>
                    <a:pt x="25978" y="7578"/>
                    <a:pt x="26844" y="7578"/>
                    <a:pt x="26844" y="7578"/>
                  </a:cubicBezTo>
                  <a:cubicBezTo>
                    <a:pt x="26844" y="6712"/>
                    <a:pt x="27710" y="6712"/>
                    <a:pt x="27710" y="6712"/>
                  </a:cubicBezTo>
                  <a:cubicBezTo>
                    <a:pt x="28576" y="5846"/>
                    <a:pt x="29442" y="5846"/>
                    <a:pt x="29442" y="4980"/>
                  </a:cubicBezTo>
                  <a:lnTo>
                    <a:pt x="29442" y="4114"/>
                  </a:lnTo>
                  <a:cubicBezTo>
                    <a:pt x="29442" y="3248"/>
                    <a:pt x="29442" y="2382"/>
                    <a:pt x="29442" y="2382"/>
                  </a:cubicBezTo>
                  <a:cubicBezTo>
                    <a:pt x="29442" y="1516"/>
                    <a:pt x="30308" y="1516"/>
                    <a:pt x="30308" y="650"/>
                  </a:cubicBezTo>
                  <a:lnTo>
                    <a:pt x="29442" y="650"/>
                  </a:lnTo>
                  <a:cubicBezTo>
                    <a:pt x="28576" y="217"/>
                    <a:pt x="27710" y="1"/>
                    <a:pt x="26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59" name="Google Shape;1059;p42"/>
          <p:cNvGrpSpPr/>
          <p:nvPr/>
        </p:nvGrpSpPr>
        <p:grpSpPr>
          <a:xfrm>
            <a:off x="5715000" y="3257550"/>
            <a:ext cx="341812" cy="283659"/>
            <a:chOff x="1316769" y="4236476"/>
            <a:chExt cx="341812" cy="283659"/>
          </a:xfrm>
        </p:grpSpPr>
        <p:sp>
          <p:nvSpPr>
            <p:cNvPr id="1060" name="Google Shape;1060;p42"/>
            <p:cNvSpPr/>
            <p:nvPr/>
          </p:nvSpPr>
          <p:spPr>
            <a:xfrm>
              <a:off x="1316769" y="4236476"/>
              <a:ext cx="170906" cy="283659"/>
            </a:xfrm>
            <a:custGeom>
              <a:avLst/>
              <a:gdLst/>
              <a:ahLst/>
              <a:cxnLst/>
              <a:rect l="l" t="t" r="r" b="b"/>
              <a:pathLst>
                <a:path w="31173" h="51739" extrusionOk="0">
                  <a:moveTo>
                    <a:pt x="18184" y="0"/>
                  </a:moveTo>
                  <a:cubicBezTo>
                    <a:pt x="14720" y="0"/>
                    <a:pt x="12123" y="0"/>
                    <a:pt x="9525" y="866"/>
                  </a:cubicBezTo>
                  <a:lnTo>
                    <a:pt x="6927" y="866"/>
                  </a:lnTo>
                  <a:cubicBezTo>
                    <a:pt x="6927" y="1732"/>
                    <a:pt x="6061" y="1732"/>
                    <a:pt x="6061" y="2598"/>
                  </a:cubicBezTo>
                  <a:lnTo>
                    <a:pt x="5195" y="3464"/>
                  </a:lnTo>
                  <a:lnTo>
                    <a:pt x="4330" y="5196"/>
                  </a:lnTo>
                  <a:cubicBezTo>
                    <a:pt x="2598" y="6927"/>
                    <a:pt x="1732" y="9525"/>
                    <a:pt x="1732" y="11257"/>
                  </a:cubicBezTo>
                  <a:cubicBezTo>
                    <a:pt x="866" y="12989"/>
                    <a:pt x="866" y="14721"/>
                    <a:pt x="1732" y="16452"/>
                  </a:cubicBezTo>
                  <a:cubicBezTo>
                    <a:pt x="1732" y="18184"/>
                    <a:pt x="2598" y="19050"/>
                    <a:pt x="4330" y="19916"/>
                  </a:cubicBezTo>
                  <a:cubicBezTo>
                    <a:pt x="6061" y="21648"/>
                    <a:pt x="8659" y="23380"/>
                    <a:pt x="12123" y="24245"/>
                  </a:cubicBezTo>
                  <a:lnTo>
                    <a:pt x="18184" y="24245"/>
                  </a:lnTo>
                  <a:cubicBezTo>
                    <a:pt x="17318" y="26843"/>
                    <a:pt x="16452" y="30307"/>
                    <a:pt x="14720" y="32905"/>
                  </a:cubicBezTo>
                  <a:cubicBezTo>
                    <a:pt x="12989" y="34636"/>
                    <a:pt x="12123" y="36368"/>
                    <a:pt x="10391" y="37234"/>
                  </a:cubicBezTo>
                  <a:cubicBezTo>
                    <a:pt x="8659" y="38966"/>
                    <a:pt x="6927" y="40698"/>
                    <a:pt x="5195" y="41564"/>
                  </a:cubicBezTo>
                  <a:lnTo>
                    <a:pt x="4330" y="42430"/>
                  </a:lnTo>
                  <a:cubicBezTo>
                    <a:pt x="3464" y="42430"/>
                    <a:pt x="3464" y="42430"/>
                    <a:pt x="3464" y="43295"/>
                  </a:cubicBezTo>
                  <a:cubicBezTo>
                    <a:pt x="2598" y="43295"/>
                    <a:pt x="1732" y="44161"/>
                    <a:pt x="1732" y="45027"/>
                  </a:cubicBezTo>
                  <a:lnTo>
                    <a:pt x="1732" y="45893"/>
                  </a:lnTo>
                  <a:cubicBezTo>
                    <a:pt x="1732" y="46759"/>
                    <a:pt x="1732" y="46759"/>
                    <a:pt x="1732" y="47625"/>
                  </a:cubicBezTo>
                  <a:cubicBezTo>
                    <a:pt x="0" y="48491"/>
                    <a:pt x="0" y="49357"/>
                    <a:pt x="0" y="51089"/>
                  </a:cubicBezTo>
                  <a:lnTo>
                    <a:pt x="866" y="51089"/>
                  </a:lnTo>
                  <a:cubicBezTo>
                    <a:pt x="1732" y="51522"/>
                    <a:pt x="2381" y="51738"/>
                    <a:pt x="3031" y="51738"/>
                  </a:cubicBezTo>
                  <a:cubicBezTo>
                    <a:pt x="3680" y="51738"/>
                    <a:pt x="4330" y="51522"/>
                    <a:pt x="5195" y="51089"/>
                  </a:cubicBezTo>
                  <a:lnTo>
                    <a:pt x="7793" y="51089"/>
                  </a:lnTo>
                  <a:cubicBezTo>
                    <a:pt x="9525" y="50223"/>
                    <a:pt x="11257" y="49357"/>
                    <a:pt x="12989" y="48491"/>
                  </a:cubicBezTo>
                  <a:cubicBezTo>
                    <a:pt x="17318" y="45893"/>
                    <a:pt x="20782" y="42430"/>
                    <a:pt x="23380" y="38966"/>
                  </a:cubicBezTo>
                  <a:cubicBezTo>
                    <a:pt x="25977" y="35502"/>
                    <a:pt x="27709" y="32039"/>
                    <a:pt x="28575" y="27709"/>
                  </a:cubicBezTo>
                  <a:cubicBezTo>
                    <a:pt x="30307" y="24245"/>
                    <a:pt x="31173" y="19916"/>
                    <a:pt x="31173" y="15586"/>
                  </a:cubicBezTo>
                  <a:cubicBezTo>
                    <a:pt x="30307" y="8659"/>
                    <a:pt x="25111" y="1732"/>
                    <a:pt x="1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1492417" y="4236476"/>
              <a:ext cx="166164" cy="283659"/>
            </a:xfrm>
            <a:custGeom>
              <a:avLst/>
              <a:gdLst/>
              <a:ahLst/>
              <a:cxnLst/>
              <a:rect l="l" t="t" r="r" b="b"/>
              <a:pathLst>
                <a:path w="30308" h="51739" extrusionOk="0">
                  <a:moveTo>
                    <a:pt x="18185" y="0"/>
                  </a:moveTo>
                  <a:cubicBezTo>
                    <a:pt x="15587" y="0"/>
                    <a:pt x="12123" y="0"/>
                    <a:pt x="9526" y="866"/>
                  </a:cubicBezTo>
                  <a:lnTo>
                    <a:pt x="7794" y="866"/>
                  </a:lnTo>
                  <a:cubicBezTo>
                    <a:pt x="6928" y="1732"/>
                    <a:pt x="6928" y="1732"/>
                    <a:pt x="6062" y="2598"/>
                  </a:cubicBezTo>
                  <a:lnTo>
                    <a:pt x="5196" y="3464"/>
                  </a:lnTo>
                  <a:lnTo>
                    <a:pt x="4330" y="5196"/>
                  </a:lnTo>
                  <a:cubicBezTo>
                    <a:pt x="3464" y="6927"/>
                    <a:pt x="2598" y="9525"/>
                    <a:pt x="1732" y="11257"/>
                  </a:cubicBezTo>
                  <a:cubicBezTo>
                    <a:pt x="1732" y="12989"/>
                    <a:pt x="1732" y="14721"/>
                    <a:pt x="1732" y="16452"/>
                  </a:cubicBezTo>
                  <a:cubicBezTo>
                    <a:pt x="2598" y="18184"/>
                    <a:pt x="3464" y="19050"/>
                    <a:pt x="4330" y="19916"/>
                  </a:cubicBezTo>
                  <a:cubicBezTo>
                    <a:pt x="6928" y="21648"/>
                    <a:pt x="9526" y="23380"/>
                    <a:pt x="12123" y="24245"/>
                  </a:cubicBezTo>
                  <a:lnTo>
                    <a:pt x="19051" y="24245"/>
                  </a:lnTo>
                  <a:cubicBezTo>
                    <a:pt x="18185" y="26843"/>
                    <a:pt x="16453" y="30307"/>
                    <a:pt x="14721" y="32905"/>
                  </a:cubicBezTo>
                  <a:cubicBezTo>
                    <a:pt x="13855" y="34636"/>
                    <a:pt x="12123" y="36368"/>
                    <a:pt x="10392" y="37234"/>
                  </a:cubicBezTo>
                  <a:cubicBezTo>
                    <a:pt x="9526" y="38966"/>
                    <a:pt x="6928" y="40698"/>
                    <a:pt x="5196" y="41564"/>
                  </a:cubicBezTo>
                  <a:cubicBezTo>
                    <a:pt x="5196" y="41564"/>
                    <a:pt x="5196" y="41564"/>
                    <a:pt x="4330" y="42430"/>
                  </a:cubicBezTo>
                  <a:cubicBezTo>
                    <a:pt x="4330" y="42430"/>
                    <a:pt x="3464" y="42430"/>
                    <a:pt x="3464" y="43295"/>
                  </a:cubicBezTo>
                  <a:cubicBezTo>
                    <a:pt x="2598" y="43295"/>
                    <a:pt x="2598" y="44161"/>
                    <a:pt x="1732" y="45027"/>
                  </a:cubicBezTo>
                  <a:lnTo>
                    <a:pt x="1732" y="45893"/>
                  </a:lnTo>
                  <a:cubicBezTo>
                    <a:pt x="1732" y="46759"/>
                    <a:pt x="1732" y="46759"/>
                    <a:pt x="1732" y="47625"/>
                  </a:cubicBezTo>
                  <a:cubicBezTo>
                    <a:pt x="867" y="48491"/>
                    <a:pt x="1" y="49357"/>
                    <a:pt x="867" y="51089"/>
                  </a:cubicBezTo>
                  <a:lnTo>
                    <a:pt x="1732" y="51089"/>
                  </a:lnTo>
                  <a:cubicBezTo>
                    <a:pt x="2165" y="51522"/>
                    <a:pt x="2815" y="51738"/>
                    <a:pt x="3464" y="51738"/>
                  </a:cubicBezTo>
                  <a:cubicBezTo>
                    <a:pt x="4114" y="51738"/>
                    <a:pt x="4763" y="51522"/>
                    <a:pt x="5196" y="51089"/>
                  </a:cubicBezTo>
                  <a:lnTo>
                    <a:pt x="6928" y="51089"/>
                  </a:lnTo>
                  <a:cubicBezTo>
                    <a:pt x="8660" y="50223"/>
                    <a:pt x="10392" y="49357"/>
                    <a:pt x="12123" y="48491"/>
                  </a:cubicBezTo>
                  <a:cubicBezTo>
                    <a:pt x="16453" y="45893"/>
                    <a:pt x="20782" y="42430"/>
                    <a:pt x="23380" y="38966"/>
                  </a:cubicBezTo>
                  <a:cubicBezTo>
                    <a:pt x="25112" y="35502"/>
                    <a:pt x="26844" y="32039"/>
                    <a:pt x="28576" y="27709"/>
                  </a:cubicBezTo>
                  <a:cubicBezTo>
                    <a:pt x="30307" y="24245"/>
                    <a:pt x="30307" y="19916"/>
                    <a:pt x="30307" y="15586"/>
                  </a:cubicBezTo>
                  <a:cubicBezTo>
                    <a:pt x="30307" y="8659"/>
                    <a:pt x="25112" y="2598"/>
                    <a:pt x="18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62" name="Google Shape;1062;p42"/>
          <p:cNvGrpSpPr/>
          <p:nvPr/>
        </p:nvGrpSpPr>
        <p:grpSpPr>
          <a:xfrm>
            <a:off x="240971" y="220930"/>
            <a:ext cx="1051954" cy="1403835"/>
            <a:chOff x="240971" y="220930"/>
            <a:chExt cx="1051954" cy="1403835"/>
          </a:xfrm>
        </p:grpSpPr>
        <p:sp>
          <p:nvSpPr>
            <p:cNvPr id="1063" name="Google Shape;1063;p42"/>
            <p:cNvSpPr/>
            <p:nvPr/>
          </p:nvSpPr>
          <p:spPr>
            <a:xfrm rot="3599949">
              <a:off x="595282" y="1005047"/>
              <a:ext cx="679692" cy="433869"/>
            </a:xfrm>
            <a:custGeom>
              <a:avLst/>
              <a:gdLst/>
              <a:ahLst/>
              <a:cxnLst/>
              <a:rect l="l" t="t" r="r" b="b"/>
              <a:pathLst>
                <a:path w="10023" h="6398" extrusionOk="0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240971" y="1056778"/>
              <a:ext cx="172983" cy="209098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65" name="Google Shape;1065;p42"/>
            <p:cNvGrpSpPr/>
            <p:nvPr/>
          </p:nvGrpSpPr>
          <p:grpSpPr>
            <a:xfrm>
              <a:off x="872493" y="819208"/>
              <a:ext cx="244848" cy="252630"/>
              <a:chOff x="6109266" y="2958701"/>
              <a:chExt cx="158099" cy="163114"/>
            </a:xfrm>
          </p:grpSpPr>
          <p:sp>
            <p:nvSpPr>
              <p:cNvPr id="1066" name="Google Shape;1066;p42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069" name="Google Shape;1069;p42"/>
            <p:cNvSpPr/>
            <p:nvPr/>
          </p:nvSpPr>
          <p:spPr>
            <a:xfrm rot="1696280">
              <a:off x="445101" y="1250842"/>
              <a:ext cx="137427" cy="166101"/>
            </a:xfrm>
            <a:custGeom>
              <a:avLst/>
              <a:gdLst/>
              <a:ahLst/>
              <a:cxnLst/>
              <a:rect l="l" t="t" r="r" b="b"/>
              <a:pathLst>
                <a:path w="6945" h="8395" extrusionOk="0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70" name="Google Shape;1070;p42"/>
            <p:cNvGrpSpPr/>
            <p:nvPr/>
          </p:nvGrpSpPr>
          <p:grpSpPr>
            <a:xfrm>
              <a:off x="309089" y="220930"/>
              <a:ext cx="808270" cy="653525"/>
              <a:chOff x="309089" y="220930"/>
              <a:chExt cx="808270" cy="653525"/>
            </a:xfrm>
          </p:grpSpPr>
          <p:grpSp>
            <p:nvGrpSpPr>
              <p:cNvPr id="1071" name="Google Shape;1071;p42"/>
              <p:cNvGrpSpPr/>
              <p:nvPr/>
            </p:nvGrpSpPr>
            <p:grpSpPr>
              <a:xfrm>
                <a:off x="309089" y="296007"/>
                <a:ext cx="808270" cy="578448"/>
                <a:chOff x="4380536" y="-47226"/>
                <a:chExt cx="1409363" cy="1008628"/>
              </a:xfrm>
            </p:grpSpPr>
            <p:sp>
              <p:nvSpPr>
                <p:cNvPr id="1072" name="Google Shape;1072;p42"/>
                <p:cNvSpPr/>
                <p:nvPr/>
              </p:nvSpPr>
              <p:spPr>
                <a:xfrm>
                  <a:off x="4794455" y="120049"/>
                  <a:ext cx="827915" cy="68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3" h="8283" extrusionOk="0">
                      <a:moveTo>
                        <a:pt x="5792" y="1"/>
                      </a:moveTo>
                      <a:cubicBezTo>
                        <a:pt x="5229" y="1"/>
                        <a:pt x="4644" y="97"/>
                        <a:pt x="4041" y="281"/>
                      </a:cubicBezTo>
                      <a:cubicBezTo>
                        <a:pt x="3962" y="321"/>
                        <a:pt x="3843" y="439"/>
                        <a:pt x="3843" y="519"/>
                      </a:cubicBezTo>
                      <a:cubicBezTo>
                        <a:pt x="3803" y="994"/>
                        <a:pt x="3764" y="1469"/>
                        <a:pt x="3803" y="1905"/>
                      </a:cubicBezTo>
                      <a:cubicBezTo>
                        <a:pt x="3803" y="2420"/>
                        <a:pt x="4041" y="2895"/>
                        <a:pt x="4477" y="3173"/>
                      </a:cubicBezTo>
                      <a:cubicBezTo>
                        <a:pt x="4634" y="3308"/>
                        <a:pt x="4842" y="3379"/>
                        <a:pt x="5059" y="3379"/>
                      </a:cubicBezTo>
                      <a:cubicBezTo>
                        <a:pt x="5223" y="3379"/>
                        <a:pt x="5392" y="3337"/>
                        <a:pt x="5546" y="3252"/>
                      </a:cubicBezTo>
                      <a:cubicBezTo>
                        <a:pt x="5744" y="3173"/>
                        <a:pt x="5823" y="2935"/>
                        <a:pt x="5744" y="2737"/>
                      </a:cubicBezTo>
                      <a:cubicBezTo>
                        <a:pt x="5685" y="2590"/>
                        <a:pt x="5561" y="2509"/>
                        <a:pt x="5420" y="2509"/>
                      </a:cubicBezTo>
                      <a:cubicBezTo>
                        <a:pt x="5371" y="2509"/>
                        <a:pt x="5320" y="2518"/>
                        <a:pt x="5269" y="2539"/>
                      </a:cubicBezTo>
                      <a:cubicBezTo>
                        <a:pt x="5190" y="2618"/>
                        <a:pt x="5110" y="2737"/>
                        <a:pt x="4992" y="2895"/>
                      </a:cubicBezTo>
                      <a:cubicBezTo>
                        <a:pt x="4912" y="2777"/>
                        <a:pt x="4754" y="2658"/>
                        <a:pt x="4754" y="2578"/>
                      </a:cubicBezTo>
                      <a:cubicBezTo>
                        <a:pt x="4754" y="2420"/>
                        <a:pt x="4833" y="2262"/>
                        <a:pt x="4992" y="2182"/>
                      </a:cubicBezTo>
                      <a:cubicBezTo>
                        <a:pt x="5115" y="2100"/>
                        <a:pt x="5258" y="2060"/>
                        <a:pt x="5401" y="2060"/>
                      </a:cubicBezTo>
                      <a:cubicBezTo>
                        <a:pt x="5672" y="2060"/>
                        <a:pt x="5945" y="2201"/>
                        <a:pt x="6101" y="2460"/>
                      </a:cubicBezTo>
                      <a:cubicBezTo>
                        <a:pt x="6338" y="2856"/>
                        <a:pt x="6219" y="3371"/>
                        <a:pt x="5823" y="3608"/>
                      </a:cubicBezTo>
                      <a:cubicBezTo>
                        <a:pt x="5589" y="3753"/>
                        <a:pt x="5329" y="3823"/>
                        <a:pt x="5071" y="3823"/>
                      </a:cubicBezTo>
                      <a:cubicBezTo>
                        <a:pt x="4763" y="3823"/>
                        <a:pt x="4458" y="3723"/>
                        <a:pt x="4199" y="3529"/>
                      </a:cubicBezTo>
                      <a:cubicBezTo>
                        <a:pt x="3645" y="3133"/>
                        <a:pt x="3328" y="2539"/>
                        <a:pt x="3328" y="1865"/>
                      </a:cubicBezTo>
                      <a:lnTo>
                        <a:pt x="3328" y="677"/>
                      </a:lnTo>
                      <a:cubicBezTo>
                        <a:pt x="2852" y="954"/>
                        <a:pt x="2417" y="1271"/>
                        <a:pt x="2021" y="1628"/>
                      </a:cubicBezTo>
                      <a:cubicBezTo>
                        <a:pt x="1149" y="2380"/>
                        <a:pt x="515" y="3450"/>
                        <a:pt x="317" y="4599"/>
                      </a:cubicBezTo>
                      <a:cubicBezTo>
                        <a:pt x="0" y="5866"/>
                        <a:pt x="476" y="7213"/>
                        <a:pt x="1585" y="7966"/>
                      </a:cubicBezTo>
                      <a:cubicBezTo>
                        <a:pt x="1694" y="8056"/>
                        <a:pt x="1786" y="8106"/>
                        <a:pt x="1873" y="8106"/>
                      </a:cubicBezTo>
                      <a:cubicBezTo>
                        <a:pt x="1976" y="8106"/>
                        <a:pt x="2072" y="8037"/>
                        <a:pt x="2179" y="7887"/>
                      </a:cubicBezTo>
                      <a:cubicBezTo>
                        <a:pt x="2337" y="7688"/>
                        <a:pt x="2496" y="7490"/>
                        <a:pt x="2615" y="7253"/>
                      </a:cubicBezTo>
                      <a:cubicBezTo>
                        <a:pt x="2892" y="6777"/>
                        <a:pt x="2971" y="6262"/>
                        <a:pt x="2932" y="5708"/>
                      </a:cubicBezTo>
                      <a:cubicBezTo>
                        <a:pt x="2932" y="5273"/>
                        <a:pt x="2566" y="4960"/>
                        <a:pt x="2179" y="4960"/>
                      </a:cubicBezTo>
                      <a:cubicBezTo>
                        <a:pt x="2073" y="4960"/>
                        <a:pt x="1965" y="4983"/>
                        <a:pt x="1862" y="5034"/>
                      </a:cubicBezTo>
                      <a:cubicBezTo>
                        <a:pt x="1664" y="5153"/>
                        <a:pt x="1585" y="5391"/>
                        <a:pt x="1704" y="5589"/>
                      </a:cubicBezTo>
                      <a:cubicBezTo>
                        <a:pt x="1760" y="5659"/>
                        <a:pt x="1806" y="5685"/>
                        <a:pt x="1849" y="5685"/>
                      </a:cubicBezTo>
                      <a:cubicBezTo>
                        <a:pt x="1928" y="5685"/>
                        <a:pt x="1998" y="5601"/>
                        <a:pt x="2100" y="5549"/>
                      </a:cubicBezTo>
                      <a:cubicBezTo>
                        <a:pt x="2179" y="5510"/>
                        <a:pt x="2298" y="5510"/>
                        <a:pt x="2377" y="5510"/>
                      </a:cubicBezTo>
                      <a:cubicBezTo>
                        <a:pt x="2377" y="5589"/>
                        <a:pt x="2456" y="5747"/>
                        <a:pt x="2377" y="5827"/>
                      </a:cubicBezTo>
                      <a:cubicBezTo>
                        <a:pt x="2276" y="6029"/>
                        <a:pt x="2062" y="6150"/>
                        <a:pt x="1849" y="6150"/>
                      </a:cubicBezTo>
                      <a:cubicBezTo>
                        <a:pt x="1728" y="6150"/>
                        <a:pt x="1606" y="6111"/>
                        <a:pt x="1506" y="6025"/>
                      </a:cubicBezTo>
                      <a:cubicBezTo>
                        <a:pt x="991" y="5668"/>
                        <a:pt x="1070" y="4916"/>
                        <a:pt x="1585" y="4638"/>
                      </a:cubicBezTo>
                      <a:cubicBezTo>
                        <a:pt x="1780" y="4525"/>
                        <a:pt x="1986" y="4473"/>
                        <a:pt x="2187" y="4473"/>
                      </a:cubicBezTo>
                      <a:cubicBezTo>
                        <a:pt x="2757" y="4473"/>
                        <a:pt x="3279" y="4894"/>
                        <a:pt x="3367" y="5510"/>
                      </a:cubicBezTo>
                      <a:cubicBezTo>
                        <a:pt x="3486" y="6223"/>
                        <a:pt x="3328" y="7015"/>
                        <a:pt x="2892" y="7609"/>
                      </a:cubicBezTo>
                      <a:cubicBezTo>
                        <a:pt x="2734" y="7847"/>
                        <a:pt x="2575" y="8085"/>
                        <a:pt x="2377" y="8283"/>
                      </a:cubicBezTo>
                      <a:cubicBezTo>
                        <a:pt x="2536" y="8283"/>
                        <a:pt x="2694" y="8283"/>
                        <a:pt x="2892" y="8243"/>
                      </a:cubicBezTo>
                      <a:cubicBezTo>
                        <a:pt x="3367" y="8085"/>
                        <a:pt x="3843" y="7807"/>
                        <a:pt x="4239" y="7411"/>
                      </a:cubicBezTo>
                      <a:cubicBezTo>
                        <a:pt x="4477" y="7253"/>
                        <a:pt x="4754" y="7094"/>
                        <a:pt x="5031" y="6975"/>
                      </a:cubicBezTo>
                      <a:cubicBezTo>
                        <a:pt x="5665" y="6698"/>
                        <a:pt x="6299" y="6500"/>
                        <a:pt x="7012" y="6262"/>
                      </a:cubicBezTo>
                      <a:cubicBezTo>
                        <a:pt x="6853" y="6064"/>
                        <a:pt x="6972" y="5985"/>
                        <a:pt x="7091" y="5866"/>
                      </a:cubicBezTo>
                      <a:cubicBezTo>
                        <a:pt x="7408" y="5668"/>
                        <a:pt x="7646" y="5351"/>
                        <a:pt x="7844" y="4995"/>
                      </a:cubicBezTo>
                      <a:cubicBezTo>
                        <a:pt x="7883" y="4876"/>
                        <a:pt x="7962" y="4757"/>
                        <a:pt x="8002" y="4638"/>
                      </a:cubicBezTo>
                      <a:cubicBezTo>
                        <a:pt x="8121" y="4361"/>
                        <a:pt x="8042" y="4084"/>
                        <a:pt x="7804" y="3925"/>
                      </a:cubicBezTo>
                      <a:cubicBezTo>
                        <a:pt x="7727" y="3849"/>
                        <a:pt x="7650" y="3819"/>
                        <a:pt x="7574" y="3819"/>
                      </a:cubicBezTo>
                      <a:cubicBezTo>
                        <a:pt x="7452" y="3819"/>
                        <a:pt x="7331" y="3892"/>
                        <a:pt x="7210" y="3965"/>
                      </a:cubicBezTo>
                      <a:cubicBezTo>
                        <a:pt x="6695" y="4203"/>
                        <a:pt x="6695" y="4282"/>
                        <a:pt x="7091" y="4678"/>
                      </a:cubicBezTo>
                      <a:cubicBezTo>
                        <a:pt x="7131" y="4757"/>
                        <a:pt x="7170" y="4836"/>
                        <a:pt x="7170" y="4916"/>
                      </a:cubicBezTo>
                      <a:cubicBezTo>
                        <a:pt x="7141" y="4974"/>
                        <a:pt x="7049" y="5010"/>
                        <a:pt x="6985" y="5010"/>
                      </a:cubicBezTo>
                      <a:cubicBezTo>
                        <a:pt x="6962" y="5010"/>
                        <a:pt x="6943" y="5005"/>
                        <a:pt x="6933" y="4995"/>
                      </a:cubicBezTo>
                      <a:cubicBezTo>
                        <a:pt x="6734" y="4836"/>
                        <a:pt x="6576" y="4678"/>
                        <a:pt x="6457" y="4440"/>
                      </a:cubicBezTo>
                      <a:cubicBezTo>
                        <a:pt x="6338" y="4203"/>
                        <a:pt x="6418" y="3925"/>
                        <a:pt x="6655" y="3767"/>
                      </a:cubicBezTo>
                      <a:cubicBezTo>
                        <a:pt x="6853" y="3648"/>
                        <a:pt x="7051" y="3529"/>
                        <a:pt x="7289" y="3450"/>
                      </a:cubicBezTo>
                      <a:cubicBezTo>
                        <a:pt x="7398" y="3402"/>
                        <a:pt x="7511" y="3379"/>
                        <a:pt x="7620" y="3379"/>
                      </a:cubicBezTo>
                      <a:cubicBezTo>
                        <a:pt x="7869" y="3379"/>
                        <a:pt x="8102" y="3495"/>
                        <a:pt x="8240" y="3688"/>
                      </a:cubicBezTo>
                      <a:cubicBezTo>
                        <a:pt x="8517" y="4005"/>
                        <a:pt x="8557" y="4440"/>
                        <a:pt x="8398" y="4757"/>
                      </a:cubicBezTo>
                      <a:cubicBezTo>
                        <a:pt x="8160" y="5233"/>
                        <a:pt x="7883" y="5629"/>
                        <a:pt x="7606" y="6104"/>
                      </a:cubicBezTo>
                      <a:cubicBezTo>
                        <a:pt x="8081" y="5866"/>
                        <a:pt x="8517" y="5589"/>
                        <a:pt x="8953" y="5312"/>
                      </a:cubicBezTo>
                      <a:cubicBezTo>
                        <a:pt x="9388" y="4995"/>
                        <a:pt x="9666" y="4559"/>
                        <a:pt x="9785" y="4084"/>
                      </a:cubicBezTo>
                      <a:cubicBezTo>
                        <a:pt x="9983" y="3054"/>
                        <a:pt x="9666" y="1984"/>
                        <a:pt x="8874" y="1271"/>
                      </a:cubicBezTo>
                      <a:cubicBezTo>
                        <a:pt x="7972" y="397"/>
                        <a:pt x="6929" y="1"/>
                        <a:pt x="57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3" name="Google Shape;1073;p42"/>
                <p:cNvSpPr/>
                <p:nvPr/>
              </p:nvSpPr>
              <p:spPr>
                <a:xfrm>
                  <a:off x="4610510" y="130167"/>
                  <a:ext cx="459944" cy="70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8476" extrusionOk="0">
                      <a:moveTo>
                        <a:pt x="5387" y="1"/>
                      </a:moveTo>
                      <a:cubicBezTo>
                        <a:pt x="5348" y="1"/>
                        <a:pt x="5308" y="1"/>
                        <a:pt x="5269" y="40"/>
                      </a:cubicBezTo>
                      <a:cubicBezTo>
                        <a:pt x="3288" y="674"/>
                        <a:pt x="1624" y="2060"/>
                        <a:pt x="673" y="3883"/>
                      </a:cubicBezTo>
                      <a:cubicBezTo>
                        <a:pt x="0" y="4992"/>
                        <a:pt x="0" y="6338"/>
                        <a:pt x="673" y="7448"/>
                      </a:cubicBezTo>
                      <a:cubicBezTo>
                        <a:pt x="1083" y="8103"/>
                        <a:pt x="1794" y="8476"/>
                        <a:pt x="2533" y="8476"/>
                      </a:cubicBezTo>
                      <a:cubicBezTo>
                        <a:pt x="2866" y="8476"/>
                        <a:pt x="3205" y="8400"/>
                        <a:pt x="3526" y="8240"/>
                      </a:cubicBezTo>
                      <a:lnTo>
                        <a:pt x="3526" y="8200"/>
                      </a:lnTo>
                      <a:lnTo>
                        <a:pt x="3288" y="8042"/>
                      </a:lnTo>
                      <a:cubicBezTo>
                        <a:pt x="2535" y="7448"/>
                        <a:pt x="2060" y="6537"/>
                        <a:pt x="2020" y="5586"/>
                      </a:cubicBezTo>
                      <a:cubicBezTo>
                        <a:pt x="1901" y="3566"/>
                        <a:pt x="2852" y="2060"/>
                        <a:pt x="4357" y="832"/>
                      </a:cubicBezTo>
                      <a:cubicBezTo>
                        <a:pt x="4714" y="555"/>
                        <a:pt x="5110" y="317"/>
                        <a:pt x="55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4" name="Google Shape;1074;p42"/>
                <p:cNvSpPr/>
                <p:nvPr/>
              </p:nvSpPr>
              <p:spPr>
                <a:xfrm>
                  <a:off x="5655134" y="130167"/>
                  <a:ext cx="134765" cy="82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991" extrusionOk="0">
                      <a:moveTo>
                        <a:pt x="1427" y="1"/>
                      </a:moveTo>
                      <a:cubicBezTo>
                        <a:pt x="1308" y="1"/>
                        <a:pt x="1229" y="40"/>
                        <a:pt x="1150" y="119"/>
                      </a:cubicBezTo>
                      <a:cubicBezTo>
                        <a:pt x="793" y="278"/>
                        <a:pt x="476" y="436"/>
                        <a:pt x="159" y="595"/>
                      </a:cubicBezTo>
                      <a:cubicBezTo>
                        <a:pt x="120" y="634"/>
                        <a:pt x="1" y="753"/>
                        <a:pt x="40" y="832"/>
                      </a:cubicBezTo>
                      <a:cubicBezTo>
                        <a:pt x="40" y="872"/>
                        <a:pt x="159" y="951"/>
                        <a:pt x="199" y="991"/>
                      </a:cubicBezTo>
                      <a:cubicBezTo>
                        <a:pt x="714" y="872"/>
                        <a:pt x="1189" y="634"/>
                        <a:pt x="1585" y="278"/>
                      </a:cubicBezTo>
                      <a:cubicBezTo>
                        <a:pt x="1625" y="238"/>
                        <a:pt x="1625" y="159"/>
                        <a:pt x="1625" y="80"/>
                      </a:cubicBezTo>
                      <a:cubicBezTo>
                        <a:pt x="1546" y="1"/>
                        <a:pt x="1466" y="1"/>
                        <a:pt x="14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5" name="Google Shape;1075;p42"/>
                <p:cNvSpPr/>
                <p:nvPr/>
              </p:nvSpPr>
              <p:spPr>
                <a:xfrm>
                  <a:off x="4571033" y="59343"/>
                  <a:ext cx="1094046" cy="8124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2" h="9796" extrusionOk="0">
                      <a:moveTo>
                        <a:pt x="8448" y="755"/>
                      </a:moveTo>
                      <a:cubicBezTo>
                        <a:pt x="9588" y="755"/>
                        <a:pt x="10640" y="1168"/>
                        <a:pt x="11568" y="2043"/>
                      </a:cubicBezTo>
                      <a:cubicBezTo>
                        <a:pt x="12320" y="2716"/>
                        <a:pt x="12677" y="3786"/>
                        <a:pt x="12479" y="4816"/>
                      </a:cubicBezTo>
                      <a:cubicBezTo>
                        <a:pt x="12360" y="5291"/>
                        <a:pt x="12082" y="5727"/>
                        <a:pt x="11647" y="6044"/>
                      </a:cubicBezTo>
                      <a:cubicBezTo>
                        <a:pt x="11211" y="6321"/>
                        <a:pt x="10775" y="6598"/>
                        <a:pt x="10300" y="6836"/>
                      </a:cubicBezTo>
                      <a:cubicBezTo>
                        <a:pt x="10577" y="6361"/>
                        <a:pt x="10854" y="5965"/>
                        <a:pt x="11092" y="5489"/>
                      </a:cubicBezTo>
                      <a:cubicBezTo>
                        <a:pt x="11251" y="5133"/>
                        <a:pt x="11211" y="4737"/>
                        <a:pt x="10934" y="4420"/>
                      </a:cubicBezTo>
                      <a:cubicBezTo>
                        <a:pt x="10796" y="4227"/>
                        <a:pt x="10563" y="4111"/>
                        <a:pt x="10314" y="4111"/>
                      </a:cubicBezTo>
                      <a:cubicBezTo>
                        <a:pt x="10205" y="4111"/>
                        <a:pt x="10092" y="4134"/>
                        <a:pt x="9983" y="4182"/>
                      </a:cubicBezTo>
                      <a:cubicBezTo>
                        <a:pt x="9785" y="4261"/>
                        <a:pt x="9547" y="4380"/>
                        <a:pt x="9349" y="4499"/>
                      </a:cubicBezTo>
                      <a:cubicBezTo>
                        <a:pt x="9151" y="4657"/>
                        <a:pt x="9032" y="4935"/>
                        <a:pt x="9151" y="5172"/>
                      </a:cubicBezTo>
                      <a:cubicBezTo>
                        <a:pt x="9270" y="5370"/>
                        <a:pt x="9428" y="5568"/>
                        <a:pt x="9627" y="5727"/>
                      </a:cubicBezTo>
                      <a:cubicBezTo>
                        <a:pt x="9627" y="5727"/>
                        <a:pt x="9825" y="5727"/>
                        <a:pt x="9864" y="5648"/>
                      </a:cubicBezTo>
                      <a:cubicBezTo>
                        <a:pt x="9864" y="5568"/>
                        <a:pt x="9864" y="5450"/>
                        <a:pt x="9785" y="5410"/>
                      </a:cubicBezTo>
                      <a:cubicBezTo>
                        <a:pt x="9428" y="5014"/>
                        <a:pt x="9428" y="4895"/>
                        <a:pt x="9904" y="4697"/>
                      </a:cubicBezTo>
                      <a:cubicBezTo>
                        <a:pt x="10033" y="4619"/>
                        <a:pt x="10163" y="4541"/>
                        <a:pt x="10293" y="4541"/>
                      </a:cubicBezTo>
                      <a:cubicBezTo>
                        <a:pt x="10361" y="4541"/>
                        <a:pt x="10430" y="4563"/>
                        <a:pt x="10498" y="4618"/>
                      </a:cubicBezTo>
                      <a:cubicBezTo>
                        <a:pt x="10736" y="4816"/>
                        <a:pt x="10815" y="5093"/>
                        <a:pt x="10696" y="5370"/>
                      </a:cubicBezTo>
                      <a:cubicBezTo>
                        <a:pt x="10656" y="5489"/>
                        <a:pt x="10577" y="5608"/>
                        <a:pt x="10538" y="5727"/>
                      </a:cubicBezTo>
                      <a:cubicBezTo>
                        <a:pt x="10340" y="6083"/>
                        <a:pt x="10102" y="6400"/>
                        <a:pt x="9785" y="6638"/>
                      </a:cubicBezTo>
                      <a:cubicBezTo>
                        <a:pt x="9666" y="6717"/>
                        <a:pt x="9547" y="6796"/>
                        <a:pt x="9706" y="6994"/>
                      </a:cubicBezTo>
                      <a:cubicBezTo>
                        <a:pt x="9032" y="7232"/>
                        <a:pt x="8359" y="7470"/>
                        <a:pt x="7725" y="7707"/>
                      </a:cubicBezTo>
                      <a:cubicBezTo>
                        <a:pt x="7448" y="7826"/>
                        <a:pt x="7171" y="7985"/>
                        <a:pt x="6933" y="8183"/>
                      </a:cubicBezTo>
                      <a:cubicBezTo>
                        <a:pt x="6537" y="8539"/>
                        <a:pt x="6101" y="8817"/>
                        <a:pt x="5586" y="9015"/>
                      </a:cubicBezTo>
                      <a:cubicBezTo>
                        <a:pt x="5428" y="9015"/>
                        <a:pt x="5269" y="9054"/>
                        <a:pt x="5071" y="9054"/>
                      </a:cubicBezTo>
                      <a:cubicBezTo>
                        <a:pt x="5269" y="8817"/>
                        <a:pt x="5428" y="8619"/>
                        <a:pt x="5586" y="8381"/>
                      </a:cubicBezTo>
                      <a:cubicBezTo>
                        <a:pt x="6022" y="7747"/>
                        <a:pt x="6180" y="6994"/>
                        <a:pt x="6061" y="6242"/>
                      </a:cubicBezTo>
                      <a:cubicBezTo>
                        <a:pt x="5973" y="5622"/>
                        <a:pt x="5445" y="5222"/>
                        <a:pt x="4886" y="5222"/>
                      </a:cubicBezTo>
                      <a:cubicBezTo>
                        <a:pt x="4695" y="5222"/>
                        <a:pt x="4500" y="5269"/>
                        <a:pt x="4318" y="5370"/>
                      </a:cubicBezTo>
                      <a:cubicBezTo>
                        <a:pt x="3764" y="5687"/>
                        <a:pt x="3724" y="6400"/>
                        <a:pt x="4200" y="6796"/>
                      </a:cubicBezTo>
                      <a:cubicBezTo>
                        <a:pt x="4313" y="6867"/>
                        <a:pt x="4436" y="6902"/>
                        <a:pt x="4557" y="6902"/>
                      </a:cubicBezTo>
                      <a:cubicBezTo>
                        <a:pt x="4774" y="6902"/>
                        <a:pt x="4983" y="6788"/>
                        <a:pt x="5111" y="6559"/>
                      </a:cubicBezTo>
                      <a:cubicBezTo>
                        <a:pt x="5150" y="6479"/>
                        <a:pt x="5111" y="6361"/>
                        <a:pt x="5111" y="6242"/>
                      </a:cubicBezTo>
                      <a:cubicBezTo>
                        <a:pt x="4992" y="6242"/>
                        <a:pt x="4913" y="6242"/>
                        <a:pt x="4794" y="6281"/>
                      </a:cubicBezTo>
                      <a:cubicBezTo>
                        <a:pt x="4717" y="6333"/>
                        <a:pt x="4640" y="6434"/>
                        <a:pt x="4563" y="6434"/>
                      </a:cubicBezTo>
                      <a:cubicBezTo>
                        <a:pt x="4521" y="6434"/>
                        <a:pt x="4479" y="6405"/>
                        <a:pt x="4437" y="6321"/>
                      </a:cubicBezTo>
                      <a:cubicBezTo>
                        <a:pt x="4279" y="6163"/>
                        <a:pt x="4358" y="5885"/>
                        <a:pt x="4556" y="5806"/>
                      </a:cubicBezTo>
                      <a:cubicBezTo>
                        <a:pt x="4669" y="5740"/>
                        <a:pt x="4789" y="5710"/>
                        <a:pt x="4907" y="5710"/>
                      </a:cubicBezTo>
                      <a:cubicBezTo>
                        <a:pt x="5283" y="5710"/>
                        <a:pt x="5635" y="6017"/>
                        <a:pt x="5665" y="6440"/>
                      </a:cubicBezTo>
                      <a:cubicBezTo>
                        <a:pt x="5705" y="6994"/>
                        <a:pt x="5586" y="7509"/>
                        <a:pt x="5348" y="7985"/>
                      </a:cubicBezTo>
                      <a:cubicBezTo>
                        <a:pt x="5190" y="8222"/>
                        <a:pt x="5071" y="8420"/>
                        <a:pt x="4913" y="8619"/>
                      </a:cubicBezTo>
                      <a:cubicBezTo>
                        <a:pt x="4784" y="8769"/>
                        <a:pt x="4690" y="8838"/>
                        <a:pt x="4587" y="8838"/>
                      </a:cubicBezTo>
                      <a:cubicBezTo>
                        <a:pt x="4500" y="8838"/>
                        <a:pt x="4406" y="8788"/>
                        <a:pt x="4279" y="8698"/>
                      </a:cubicBezTo>
                      <a:cubicBezTo>
                        <a:pt x="3209" y="7945"/>
                        <a:pt x="2694" y="6638"/>
                        <a:pt x="3011" y="5370"/>
                      </a:cubicBezTo>
                      <a:cubicBezTo>
                        <a:pt x="3249" y="4182"/>
                        <a:pt x="3843" y="3152"/>
                        <a:pt x="4715" y="2360"/>
                      </a:cubicBezTo>
                      <a:cubicBezTo>
                        <a:pt x="5150" y="2003"/>
                        <a:pt x="5546" y="1686"/>
                        <a:pt x="6022" y="1409"/>
                      </a:cubicBezTo>
                      <a:lnTo>
                        <a:pt x="6022" y="2597"/>
                      </a:lnTo>
                      <a:cubicBezTo>
                        <a:pt x="6022" y="3271"/>
                        <a:pt x="6339" y="3865"/>
                        <a:pt x="6893" y="4261"/>
                      </a:cubicBezTo>
                      <a:cubicBezTo>
                        <a:pt x="7130" y="4455"/>
                        <a:pt x="7438" y="4555"/>
                        <a:pt x="7752" y="4555"/>
                      </a:cubicBezTo>
                      <a:cubicBezTo>
                        <a:pt x="8015" y="4555"/>
                        <a:pt x="8283" y="4485"/>
                        <a:pt x="8517" y="4340"/>
                      </a:cubicBezTo>
                      <a:cubicBezTo>
                        <a:pt x="8913" y="4103"/>
                        <a:pt x="9032" y="3588"/>
                        <a:pt x="8795" y="3192"/>
                      </a:cubicBezTo>
                      <a:cubicBezTo>
                        <a:pt x="8639" y="2933"/>
                        <a:pt x="8366" y="2792"/>
                        <a:pt x="8084" y="2792"/>
                      </a:cubicBezTo>
                      <a:cubicBezTo>
                        <a:pt x="7935" y="2792"/>
                        <a:pt x="7783" y="2832"/>
                        <a:pt x="7646" y="2914"/>
                      </a:cubicBezTo>
                      <a:cubicBezTo>
                        <a:pt x="7527" y="2994"/>
                        <a:pt x="7448" y="3152"/>
                        <a:pt x="7448" y="3310"/>
                      </a:cubicBezTo>
                      <a:cubicBezTo>
                        <a:pt x="7448" y="3390"/>
                        <a:pt x="7606" y="3509"/>
                        <a:pt x="7686" y="3627"/>
                      </a:cubicBezTo>
                      <a:cubicBezTo>
                        <a:pt x="7804" y="3469"/>
                        <a:pt x="7844" y="3310"/>
                        <a:pt x="7963" y="3271"/>
                      </a:cubicBezTo>
                      <a:cubicBezTo>
                        <a:pt x="8004" y="3250"/>
                        <a:pt x="8050" y="3241"/>
                        <a:pt x="8097" y="3241"/>
                      </a:cubicBezTo>
                      <a:cubicBezTo>
                        <a:pt x="8231" y="3241"/>
                        <a:pt x="8369" y="3322"/>
                        <a:pt x="8399" y="3469"/>
                      </a:cubicBezTo>
                      <a:cubicBezTo>
                        <a:pt x="8478" y="3667"/>
                        <a:pt x="8399" y="3905"/>
                        <a:pt x="8240" y="3984"/>
                      </a:cubicBezTo>
                      <a:cubicBezTo>
                        <a:pt x="8086" y="4069"/>
                        <a:pt x="7917" y="4111"/>
                        <a:pt x="7749" y="4111"/>
                      </a:cubicBezTo>
                      <a:cubicBezTo>
                        <a:pt x="7529" y="4111"/>
                        <a:pt x="7311" y="4040"/>
                        <a:pt x="7131" y="3905"/>
                      </a:cubicBezTo>
                      <a:cubicBezTo>
                        <a:pt x="6735" y="3627"/>
                        <a:pt x="6458" y="3152"/>
                        <a:pt x="6458" y="2637"/>
                      </a:cubicBezTo>
                      <a:cubicBezTo>
                        <a:pt x="6458" y="2201"/>
                        <a:pt x="6458" y="1726"/>
                        <a:pt x="6537" y="1290"/>
                      </a:cubicBezTo>
                      <a:cubicBezTo>
                        <a:pt x="6537" y="1211"/>
                        <a:pt x="6616" y="1092"/>
                        <a:pt x="6695" y="1053"/>
                      </a:cubicBezTo>
                      <a:cubicBezTo>
                        <a:pt x="7298" y="856"/>
                        <a:pt x="7884" y="755"/>
                        <a:pt x="8448" y="755"/>
                      </a:cubicBezTo>
                      <a:close/>
                      <a:moveTo>
                        <a:pt x="5982" y="855"/>
                      </a:moveTo>
                      <a:cubicBezTo>
                        <a:pt x="5586" y="1132"/>
                        <a:pt x="5190" y="1369"/>
                        <a:pt x="4833" y="1686"/>
                      </a:cubicBezTo>
                      <a:cubicBezTo>
                        <a:pt x="3328" y="2875"/>
                        <a:pt x="2377" y="4420"/>
                        <a:pt x="2496" y="6440"/>
                      </a:cubicBezTo>
                      <a:cubicBezTo>
                        <a:pt x="2536" y="7391"/>
                        <a:pt x="3011" y="8302"/>
                        <a:pt x="3764" y="8856"/>
                      </a:cubicBezTo>
                      <a:lnTo>
                        <a:pt x="3962" y="9054"/>
                      </a:lnTo>
                      <a:lnTo>
                        <a:pt x="3962" y="9094"/>
                      </a:lnTo>
                      <a:cubicBezTo>
                        <a:pt x="3657" y="9253"/>
                        <a:pt x="3328" y="9329"/>
                        <a:pt x="3003" y="9329"/>
                      </a:cubicBezTo>
                      <a:cubicBezTo>
                        <a:pt x="2274" y="9329"/>
                        <a:pt x="1560" y="8947"/>
                        <a:pt x="1149" y="8262"/>
                      </a:cubicBezTo>
                      <a:cubicBezTo>
                        <a:pt x="476" y="7192"/>
                        <a:pt x="476" y="5806"/>
                        <a:pt x="1149" y="4737"/>
                      </a:cubicBezTo>
                      <a:cubicBezTo>
                        <a:pt x="2100" y="2875"/>
                        <a:pt x="3764" y="1488"/>
                        <a:pt x="5745" y="855"/>
                      </a:cubicBezTo>
                      <a:close/>
                      <a:moveTo>
                        <a:pt x="7647" y="1"/>
                      </a:moveTo>
                      <a:cubicBezTo>
                        <a:pt x="7540" y="1"/>
                        <a:pt x="7431" y="23"/>
                        <a:pt x="7329" y="23"/>
                      </a:cubicBezTo>
                      <a:cubicBezTo>
                        <a:pt x="4715" y="340"/>
                        <a:pt x="2377" y="1805"/>
                        <a:pt x="991" y="4063"/>
                      </a:cubicBezTo>
                      <a:cubicBezTo>
                        <a:pt x="238" y="5093"/>
                        <a:pt x="1" y="6400"/>
                        <a:pt x="318" y="7628"/>
                      </a:cubicBezTo>
                      <a:cubicBezTo>
                        <a:pt x="669" y="8970"/>
                        <a:pt x="1690" y="9796"/>
                        <a:pt x="2902" y="9796"/>
                      </a:cubicBezTo>
                      <a:cubicBezTo>
                        <a:pt x="3194" y="9796"/>
                        <a:pt x="3497" y="9748"/>
                        <a:pt x="3804" y="9648"/>
                      </a:cubicBezTo>
                      <a:cubicBezTo>
                        <a:pt x="4002" y="9569"/>
                        <a:pt x="4200" y="9450"/>
                        <a:pt x="4437" y="9332"/>
                      </a:cubicBezTo>
                      <a:lnTo>
                        <a:pt x="4556" y="9371"/>
                      </a:lnTo>
                      <a:cubicBezTo>
                        <a:pt x="4801" y="9472"/>
                        <a:pt x="5051" y="9520"/>
                        <a:pt x="5298" y="9520"/>
                      </a:cubicBezTo>
                      <a:cubicBezTo>
                        <a:pt x="5732" y="9520"/>
                        <a:pt x="6158" y="9371"/>
                        <a:pt x="6537" y="9094"/>
                      </a:cubicBezTo>
                      <a:cubicBezTo>
                        <a:pt x="6814" y="8896"/>
                        <a:pt x="7091" y="8658"/>
                        <a:pt x="7369" y="8420"/>
                      </a:cubicBezTo>
                      <a:cubicBezTo>
                        <a:pt x="7487" y="8341"/>
                        <a:pt x="7606" y="8262"/>
                        <a:pt x="7725" y="8183"/>
                      </a:cubicBezTo>
                      <a:cubicBezTo>
                        <a:pt x="8517" y="7906"/>
                        <a:pt x="9349" y="7668"/>
                        <a:pt x="10141" y="7351"/>
                      </a:cubicBezTo>
                      <a:cubicBezTo>
                        <a:pt x="10696" y="7153"/>
                        <a:pt x="11251" y="6876"/>
                        <a:pt x="11726" y="6559"/>
                      </a:cubicBezTo>
                      <a:cubicBezTo>
                        <a:pt x="12360" y="6202"/>
                        <a:pt x="12795" y="5568"/>
                        <a:pt x="12914" y="4895"/>
                      </a:cubicBezTo>
                      <a:cubicBezTo>
                        <a:pt x="13192" y="3667"/>
                        <a:pt x="12795" y="2439"/>
                        <a:pt x="11884" y="1647"/>
                      </a:cubicBezTo>
                      <a:cubicBezTo>
                        <a:pt x="10894" y="617"/>
                        <a:pt x="9627" y="300"/>
                        <a:pt x="8280" y="221"/>
                      </a:cubicBezTo>
                      <a:lnTo>
                        <a:pt x="8042" y="221"/>
                      </a:lnTo>
                      <a:cubicBezTo>
                        <a:pt x="7929" y="40"/>
                        <a:pt x="7790" y="1"/>
                        <a:pt x="76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6" name="Google Shape;1076;p42"/>
                <p:cNvSpPr/>
                <p:nvPr/>
              </p:nvSpPr>
              <p:spPr>
                <a:xfrm>
                  <a:off x="5408740" y="-47226"/>
                  <a:ext cx="65848" cy="124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" h="1506" extrusionOk="0">
                      <a:moveTo>
                        <a:pt x="714" y="0"/>
                      </a:moveTo>
                      <a:cubicBezTo>
                        <a:pt x="635" y="119"/>
                        <a:pt x="516" y="198"/>
                        <a:pt x="437" y="278"/>
                      </a:cubicBezTo>
                      <a:cubicBezTo>
                        <a:pt x="278" y="595"/>
                        <a:pt x="159" y="872"/>
                        <a:pt x="40" y="1189"/>
                      </a:cubicBezTo>
                      <a:cubicBezTo>
                        <a:pt x="1" y="1268"/>
                        <a:pt x="80" y="1387"/>
                        <a:pt x="80" y="1506"/>
                      </a:cubicBezTo>
                      <a:cubicBezTo>
                        <a:pt x="199" y="1466"/>
                        <a:pt x="357" y="1426"/>
                        <a:pt x="397" y="1347"/>
                      </a:cubicBezTo>
                      <a:cubicBezTo>
                        <a:pt x="555" y="991"/>
                        <a:pt x="674" y="674"/>
                        <a:pt x="753" y="357"/>
                      </a:cubicBezTo>
                      <a:cubicBezTo>
                        <a:pt x="793" y="238"/>
                        <a:pt x="793" y="119"/>
                        <a:pt x="753" y="40"/>
                      </a:cubicBez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7" name="Google Shape;1077;p42"/>
                <p:cNvSpPr/>
                <p:nvPr/>
              </p:nvSpPr>
              <p:spPr>
                <a:xfrm>
                  <a:off x="4771483" y="-34123"/>
                  <a:ext cx="75634" cy="124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2" h="1507" extrusionOk="0">
                      <a:moveTo>
                        <a:pt x="79" y="1"/>
                      </a:moveTo>
                      <a:cubicBezTo>
                        <a:pt x="40" y="40"/>
                        <a:pt x="0" y="159"/>
                        <a:pt x="40" y="199"/>
                      </a:cubicBezTo>
                      <a:cubicBezTo>
                        <a:pt x="198" y="595"/>
                        <a:pt x="396" y="991"/>
                        <a:pt x="594" y="1348"/>
                      </a:cubicBezTo>
                      <a:cubicBezTo>
                        <a:pt x="673" y="1427"/>
                        <a:pt x="792" y="1467"/>
                        <a:pt x="911" y="1506"/>
                      </a:cubicBezTo>
                      <a:cubicBezTo>
                        <a:pt x="832" y="991"/>
                        <a:pt x="594" y="476"/>
                        <a:pt x="277" y="40"/>
                      </a:cubicBezTo>
                      <a:cubicBezTo>
                        <a:pt x="198" y="1"/>
                        <a:pt x="159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8" name="Google Shape;1078;p42"/>
                <p:cNvSpPr/>
                <p:nvPr/>
              </p:nvSpPr>
              <p:spPr>
                <a:xfrm>
                  <a:off x="4531640" y="882451"/>
                  <a:ext cx="78952" cy="78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" h="952" extrusionOk="0">
                      <a:moveTo>
                        <a:pt x="674" y="1"/>
                      </a:moveTo>
                      <a:cubicBezTo>
                        <a:pt x="317" y="159"/>
                        <a:pt x="40" y="516"/>
                        <a:pt x="0" y="872"/>
                      </a:cubicBezTo>
                      <a:lnTo>
                        <a:pt x="80" y="951"/>
                      </a:lnTo>
                      <a:cubicBezTo>
                        <a:pt x="357" y="753"/>
                        <a:pt x="634" y="516"/>
                        <a:pt x="911" y="278"/>
                      </a:cubicBezTo>
                      <a:cubicBezTo>
                        <a:pt x="951" y="238"/>
                        <a:pt x="951" y="159"/>
                        <a:pt x="911" y="80"/>
                      </a:cubicBezTo>
                      <a:cubicBezTo>
                        <a:pt x="832" y="40"/>
                        <a:pt x="753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9" name="Google Shape;1079;p42"/>
                <p:cNvSpPr/>
                <p:nvPr/>
              </p:nvSpPr>
              <p:spPr>
                <a:xfrm>
                  <a:off x="4475743" y="294457"/>
                  <a:ext cx="144634" cy="4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595" extrusionOk="0">
                      <a:moveTo>
                        <a:pt x="476" y="0"/>
                      </a:moveTo>
                      <a:cubicBezTo>
                        <a:pt x="318" y="0"/>
                        <a:pt x="159" y="0"/>
                        <a:pt x="41" y="40"/>
                      </a:cubicBezTo>
                      <a:cubicBezTo>
                        <a:pt x="41" y="79"/>
                        <a:pt x="1" y="119"/>
                        <a:pt x="1" y="159"/>
                      </a:cubicBezTo>
                      <a:cubicBezTo>
                        <a:pt x="80" y="198"/>
                        <a:pt x="159" y="277"/>
                        <a:pt x="239" y="317"/>
                      </a:cubicBezTo>
                      <a:cubicBezTo>
                        <a:pt x="635" y="396"/>
                        <a:pt x="1031" y="515"/>
                        <a:pt x="1467" y="594"/>
                      </a:cubicBezTo>
                      <a:cubicBezTo>
                        <a:pt x="1546" y="594"/>
                        <a:pt x="1665" y="515"/>
                        <a:pt x="1744" y="475"/>
                      </a:cubicBezTo>
                      <a:cubicBezTo>
                        <a:pt x="1665" y="396"/>
                        <a:pt x="1625" y="238"/>
                        <a:pt x="1506" y="238"/>
                      </a:cubicBezTo>
                      <a:cubicBezTo>
                        <a:pt x="1189" y="119"/>
                        <a:pt x="833" y="40"/>
                        <a:pt x="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80" name="Google Shape;1080;p42"/>
                <p:cNvSpPr/>
                <p:nvPr/>
              </p:nvSpPr>
              <p:spPr>
                <a:xfrm>
                  <a:off x="4380536" y="567057"/>
                  <a:ext cx="134765" cy="3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" h="413" extrusionOk="0">
                      <a:moveTo>
                        <a:pt x="1426" y="1"/>
                      </a:moveTo>
                      <a:cubicBezTo>
                        <a:pt x="1149" y="1"/>
                        <a:pt x="872" y="1"/>
                        <a:pt x="594" y="41"/>
                      </a:cubicBezTo>
                      <a:cubicBezTo>
                        <a:pt x="396" y="41"/>
                        <a:pt x="198" y="120"/>
                        <a:pt x="0" y="159"/>
                      </a:cubicBezTo>
                      <a:cubicBezTo>
                        <a:pt x="328" y="324"/>
                        <a:pt x="675" y="412"/>
                        <a:pt x="1028" y="412"/>
                      </a:cubicBezTo>
                      <a:cubicBezTo>
                        <a:pt x="1187" y="412"/>
                        <a:pt x="1346" y="394"/>
                        <a:pt x="1505" y="357"/>
                      </a:cubicBezTo>
                      <a:cubicBezTo>
                        <a:pt x="1545" y="318"/>
                        <a:pt x="1624" y="239"/>
                        <a:pt x="1585" y="199"/>
                      </a:cubicBezTo>
                      <a:cubicBezTo>
                        <a:pt x="1585" y="159"/>
                        <a:pt x="1505" y="1"/>
                        <a:pt x="14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081" name="Google Shape;1081;p42"/>
              <p:cNvSpPr/>
              <p:nvPr/>
            </p:nvSpPr>
            <p:spPr>
              <a:xfrm rot="-821489">
                <a:off x="694339" y="224382"/>
                <a:ext cx="37764" cy="7162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70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352550"/>
            <a:ext cx="22574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17212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Một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số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hình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ảnh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của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Nồi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cơm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r>
              <a:rPr lang="en-US" sz="3200" b="1" dirty="0" err="1" smtClean="0">
                <a:solidFill>
                  <a:srgbClr val="213054"/>
                </a:solidFill>
                <a:latin typeface="Montserrat"/>
                <a:sym typeface="Montserrat"/>
              </a:rPr>
              <a:t>điện</a:t>
            </a:r>
            <a:r>
              <a:rPr lang="en-US" sz="3200" b="1" dirty="0" smtClean="0">
                <a:solidFill>
                  <a:srgbClr val="213054"/>
                </a:solidFill>
                <a:latin typeface="Montserrat"/>
                <a:sym typeface="Montserrat"/>
              </a:rPr>
              <a:t> 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00150"/>
            <a:ext cx="2133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55" y="1704975"/>
            <a:ext cx="18288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52550"/>
            <a:ext cx="20574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3740727"/>
            <a:ext cx="7154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/>
                <a:ea typeface="Times New Roman"/>
              </a:rPr>
              <a:t>Nồi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cơm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điện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là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đồ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dùng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thông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dụng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trong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các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gia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đình</a:t>
            </a:r>
            <a:r>
              <a:rPr lang="en-US" sz="2400" dirty="0" smtClean="0">
                <a:latin typeface="Times New Roman"/>
                <a:ea typeface="Times New Roman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74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907;p70"/>
          <p:cNvGrpSpPr/>
          <p:nvPr/>
        </p:nvGrpSpPr>
        <p:grpSpPr>
          <a:xfrm rot="10800000" flipH="1">
            <a:off x="854801" y="977448"/>
            <a:ext cx="4989863" cy="2314338"/>
            <a:chOff x="4630559" y="2846886"/>
            <a:chExt cx="1462360" cy="1323613"/>
          </a:xfrm>
        </p:grpSpPr>
        <p:sp>
          <p:nvSpPr>
            <p:cNvPr id="5" name="Google Shape;1908;p70"/>
            <p:cNvSpPr/>
            <p:nvPr/>
          </p:nvSpPr>
          <p:spPr>
            <a:xfrm>
              <a:off x="4630559" y="2846886"/>
              <a:ext cx="1462360" cy="1323613"/>
            </a:xfrm>
            <a:custGeom>
              <a:avLst/>
              <a:gdLst/>
              <a:ahLst/>
              <a:cxnLst/>
              <a:rect l="l" t="t" r="r" b="b"/>
              <a:pathLst>
                <a:path w="93741" h="84847" extrusionOk="0">
                  <a:moveTo>
                    <a:pt x="66979" y="1296"/>
                  </a:moveTo>
                  <a:cubicBezTo>
                    <a:pt x="72250" y="1296"/>
                    <a:pt x="77161" y="3076"/>
                    <a:pt x="81100" y="6701"/>
                  </a:cubicBezTo>
                  <a:cubicBezTo>
                    <a:pt x="81230" y="6831"/>
                    <a:pt x="81400" y="6897"/>
                    <a:pt x="81569" y="6897"/>
                  </a:cubicBezTo>
                  <a:cubicBezTo>
                    <a:pt x="81682" y="6897"/>
                    <a:pt x="81795" y="6868"/>
                    <a:pt x="81897" y="6810"/>
                  </a:cubicBezTo>
                  <a:lnTo>
                    <a:pt x="90175" y="3063"/>
                  </a:lnTo>
                  <a:lnTo>
                    <a:pt x="90175" y="3063"/>
                  </a:lnTo>
                  <a:cubicBezTo>
                    <a:pt x="88490" y="5808"/>
                    <a:pt x="86877" y="8597"/>
                    <a:pt x="85338" y="11410"/>
                  </a:cubicBezTo>
                  <a:cubicBezTo>
                    <a:pt x="85318" y="11445"/>
                    <a:pt x="85302" y="11480"/>
                    <a:pt x="85289" y="11515"/>
                  </a:cubicBezTo>
                  <a:lnTo>
                    <a:pt x="85289" y="11515"/>
                  </a:lnTo>
                  <a:cubicBezTo>
                    <a:pt x="85216" y="11683"/>
                    <a:pt x="85216" y="11886"/>
                    <a:pt x="85338" y="12098"/>
                  </a:cubicBezTo>
                  <a:cubicBezTo>
                    <a:pt x="90481" y="20936"/>
                    <a:pt x="91894" y="31657"/>
                    <a:pt x="92292" y="41727"/>
                  </a:cubicBezTo>
                  <a:cubicBezTo>
                    <a:pt x="92437" y="46363"/>
                    <a:pt x="92364" y="51000"/>
                    <a:pt x="92038" y="55600"/>
                  </a:cubicBezTo>
                  <a:cubicBezTo>
                    <a:pt x="91749" y="60055"/>
                    <a:pt x="91640" y="64655"/>
                    <a:pt x="90843" y="69038"/>
                  </a:cubicBezTo>
                  <a:cubicBezTo>
                    <a:pt x="90046" y="73457"/>
                    <a:pt x="88271" y="77513"/>
                    <a:pt x="84541" y="80121"/>
                  </a:cubicBezTo>
                  <a:cubicBezTo>
                    <a:pt x="80972" y="82622"/>
                    <a:pt x="76728" y="83619"/>
                    <a:pt x="72467" y="83619"/>
                  </a:cubicBezTo>
                  <a:cubicBezTo>
                    <a:pt x="71236" y="83619"/>
                    <a:pt x="70003" y="83536"/>
                    <a:pt x="68784" y="83381"/>
                  </a:cubicBezTo>
                  <a:cubicBezTo>
                    <a:pt x="59648" y="82207"/>
                    <a:pt x="51069" y="77739"/>
                    <a:pt x="41805" y="77739"/>
                  </a:cubicBezTo>
                  <a:cubicBezTo>
                    <a:pt x="40786" y="77739"/>
                    <a:pt x="39758" y="77793"/>
                    <a:pt x="38721" y="77912"/>
                  </a:cubicBezTo>
                  <a:cubicBezTo>
                    <a:pt x="32454" y="78639"/>
                    <a:pt x="25560" y="81765"/>
                    <a:pt x="18991" y="81765"/>
                  </a:cubicBezTo>
                  <a:cubicBezTo>
                    <a:pt x="17056" y="81765"/>
                    <a:pt x="15148" y="81494"/>
                    <a:pt x="13293" y="80810"/>
                  </a:cubicBezTo>
                  <a:cubicBezTo>
                    <a:pt x="3441" y="77151"/>
                    <a:pt x="1920" y="64655"/>
                    <a:pt x="1884" y="55672"/>
                  </a:cubicBezTo>
                  <a:cubicBezTo>
                    <a:pt x="1811" y="46798"/>
                    <a:pt x="2789" y="37960"/>
                    <a:pt x="2825" y="29086"/>
                  </a:cubicBezTo>
                  <a:cubicBezTo>
                    <a:pt x="2862" y="20972"/>
                    <a:pt x="3151" y="11156"/>
                    <a:pt x="10432" y="5904"/>
                  </a:cubicBezTo>
                  <a:cubicBezTo>
                    <a:pt x="15050" y="2574"/>
                    <a:pt x="20444" y="1608"/>
                    <a:pt x="26045" y="1608"/>
                  </a:cubicBezTo>
                  <a:cubicBezTo>
                    <a:pt x="33360" y="1608"/>
                    <a:pt x="41027" y="3256"/>
                    <a:pt x="47776" y="3441"/>
                  </a:cubicBezTo>
                  <a:cubicBezTo>
                    <a:pt x="48389" y="3471"/>
                    <a:pt x="49004" y="3485"/>
                    <a:pt x="49619" y="3485"/>
                  </a:cubicBezTo>
                  <a:cubicBezTo>
                    <a:pt x="51984" y="3485"/>
                    <a:pt x="54358" y="3271"/>
                    <a:pt x="56686" y="2898"/>
                  </a:cubicBezTo>
                  <a:cubicBezTo>
                    <a:pt x="59910" y="2318"/>
                    <a:pt x="63025" y="1413"/>
                    <a:pt x="66358" y="1304"/>
                  </a:cubicBezTo>
                  <a:cubicBezTo>
                    <a:pt x="66565" y="1299"/>
                    <a:pt x="66772" y="1296"/>
                    <a:pt x="66979" y="1296"/>
                  </a:cubicBezTo>
                  <a:close/>
                  <a:moveTo>
                    <a:pt x="67698" y="0"/>
                  </a:moveTo>
                  <a:cubicBezTo>
                    <a:pt x="62833" y="0"/>
                    <a:pt x="58260" y="1529"/>
                    <a:pt x="53354" y="1956"/>
                  </a:cubicBezTo>
                  <a:cubicBezTo>
                    <a:pt x="52075" y="2069"/>
                    <a:pt x="50793" y="2117"/>
                    <a:pt x="49509" y="2117"/>
                  </a:cubicBezTo>
                  <a:cubicBezTo>
                    <a:pt x="41807" y="2117"/>
                    <a:pt x="34046" y="375"/>
                    <a:pt x="26374" y="375"/>
                  </a:cubicBezTo>
                  <a:cubicBezTo>
                    <a:pt x="23019" y="375"/>
                    <a:pt x="19681" y="708"/>
                    <a:pt x="16372" y="1666"/>
                  </a:cubicBezTo>
                  <a:cubicBezTo>
                    <a:pt x="12134" y="2898"/>
                    <a:pt x="8259" y="5143"/>
                    <a:pt x="5723" y="8838"/>
                  </a:cubicBezTo>
                  <a:cubicBezTo>
                    <a:pt x="3369" y="12207"/>
                    <a:pt x="2354" y="16300"/>
                    <a:pt x="1884" y="20320"/>
                  </a:cubicBezTo>
                  <a:cubicBezTo>
                    <a:pt x="1340" y="24993"/>
                    <a:pt x="1558" y="29665"/>
                    <a:pt x="1485" y="34338"/>
                  </a:cubicBezTo>
                  <a:cubicBezTo>
                    <a:pt x="1413" y="39264"/>
                    <a:pt x="942" y="44154"/>
                    <a:pt x="688" y="49044"/>
                  </a:cubicBezTo>
                  <a:cubicBezTo>
                    <a:pt x="254" y="58171"/>
                    <a:pt x="0" y="69001"/>
                    <a:pt x="5832" y="76644"/>
                  </a:cubicBezTo>
                  <a:cubicBezTo>
                    <a:pt x="8585" y="80230"/>
                    <a:pt x="12352" y="82548"/>
                    <a:pt x="16879" y="82947"/>
                  </a:cubicBezTo>
                  <a:cubicBezTo>
                    <a:pt x="17467" y="82998"/>
                    <a:pt x="18055" y="83022"/>
                    <a:pt x="18643" y="83022"/>
                  </a:cubicBezTo>
                  <a:cubicBezTo>
                    <a:pt x="22624" y="83022"/>
                    <a:pt x="26608" y="81937"/>
                    <a:pt x="30426" y="80991"/>
                  </a:cubicBezTo>
                  <a:cubicBezTo>
                    <a:pt x="34452" y="79977"/>
                    <a:pt x="38391" y="79139"/>
                    <a:pt x="42446" y="79139"/>
                  </a:cubicBezTo>
                  <a:cubicBezTo>
                    <a:pt x="43608" y="79139"/>
                    <a:pt x="44779" y="79208"/>
                    <a:pt x="45965" y="79361"/>
                  </a:cubicBezTo>
                  <a:cubicBezTo>
                    <a:pt x="51760" y="80085"/>
                    <a:pt x="57266" y="82186"/>
                    <a:pt x="62917" y="83599"/>
                  </a:cubicBezTo>
                  <a:cubicBezTo>
                    <a:pt x="65935" y="84350"/>
                    <a:pt x="69260" y="84846"/>
                    <a:pt x="72560" y="84846"/>
                  </a:cubicBezTo>
                  <a:cubicBezTo>
                    <a:pt x="79279" y="84846"/>
                    <a:pt x="85895" y="82790"/>
                    <a:pt x="89612" y="76644"/>
                  </a:cubicBezTo>
                  <a:cubicBezTo>
                    <a:pt x="92111" y="72551"/>
                    <a:pt x="92546" y="67553"/>
                    <a:pt x="92908" y="62880"/>
                  </a:cubicBezTo>
                  <a:cubicBezTo>
                    <a:pt x="93306" y="57230"/>
                    <a:pt x="93741" y="51579"/>
                    <a:pt x="93741" y="45856"/>
                  </a:cubicBezTo>
                  <a:cubicBezTo>
                    <a:pt x="93705" y="34393"/>
                    <a:pt x="92500" y="21902"/>
                    <a:pt x="86692" y="11748"/>
                  </a:cubicBezTo>
                  <a:lnTo>
                    <a:pt x="86692" y="11748"/>
                  </a:lnTo>
                  <a:cubicBezTo>
                    <a:pt x="88552" y="8426"/>
                    <a:pt x="90480" y="5139"/>
                    <a:pt x="92509" y="1920"/>
                  </a:cubicBezTo>
                  <a:cubicBezTo>
                    <a:pt x="92812" y="1406"/>
                    <a:pt x="92357" y="917"/>
                    <a:pt x="91861" y="917"/>
                  </a:cubicBezTo>
                  <a:cubicBezTo>
                    <a:pt x="91763" y="917"/>
                    <a:pt x="91663" y="936"/>
                    <a:pt x="91568" y="978"/>
                  </a:cubicBezTo>
                  <a:lnTo>
                    <a:pt x="81724" y="5433"/>
                  </a:lnTo>
                  <a:lnTo>
                    <a:pt x="81724" y="5433"/>
                  </a:lnTo>
                  <a:cubicBezTo>
                    <a:pt x="78593" y="2611"/>
                    <a:pt x="74674" y="774"/>
                    <a:pt x="70487" y="181"/>
                  </a:cubicBezTo>
                  <a:cubicBezTo>
                    <a:pt x="69544" y="55"/>
                    <a:pt x="68616" y="0"/>
                    <a:pt x="6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09;p70"/>
            <p:cNvSpPr/>
            <p:nvPr/>
          </p:nvSpPr>
          <p:spPr>
            <a:xfrm>
              <a:off x="4749541" y="2980844"/>
              <a:ext cx="81104" cy="90652"/>
            </a:xfrm>
            <a:custGeom>
              <a:avLst/>
              <a:gdLst/>
              <a:ahLst/>
              <a:cxnLst/>
              <a:rect l="l" t="t" r="r" b="b"/>
              <a:pathLst>
                <a:path w="5199" h="5811" extrusionOk="0">
                  <a:moveTo>
                    <a:pt x="4127" y="1"/>
                  </a:moveTo>
                  <a:cubicBezTo>
                    <a:pt x="4028" y="1"/>
                    <a:pt x="3925" y="22"/>
                    <a:pt x="3819" y="70"/>
                  </a:cubicBezTo>
                  <a:cubicBezTo>
                    <a:pt x="1827" y="975"/>
                    <a:pt x="450" y="2787"/>
                    <a:pt x="88" y="4960"/>
                  </a:cubicBezTo>
                  <a:cubicBezTo>
                    <a:pt x="0" y="5465"/>
                    <a:pt x="445" y="5810"/>
                    <a:pt x="841" y="5810"/>
                  </a:cubicBezTo>
                  <a:cubicBezTo>
                    <a:pt x="1098" y="5810"/>
                    <a:pt x="1335" y="5664"/>
                    <a:pt x="1392" y="5322"/>
                  </a:cubicBezTo>
                  <a:cubicBezTo>
                    <a:pt x="1646" y="3511"/>
                    <a:pt x="2841" y="1990"/>
                    <a:pt x="4507" y="1229"/>
                  </a:cubicBezTo>
                  <a:cubicBezTo>
                    <a:pt x="5199" y="915"/>
                    <a:pt x="4772" y="1"/>
                    <a:pt x="4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10;p70"/>
            <p:cNvSpPr/>
            <p:nvPr/>
          </p:nvSpPr>
          <p:spPr>
            <a:xfrm>
              <a:off x="4730290" y="3404025"/>
              <a:ext cx="25724" cy="253157"/>
            </a:xfrm>
            <a:custGeom>
              <a:avLst/>
              <a:gdLst/>
              <a:ahLst/>
              <a:cxnLst/>
              <a:rect l="l" t="t" r="r" b="b"/>
              <a:pathLst>
                <a:path w="1649" h="16228" extrusionOk="0">
                  <a:moveTo>
                    <a:pt x="661" y="0"/>
                  </a:moveTo>
                  <a:cubicBezTo>
                    <a:pt x="326" y="0"/>
                    <a:pt x="0" y="218"/>
                    <a:pt x="18" y="652"/>
                  </a:cubicBezTo>
                  <a:cubicBezTo>
                    <a:pt x="236" y="5614"/>
                    <a:pt x="272" y="10613"/>
                    <a:pt x="163" y="15575"/>
                  </a:cubicBezTo>
                  <a:cubicBezTo>
                    <a:pt x="163" y="16010"/>
                    <a:pt x="507" y="16227"/>
                    <a:pt x="851" y="16227"/>
                  </a:cubicBezTo>
                  <a:cubicBezTo>
                    <a:pt x="1195" y="16227"/>
                    <a:pt x="1540" y="16010"/>
                    <a:pt x="1540" y="15575"/>
                  </a:cubicBezTo>
                  <a:cubicBezTo>
                    <a:pt x="1648" y="10613"/>
                    <a:pt x="1576" y="5614"/>
                    <a:pt x="1358" y="652"/>
                  </a:cubicBezTo>
                  <a:cubicBezTo>
                    <a:pt x="1340" y="218"/>
                    <a:pt x="996" y="0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11;p70"/>
            <p:cNvSpPr/>
            <p:nvPr/>
          </p:nvSpPr>
          <p:spPr>
            <a:xfrm>
              <a:off x="5180771" y="4000553"/>
              <a:ext cx="252892" cy="46878"/>
            </a:xfrm>
            <a:custGeom>
              <a:avLst/>
              <a:gdLst/>
              <a:ahLst/>
              <a:cxnLst/>
              <a:rect l="l" t="t" r="r" b="b"/>
              <a:pathLst>
                <a:path w="16211" h="3005" extrusionOk="0">
                  <a:moveTo>
                    <a:pt x="5293" y="0"/>
                  </a:moveTo>
                  <a:cubicBezTo>
                    <a:pt x="3794" y="0"/>
                    <a:pt x="2287" y="153"/>
                    <a:pt x="770" y="518"/>
                  </a:cubicBezTo>
                  <a:cubicBezTo>
                    <a:pt x="1" y="719"/>
                    <a:pt x="251" y="1846"/>
                    <a:pt x="950" y="1846"/>
                  </a:cubicBezTo>
                  <a:cubicBezTo>
                    <a:pt x="1008" y="1846"/>
                    <a:pt x="1069" y="1838"/>
                    <a:pt x="1133" y="1822"/>
                  </a:cubicBezTo>
                  <a:cubicBezTo>
                    <a:pt x="2525" y="1490"/>
                    <a:pt x="3911" y="1351"/>
                    <a:pt x="5291" y="1351"/>
                  </a:cubicBezTo>
                  <a:cubicBezTo>
                    <a:pt x="8580" y="1351"/>
                    <a:pt x="11838" y="2139"/>
                    <a:pt x="15078" y="2981"/>
                  </a:cubicBezTo>
                  <a:cubicBezTo>
                    <a:pt x="15140" y="2997"/>
                    <a:pt x="15199" y="3005"/>
                    <a:pt x="15256" y="3005"/>
                  </a:cubicBezTo>
                  <a:cubicBezTo>
                    <a:pt x="15958" y="3005"/>
                    <a:pt x="16211" y="1842"/>
                    <a:pt x="15440" y="1641"/>
                  </a:cubicBezTo>
                  <a:cubicBezTo>
                    <a:pt x="12070" y="786"/>
                    <a:pt x="8700" y="0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12;p70"/>
            <p:cNvSpPr/>
            <p:nvPr/>
          </p:nvSpPr>
          <p:spPr>
            <a:xfrm>
              <a:off x="5488871" y="4035747"/>
              <a:ext cx="28267" cy="20920"/>
            </a:xfrm>
            <a:custGeom>
              <a:avLst/>
              <a:gdLst/>
              <a:ahLst/>
              <a:cxnLst/>
              <a:rect l="l" t="t" r="r" b="b"/>
              <a:pathLst>
                <a:path w="1812" h="1341" extrusionOk="0">
                  <a:moveTo>
                    <a:pt x="906" y="1"/>
                  </a:moveTo>
                  <a:cubicBezTo>
                    <a:pt x="0" y="1"/>
                    <a:pt x="0" y="1341"/>
                    <a:pt x="906" y="1341"/>
                  </a:cubicBezTo>
                  <a:cubicBezTo>
                    <a:pt x="1811" y="1341"/>
                    <a:pt x="1811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13;p70"/>
            <p:cNvSpPr/>
            <p:nvPr/>
          </p:nvSpPr>
          <p:spPr>
            <a:xfrm>
              <a:off x="5910976" y="3121259"/>
              <a:ext cx="68375" cy="169759"/>
            </a:xfrm>
            <a:custGeom>
              <a:avLst/>
              <a:gdLst/>
              <a:ahLst/>
              <a:cxnLst/>
              <a:rect l="l" t="t" r="r" b="b"/>
              <a:pathLst>
                <a:path w="4383" h="10882" extrusionOk="0">
                  <a:moveTo>
                    <a:pt x="1003" y="1"/>
                  </a:moveTo>
                  <a:cubicBezTo>
                    <a:pt x="476" y="1"/>
                    <a:pt x="1" y="697"/>
                    <a:pt x="507" y="1175"/>
                  </a:cubicBezTo>
                  <a:cubicBezTo>
                    <a:pt x="3006" y="3529"/>
                    <a:pt x="3006" y="7006"/>
                    <a:pt x="2934" y="10230"/>
                  </a:cubicBezTo>
                  <a:cubicBezTo>
                    <a:pt x="2934" y="10665"/>
                    <a:pt x="3278" y="10882"/>
                    <a:pt x="3622" y="10882"/>
                  </a:cubicBezTo>
                  <a:cubicBezTo>
                    <a:pt x="3966" y="10882"/>
                    <a:pt x="4310" y="10665"/>
                    <a:pt x="4310" y="10230"/>
                  </a:cubicBezTo>
                  <a:cubicBezTo>
                    <a:pt x="4382" y="6608"/>
                    <a:pt x="4238" y="2841"/>
                    <a:pt x="1448" y="197"/>
                  </a:cubicBezTo>
                  <a:cubicBezTo>
                    <a:pt x="1311" y="59"/>
                    <a:pt x="1154" y="1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B6AAB957-1C9B-4FFE-BB7E-ACE238FE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2046"/>
            <a:ext cx="2520280" cy="20434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80655" y="14086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1600"/>
              </a:spcAft>
              <a:buClr>
                <a:srgbClr val="213054"/>
              </a:buClr>
              <a:buSzPts val="1800"/>
            </a:pPr>
            <a:r>
              <a:rPr lang="vi-VN" sz="2400" dirty="0">
                <a:solidFill>
                  <a:srgbClr val="213054"/>
                </a:solidFill>
                <a:latin typeface="Montserrat"/>
                <a:sym typeface="Montserrat"/>
              </a:rPr>
              <a:t>Nồi cơm điện làm việc như thế nào? Làm sao để lụa chọn, sử dụng nồi cơm điện đúng cách, tiết kiệm và an toàn?</a:t>
            </a:r>
          </a:p>
        </p:txBody>
      </p:sp>
    </p:spTree>
    <p:extLst>
      <p:ext uri="{BB962C8B-B14F-4D97-AF65-F5344CB8AC3E}">
        <p14:creationId xmlns:p14="http://schemas.microsoft.com/office/powerpoint/2010/main" val="18937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dirty="0"/>
          </a:p>
        </p:txBody>
      </p:sp>
      <p:sp>
        <p:nvSpPr>
          <p:cNvPr id="1088" name="Google Shape;1088;p43"/>
          <p:cNvSpPr txBox="1">
            <a:spLocks noGrp="1"/>
          </p:cNvSpPr>
          <p:nvPr>
            <p:ph type="subTitle" idx="1"/>
          </p:nvPr>
        </p:nvSpPr>
        <p:spPr>
          <a:xfrm>
            <a:off x="1475539" y="2038350"/>
            <a:ext cx="2913600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endParaRPr sz="2800" dirty="0"/>
          </a:p>
        </p:txBody>
      </p:sp>
      <p:sp>
        <p:nvSpPr>
          <p:cNvPr id="1089" name="Google Shape;1089;p43"/>
          <p:cNvSpPr txBox="1">
            <a:spLocks noGrp="1"/>
          </p:cNvSpPr>
          <p:nvPr>
            <p:ph type="subTitle" idx="3"/>
          </p:nvPr>
        </p:nvSpPr>
        <p:spPr>
          <a:xfrm>
            <a:off x="4808192" y="2038350"/>
            <a:ext cx="3223284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" sz="2800" dirty="0" smtClean="0"/>
              <a:t>Nguyên </a:t>
            </a:r>
            <a:r>
              <a:rPr lang="en" sz="2800" dirty="0"/>
              <a:t>lí làm việc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1091" name="Google Shape;1091;p43"/>
          <p:cNvSpPr txBox="1">
            <a:spLocks noGrp="1"/>
          </p:cNvSpPr>
          <p:nvPr>
            <p:ph type="subTitle" idx="5"/>
          </p:nvPr>
        </p:nvSpPr>
        <p:spPr>
          <a:xfrm>
            <a:off x="1491448" y="3867150"/>
            <a:ext cx="3179184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2800" dirty="0" err="1" smtClean="0"/>
              <a:t>Lựa</a:t>
            </a:r>
            <a:r>
              <a:rPr lang="en-US" sz="2800" dirty="0" smtClean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endParaRPr sz="2800" dirty="0"/>
          </a:p>
        </p:txBody>
      </p:sp>
      <p:sp>
        <p:nvSpPr>
          <p:cNvPr id="1093" name="Google Shape;1093;p43"/>
          <p:cNvSpPr txBox="1">
            <a:spLocks noGrp="1"/>
          </p:cNvSpPr>
          <p:nvPr>
            <p:ph type="subTitle" idx="7"/>
          </p:nvPr>
        </p:nvSpPr>
        <p:spPr>
          <a:xfrm>
            <a:off x="4638860" y="3867150"/>
            <a:ext cx="3548725" cy="3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sz="2800" dirty="0"/>
          </a:p>
        </p:txBody>
      </p:sp>
      <p:grpSp>
        <p:nvGrpSpPr>
          <p:cNvPr id="1095" name="Google Shape;1095;p43"/>
          <p:cNvGrpSpPr/>
          <p:nvPr/>
        </p:nvGrpSpPr>
        <p:grpSpPr>
          <a:xfrm>
            <a:off x="2693388" y="2915220"/>
            <a:ext cx="462468" cy="557812"/>
            <a:chOff x="3109710" y="2095807"/>
            <a:chExt cx="543632" cy="654709"/>
          </a:xfrm>
        </p:grpSpPr>
        <p:sp>
          <p:nvSpPr>
            <p:cNvPr id="1096" name="Google Shape;1096;p43"/>
            <p:cNvSpPr/>
            <p:nvPr/>
          </p:nvSpPr>
          <p:spPr>
            <a:xfrm>
              <a:off x="3142731" y="2110703"/>
              <a:ext cx="495734" cy="625462"/>
            </a:xfrm>
            <a:custGeom>
              <a:avLst/>
              <a:gdLst/>
              <a:ahLst/>
              <a:cxnLst/>
              <a:rect l="l" t="t" r="r" b="b"/>
              <a:pathLst>
                <a:path w="28255" h="35649" extrusionOk="0">
                  <a:moveTo>
                    <a:pt x="15285" y="1"/>
                  </a:moveTo>
                  <a:cubicBezTo>
                    <a:pt x="12303" y="1"/>
                    <a:pt x="9447" y="1102"/>
                    <a:pt x="7230" y="3143"/>
                  </a:cubicBezTo>
                  <a:cubicBezTo>
                    <a:pt x="4574" y="5615"/>
                    <a:pt x="3836" y="9119"/>
                    <a:pt x="7414" y="11258"/>
                  </a:cubicBezTo>
                  <a:cubicBezTo>
                    <a:pt x="7488" y="11332"/>
                    <a:pt x="7562" y="11406"/>
                    <a:pt x="7562" y="11516"/>
                  </a:cubicBezTo>
                  <a:cubicBezTo>
                    <a:pt x="10712" y="11516"/>
                    <a:pt x="12194" y="7521"/>
                    <a:pt x="15279" y="7521"/>
                  </a:cubicBezTo>
                  <a:cubicBezTo>
                    <a:pt x="15373" y="7521"/>
                    <a:pt x="15469" y="7525"/>
                    <a:pt x="15566" y="7533"/>
                  </a:cubicBezTo>
                  <a:cubicBezTo>
                    <a:pt x="17115" y="7680"/>
                    <a:pt x="18369" y="8787"/>
                    <a:pt x="18148" y="10373"/>
                  </a:cubicBezTo>
                  <a:cubicBezTo>
                    <a:pt x="18116" y="10501"/>
                    <a:pt x="18000" y="10601"/>
                    <a:pt x="17874" y="10601"/>
                  </a:cubicBezTo>
                  <a:cubicBezTo>
                    <a:pt x="17854" y="10601"/>
                    <a:pt x="17835" y="10599"/>
                    <a:pt x="17816" y="10594"/>
                  </a:cubicBezTo>
                  <a:cubicBezTo>
                    <a:pt x="17668" y="12143"/>
                    <a:pt x="15750" y="13029"/>
                    <a:pt x="14312" y="13250"/>
                  </a:cubicBezTo>
                  <a:cubicBezTo>
                    <a:pt x="12652" y="13471"/>
                    <a:pt x="10660" y="13066"/>
                    <a:pt x="9295" y="14246"/>
                  </a:cubicBezTo>
                  <a:cubicBezTo>
                    <a:pt x="8078" y="15242"/>
                    <a:pt x="8004" y="16828"/>
                    <a:pt x="8594" y="18156"/>
                  </a:cubicBezTo>
                  <a:cubicBezTo>
                    <a:pt x="8631" y="18156"/>
                    <a:pt x="8668" y="18156"/>
                    <a:pt x="8705" y="18193"/>
                  </a:cubicBezTo>
                  <a:cubicBezTo>
                    <a:pt x="9496" y="19140"/>
                    <a:pt x="10502" y="19444"/>
                    <a:pt x="11616" y="19444"/>
                  </a:cubicBezTo>
                  <a:cubicBezTo>
                    <a:pt x="13619" y="19444"/>
                    <a:pt x="15970" y="18460"/>
                    <a:pt x="18043" y="18460"/>
                  </a:cubicBezTo>
                  <a:cubicBezTo>
                    <a:pt x="18634" y="18460"/>
                    <a:pt x="19202" y="18540"/>
                    <a:pt x="19734" y="18746"/>
                  </a:cubicBezTo>
                  <a:cubicBezTo>
                    <a:pt x="21910" y="19594"/>
                    <a:pt x="22758" y="21770"/>
                    <a:pt x="21578" y="23799"/>
                  </a:cubicBezTo>
                  <a:cubicBezTo>
                    <a:pt x="20204" y="26230"/>
                    <a:pt x="16945" y="27719"/>
                    <a:pt x="14181" y="27719"/>
                  </a:cubicBezTo>
                  <a:cubicBezTo>
                    <a:pt x="14051" y="27719"/>
                    <a:pt x="13922" y="27716"/>
                    <a:pt x="13795" y="27709"/>
                  </a:cubicBezTo>
                  <a:cubicBezTo>
                    <a:pt x="10512" y="27561"/>
                    <a:pt x="8373" y="24906"/>
                    <a:pt x="6086" y="22914"/>
                  </a:cubicBezTo>
                  <a:cubicBezTo>
                    <a:pt x="6012" y="22877"/>
                    <a:pt x="5975" y="22803"/>
                    <a:pt x="5975" y="22729"/>
                  </a:cubicBezTo>
                  <a:lnTo>
                    <a:pt x="5902" y="22729"/>
                  </a:lnTo>
                  <a:cubicBezTo>
                    <a:pt x="5902" y="22840"/>
                    <a:pt x="5828" y="22914"/>
                    <a:pt x="5717" y="22951"/>
                  </a:cubicBezTo>
                  <a:cubicBezTo>
                    <a:pt x="3652" y="23725"/>
                    <a:pt x="1697" y="26344"/>
                    <a:pt x="1033" y="28484"/>
                  </a:cubicBezTo>
                  <a:cubicBezTo>
                    <a:pt x="0" y="31693"/>
                    <a:pt x="2951" y="33647"/>
                    <a:pt x="5607" y="34643"/>
                  </a:cubicBezTo>
                  <a:cubicBezTo>
                    <a:pt x="7570" y="35315"/>
                    <a:pt x="9630" y="35649"/>
                    <a:pt x="11692" y="35649"/>
                  </a:cubicBezTo>
                  <a:cubicBezTo>
                    <a:pt x="14047" y="35649"/>
                    <a:pt x="16405" y="35213"/>
                    <a:pt x="18627" y="34348"/>
                  </a:cubicBezTo>
                  <a:cubicBezTo>
                    <a:pt x="23090" y="32652"/>
                    <a:pt x="26853" y="29074"/>
                    <a:pt x="27590" y="24168"/>
                  </a:cubicBezTo>
                  <a:cubicBezTo>
                    <a:pt x="28254" y="19705"/>
                    <a:pt x="25709" y="15279"/>
                    <a:pt x="21246" y="14098"/>
                  </a:cubicBezTo>
                  <a:cubicBezTo>
                    <a:pt x="20800" y="13961"/>
                    <a:pt x="20897" y="13312"/>
                    <a:pt x="21328" y="13312"/>
                  </a:cubicBezTo>
                  <a:cubicBezTo>
                    <a:pt x="21361" y="13312"/>
                    <a:pt x="21395" y="13316"/>
                    <a:pt x="21430" y="13324"/>
                  </a:cubicBezTo>
                  <a:cubicBezTo>
                    <a:pt x="23754" y="11479"/>
                    <a:pt x="25008" y="7828"/>
                    <a:pt x="24123" y="4951"/>
                  </a:cubicBezTo>
                  <a:cubicBezTo>
                    <a:pt x="23127" y="1631"/>
                    <a:pt x="18848" y="156"/>
                    <a:pt x="15713" y="8"/>
                  </a:cubicBezTo>
                  <a:cubicBezTo>
                    <a:pt x="15570" y="3"/>
                    <a:pt x="15427" y="1"/>
                    <a:pt x="15285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43"/>
            <p:cNvSpPr/>
            <p:nvPr/>
          </p:nvSpPr>
          <p:spPr>
            <a:xfrm>
              <a:off x="3109710" y="2095807"/>
              <a:ext cx="543632" cy="654709"/>
            </a:xfrm>
            <a:custGeom>
              <a:avLst/>
              <a:gdLst/>
              <a:ahLst/>
              <a:cxnLst/>
              <a:rect l="l" t="t" r="r" b="b"/>
              <a:pathLst>
                <a:path w="30985" h="37316" extrusionOk="0">
                  <a:moveTo>
                    <a:pt x="17134" y="0"/>
                  </a:moveTo>
                  <a:cubicBezTo>
                    <a:pt x="13246" y="0"/>
                    <a:pt x="9571" y="1790"/>
                    <a:pt x="7194" y="4878"/>
                  </a:cubicBezTo>
                  <a:cubicBezTo>
                    <a:pt x="5165" y="7533"/>
                    <a:pt x="5792" y="10742"/>
                    <a:pt x="8558" y="12476"/>
                  </a:cubicBezTo>
                  <a:cubicBezTo>
                    <a:pt x="8558" y="12550"/>
                    <a:pt x="8632" y="12660"/>
                    <a:pt x="8706" y="12697"/>
                  </a:cubicBezTo>
                  <a:cubicBezTo>
                    <a:pt x="9104" y="12834"/>
                    <a:pt x="9491" y="12895"/>
                    <a:pt x="9868" y="12895"/>
                  </a:cubicBezTo>
                  <a:cubicBezTo>
                    <a:pt x="10817" y="12895"/>
                    <a:pt x="11708" y="12504"/>
                    <a:pt x="12579" y="11923"/>
                  </a:cubicBezTo>
                  <a:cubicBezTo>
                    <a:pt x="13169" y="11554"/>
                    <a:pt x="13648" y="11074"/>
                    <a:pt x="14202" y="10632"/>
                  </a:cubicBezTo>
                  <a:cubicBezTo>
                    <a:pt x="14893" y="10070"/>
                    <a:pt x="16533" y="9167"/>
                    <a:pt x="17789" y="9167"/>
                  </a:cubicBezTo>
                  <a:cubicBezTo>
                    <a:pt x="18677" y="9167"/>
                    <a:pt x="19372" y="9619"/>
                    <a:pt x="19403" y="10964"/>
                  </a:cubicBezTo>
                  <a:cubicBezTo>
                    <a:pt x="18148" y="14910"/>
                    <a:pt x="13021" y="12255"/>
                    <a:pt x="10513" y="14652"/>
                  </a:cubicBezTo>
                  <a:cubicBezTo>
                    <a:pt x="9001" y="16128"/>
                    <a:pt x="8964" y="18783"/>
                    <a:pt x="10550" y="20185"/>
                  </a:cubicBezTo>
                  <a:cubicBezTo>
                    <a:pt x="10612" y="20231"/>
                    <a:pt x="10680" y="20252"/>
                    <a:pt x="10744" y="20252"/>
                  </a:cubicBezTo>
                  <a:cubicBezTo>
                    <a:pt x="10833" y="20252"/>
                    <a:pt x="10913" y="20212"/>
                    <a:pt x="10956" y="20148"/>
                  </a:cubicBezTo>
                  <a:cubicBezTo>
                    <a:pt x="11604" y="20772"/>
                    <a:pt x="12408" y="20988"/>
                    <a:pt x="13296" y="20988"/>
                  </a:cubicBezTo>
                  <a:cubicBezTo>
                    <a:pt x="15329" y="20988"/>
                    <a:pt x="17802" y="19851"/>
                    <a:pt x="19861" y="19851"/>
                  </a:cubicBezTo>
                  <a:cubicBezTo>
                    <a:pt x="20894" y="19851"/>
                    <a:pt x="21822" y="20137"/>
                    <a:pt x="22538" y="20996"/>
                  </a:cubicBezTo>
                  <a:cubicBezTo>
                    <a:pt x="25515" y="24619"/>
                    <a:pt x="18899" y="27754"/>
                    <a:pt x="15887" y="27754"/>
                  </a:cubicBezTo>
                  <a:cubicBezTo>
                    <a:pt x="15802" y="27754"/>
                    <a:pt x="15719" y="27752"/>
                    <a:pt x="15640" y="27746"/>
                  </a:cubicBezTo>
                  <a:cubicBezTo>
                    <a:pt x="12579" y="27525"/>
                    <a:pt x="10735" y="24833"/>
                    <a:pt x="8411" y="23136"/>
                  </a:cubicBezTo>
                  <a:cubicBezTo>
                    <a:pt x="8344" y="23085"/>
                    <a:pt x="8275" y="23064"/>
                    <a:pt x="8209" y="23064"/>
                  </a:cubicBezTo>
                  <a:cubicBezTo>
                    <a:pt x="7986" y="23064"/>
                    <a:pt x="7801" y="23314"/>
                    <a:pt x="7857" y="23542"/>
                  </a:cubicBezTo>
                  <a:cubicBezTo>
                    <a:pt x="7857" y="23615"/>
                    <a:pt x="7894" y="23689"/>
                    <a:pt x="7968" y="23726"/>
                  </a:cubicBezTo>
                  <a:cubicBezTo>
                    <a:pt x="10292" y="25718"/>
                    <a:pt x="12394" y="28374"/>
                    <a:pt x="15677" y="28558"/>
                  </a:cubicBezTo>
                  <a:cubicBezTo>
                    <a:pt x="15802" y="28564"/>
                    <a:pt x="15928" y="28568"/>
                    <a:pt x="16055" y="28568"/>
                  </a:cubicBezTo>
                  <a:cubicBezTo>
                    <a:pt x="18821" y="28568"/>
                    <a:pt x="22085" y="27045"/>
                    <a:pt x="23460" y="24611"/>
                  </a:cubicBezTo>
                  <a:cubicBezTo>
                    <a:pt x="24603" y="22583"/>
                    <a:pt x="23792" y="20406"/>
                    <a:pt x="21616" y="19558"/>
                  </a:cubicBezTo>
                  <a:cubicBezTo>
                    <a:pt x="21085" y="19352"/>
                    <a:pt x="20517" y="19272"/>
                    <a:pt x="19926" y="19272"/>
                  </a:cubicBezTo>
                  <a:cubicBezTo>
                    <a:pt x="17843" y="19272"/>
                    <a:pt x="15478" y="20269"/>
                    <a:pt x="13468" y="20269"/>
                  </a:cubicBezTo>
                  <a:cubicBezTo>
                    <a:pt x="12366" y="20269"/>
                    <a:pt x="11371" y="19969"/>
                    <a:pt x="10587" y="19042"/>
                  </a:cubicBezTo>
                  <a:cubicBezTo>
                    <a:pt x="10550" y="19005"/>
                    <a:pt x="10513" y="18968"/>
                    <a:pt x="10476" y="18968"/>
                  </a:cubicBezTo>
                  <a:cubicBezTo>
                    <a:pt x="9886" y="17677"/>
                    <a:pt x="9960" y="16054"/>
                    <a:pt x="11177" y="15058"/>
                  </a:cubicBezTo>
                  <a:cubicBezTo>
                    <a:pt x="12579" y="13878"/>
                    <a:pt x="14534" y="14283"/>
                    <a:pt x="16194" y="14062"/>
                  </a:cubicBezTo>
                  <a:cubicBezTo>
                    <a:pt x="17632" y="13878"/>
                    <a:pt x="19550" y="12992"/>
                    <a:pt x="19698" y="11443"/>
                  </a:cubicBezTo>
                  <a:cubicBezTo>
                    <a:pt x="19717" y="11448"/>
                    <a:pt x="19736" y="11450"/>
                    <a:pt x="19756" y="11450"/>
                  </a:cubicBezTo>
                  <a:cubicBezTo>
                    <a:pt x="19882" y="11450"/>
                    <a:pt x="19998" y="11350"/>
                    <a:pt x="20030" y="11222"/>
                  </a:cubicBezTo>
                  <a:cubicBezTo>
                    <a:pt x="20288" y="9636"/>
                    <a:pt x="19034" y="8529"/>
                    <a:pt x="17485" y="8382"/>
                  </a:cubicBezTo>
                  <a:cubicBezTo>
                    <a:pt x="17386" y="8374"/>
                    <a:pt x="17288" y="8370"/>
                    <a:pt x="17193" y="8370"/>
                  </a:cubicBezTo>
                  <a:cubicBezTo>
                    <a:pt x="14075" y="8370"/>
                    <a:pt x="12593" y="12328"/>
                    <a:pt x="9444" y="12328"/>
                  </a:cubicBezTo>
                  <a:cubicBezTo>
                    <a:pt x="9444" y="12255"/>
                    <a:pt x="9370" y="12181"/>
                    <a:pt x="9296" y="12107"/>
                  </a:cubicBezTo>
                  <a:cubicBezTo>
                    <a:pt x="5681" y="9968"/>
                    <a:pt x="6456" y="6464"/>
                    <a:pt x="9112" y="3992"/>
                  </a:cubicBezTo>
                  <a:cubicBezTo>
                    <a:pt x="11329" y="1951"/>
                    <a:pt x="14185" y="850"/>
                    <a:pt x="17167" y="850"/>
                  </a:cubicBezTo>
                  <a:cubicBezTo>
                    <a:pt x="17309" y="850"/>
                    <a:pt x="17452" y="852"/>
                    <a:pt x="17595" y="857"/>
                  </a:cubicBezTo>
                  <a:cubicBezTo>
                    <a:pt x="20694" y="1005"/>
                    <a:pt x="25009" y="2480"/>
                    <a:pt x="26005" y="5800"/>
                  </a:cubicBezTo>
                  <a:cubicBezTo>
                    <a:pt x="26890" y="8677"/>
                    <a:pt x="25636" y="12328"/>
                    <a:pt x="23312" y="14173"/>
                  </a:cubicBezTo>
                  <a:cubicBezTo>
                    <a:pt x="23277" y="14165"/>
                    <a:pt x="23243" y="14161"/>
                    <a:pt x="23210" y="14161"/>
                  </a:cubicBezTo>
                  <a:cubicBezTo>
                    <a:pt x="22779" y="14161"/>
                    <a:pt x="22682" y="14810"/>
                    <a:pt x="23128" y="14947"/>
                  </a:cubicBezTo>
                  <a:cubicBezTo>
                    <a:pt x="27591" y="16091"/>
                    <a:pt x="30136" y="20554"/>
                    <a:pt x="29472" y="25017"/>
                  </a:cubicBezTo>
                  <a:cubicBezTo>
                    <a:pt x="28735" y="29923"/>
                    <a:pt x="24935" y="33501"/>
                    <a:pt x="20509" y="35197"/>
                  </a:cubicBezTo>
                  <a:cubicBezTo>
                    <a:pt x="18267" y="36062"/>
                    <a:pt x="15910" y="36498"/>
                    <a:pt x="13555" y="36498"/>
                  </a:cubicBezTo>
                  <a:cubicBezTo>
                    <a:pt x="11493" y="36498"/>
                    <a:pt x="9432" y="36164"/>
                    <a:pt x="7452" y="35492"/>
                  </a:cubicBezTo>
                  <a:cubicBezTo>
                    <a:pt x="4833" y="34496"/>
                    <a:pt x="1882" y="32542"/>
                    <a:pt x="2878" y="29333"/>
                  </a:cubicBezTo>
                  <a:cubicBezTo>
                    <a:pt x="3579" y="27193"/>
                    <a:pt x="5534" y="24574"/>
                    <a:pt x="7599" y="23800"/>
                  </a:cubicBezTo>
                  <a:cubicBezTo>
                    <a:pt x="7710" y="23763"/>
                    <a:pt x="7784" y="23689"/>
                    <a:pt x="7784" y="23578"/>
                  </a:cubicBezTo>
                  <a:cubicBezTo>
                    <a:pt x="7784" y="23418"/>
                    <a:pt x="7672" y="23313"/>
                    <a:pt x="7521" y="23313"/>
                  </a:cubicBezTo>
                  <a:cubicBezTo>
                    <a:pt x="7499" y="23313"/>
                    <a:pt x="7476" y="23315"/>
                    <a:pt x="7452" y="23320"/>
                  </a:cubicBezTo>
                  <a:cubicBezTo>
                    <a:pt x="3505" y="24464"/>
                    <a:pt x="1" y="30439"/>
                    <a:pt x="3247" y="33833"/>
                  </a:cubicBezTo>
                  <a:cubicBezTo>
                    <a:pt x="5686" y="36364"/>
                    <a:pt x="9460" y="37316"/>
                    <a:pt x="13163" y="37316"/>
                  </a:cubicBezTo>
                  <a:cubicBezTo>
                    <a:pt x="15396" y="37316"/>
                    <a:pt x="17603" y="36970"/>
                    <a:pt x="19476" y="36414"/>
                  </a:cubicBezTo>
                  <a:cubicBezTo>
                    <a:pt x="24714" y="34828"/>
                    <a:pt x="29435" y="30845"/>
                    <a:pt x="30284" y="25201"/>
                  </a:cubicBezTo>
                  <a:cubicBezTo>
                    <a:pt x="30985" y="20517"/>
                    <a:pt x="28439" y="15869"/>
                    <a:pt x="23976" y="14357"/>
                  </a:cubicBezTo>
                  <a:cubicBezTo>
                    <a:pt x="26485" y="12476"/>
                    <a:pt x="27554" y="8898"/>
                    <a:pt x="26890" y="5874"/>
                  </a:cubicBezTo>
                  <a:cubicBezTo>
                    <a:pt x="26042" y="2001"/>
                    <a:pt x="21136" y="193"/>
                    <a:pt x="17595" y="9"/>
                  </a:cubicBezTo>
                  <a:cubicBezTo>
                    <a:pt x="17441" y="3"/>
                    <a:pt x="17288" y="0"/>
                    <a:pt x="17134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98" name="Google Shape;1098;p43"/>
          <p:cNvGrpSpPr/>
          <p:nvPr/>
        </p:nvGrpSpPr>
        <p:grpSpPr>
          <a:xfrm>
            <a:off x="6010333" y="1092224"/>
            <a:ext cx="409501" cy="557771"/>
            <a:chOff x="2570551" y="2117230"/>
            <a:chExt cx="466030" cy="633111"/>
          </a:xfrm>
        </p:grpSpPr>
        <p:sp>
          <p:nvSpPr>
            <p:cNvPr id="1099" name="Google Shape;1099;p43"/>
            <p:cNvSpPr/>
            <p:nvPr/>
          </p:nvSpPr>
          <p:spPr>
            <a:xfrm>
              <a:off x="2617223" y="2131951"/>
              <a:ext cx="414185" cy="604618"/>
            </a:xfrm>
            <a:custGeom>
              <a:avLst/>
              <a:gdLst/>
              <a:ahLst/>
              <a:cxnLst/>
              <a:rect l="l" t="t" r="r" b="b"/>
              <a:pathLst>
                <a:path w="23607" h="34461" extrusionOk="0">
                  <a:moveTo>
                    <a:pt x="11943" y="0"/>
                  </a:moveTo>
                  <a:cubicBezTo>
                    <a:pt x="7187" y="0"/>
                    <a:pt x="2026" y="1966"/>
                    <a:pt x="517" y="6580"/>
                  </a:cubicBezTo>
                  <a:cubicBezTo>
                    <a:pt x="74" y="7871"/>
                    <a:pt x="0" y="9273"/>
                    <a:pt x="332" y="10600"/>
                  </a:cubicBezTo>
                  <a:cubicBezTo>
                    <a:pt x="517" y="11338"/>
                    <a:pt x="1033" y="12482"/>
                    <a:pt x="1660" y="12961"/>
                  </a:cubicBezTo>
                  <a:lnTo>
                    <a:pt x="4168" y="13883"/>
                  </a:lnTo>
                  <a:cubicBezTo>
                    <a:pt x="4832" y="13662"/>
                    <a:pt x="5386" y="13219"/>
                    <a:pt x="5791" y="12666"/>
                  </a:cubicBezTo>
                  <a:cubicBezTo>
                    <a:pt x="7451" y="10895"/>
                    <a:pt x="8447" y="9383"/>
                    <a:pt x="10697" y="8350"/>
                  </a:cubicBezTo>
                  <a:cubicBezTo>
                    <a:pt x="10728" y="8330"/>
                    <a:pt x="10759" y="8321"/>
                    <a:pt x="10788" y="8321"/>
                  </a:cubicBezTo>
                  <a:cubicBezTo>
                    <a:pt x="10864" y="8321"/>
                    <a:pt x="10929" y="8381"/>
                    <a:pt x="10955" y="8461"/>
                  </a:cubicBezTo>
                  <a:cubicBezTo>
                    <a:pt x="11715" y="8192"/>
                    <a:pt x="12510" y="8018"/>
                    <a:pt x="13291" y="8018"/>
                  </a:cubicBezTo>
                  <a:cubicBezTo>
                    <a:pt x="14330" y="8018"/>
                    <a:pt x="15346" y="8325"/>
                    <a:pt x="16230" y="9125"/>
                  </a:cubicBezTo>
                  <a:cubicBezTo>
                    <a:pt x="17742" y="10490"/>
                    <a:pt x="17705" y="12555"/>
                    <a:pt x="16709" y="14252"/>
                  </a:cubicBezTo>
                  <a:cubicBezTo>
                    <a:pt x="15271" y="16760"/>
                    <a:pt x="12394" y="18273"/>
                    <a:pt x="9996" y="19711"/>
                  </a:cubicBezTo>
                  <a:cubicBezTo>
                    <a:pt x="7008" y="21518"/>
                    <a:pt x="3799" y="23363"/>
                    <a:pt x="2029" y="26498"/>
                  </a:cubicBezTo>
                  <a:cubicBezTo>
                    <a:pt x="922" y="28453"/>
                    <a:pt x="111" y="31736"/>
                    <a:pt x="2398" y="33211"/>
                  </a:cubicBezTo>
                  <a:cubicBezTo>
                    <a:pt x="3836" y="34133"/>
                    <a:pt x="5717" y="34096"/>
                    <a:pt x="7340" y="34133"/>
                  </a:cubicBezTo>
                  <a:cubicBezTo>
                    <a:pt x="10005" y="34219"/>
                    <a:pt x="12713" y="34461"/>
                    <a:pt x="15397" y="34461"/>
                  </a:cubicBezTo>
                  <a:cubicBezTo>
                    <a:pt x="16169" y="34461"/>
                    <a:pt x="16939" y="34441"/>
                    <a:pt x="17705" y="34391"/>
                  </a:cubicBezTo>
                  <a:cubicBezTo>
                    <a:pt x="20287" y="34244"/>
                    <a:pt x="22095" y="33027"/>
                    <a:pt x="22500" y="30297"/>
                  </a:cubicBezTo>
                  <a:cubicBezTo>
                    <a:pt x="22722" y="28637"/>
                    <a:pt x="23201" y="25207"/>
                    <a:pt x="20877" y="24801"/>
                  </a:cubicBezTo>
                  <a:cubicBezTo>
                    <a:pt x="20683" y="24763"/>
                    <a:pt x="20477" y="24746"/>
                    <a:pt x="20262" y="24746"/>
                  </a:cubicBezTo>
                  <a:cubicBezTo>
                    <a:pt x="18609" y="24746"/>
                    <a:pt x="16453" y="25770"/>
                    <a:pt x="15049" y="26129"/>
                  </a:cubicBezTo>
                  <a:cubicBezTo>
                    <a:pt x="13168" y="26609"/>
                    <a:pt x="11250" y="27088"/>
                    <a:pt x="9332" y="27494"/>
                  </a:cubicBezTo>
                  <a:cubicBezTo>
                    <a:pt x="9299" y="27507"/>
                    <a:pt x="9267" y="27513"/>
                    <a:pt x="9237" y="27513"/>
                  </a:cubicBezTo>
                  <a:cubicBezTo>
                    <a:pt x="9101" y="27513"/>
                    <a:pt x="9007" y="27387"/>
                    <a:pt x="9037" y="27236"/>
                  </a:cubicBezTo>
                  <a:cubicBezTo>
                    <a:pt x="8668" y="27125"/>
                    <a:pt x="8595" y="26645"/>
                    <a:pt x="8890" y="26461"/>
                  </a:cubicBezTo>
                  <a:cubicBezTo>
                    <a:pt x="13980" y="23400"/>
                    <a:pt x="19254" y="19932"/>
                    <a:pt x="21504" y="14178"/>
                  </a:cubicBezTo>
                  <a:cubicBezTo>
                    <a:pt x="23607" y="8867"/>
                    <a:pt x="21763" y="1822"/>
                    <a:pt x="15640" y="420"/>
                  </a:cubicBezTo>
                  <a:cubicBezTo>
                    <a:pt x="14491" y="145"/>
                    <a:pt x="13232" y="0"/>
                    <a:pt x="11943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2570551" y="2117230"/>
              <a:ext cx="466030" cy="633111"/>
            </a:xfrm>
            <a:custGeom>
              <a:avLst/>
              <a:gdLst/>
              <a:ahLst/>
              <a:cxnLst/>
              <a:rect l="l" t="t" r="r" b="b"/>
              <a:pathLst>
                <a:path w="26562" h="36085" extrusionOk="0">
                  <a:moveTo>
                    <a:pt x="14673" y="822"/>
                  </a:moveTo>
                  <a:cubicBezTo>
                    <a:pt x="15938" y="822"/>
                    <a:pt x="17172" y="960"/>
                    <a:pt x="18300" y="1222"/>
                  </a:cubicBezTo>
                  <a:cubicBezTo>
                    <a:pt x="24423" y="2661"/>
                    <a:pt x="26267" y="9706"/>
                    <a:pt x="24201" y="15017"/>
                  </a:cubicBezTo>
                  <a:cubicBezTo>
                    <a:pt x="21914" y="20771"/>
                    <a:pt x="16640" y="24239"/>
                    <a:pt x="11550" y="27300"/>
                  </a:cubicBezTo>
                  <a:cubicBezTo>
                    <a:pt x="11255" y="27484"/>
                    <a:pt x="11328" y="27964"/>
                    <a:pt x="11660" y="28075"/>
                  </a:cubicBezTo>
                  <a:cubicBezTo>
                    <a:pt x="11627" y="28207"/>
                    <a:pt x="11771" y="28339"/>
                    <a:pt x="11934" y="28339"/>
                  </a:cubicBezTo>
                  <a:cubicBezTo>
                    <a:pt x="11953" y="28339"/>
                    <a:pt x="11973" y="28337"/>
                    <a:pt x="11992" y="28333"/>
                  </a:cubicBezTo>
                  <a:cubicBezTo>
                    <a:pt x="13910" y="27927"/>
                    <a:pt x="15791" y="27448"/>
                    <a:pt x="17709" y="26968"/>
                  </a:cubicBezTo>
                  <a:cubicBezTo>
                    <a:pt x="19113" y="26609"/>
                    <a:pt x="21269" y="25585"/>
                    <a:pt x="22922" y="25585"/>
                  </a:cubicBezTo>
                  <a:cubicBezTo>
                    <a:pt x="23137" y="25585"/>
                    <a:pt x="23343" y="25602"/>
                    <a:pt x="23537" y="25640"/>
                  </a:cubicBezTo>
                  <a:cubicBezTo>
                    <a:pt x="25824" y="26046"/>
                    <a:pt x="25418" y="29476"/>
                    <a:pt x="25160" y="31136"/>
                  </a:cubicBezTo>
                  <a:cubicBezTo>
                    <a:pt x="24755" y="33866"/>
                    <a:pt x="22947" y="35120"/>
                    <a:pt x="20328" y="35267"/>
                  </a:cubicBezTo>
                  <a:cubicBezTo>
                    <a:pt x="19608" y="35306"/>
                    <a:pt x="18884" y="35322"/>
                    <a:pt x="18158" y="35322"/>
                  </a:cubicBezTo>
                  <a:cubicBezTo>
                    <a:pt x="15429" y="35322"/>
                    <a:pt x="12673" y="35096"/>
                    <a:pt x="9964" y="35009"/>
                  </a:cubicBezTo>
                  <a:cubicBezTo>
                    <a:pt x="8377" y="34935"/>
                    <a:pt x="6459" y="35009"/>
                    <a:pt x="5058" y="34087"/>
                  </a:cubicBezTo>
                  <a:cubicBezTo>
                    <a:pt x="2771" y="32612"/>
                    <a:pt x="3546" y="29329"/>
                    <a:pt x="4652" y="27374"/>
                  </a:cubicBezTo>
                  <a:cubicBezTo>
                    <a:pt x="6459" y="24239"/>
                    <a:pt x="9632" y="22394"/>
                    <a:pt x="12656" y="20587"/>
                  </a:cubicBezTo>
                  <a:cubicBezTo>
                    <a:pt x="15054" y="19148"/>
                    <a:pt x="17931" y="17599"/>
                    <a:pt x="19369" y="15091"/>
                  </a:cubicBezTo>
                  <a:cubicBezTo>
                    <a:pt x="20365" y="13394"/>
                    <a:pt x="20365" y="11366"/>
                    <a:pt x="18853" y="9964"/>
                  </a:cubicBezTo>
                  <a:cubicBezTo>
                    <a:pt x="17981" y="9177"/>
                    <a:pt x="16961" y="8868"/>
                    <a:pt x="15908" y="8868"/>
                  </a:cubicBezTo>
                  <a:cubicBezTo>
                    <a:pt x="15135" y="8868"/>
                    <a:pt x="14343" y="9035"/>
                    <a:pt x="13578" y="9300"/>
                  </a:cubicBezTo>
                  <a:cubicBezTo>
                    <a:pt x="13578" y="9220"/>
                    <a:pt x="13502" y="9160"/>
                    <a:pt x="13431" y="9160"/>
                  </a:cubicBezTo>
                  <a:cubicBezTo>
                    <a:pt x="13404" y="9160"/>
                    <a:pt x="13378" y="9169"/>
                    <a:pt x="13357" y="9189"/>
                  </a:cubicBezTo>
                  <a:cubicBezTo>
                    <a:pt x="11070" y="10222"/>
                    <a:pt x="10074" y="11734"/>
                    <a:pt x="8451" y="13505"/>
                  </a:cubicBezTo>
                  <a:cubicBezTo>
                    <a:pt x="8046" y="14058"/>
                    <a:pt x="7492" y="14501"/>
                    <a:pt x="6865" y="14722"/>
                  </a:cubicBezTo>
                  <a:lnTo>
                    <a:pt x="4320" y="13800"/>
                  </a:lnTo>
                  <a:cubicBezTo>
                    <a:pt x="3693" y="13321"/>
                    <a:pt x="3214" y="12177"/>
                    <a:pt x="2992" y="11439"/>
                  </a:cubicBezTo>
                  <a:cubicBezTo>
                    <a:pt x="2697" y="10112"/>
                    <a:pt x="2734" y="8710"/>
                    <a:pt x="3177" y="7456"/>
                  </a:cubicBezTo>
                  <a:cubicBezTo>
                    <a:pt x="4693" y="2790"/>
                    <a:pt x="9898" y="822"/>
                    <a:pt x="14673" y="822"/>
                  </a:cubicBezTo>
                  <a:close/>
                  <a:moveTo>
                    <a:pt x="14768" y="0"/>
                  </a:moveTo>
                  <a:cubicBezTo>
                    <a:pt x="7731" y="0"/>
                    <a:pt x="1" y="4495"/>
                    <a:pt x="2291" y="11882"/>
                  </a:cubicBezTo>
                  <a:cubicBezTo>
                    <a:pt x="2843" y="13605"/>
                    <a:pt x="4360" y="15489"/>
                    <a:pt x="6271" y="15489"/>
                  </a:cubicBezTo>
                  <a:cubicBezTo>
                    <a:pt x="6406" y="15489"/>
                    <a:pt x="6542" y="15479"/>
                    <a:pt x="6681" y="15460"/>
                  </a:cubicBezTo>
                  <a:cubicBezTo>
                    <a:pt x="7714" y="15349"/>
                    <a:pt x="8414" y="14685"/>
                    <a:pt x="9041" y="13948"/>
                  </a:cubicBezTo>
                  <a:cubicBezTo>
                    <a:pt x="10148" y="12583"/>
                    <a:pt x="11107" y="11329"/>
                    <a:pt x="12398" y="10259"/>
                  </a:cubicBezTo>
                  <a:cubicBezTo>
                    <a:pt x="12468" y="10329"/>
                    <a:pt x="12538" y="10355"/>
                    <a:pt x="12618" y="10355"/>
                  </a:cubicBezTo>
                  <a:cubicBezTo>
                    <a:pt x="12664" y="10355"/>
                    <a:pt x="12713" y="10346"/>
                    <a:pt x="12767" y="10333"/>
                  </a:cubicBezTo>
                  <a:cubicBezTo>
                    <a:pt x="13636" y="9939"/>
                    <a:pt x="14730" y="9641"/>
                    <a:pt x="15779" y="9641"/>
                  </a:cubicBezTo>
                  <a:cubicBezTo>
                    <a:pt x="17090" y="9641"/>
                    <a:pt x="18328" y="10107"/>
                    <a:pt x="18964" y="11439"/>
                  </a:cubicBezTo>
                  <a:cubicBezTo>
                    <a:pt x="20181" y="13948"/>
                    <a:pt x="17562" y="16234"/>
                    <a:pt x="15828" y="17562"/>
                  </a:cubicBezTo>
                  <a:cubicBezTo>
                    <a:pt x="13357" y="19444"/>
                    <a:pt x="10443" y="20734"/>
                    <a:pt x="7972" y="22616"/>
                  </a:cubicBezTo>
                  <a:cubicBezTo>
                    <a:pt x="5058" y="24829"/>
                    <a:pt x="521" y="30325"/>
                    <a:pt x="3767" y="34050"/>
                  </a:cubicBezTo>
                  <a:cubicBezTo>
                    <a:pt x="5021" y="35489"/>
                    <a:pt x="7123" y="35673"/>
                    <a:pt x="8931" y="35784"/>
                  </a:cubicBezTo>
                  <a:cubicBezTo>
                    <a:pt x="12177" y="35931"/>
                    <a:pt x="15496" y="36042"/>
                    <a:pt x="18779" y="36079"/>
                  </a:cubicBezTo>
                  <a:cubicBezTo>
                    <a:pt x="18963" y="36082"/>
                    <a:pt x="19150" y="36084"/>
                    <a:pt x="19337" y="36084"/>
                  </a:cubicBezTo>
                  <a:cubicBezTo>
                    <a:pt x="21252" y="36084"/>
                    <a:pt x="23297" y="35863"/>
                    <a:pt x="24607" y="34419"/>
                  </a:cubicBezTo>
                  <a:cubicBezTo>
                    <a:pt x="26046" y="32833"/>
                    <a:pt x="26156" y="30435"/>
                    <a:pt x="26119" y="28407"/>
                  </a:cubicBezTo>
                  <a:cubicBezTo>
                    <a:pt x="26049" y="26460"/>
                    <a:pt x="25299" y="24820"/>
                    <a:pt x="23186" y="24820"/>
                  </a:cubicBezTo>
                  <a:cubicBezTo>
                    <a:pt x="23097" y="24820"/>
                    <a:pt x="23005" y="24823"/>
                    <a:pt x="22910" y="24829"/>
                  </a:cubicBezTo>
                  <a:cubicBezTo>
                    <a:pt x="21398" y="24903"/>
                    <a:pt x="19812" y="25530"/>
                    <a:pt x="18300" y="25935"/>
                  </a:cubicBezTo>
                  <a:cubicBezTo>
                    <a:pt x="16418" y="26452"/>
                    <a:pt x="14574" y="26968"/>
                    <a:pt x="12730" y="27521"/>
                  </a:cubicBezTo>
                  <a:cubicBezTo>
                    <a:pt x="17377" y="24755"/>
                    <a:pt x="21988" y="21472"/>
                    <a:pt x="24386" y="16493"/>
                  </a:cubicBezTo>
                  <a:cubicBezTo>
                    <a:pt x="26562" y="11993"/>
                    <a:pt x="26451" y="6275"/>
                    <a:pt x="22652" y="2661"/>
                  </a:cubicBezTo>
                  <a:cubicBezTo>
                    <a:pt x="20735" y="844"/>
                    <a:pt x="17816" y="0"/>
                    <a:pt x="14768" y="0"/>
                  </a:cubicBezTo>
                  <a:close/>
                </a:path>
              </a:pathLst>
            </a:custGeom>
            <a:solidFill>
              <a:srgbClr val="1C1C1B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01" name="Google Shape;1101;p43"/>
          <p:cNvSpPr/>
          <p:nvPr/>
        </p:nvSpPr>
        <p:spPr>
          <a:xfrm>
            <a:off x="2768175" y="1092243"/>
            <a:ext cx="312865" cy="557762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2" name="Google Shape;1102;p43"/>
          <p:cNvSpPr/>
          <p:nvPr/>
        </p:nvSpPr>
        <p:spPr>
          <a:xfrm>
            <a:off x="6016915" y="2915242"/>
            <a:ext cx="396308" cy="557757"/>
          </a:xfrm>
          <a:custGeom>
            <a:avLst/>
            <a:gdLst/>
            <a:ahLst/>
            <a:cxnLst/>
            <a:rect l="l" t="t" r="r" b="b"/>
            <a:pathLst>
              <a:path w="27149" h="38347" extrusionOk="0">
                <a:moveTo>
                  <a:pt x="15271" y="12033"/>
                </a:moveTo>
                <a:lnTo>
                  <a:pt x="13722" y="17418"/>
                </a:lnTo>
                <a:cubicBezTo>
                  <a:pt x="13280" y="19078"/>
                  <a:pt x="12136" y="19889"/>
                  <a:pt x="10402" y="19963"/>
                </a:cubicBezTo>
                <a:cubicBezTo>
                  <a:pt x="9886" y="19963"/>
                  <a:pt x="9333" y="19963"/>
                  <a:pt x="8816" y="20000"/>
                </a:cubicBezTo>
                <a:cubicBezTo>
                  <a:pt x="10734" y="17160"/>
                  <a:pt x="12874" y="14504"/>
                  <a:pt x="15271" y="12033"/>
                </a:cubicBezTo>
                <a:close/>
                <a:moveTo>
                  <a:pt x="19590" y="1"/>
                </a:moveTo>
                <a:cubicBezTo>
                  <a:pt x="16150" y="1"/>
                  <a:pt x="11851" y="4839"/>
                  <a:pt x="10107" y="6832"/>
                </a:cubicBezTo>
                <a:cubicBezTo>
                  <a:pt x="7968" y="9230"/>
                  <a:pt x="5976" y="11775"/>
                  <a:pt x="4169" y="14430"/>
                </a:cubicBezTo>
                <a:cubicBezTo>
                  <a:pt x="2620" y="16607"/>
                  <a:pt x="1" y="19373"/>
                  <a:pt x="222" y="22250"/>
                </a:cubicBezTo>
                <a:cubicBezTo>
                  <a:pt x="552" y="27147"/>
                  <a:pt x="5745" y="27468"/>
                  <a:pt x="10078" y="27468"/>
                </a:cubicBezTo>
                <a:cubicBezTo>
                  <a:pt x="10732" y="27468"/>
                  <a:pt x="11366" y="27461"/>
                  <a:pt x="11962" y="27461"/>
                </a:cubicBezTo>
                <a:cubicBezTo>
                  <a:pt x="12710" y="27461"/>
                  <a:pt x="13396" y="27472"/>
                  <a:pt x="13980" y="27525"/>
                </a:cubicBezTo>
                <a:cubicBezTo>
                  <a:pt x="13943" y="27525"/>
                  <a:pt x="13870" y="27598"/>
                  <a:pt x="13870" y="27635"/>
                </a:cubicBezTo>
                <a:cubicBezTo>
                  <a:pt x="13353" y="30070"/>
                  <a:pt x="12357" y="33463"/>
                  <a:pt x="12837" y="35934"/>
                </a:cubicBezTo>
                <a:cubicBezTo>
                  <a:pt x="13259" y="38012"/>
                  <a:pt x="14939" y="38347"/>
                  <a:pt x="16719" y="38347"/>
                </a:cubicBezTo>
                <a:cubicBezTo>
                  <a:pt x="16961" y="38347"/>
                  <a:pt x="17205" y="38341"/>
                  <a:pt x="17448" y="38332"/>
                </a:cubicBezTo>
                <a:cubicBezTo>
                  <a:pt x="19107" y="38258"/>
                  <a:pt x="22169" y="38221"/>
                  <a:pt x="22943" y="36451"/>
                </a:cubicBezTo>
                <a:cubicBezTo>
                  <a:pt x="23939" y="34201"/>
                  <a:pt x="22759" y="30328"/>
                  <a:pt x="21911" y="28078"/>
                </a:cubicBezTo>
                <a:lnTo>
                  <a:pt x="21911" y="28078"/>
                </a:lnTo>
                <a:cubicBezTo>
                  <a:pt x="22775" y="28332"/>
                  <a:pt x="23726" y="28779"/>
                  <a:pt x="24621" y="28779"/>
                </a:cubicBezTo>
                <a:cubicBezTo>
                  <a:pt x="25024" y="28779"/>
                  <a:pt x="25417" y="28688"/>
                  <a:pt x="25784" y="28447"/>
                </a:cubicBezTo>
                <a:cubicBezTo>
                  <a:pt x="27148" y="27488"/>
                  <a:pt x="26706" y="24795"/>
                  <a:pt x="26632" y="23467"/>
                </a:cubicBezTo>
                <a:cubicBezTo>
                  <a:pt x="26521" y="22176"/>
                  <a:pt x="26595" y="20627"/>
                  <a:pt x="25009" y="20406"/>
                </a:cubicBezTo>
                <a:cubicBezTo>
                  <a:pt x="24749" y="20367"/>
                  <a:pt x="24482" y="20349"/>
                  <a:pt x="24210" y="20349"/>
                </a:cubicBezTo>
                <a:cubicBezTo>
                  <a:pt x="22666" y="20349"/>
                  <a:pt x="20967" y="20928"/>
                  <a:pt x="19587" y="21586"/>
                </a:cubicBezTo>
                <a:cubicBezTo>
                  <a:pt x="20878" y="18008"/>
                  <a:pt x="21874" y="14357"/>
                  <a:pt x="22612" y="10631"/>
                </a:cubicBezTo>
                <a:cubicBezTo>
                  <a:pt x="23128" y="7975"/>
                  <a:pt x="24161" y="4361"/>
                  <a:pt x="22612" y="1889"/>
                </a:cubicBezTo>
                <a:cubicBezTo>
                  <a:pt x="21783" y="536"/>
                  <a:pt x="20734" y="1"/>
                  <a:pt x="195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2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44"/>
          <p:cNvSpPr txBox="1">
            <a:spLocks noGrp="1"/>
          </p:cNvSpPr>
          <p:nvPr>
            <p:ph type="title"/>
          </p:nvPr>
        </p:nvSpPr>
        <p:spPr>
          <a:xfrm>
            <a:off x="1752600" y="3714750"/>
            <a:ext cx="5880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dirty="0"/>
          </a:p>
        </p:txBody>
      </p:sp>
      <p:grpSp>
        <p:nvGrpSpPr>
          <p:cNvPr id="1109" name="Google Shape;1109;p44"/>
          <p:cNvGrpSpPr/>
          <p:nvPr/>
        </p:nvGrpSpPr>
        <p:grpSpPr>
          <a:xfrm>
            <a:off x="3283726" y="858349"/>
            <a:ext cx="2776639" cy="1831269"/>
            <a:chOff x="3283726" y="858349"/>
            <a:chExt cx="2776639" cy="1831269"/>
          </a:xfrm>
        </p:grpSpPr>
        <p:grpSp>
          <p:nvGrpSpPr>
            <p:cNvPr id="1110" name="Google Shape;1110;p44"/>
            <p:cNvGrpSpPr/>
            <p:nvPr/>
          </p:nvGrpSpPr>
          <p:grpSpPr>
            <a:xfrm>
              <a:off x="5105712" y="1358038"/>
              <a:ext cx="724857" cy="681296"/>
              <a:chOff x="6528424" y="1260656"/>
              <a:chExt cx="1975626" cy="1856900"/>
            </a:xfrm>
          </p:grpSpPr>
          <p:sp>
            <p:nvSpPr>
              <p:cNvPr id="1111" name="Google Shape;1111;p44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2" name="Google Shape;1112;p44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3" name="Google Shape;1113;p44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4" name="Google Shape;1114;p44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5" name="Google Shape;1115;p44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6" name="Google Shape;1116;p44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7" name="Google Shape;1117;p44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8" name="Google Shape;1118;p44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9" name="Google Shape;1119;p44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0" name="Google Shape;1120;p44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1" name="Google Shape;1121;p44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2" name="Google Shape;1122;p44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44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Google Shape;1124;p44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Google Shape;1125;p44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Google Shape;1126;p44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Google Shape;1127;p44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Google Shape;1128;p44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9" name="Google Shape;1129;p44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0" name="Google Shape;1130;p44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1" name="Google Shape;1131;p44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2" name="Google Shape;1132;p44"/>
            <p:cNvSpPr/>
            <p:nvPr/>
          </p:nvSpPr>
          <p:spPr>
            <a:xfrm rot="-1325471">
              <a:off x="3340041" y="1654007"/>
              <a:ext cx="547969" cy="406450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44"/>
            <p:cNvSpPr/>
            <p:nvPr/>
          </p:nvSpPr>
          <p:spPr>
            <a:xfrm rot="1397105">
              <a:off x="4111950" y="1001098"/>
              <a:ext cx="174855" cy="184494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44"/>
            <p:cNvSpPr/>
            <p:nvPr/>
          </p:nvSpPr>
          <p:spPr>
            <a:xfrm rot="1397105">
              <a:off x="3909942" y="1056814"/>
              <a:ext cx="105951" cy="97744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44"/>
            <p:cNvSpPr/>
            <p:nvPr/>
          </p:nvSpPr>
          <p:spPr>
            <a:xfrm rot="1397105">
              <a:off x="3697288" y="1241348"/>
              <a:ext cx="277748" cy="274999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44"/>
            <p:cNvSpPr/>
            <p:nvPr/>
          </p:nvSpPr>
          <p:spPr>
            <a:xfrm>
              <a:off x="4914925" y="858349"/>
              <a:ext cx="479501" cy="451726"/>
            </a:xfrm>
            <a:custGeom>
              <a:avLst/>
              <a:gdLst/>
              <a:ahLst/>
              <a:cxnLst/>
              <a:rect l="l" t="t" r="r" b="b"/>
              <a:pathLst>
                <a:path w="7924" h="7465" extrusionOk="0">
                  <a:moveTo>
                    <a:pt x="2382" y="628"/>
                  </a:moveTo>
                  <a:cubicBezTo>
                    <a:pt x="2532" y="628"/>
                    <a:pt x="2620" y="776"/>
                    <a:pt x="2774" y="1007"/>
                  </a:cubicBezTo>
                  <a:lnTo>
                    <a:pt x="3843" y="2790"/>
                  </a:lnTo>
                  <a:cubicBezTo>
                    <a:pt x="3903" y="2849"/>
                    <a:pt x="3972" y="2879"/>
                    <a:pt x="4036" y="2879"/>
                  </a:cubicBezTo>
                  <a:cubicBezTo>
                    <a:pt x="4101" y="2879"/>
                    <a:pt x="4160" y="2849"/>
                    <a:pt x="4200" y="2790"/>
                  </a:cubicBezTo>
                  <a:cubicBezTo>
                    <a:pt x="4239" y="2790"/>
                    <a:pt x="4279" y="2750"/>
                    <a:pt x="4318" y="2750"/>
                  </a:cubicBezTo>
                  <a:lnTo>
                    <a:pt x="5705" y="1562"/>
                  </a:lnTo>
                  <a:cubicBezTo>
                    <a:pt x="5863" y="1364"/>
                    <a:pt x="6061" y="1205"/>
                    <a:pt x="6299" y="1047"/>
                  </a:cubicBezTo>
                  <a:cubicBezTo>
                    <a:pt x="6436" y="956"/>
                    <a:pt x="6515" y="911"/>
                    <a:pt x="6573" y="911"/>
                  </a:cubicBezTo>
                  <a:cubicBezTo>
                    <a:pt x="6666" y="911"/>
                    <a:pt x="6707" y="1025"/>
                    <a:pt x="6854" y="1245"/>
                  </a:cubicBezTo>
                  <a:cubicBezTo>
                    <a:pt x="6933" y="1364"/>
                    <a:pt x="7408" y="1918"/>
                    <a:pt x="7329" y="2037"/>
                  </a:cubicBezTo>
                  <a:cubicBezTo>
                    <a:pt x="7289" y="2156"/>
                    <a:pt x="6774" y="2354"/>
                    <a:pt x="6695" y="2394"/>
                  </a:cubicBezTo>
                  <a:lnTo>
                    <a:pt x="5150" y="3344"/>
                  </a:lnTo>
                  <a:cubicBezTo>
                    <a:pt x="5111" y="3384"/>
                    <a:pt x="5111" y="3384"/>
                    <a:pt x="5071" y="3424"/>
                  </a:cubicBezTo>
                  <a:cubicBezTo>
                    <a:pt x="4952" y="3463"/>
                    <a:pt x="4873" y="3503"/>
                    <a:pt x="4754" y="3582"/>
                  </a:cubicBezTo>
                  <a:cubicBezTo>
                    <a:pt x="4675" y="3622"/>
                    <a:pt x="4635" y="3741"/>
                    <a:pt x="4675" y="3820"/>
                  </a:cubicBezTo>
                  <a:cubicBezTo>
                    <a:pt x="4517" y="3899"/>
                    <a:pt x="4437" y="4097"/>
                    <a:pt x="4596" y="4216"/>
                  </a:cubicBezTo>
                  <a:lnTo>
                    <a:pt x="5824" y="5444"/>
                  </a:lnTo>
                  <a:cubicBezTo>
                    <a:pt x="5982" y="5642"/>
                    <a:pt x="6180" y="5800"/>
                    <a:pt x="6339" y="5998"/>
                  </a:cubicBezTo>
                  <a:cubicBezTo>
                    <a:pt x="6656" y="6315"/>
                    <a:pt x="6339" y="6355"/>
                    <a:pt x="6022" y="6553"/>
                  </a:cubicBezTo>
                  <a:cubicBezTo>
                    <a:pt x="5943" y="6593"/>
                    <a:pt x="5467" y="6989"/>
                    <a:pt x="5388" y="6989"/>
                  </a:cubicBezTo>
                  <a:cubicBezTo>
                    <a:pt x="5269" y="6949"/>
                    <a:pt x="5031" y="6474"/>
                    <a:pt x="4952" y="6434"/>
                  </a:cubicBezTo>
                  <a:cubicBezTo>
                    <a:pt x="4596" y="5959"/>
                    <a:pt x="4239" y="5523"/>
                    <a:pt x="3883" y="5048"/>
                  </a:cubicBezTo>
                  <a:cubicBezTo>
                    <a:pt x="3843" y="5008"/>
                    <a:pt x="3803" y="4969"/>
                    <a:pt x="3764" y="4969"/>
                  </a:cubicBezTo>
                  <a:cubicBezTo>
                    <a:pt x="3737" y="4863"/>
                    <a:pt x="3641" y="4792"/>
                    <a:pt x="3544" y="4792"/>
                  </a:cubicBezTo>
                  <a:cubicBezTo>
                    <a:pt x="3495" y="4792"/>
                    <a:pt x="3447" y="4810"/>
                    <a:pt x="3407" y="4850"/>
                  </a:cubicBezTo>
                  <a:cubicBezTo>
                    <a:pt x="3011" y="5167"/>
                    <a:pt x="2615" y="5483"/>
                    <a:pt x="2219" y="5800"/>
                  </a:cubicBezTo>
                  <a:cubicBezTo>
                    <a:pt x="1958" y="6029"/>
                    <a:pt x="1562" y="6553"/>
                    <a:pt x="1209" y="6553"/>
                  </a:cubicBezTo>
                  <a:cubicBezTo>
                    <a:pt x="1134" y="6553"/>
                    <a:pt x="1061" y="6530"/>
                    <a:pt x="991" y="6474"/>
                  </a:cubicBezTo>
                  <a:cubicBezTo>
                    <a:pt x="357" y="5998"/>
                    <a:pt x="991" y="5602"/>
                    <a:pt x="1427" y="5246"/>
                  </a:cubicBezTo>
                  <a:lnTo>
                    <a:pt x="2813" y="4137"/>
                  </a:lnTo>
                  <a:cubicBezTo>
                    <a:pt x="2853" y="4097"/>
                    <a:pt x="2892" y="4018"/>
                    <a:pt x="2892" y="3939"/>
                  </a:cubicBezTo>
                  <a:cubicBezTo>
                    <a:pt x="3051" y="3899"/>
                    <a:pt x="3090" y="3741"/>
                    <a:pt x="3011" y="3622"/>
                  </a:cubicBezTo>
                  <a:lnTo>
                    <a:pt x="1229" y="1324"/>
                  </a:lnTo>
                  <a:lnTo>
                    <a:pt x="2061" y="770"/>
                  </a:lnTo>
                  <a:cubicBezTo>
                    <a:pt x="2200" y="672"/>
                    <a:pt x="2300" y="628"/>
                    <a:pt x="2382" y="628"/>
                  </a:cubicBezTo>
                  <a:close/>
                  <a:moveTo>
                    <a:pt x="2487" y="1"/>
                  </a:moveTo>
                  <a:cubicBezTo>
                    <a:pt x="2463" y="1"/>
                    <a:pt x="2440" y="5"/>
                    <a:pt x="2417" y="17"/>
                  </a:cubicBezTo>
                  <a:cubicBezTo>
                    <a:pt x="1902" y="255"/>
                    <a:pt x="1427" y="572"/>
                    <a:pt x="991" y="928"/>
                  </a:cubicBezTo>
                  <a:cubicBezTo>
                    <a:pt x="912" y="968"/>
                    <a:pt x="872" y="1047"/>
                    <a:pt x="912" y="1126"/>
                  </a:cubicBezTo>
                  <a:cubicBezTo>
                    <a:pt x="753" y="1166"/>
                    <a:pt x="674" y="1324"/>
                    <a:pt x="793" y="1483"/>
                  </a:cubicBezTo>
                  <a:lnTo>
                    <a:pt x="2536" y="3741"/>
                  </a:lnTo>
                  <a:cubicBezTo>
                    <a:pt x="1783" y="4295"/>
                    <a:pt x="1031" y="4889"/>
                    <a:pt x="357" y="5563"/>
                  </a:cubicBezTo>
                  <a:cubicBezTo>
                    <a:pt x="1" y="5919"/>
                    <a:pt x="318" y="6315"/>
                    <a:pt x="595" y="6672"/>
                  </a:cubicBezTo>
                  <a:cubicBezTo>
                    <a:pt x="792" y="6925"/>
                    <a:pt x="969" y="7159"/>
                    <a:pt x="1211" y="7159"/>
                  </a:cubicBezTo>
                  <a:cubicBezTo>
                    <a:pt x="1310" y="7159"/>
                    <a:pt x="1420" y="7120"/>
                    <a:pt x="1546" y="7028"/>
                  </a:cubicBezTo>
                  <a:cubicBezTo>
                    <a:pt x="1942" y="6751"/>
                    <a:pt x="2219" y="6395"/>
                    <a:pt x="2576" y="6117"/>
                  </a:cubicBezTo>
                  <a:cubicBezTo>
                    <a:pt x="2932" y="5840"/>
                    <a:pt x="3209" y="5642"/>
                    <a:pt x="3566" y="5365"/>
                  </a:cubicBezTo>
                  <a:lnTo>
                    <a:pt x="4477" y="6513"/>
                  </a:lnTo>
                  <a:cubicBezTo>
                    <a:pt x="4675" y="6791"/>
                    <a:pt x="4913" y="7266"/>
                    <a:pt x="5230" y="7424"/>
                  </a:cubicBezTo>
                  <a:cubicBezTo>
                    <a:pt x="5285" y="7452"/>
                    <a:pt x="5343" y="7464"/>
                    <a:pt x="5405" y="7464"/>
                  </a:cubicBezTo>
                  <a:cubicBezTo>
                    <a:pt x="5785" y="7464"/>
                    <a:pt x="6264" y="6995"/>
                    <a:pt x="6537" y="6791"/>
                  </a:cubicBezTo>
                  <a:cubicBezTo>
                    <a:pt x="6933" y="6553"/>
                    <a:pt x="7250" y="6315"/>
                    <a:pt x="6893" y="5880"/>
                  </a:cubicBezTo>
                  <a:cubicBezTo>
                    <a:pt x="6299" y="5206"/>
                    <a:pt x="5665" y="4572"/>
                    <a:pt x="5031" y="3978"/>
                  </a:cubicBezTo>
                  <a:lnTo>
                    <a:pt x="5071" y="3978"/>
                  </a:lnTo>
                  <a:cubicBezTo>
                    <a:pt x="5150" y="3939"/>
                    <a:pt x="5269" y="3899"/>
                    <a:pt x="5388" y="3859"/>
                  </a:cubicBezTo>
                  <a:cubicBezTo>
                    <a:pt x="5507" y="3859"/>
                    <a:pt x="5586" y="3780"/>
                    <a:pt x="5626" y="3661"/>
                  </a:cubicBezTo>
                  <a:lnTo>
                    <a:pt x="6972" y="2829"/>
                  </a:lnTo>
                  <a:cubicBezTo>
                    <a:pt x="7210" y="2671"/>
                    <a:pt x="7725" y="2473"/>
                    <a:pt x="7804" y="2196"/>
                  </a:cubicBezTo>
                  <a:cubicBezTo>
                    <a:pt x="7923" y="1918"/>
                    <a:pt x="7685" y="1760"/>
                    <a:pt x="7606" y="1601"/>
                  </a:cubicBezTo>
                  <a:cubicBezTo>
                    <a:pt x="7369" y="1126"/>
                    <a:pt x="7091" y="730"/>
                    <a:pt x="6774" y="373"/>
                  </a:cubicBezTo>
                  <a:cubicBezTo>
                    <a:pt x="6728" y="327"/>
                    <a:pt x="6682" y="308"/>
                    <a:pt x="6635" y="308"/>
                  </a:cubicBezTo>
                  <a:cubicBezTo>
                    <a:pt x="6602" y="308"/>
                    <a:pt x="6570" y="317"/>
                    <a:pt x="6537" y="334"/>
                  </a:cubicBezTo>
                  <a:cubicBezTo>
                    <a:pt x="6141" y="572"/>
                    <a:pt x="5784" y="849"/>
                    <a:pt x="5467" y="1205"/>
                  </a:cubicBezTo>
                  <a:lnTo>
                    <a:pt x="4120" y="2354"/>
                  </a:lnTo>
                  <a:lnTo>
                    <a:pt x="3407" y="1166"/>
                  </a:lnTo>
                  <a:cubicBezTo>
                    <a:pt x="3209" y="770"/>
                    <a:pt x="2932" y="413"/>
                    <a:pt x="2655" y="57"/>
                  </a:cubicBezTo>
                  <a:cubicBezTo>
                    <a:pt x="2599" y="29"/>
                    <a:pt x="2543" y="1"/>
                    <a:pt x="2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37" name="Google Shape;1137;p44"/>
            <p:cNvGrpSpPr/>
            <p:nvPr/>
          </p:nvGrpSpPr>
          <p:grpSpPr>
            <a:xfrm>
              <a:off x="5707932" y="2014906"/>
              <a:ext cx="352434" cy="363596"/>
              <a:chOff x="6109266" y="2958701"/>
              <a:chExt cx="158099" cy="163114"/>
            </a:xfrm>
          </p:grpSpPr>
          <p:sp>
            <p:nvSpPr>
              <p:cNvPr id="1138" name="Google Shape;1138;p44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044" extrusionOk="0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Google Shape;1139;p44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1241" extrusionOk="0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0" name="Google Shape;1140;p44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1192" extrusionOk="0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41" name="Google Shape;1141;p44"/>
            <p:cNvSpPr/>
            <p:nvPr/>
          </p:nvSpPr>
          <p:spPr>
            <a:xfrm>
              <a:off x="5322015" y="2208612"/>
              <a:ext cx="107523" cy="99195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44"/>
            <p:cNvSpPr/>
            <p:nvPr/>
          </p:nvSpPr>
          <p:spPr>
            <a:xfrm>
              <a:off x="5347088" y="2410537"/>
              <a:ext cx="281870" cy="279081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43" name="Google Shape;1143;p44"/>
            <p:cNvGrpSpPr/>
            <p:nvPr/>
          </p:nvGrpSpPr>
          <p:grpSpPr>
            <a:xfrm>
              <a:off x="3300665" y="2126817"/>
              <a:ext cx="536954" cy="517299"/>
              <a:chOff x="2000186" y="2928424"/>
              <a:chExt cx="561785" cy="541052"/>
            </a:xfrm>
          </p:grpSpPr>
          <p:sp>
            <p:nvSpPr>
              <p:cNvPr id="1144" name="Google Shape;1144;p44"/>
              <p:cNvSpPr/>
              <p:nvPr/>
            </p:nvSpPr>
            <p:spPr>
              <a:xfrm>
                <a:off x="2059317" y="2978930"/>
                <a:ext cx="450158" cy="459944"/>
              </a:xfrm>
              <a:custGeom>
                <a:avLst/>
                <a:gdLst/>
                <a:ahLst/>
                <a:cxnLst/>
                <a:rect l="l" t="t" r="r" b="b"/>
                <a:pathLst>
                  <a:path w="5428" h="5546" extrusionOk="0">
                    <a:moveTo>
                      <a:pt x="5070" y="5060"/>
                    </a:moveTo>
                    <a:lnTo>
                      <a:pt x="5070" y="5060"/>
                    </a:lnTo>
                    <a:cubicBezTo>
                      <a:pt x="5083" y="5067"/>
                      <a:pt x="5094" y="5071"/>
                      <a:pt x="5103" y="5071"/>
                    </a:cubicBezTo>
                    <a:cubicBezTo>
                      <a:pt x="5106" y="5071"/>
                      <a:pt x="5108" y="5071"/>
                      <a:pt x="5110" y="5071"/>
                    </a:cubicBezTo>
                    <a:cubicBezTo>
                      <a:pt x="5097" y="5067"/>
                      <a:pt x="5084" y="5064"/>
                      <a:pt x="5070" y="5060"/>
                    </a:cubicBezTo>
                    <a:close/>
                    <a:moveTo>
                      <a:pt x="2298" y="0"/>
                    </a:moveTo>
                    <a:cubicBezTo>
                      <a:pt x="2100" y="555"/>
                      <a:pt x="1902" y="1109"/>
                      <a:pt x="1704" y="1704"/>
                    </a:cubicBezTo>
                    <a:cubicBezTo>
                      <a:pt x="1676" y="1760"/>
                      <a:pt x="1608" y="1816"/>
                      <a:pt x="1529" y="1816"/>
                    </a:cubicBezTo>
                    <a:cubicBezTo>
                      <a:pt x="1496" y="1816"/>
                      <a:pt x="1461" y="1806"/>
                      <a:pt x="1426" y="1783"/>
                    </a:cubicBezTo>
                    <a:cubicBezTo>
                      <a:pt x="1387" y="1783"/>
                      <a:pt x="1347" y="1822"/>
                      <a:pt x="1307" y="1822"/>
                    </a:cubicBezTo>
                    <a:lnTo>
                      <a:pt x="0" y="1862"/>
                    </a:lnTo>
                    <a:cubicBezTo>
                      <a:pt x="396" y="2337"/>
                      <a:pt x="832" y="2773"/>
                      <a:pt x="1307" y="3209"/>
                    </a:cubicBezTo>
                    <a:cubicBezTo>
                      <a:pt x="1454" y="3355"/>
                      <a:pt x="1363" y="3570"/>
                      <a:pt x="1192" y="3570"/>
                    </a:cubicBezTo>
                    <a:cubicBezTo>
                      <a:pt x="1178" y="3570"/>
                      <a:pt x="1164" y="3568"/>
                      <a:pt x="1149" y="3565"/>
                    </a:cubicBezTo>
                    <a:lnTo>
                      <a:pt x="1149" y="3565"/>
                    </a:lnTo>
                    <a:cubicBezTo>
                      <a:pt x="1189" y="3645"/>
                      <a:pt x="1228" y="3684"/>
                      <a:pt x="1189" y="3763"/>
                    </a:cubicBezTo>
                    <a:cubicBezTo>
                      <a:pt x="1070" y="4160"/>
                      <a:pt x="951" y="4516"/>
                      <a:pt x="832" y="4912"/>
                    </a:cubicBezTo>
                    <a:cubicBezTo>
                      <a:pt x="793" y="5071"/>
                      <a:pt x="753" y="5229"/>
                      <a:pt x="713" y="5388"/>
                    </a:cubicBezTo>
                    <a:cubicBezTo>
                      <a:pt x="660" y="5493"/>
                      <a:pt x="643" y="5546"/>
                      <a:pt x="660" y="5546"/>
                    </a:cubicBezTo>
                    <a:cubicBezTo>
                      <a:pt x="669" y="5546"/>
                      <a:pt x="687" y="5533"/>
                      <a:pt x="713" y="5506"/>
                    </a:cubicBezTo>
                    <a:cubicBezTo>
                      <a:pt x="753" y="5427"/>
                      <a:pt x="832" y="5348"/>
                      <a:pt x="951" y="5348"/>
                    </a:cubicBezTo>
                    <a:cubicBezTo>
                      <a:pt x="1506" y="4991"/>
                      <a:pt x="2060" y="4595"/>
                      <a:pt x="2575" y="4120"/>
                    </a:cubicBezTo>
                    <a:cubicBezTo>
                      <a:pt x="2617" y="4092"/>
                      <a:pt x="2659" y="4079"/>
                      <a:pt x="2700" y="4079"/>
                    </a:cubicBezTo>
                    <a:cubicBezTo>
                      <a:pt x="2773" y="4079"/>
                      <a:pt x="2841" y="4122"/>
                      <a:pt x="2892" y="4199"/>
                    </a:cubicBezTo>
                    <a:cubicBezTo>
                      <a:pt x="2915" y="4153"/>
                      <a:pt x="2966" y="4134"/>
                      <a:pt x="3019" y="4134"/>
                    </a:cubicBezTo>
                    <a:cubicBezTo>
                      <a:pt x="3057" y="4134"/>
                      <a:pt x="3097" y="4143"/>
                      <a:pt x="3130" y="4160"/>
                    </a:cubicBezTo>
                    <a:lnTo>
                      <a:pt x="4199" y="4635"/>
                    </a:lnTo>
                    <a:lnTo>
                      <a:pt x="4635" y="4833"/>
                    </a:lnTo>
                    <a:cubicBezTo>
                      <a:pt x="4780" y="4942"/>
                      <a:pt x="4925" y="5017"/>
                      <a:pt x="5070" y="5060"/>
                    </a:cubicBezTo>
                    <a:lnTo>
                      <a:pt x="5070" y="5060"/>
                    </a:lnTo>
                    <a:cubicBezTo>
                      <a:pt x="4852" y="4927"/>
                      <a:pt x="4186" y="3697"/>
                      <a:pt x="4001" y="3328"/>
                    </a:cubicBezTo>
                    <a:cubicBezTo>
                      <a:pt x="3843" y="3248"/>
                      <a:pt x="3843" y="3050"/>
                      <a:pt x="3962" y="2971"/>
                    </a:cubicBezTo>
                    <a:lnTo>
                      <a:pt x="4754" y="2258"/>
                    </a:lnTo>
                    <a:cubicBezTo>
                      <a:pt x="4833" y="2219"/>
                      <a:pt x="5229" y="1941"/>
                      <a:pt x="5427" y="1743"/>
                    </a:cubicBezTo>
                    <a:cubicBezTo>
                      <a:pt x="5189" y="1743"/>
                      <a:pt x="4833" y="1822"/>
                      <a:pt x="4675" y="1822"/>
                    </a:cubicBezTo>
                    <a:lnTo>
                      <a:pt x="3526" y="1902"/>
                    </a:lnTo>
                    <a:cubicBezTo>
                      <a:pt x="3447" y="1902"/>
                      <a:pt x="3367" y="1862"/>
                      <a:pt x="3328" y="1783"/>
                    </a:cubicBezTo>
                    <a:cubicBezTo>
                      <a:pt x="3286" y="1824"/>
                      <a:pt x="3240" y="1842"/>
                      <a:pt x="3194" y="1842"/>
                    </a:cubicBezTo>
                    <a:cubicBezTo>
                      <a:pt x="3108" y="1842"/>
                      <a:pt x="3023" y="1781"/>
                      <a:pt x="2971" y="1704"/>
                    </a:cubicBezTo>
                    <a:lnTo>
                      <a:pt x="2575" y="713"/>
                    </a:lnTo>
                    <a:cubicBezTo>
                      <a:pt x="2535" y="594"/>
                      <a:pt x="2417" y="238"/>
                      <a:pt x="22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5" name="Google Shape;1145;p44"/>
              <p:cNvSpPr/>
              <p:nvPr/>
            </p:nvSpPr>
            <p:spPr>
              <a:xfrm>
                <a:off x="2000186" y="2928424"/>
                <a:ext cx="561785" cy="541052"/>
              </a:xfrm>
              <a:custGeom>
                <a:avLst/>
                <a:gdLst/>
                <a:ahLst/>
                <a:cxnLst/>
                <a:rect l="l" t="t" r="r" b="b"/>
                <a:pathLst>
                  <a:path w="6774" h="6524" extrusionOk="0">
                    <a:moveTo>
                      <a:pt x="3050" y="609"/>
                    </a:moveTo>
                    <a:cubicBezTo>
                      <a:pt x="3169" y="847"/>
                      <a:pt x="3248" y="1203"/>
                      <a:pt x="3288" y="1322"/>
                    </a:cubicBezTo>
                    <a:lnTo>
                      <a:pt x="3684" y="2313"/>
                    </a:lnTo>
                    <a:cubicBezTo>
                      <a:pt x="3737" y="2418"/>
                      <a:pt x="3825" y="2471"/>
                      <a:pt x="3913" y="2471"/>
                    </a:cubicBezTo>
                    <a:cubicBezTo>
                      <a:pt x="3957" y="2471"/>
                      <a:pt x="4001" y="2458"/>
                      <a:pt x="4041" y="2431"/>
                    </a:cubicBezTo>
                    <a:cubicBezTo>
                      <a:pt x="4080" y="2471"/>
                      <a:pt x="4160" y="2511"/>
                      <a:pt x="4239" y="2511"/>
                    </a:cubicBezTo>
                    <a:lnTo>
                      <a:pt x="5388" y="2431"/>
                    </a:lnTo>
                    <a:cubicBezTo>
                      <a:pt x="5546" y="2431"/>
                      <a:pt x="5902" y="2352"/>
                      <a:pt x="6140" y="2352"/>
                    </a:cubicBezTo>
                    <a:cubicBezTo>
                      <a:pt x="5942" y="2511"/>
                      <a:pt x="5546" y="2828"/>
                      <a:pt x="5467" y="2867"/>
                    </a:cubicBezTo>
                    <a:lnTo>
                      <a:pt x="4635" y="3580"/>
                    </a:lnTo>
                    <a:cubicBezTo>
                      <a:pt x="4516" y="3699"/>
                      <a:pt x="4556" y="3897"/>
                      <a:pt x="4714" y="3976"/>
                    </a:cubicBezTo>
                    <a:cubicBezTo>
                      <a:pt x="4892" y="4333"/>
                      <a:pt x="5488" y="5491"/>
                      <a:pt x="5720" y="5662"/>
                    </a:cubicBezTo>
                    <a:lnTo>
                      <a:pt x="5720" y="5662"/>
                    </a:lnTo>
                    <a:cubicBezTo>
                      <a:pt x="5584" y="5619"/>
                      <a:pt x="5451" y="5550"/>
                      <a:pt x="5348" y="5482"/>
                    </a:cubicBezTo>
                    <a:lnTo>
                      <a:pt x="4873" y="5283"/>
                    </a:lnTo>
                    <a:lnTo>
                      <a:pt x="3803" y="4769"/>
                    </a:lnTo>
                    <a:cubicBezTo>
                      <a:pt x="3780" y="4757"/>
                      <a:pt x="3757" y="4752"/>
                      <a:pt x="3733" y="4752"/>
                    </a:cubicBezTo>
                    <a:cubicBezTo>
                      <a:pt x="3677" y="4752"/>
                      <a:pt x="3621" y="4780"/>
                      <a:pt x="3565" y="4808"/>
                    </a:cubicBezTo>
                    <a:cubicBezTo>
                      <a:pt x="3542" y="4739"/>
                      <a:pt x="3479" y="4697"/>
                      <a:pt x="3415" y="4697"/>
                    </a:cubicBezTo>
                    <a:cubicBezTo>
                      <a:pt x="3368" y="4697"/>
                      <a:pt x="3321" y="4719"/>
                      <a:pt x="3288" y="4769"/>
                    </a:cubicBezTo>
                    <a:cubicBezTo>
                      <a:pt x="2773" y="5204"/>
                      <a:pt x="2219" y="5600"/>
                      <a:pt x="1624" y="5957"/>
                    </a:cubicBezTo>
                    <a:cubicBezTo>
                      <a:pt x="1506" y="5957"/>
                      <a:pt x="1426" y="6036"/>
                      <a:pt x="1387" y="6115"/>
                    </a:cubicBezTo>
                    <a:cubicBezTo>
                      <a:pt x="1372" y="6160"/>
                      <a:pt x="1363" y="6182"/>
                      <a:pt x="1359" y="6182"/>
                    </a:cubicBezTo>
                    <a:cubicBezTo>
                      <a:pt x="1353" y="6182"/>
                      <a:pt x="1362" y="6120"/>
                      <a:pt x="1387" y="5997"/>
                    </a:cubicBezTo>
                    <a:cubicBezTo>
                      <a:pt x="1426" y="5838"/>
                      <a:pt x="1466" y="5680"/>
                      <a:pt x="1545" y="5521"/>
                    </a:cubicBezTo>
                    <a:cubicBezTo>
                      <a:pt x="1664" y="5165"/>
                      <a:pt x="1783" y="4769"/>
                      <a:pt x="1862" y="4412"/>
                    </a:cubicBezTo>
                    <a:cubicBezTo>
                      <a:pt x="1902" y="4333"/>
                      <a:pt x="1902" y="4254"/>
                      <a:pt x="1822" y="4214"/>
                    </a:cubicBezTo>
                    <a:cubicBezTo>
                      <a:pt x="2020" y="4214"/>
                      <a:pt x="2139" y="3976"/>
                      <a:pt x="1981" y="3818"/>
                    </a:cubicBezTo>
                    <a:cubicBezTo>
                      <a:pt x="1545" y="3422"/>
                      <a:pt x="1109" y="2946"/>
                      <a:pt x="713" y="2471"/>
                    </a:cubicBezTo>
                    <a:lnTo>
                      <a:pt x="2060" y="2431"/>
                    </a:lnTo>
                    <a:cubicBezTo>
                      <a:pt x="2100" y="2431"/>
                      <a:pt x="2139" y="2431"/>
                      <a:pt x="2179" y="2392"/>
                    </a:cubicBezTo>
                    <a:cubicBezTo>
                      <a:pt x="2207" y="2420"/>
                      <a:pt x="2240" y="2433"/>
                      <a:pt x="2273" y="2433"/>
                    </a:cubicBezTo>
                    <a:cubicBezTo>
                      <a:pt x="2332" y="2433"/>
                      <a:pt x="2391" y="2389"/>
                      <a:pt x="2417" y="2313"/>
                    </a:cubicBezTo>
                    <a:cubicBezTo>
                      <a:pt x="2654" y="1758"/>
                      <a:pt x="2852" y="1203"/>
                      <a:pt x="3050" y="609"/>
                    </a:cubicBezTo>
                    <a:close/>
                    <a:moveTo>
                      <a:pt x="2963" y="0"/>
                    </a:moveTo>
                    <a:cubicBezTo>
                      <a:pt x="2877" y="0"/>
                      <a:pt x="2803" y="45"/>
                      <a:pt x="2773" y="134"/>
                    </a:cubicBezTo>
                    <a:cubicBezTo>
                      <a:pt x="2535" y="768"/>
                      <a:pt x="2298" y="1401"/>
                      <a:pt x="2060" y="2035"/>
                    </a:cubicBezTo>
                    <a:lnTo>
                      <a:pt x="2020" y="2035"/>
                    </a:lnTo>
                    <a:lnTo>
                      <a:pt x="238" y="2075"/>
                    </a:lnTo>
                    <a:cubicBezTo>
                      <a:pt x="79" y="2075"/>
                      <a:pt x="0" y="2233"/>
                      <a:pt x="79" y="2392"/>
                    </a:cubicBezTo>
                    <a:cubicBezTo>
                      <a:pt x="594" y="3026"/>
                      <a:pt x="1109" y="3620"/>
                      <a:pt x="1743" y="4174"/>
                    </a:cubicBezTo>
                    <a:cubicBezTo>
                      <a:pt x="1722" y="4167"/>
                      <a:pt x="1701" y="4164"/>
                      <a:pt x="1680" y="4164"/>
                    </a:cubicBezTo>
                    <a:cubicBezTo>
                      <a:pt x="1585" y="4164"/>
                      <a:pt x="1499" y="4235"/>
                      <a:pt x="1466" y="4333"/>
                    </a:cubicBezTo>
                    <a:cubicBezTo>
                      <a:pt x="1307" y="4848"/>
                      <a:pt x="1109" y="5402"/>
                      <a:pt x="991" y="5917"/>
                    </a:cubicBezTo>
                    <a:cubicBezTo>
                      <a:pt x="911" y="6195"/>
                      <a:pt x="872" y="6472"/>
                      <a:pt x="1228" y="6511"/>
                    </a:cubicBezTo>
                    <a:cubicBezTo>
                      <a:pt x="1263" y="6520"/>
                      <a:pt x="1298" y="6524"/>
                      <a:pt x="1334" y="6524"/>
                    </a:cubicBezTo>
                    <a:cubicBezTo>
                      <a:pt x="1629" y="6524"/>
                      <a:pt x="1971" y="6257"/>
                      <a:pt x="2219" y="6115"/>
                    </a:cubicBezTo>
                    <a:cubicBezTo>
                      <a:pt x="2654" y="5798"/>
                      <a:pt x="3090" y="5482"/>
                      <a:pt x="3526" y="5125"/>
                    </a:cubicBezTo>
                    <a:cubicBezTo>
                      <a:pt x="3565" y="5125"/>
                      <a:pt x="3565" y="5165"/>
                      <a:pt x="3605" y="5204"/>
                    </a:cubicBezTo>
                    <a:cubicBezTo>
                      <a:pt x="4120" y="5442"/>
                      <a:pt x="4595" y="5680"/>
                      <a:pt x="5150" y="5917"/>
                    </a:cubicBezTo>
                    <a:cubicBezTo>
                      <a:pt x="5318" y="5973"/>
                      <a:pt x="5565" y="6148"/>
                      <a:pt x="5779" y="6148"/>
                    </a:cubicBezTo>
                    <a:cubicBezTo>
                      <a:pt x="5868" y="6148"/>
                      <a:pt x="5952" y="6118"/>
                      <a:pt x="6021" y="6036"/>
                    </a:cubicBezTo>
                    <a:cubicBezTo>
                      <a:pt x="6219" y="5759"/>
                      <a:pt x="6021" y="5402"/>
                      <a:pt x="5863" y="5165"/>
                    </a:cubicBezTo>
                    <a:cubicBezTo>
                      <a:pt x="5586" y="4729"/>
                      <a:pt x="5348" y="4254"/>
                      <a:pt x="5071" y="3818"/>
                    </a:cubicBezTo>
                    <a:lnTo>
                      <a:pt x="6180" y="2867"/>
                    </a:lnTo>
                    <a:cubicBezTo>
                      <a:pt x="6338" y="2669"/>
                      <a:pt x="6774" y="2431"/>
                      <a:pt x="6695" y="2154"/>
                    </a:cubicBezTo>
                    <a:cubicBezTo>
                      <a:pt x="6649" y="1973"/>
                      <a:pt x="6488" y="1934"/>
                      <a:pt x="6321" y="1934"/>
                    </a:cubicBezTo>
                    <a:cubicBezTo>
                      <a:pt x="6195" y="1934"/>
                      <a:pt x="6067" y="1956"/>
                      <a:pt x="5982" y="1956"/>
                    </a:cubicBezTo>
                    <a:lnTo>
                      <a:pt x="4199" y="2075"/>
                    </a:lnTo>
                    <a:cubicBezTo>
                      <a:pt x="4160" y="2075"/>
                      <a:pt x="4120" y="2114"/>
                      <a:pt x="4080" y="2114"/>
                    </a:cubicBezTo>
                    <a:lnTo>
                      <a:pt x="3526" y="807"/>
                    </a:lnTo>
                    <a:cubicBezTo>
                      <a:pt x="3407" y="530"/>
                      <a:pt x="3328" y="173"/>
                      <a:pt x="3050" y="15"/>
                    </a:cubicBezTo>
                    <a:cubicBezTo>
                      <a:pt x="3021" y="5"/>
                      <a:pt x="2991" y="0"/>
                      <a:pt x="29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46" name="Google Shape;1146;p44"/>
          <p:cNvSpPr/>
          <p:nvPr/>
        </p:nvSpPr>
        <p:spPr>
          <a:xfrm>
            <a:off x="4176868" y="1310074"/>
            <a:ext cx="790263" cy="1404611"/>
          </a:xfrm>
          <a:custGeom>
            <a:avLst/>
            <a:gdLst/>
            <a:ahLst/>
            <a:cxnLst/>
            <a:rect l="l" t="t" r="r" b="b"/>
            <a:pathLst>
              <a:path w="20509" h="36455" extrusionOk="0">
                <a:moveTo>
                  <a:pt x="14877" y="841"/>
                </a:moveTo>
                <a:cubicBezTo>
                  <a:pt x="14971" y="841"/>
                  <a:pt x="15065" y="843"/>
                  <a:pt x="15160" y="849"/>
                </a:cubicBezTo>
                <a:cubicBezTo>
                  <a:pt x="17853" y="2140"/>
                  <a:pt x="18111" y="5755"/>
                  <a:pt x="17816" y="8521"/>
                </a:cubicBezTo>
                <a:cubicBezTo>
                  <a:pt x="17521" y="11066"/>
                  <a:pt x="17115" y="13611"/>
                  <a:pt x="17004" y="16156"/>
                </a:cubicBezTo>
                <a:cubicBezTo>
                  <a:pt x="16857" y="18849"/>
                  <a:pt x="16930" y="21541"/>
                  <a:pt x="17152" y="24234"/>
                </a:cubicBezTo>
                <a:cubicBezTo>
                  <a:pt x="17262" y="25562"/>
                  <a:pt x="17410" y="26927"/>
                  <a:pt x="17594" y="28218"/>
                </a:cubicBezTo>
                <a:cubicBezTo>
                  <a:pt x="17779" y="29545"/>
                  <a:pt x="18295" y="30984"/>
                  <a:pt x="18295" y="32312"/>
                </a:cubicBezTo>
                <a:cubicBezTo>
                  <a:pt x="18295" y="33308"/>
                  <a:pt x="17484" y="34673"/>
                  <a:pt x="16635" y="35078"/>
                </a:cubicBezTo>
                <a:cubicBezTo>
                  <a:pt x="15898" y="35300"/>
                  <a:pt x="15160" y="35447"/>
                  <a:pt x="14385" y="35484"/>
                </a:cubicBezTo>
                <a:cubicBezTo>
                  <a:pt x="13941" y="35551"/>
                  <a:pt x="13486" y="35591"/>
                  <a:pt x="13033" y="35591"/>
                </a:cubicBezTo>
                <a:cubicBezTo>
                  <a:pt x="11981" y="35591"/>
                  <a:pt x="10935" y="35376"/>
                  <a:pt x="10033" y="34783"/>
                </a:cubicBezTo>
                <a:cubicBezTo>
                  <a:pt x="6971" y="32718"/>
                  <a:pt x="9738" y="28660"/>
                  <a:pt x="10476" y="25968"/>
                </a:cubicBezTo>
                <a:cubicBezTo>
                  <a:pt x="11803" y="21099"/>
                  <a:pt x="11398" y="15935"/>
                  <a:pt x="11029" y="10955"/>
                </a:cubicBezTo>
                <a:cubicBezTo>
                  <a:pt x="11005" y="10722"/>
                  <a:pt x="10805" y="10577"/>
                  <a:pt x="10604" y="10577"/>
                </a:cubicBezTo>
                <a:cubicBezTo>
                  <a:pt x="10488" y="10577"/>
                  <a:pt x="10372" y="10626"/>
                  <a:pt x="10291" y="10734"/>
                </a:cubicBezTo>
                <a:cubicBezTo>
                  <a:pt x="10227" y="10670"/>
                  <a:pt x="10138" y="10630"/>
                  <a:pt x="10052" y="10630"/>
                </a:cubicBezTo>
                <a:cubicBezTo>
                  <a:pt x="9991" y="10630"/>
                  <a:pt x="9932" y="10651"/>
                  <a:pt x="9885" y="10697"/>
                </a:cubicBezTo>
                <a:cubicBezTo>
                  <a:pt x="9074" y="11472"/>
                  <a:pt x="8262" y="12283"/>
                  <a:pt x="7451" y="13095"/>
                </a:cubicBezTo>
                <a:lnTo>
                  <a:pt x="6381" y="14164"/>
                </a:lnTo>
                <a:cubicBezTo>
                  <a:pt x="5722" y="14823"/>
                  <a:pt x="5711" y="14982"/>
                  <a:pt x="4874" y="14982"/>
                </a:cubicBezTo>
                <a:cubicBezTo>
                  <a:pt x="4774" y="14982"/>
                  <a:pt x="4663" y="14980"/>
                  <a:pt x="4537" y="14976"/>
                </a:cubicBezTo>
                <a:cubicBezTo>
                  <a:pt x="3246" y="14939"/>
                  <a:pt x="2951" y="14459"/>
                  <a:pt x="2287" y="13464"/>
                </a:cubicBezTo>
                <a:cubicBezTo>
                  <a:pt x="1955" y="12910"/>
                  <a:pt x="1660" y="12357"/>
                  <a:pt x="1439" y="11767"/>
                </a:cubicBezTo>
                <a:cubicBezTo>
                  <a:pt x="775" y="10144"/>
                  <a:pt x="1180" y="8410"/>
                  <a:pt x="2693" y="7451"/>
                </a:cubicBezTo>
                <a:lnTo>
                  <a:pt x="8373" y="3910"/>
                </a:lnTo>
                <a:cubicBezTo>
                  <a:pt x="10362" y="2632"/>
                  <a:pt x="12453" y="841"/>
                  <a:pt x="14877" y="841"/>
                </a:cubicBezTo>
                <a:close/>
                <a:moveTo>
                  <a:pt x="14053" y="0"/>
                </a:moveTo>
                <a:cubicBezTo>
                  <a:pt x="13906" y="0"/>
                  <a:pt x="13795" y="111"/>
                  <a:pt x="13795" y="222"/>
                </a:cubicBezTo>
                <a:cubicBezTo>
                  <a:pt x="11176" y="591"/>
                  <a:pt x="8705" y="2767"/>
                  <a:pt x="6639" y="4095"/>
                </a:cubicBezTo>
                <a:cubicBezTo>
                  <a:pt x="4869" y="5201"/>
                  <a:pt x="2914" y="6197"/>
                  <a:pt x="1291" y="7451"/>
                </a:cubicBezTo>
                <a:cubicBezTo>
                  <a:pt x="295" y="8226"/>
                  <a:pt x="0" y="8705"/>
                  <a:pt x="148" y="9996"/>
                </a:cubicBezTo>
                <a:cubicBezTo>
                  <a:pt x="332" y="11877"/>
                  <a:pt x="1992" y="15714"/>
                  <a:pt x="4057" y="16267"/>
                </a:cubicBezTo>
                <a:cubicBezTo>
                  <a:pt x="4223" y="16306"/>
                  <a:pt x="4375" y="16325"/>
                  <a:pt x="4517" y="16325"/>
                </a:cubicBezTo>
                <a:cubicBezTo>
                  <a:pt x="5168" y="16325"/>
                  <a:pt x="5608" y="15940"/>
                  <a:pt x="6123" y="15455"/>
                </a:cubicBezTo>
                <a:cubicBezTo>
                  <a:pt x="7562" y="14127"/>
                  <a:pt x="8889" y="12578"/>
                  <a:pt x="10217" y="11103"/>
                </a:cubicBezTo>
                <a:cubicBezTo>
                  <a:pt x="10512" y="15013"/>
                  <a:pt x="10807" y="18996"/>
                  <a:pt x="10254" y="22906"/>
                </a:cubicBezTo>
                <a:cubicBezTo>
                  <a:pt x="9959" y="24824"/>
                  <a:pt x="9443" y="26705"/>
                  <a:pt x="8742" y="28513"/>
                </a:cubicBezTo>
                <a:cubicBezTo>
                  <a:pt x="8299" y="29693"/>
                  <a:pt x="7746" y="30910"/>
                  <a:pt x="7746" y="32201"/>
                </a:cubicBezTo>
                <a:cubicBezTo>
                  <a:pt x="7820" y="34488"/>
                  <a:pt x="9627" y="36000"/>
                  <a:pt x="11767" y="36332"/>
                </a:cubicBezTo>
                <a:cubicBezTo>
                  <a:pt x="12237" y="36408"/>
                  <a:pt x="12836" y="36454"/>
                  <a:pt x="13488" y="36454"/>
                </a:cubicBezTo>
                <a:cubicBezTo>
                  <a:pt x="15396" y="36454"/>
                  <a:pt x="17757" y="36057"/>
                  <a:pt x="18664" y="34820"/>
                </a:cubicBezTo>
                <a:cubicBezTo>
                  <a:pt x="19291" y="33972"/>
                  <a:pt x="19217" y="32976"/>
                  <a:pt x="19107" y="31980"/>
                </a:cubicBezTo>
                <a:cubicBezTo>
                  <a:pt x="18848" y="30173"/>
                  <a:pt x="18443" y="28402"/>
                  <a:pt x="18221" y="26595"/>
                </a:cubicBezTo>
                <a:cubicBezTo>
                  <a:pt x="17742" y="22611"/>
                  <a:pt x="17631" y="18591"/>
                  <a:pt x="17926" y="14570"/>
                </a:cubicBezTo>
                <a:cubicBezTo>
                  <a:pt x="18221" y="10660"/>
                  <a:pt x="20508" y="2066"/>
                  <a:pt x="15381" y="332"/>
                </a:cubicBezTo>
                <a:cubicBezTo>
                  <a:pt x="15344" y="259"/>
                  <a:pt x="15271" y="185"/>
                  <a:pt x="15197" y="185"/>
                </a:cubicBezTo>
                <a:lnTo>
                  <a:pt x="14976" y="185"/>
                </a:lnTo>
                <a:cubicBezTo>
                  <a:pt x="14644" y="111"/>
                  <a:pt x="14348" y="37"/>
                  <a:pt x="14053" y="0"/>
                </a:cubicBezTo>
                <a:close/>
              </a:path>
            </a:pathLst>
          </a:custGeom>
          <a:solidFill>
            <a:schemeClr val="dk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9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oogle Shape;1268;p48"/>
          <p:cNvGrpSpPr/>
          <p:nvPr/>
        </p:nvGrpSpPr>
        <p:grpSpPr>
          <a:xfrm rot="-5400000" flipH="1">
            <a:off x="1372751" y="970400"/>
            <a:ext cx="2055098" cy="3733800"/>
            <a:chOff x="2504171" y="3572396"/>
            <a:chExt cx="888461" cy="1358635"/>
          </a:xfrm>
        </p:grpSpPr>
        <p:sp>
          <p:nvSpPr>
            <p:cNvPr id="1269" name="Google Shape;1269;p48"/>
            <p:cNvSpPr/>
            <p:nvPr/>
          </p:nvSpPr>
          <p:spPr>
            <a:xfrm>
              <a:off x="2504171" y="3572396"/>
              <a:ext cx="888461" cy="1358635"/>
            </a:xfrm>
            <a:custGeom>
              <a:avLst/>
              <a:gdLst/>
              <a:ahLst/>
              <a:cxnLst/>
              <a:rect l="l" t="t" r="r" b="b"/>
              <a:pathLst>
                <a:path w="47306" h="87092" extrusionOk="0">
                  <a:moveTo>
                    <a:pt x="22684" y="1315"/>
                  </a:moveTo>
                  <a:cubicBezTo>
                    <a:pt x="27019" y="1315"/>
                    <a:pt x="31478" y="2069"/>
                    <a:pt x="34923" y="4165"/>
                  </a:cubicBezTo>
                  <a:lnTo>
                    <a:pt x="34923" y="4165"/>
                  </a:lnTo>
                  <a:cubicBezTo>
                    <a:pt x="34953" y="4195"/>
                    <a:pt x="34988" y="4224"/>
                    <a:pt x="35027" y="4251"/>
                  </a:cubicBezTo>
                  <a:cubicBezTo>
                    <a:pt x="46074" y="11676"/>
                    <a:pt x="45893" y="28230"/>
                    <a:pt x="45495" y="40001"/>
                  </a:cubicBezTo>
                  <a:cubicBezTo>
                    <a:pt x="45278" y="45906"/>
                    <a:pt x="44843" y="51737"/>
                    <a:pt x="44662" y="57605"/>
                  </a:cubicBezTo>
                  <a:cubicBezTo>
                    <a:pt x="44444" y="64668"/>
                    <a:pt x="44010" y="73108"/>
                    <a:pt x="37707" y="77672"/>
                  </a:cubicBezTo>
                  <a:cubicBezTo>
                    <a:pt x="33945" y="80399"/>
                    <a:pt x="29050" y="81857"/>
                    <a:pt x="24209" y="81857"/>
                  </a:cubicBezTo>
                  <a:cubicBezTo>
                    <a:pt x="19728" y="81857"/>
                    <a:pt x="15293" y="80608"/>
                    <a:pt x="11845" y="77961"/>
                  </a:cubicBezTo>
                  <a:cubicBezTo>
                    <a:pt x="11737" y="77907"/>
                    <a:pt x="11619" y="77880"/>
                    <a:pt x="11501" y="77880"/>
                  </a:cubicBezTo>
                  <a:cubicBezTo>
                    <a:pt x="11383" y="77880"/>
                    <a:pt x="11266" y="77907"/>
                    <a:pt x="11157" y="77961"/>
                  </a:cubicBezTo>
                  <a:cubicBezTo>
                    <a:pt x="8914" y="79236"/>
                    <a:pt x="7083" y="81085"/>
                    <a:pt x="5854" y="83293"/>
                  </a:cubicBezTo>
                  <a:lnTo>
                    <a:pt x="5854" y="83293"/>
                  </a:lnTo>
                  <a:cubicBezTo>
                    <a:pt x="5771" y="80025"/>
                    <a:pt x="6056" y="76795"/>
                    <a:pt x="7680" y="73796"/>
                  </a:cubicBezTo>
                  <a:cubicBezTo>
                    <a:pt x="7788" y="73579"/>
                    <a:pt x="7788" y="73325"/>
                    <a:pt x="7680" y="73108"/>
                  </a:cubicBezTo>
                  <a:cubicBezTo>
                    <a:pt x="1" y="60829"/>
                    <a:pt x="2536" y="44819"/>
                    <a:pt x="3551" y="31164"/>
                  </a:cubicBezTo>
                  <a:cubicBezTo>
                    <a:pt x="3985" y="25151"/>
                    <a:pt x="3225" y="19066"/>
                    <a:pt x="4166" y="13125"/>
                  </a:cubicBezTo>
                  <a:cubicBezTo>
                    <a:pt x="4673" y="10047"/>
                    <a:pt x="5724" y="6787"/>
                    <a:pt x="8259" y="4758"/>
                  </a:cubicBezTo>
                  <a:cubicBezTo>
                    <a:pt x="10324" y="3092"/>
                    <a:pt x="13077" y="2404"/>
                    <a:pt x="15648" y="1933"/>
                  </a:cubicBezTo>
                  <a:cubicBezTo>
                    <a:pt x="17816" y="1557"/>
                    <a:pt x="20230" y="1315"/>
                    <a:pt x="22684" y="1315"/>
                  </a:cubicBezTo>
                  <a:close/>
                  <a:moveTo>
                    <a:pt x="22682" y="1"/>
                  </a:moveTo>
                  <a:cubicBezTo>
                    <a:pt x="20584" y="1"/>
                    <a:pt x="18525" y="162"/>
                    <a:pt x="16626" y="412"/>
                  </a:cubicBezTo>
                  <a:cubicBezTo>
                    <a:pt x="10215" y="1281"/>
                    <a:pt x="5072" y="3889"/>
                    <a:pt x="3333" y="10517"/>
                  </a:cubicBezTo>
                  <a:cubicBezTo>
                    <a:pt x="1450" y="17508"/>
                    <a:pt x="2609" y="25187"/>
                    <a:pt x="2065" y="32395"/>
                  </a:cubicBezTo>
                  <a:cubicBezTo>
                    <a:pt x="1413" y="40907"/>
                    <a:pt x="508" y="49491"/>
                    <a:pt x="1486" y="58040"/>
                  </a:cubicBezTo>
                  <a:cubicBezTo>
                    <a:pt x="1957" y="62495"/>
                    <a:pt x="2971" y="66950"/>
                    <a:pt x="4927" y="71007"/>
                  </a:cubicBezTo>
                  <a:cubicBezTo>
                    <a:pt x="5325" y="71876"/>
                    <a:pt x="6231" y="72854"/>
                    <a:pt x="6122" y="73796"/>
                  </a:cubicBezTo>
                  <a:cubicBezTo>
                    <a:pt x="5941" y="75064"/>
                    <a:pt x="5036" y="76404"/>
                    <a:pt x="4818" y="77672"/>
                  </a:cubicBezTo>
                  <a:cubicBezTo>
                    <a:pt x="4239" y="80569"/>
                    <a:pt x="4420" y="83503"/>
                    <a:pt x="4637" y="86437"/>
                  </a:cubicBezTo>
                  <a:cubicBezTo>
                    <a:pt x="4637" y="86859"/>
                    <a:pt x="4971" y="87091"/>
                    <a:pt x="5306" y="87091"/>
                  </a:cubicBezTo>
                  <a:cubicBezTo>
                    <a:pt x="5575" y="87091"/>
                    <a:pt x="5844" y="86941"/>
                    <a:pt x="5941" y="86618"/>
                  </a:cubicBezTo>
                  <a:cubicBezTo>
                    <a:pt x="5962" y="86545"/>
                    <a:pt x="5983" y="86473"/>
                    <a:pt x="6005" y="86400"/>
                  </a:cubicBezTo>
                  <a:lnTo>
                    <a:pt x="6005" y="86400"/>
                  </a:lnTo>
                  <a:lnTo>
                    <a:pt x="6014" y="86401"/>
                  </a:lnTo>
                  <a:cubicBezTo>
                    <a:pt x="6013" y="86393"/>
                    <a:pt x="6013" y="86386"/>
                    <a:pt x="6012" y="86378"/>
                  </a:cubicBezTo>
                  <a:lnTo>
                    <a:pt x="6012" y="86378"/>
                  </a:lnTo>
                  <a:cubicBezTo>
                    <a:pt x="6373" y="85195"/>
                    <a:pt x="6893" y="84050"/>
                    <a:pt x="7571" y="83032"/>
                  </a:cubicBezTo>
                  <a:cubicBezTo>
                    <a:pt x="8223" y="82091"/>
                    <a:pt x="9744" y="79954"/>
                    <a:pt x="10940" y="79664"/>
                  </a:cubicBezTo>
                  <a:cubicBezTo>
                    <a:pt x="11027" y="79644"/>
                    <a:pt x="11120" y="79635"/>
                    <a:pt x="11218" y="79635"/>
                  </a:cubicBezTo>
                  <a:cubicBezTo>
                    <a:pt x="12575" y="79635"/>
                    <a:pt x="14840" y="81400"/>
                    <a:pt x="16192" y="81873"/>
                  </a:cubicBezTo>
                  <a:cubicBezTo>
                    <a:pt x="18660" y="82771"/>
                    <a:pt x="21282" y="83168"/>
                    <a:pt x="23909" y="83168"/>
                  </a:cubicBezTo>
                  <a:cubicBezTo>
                    <a:pt x="25523" y="83168"/>
                    <a:pt x="27140" y="83018"/>
                    <a:pt x="28724" y="82743"/>
                  </a:cubicBezTo>
                  <a:cubicBezTo>
                    <a:pt x="32745" y="82018"/>
                    <a:pt x="36947" y="80388"/>
                    <a:pt x="39953" y="77563"/>
                  </a:cubicBezTo>
                  <a:cubicBezTo>
                    <a:pt x="42742" y="74955"/>
                    <a:pt x="44300" y="71369"/>
                    <a:pt x="45060" y="67675"/>
                  </a:cubicBezTo>
                  <a:cubicBezTo>
                    <a:pt x="46545" y="60720"/>
                    <a:pt x="46147" y="53222"/>
                    <a:pt x="46545" y="46123"/>
                  </a:cubicBezTo>
                  <a:cubicBezTo>
                    <a:pt x="47016" y="38444"/>
                    <a:pt x="47306" y="30620"/>
                    <a:pt x="46183" y="22941"/>
                  </a:cubicBezTo>
                  <a:cubicBezTo>
                    <a:pt x="45099" y="15320"/>
                    <a:pt x="42395" y="7591"/>
                    <a:pt x="35772" y="3094"/>
                  </a:cubicBezTo>
                  <a:lnTo>
                    <a:pt x="35772" y="3094"/>
                  </a:lnTo>
                  <a:cubicBezTo>
                    <a:pt x="35754" y="3081"/>
                    <a:pt x="35735" y="3068"/>
                    <a:pt x="35715" y="3056"/>
                  </a:cubicBezTo>
                  <a:lnTo>
                    <a:pt x="35715" y="3056"/>
                  </a:lnTo>
                  <a:cubicBezTo>
                    <a:pt x="35715" y="3056"/>
                    <a:pt x="35715" y="3056"/>
                    <a:pt x="35715" y="3056"/>
                  </a:cubicBezTo>
                  <a:cubicBezTo>
                    <a:pt x="35705" y="3049"/>
                    <a:pt x="35695" y="3043"/>
                    <a:pt x="35685" y="3037"/>
                  </a:cubicBezTo>
                  <a:lnTo>
                    <a:pt x="35685" y="3037"/>
                  </a:lnTo>
                  <a:cubicBezTo>
                    <a:pt x="32011" y="765"/>
                    <a:pt x="27255" y="1"/>
                    <a:pt x="226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176232" y="4676845"/>
              <a:ext cx="114364" cy="104504"/>
            </a:xfrm>
            <a:custGeom>
              <a:avLst/>
              <a:gdLst/>
              <a:ahLst/>
              <a:cxnLst/>
              <a:rect l="l" t="t" r="r" b="b"/>
              <a:pathLst>
                <a:path w="7331" h="6699" extrusionOk="0">
                  <a:moveTo>
                    <a:pt x="6503" y="0"/>
                  </a:moveTo>
                  <a:cubicBezTo>
                    <a:pt x="6241" y="0"/>
                    <a:pt x="5998" y="151"/>
                    <a:pt x="5940" y="499"/>
                  </a:cubicBezTo>
                  <a:cubicBezTo>
                    <a:pt x="5541" y="3070"/>
                    <a:pt x="3477" y="5063"/>
                    <a:pt x="869" y="5352"/>
                  </a:cubicBezTo>
                  <a:cubicBezTo>
                    <a:pt x="33" y="5422"/>
                    <a:pt x="1" y="6699"/>
                    <a:pt x="774" y="6699"/>
                  </a:cubicBezTo>
                  <a:cubicBezTo>
                    <a:pt x="804" y="6699"/>
                    <a:pt x="836" y="6697"/>
                    <a:pt x="869" y="6692"/>
                  </a:cubicBezTo>
                  <a:cubicBezTo>
                    <a:pt x="4093" y="6439"/>
                    <a:pt x="6700" y="4012"/>
                    <a:pt x="7244" y="861"/>
                  </a:cubicBezTo>
                  <a:cubicBezTo>
                    <a:pt x="7331" y="339"/>
                    <a:pt x="6896" y="0"/>
                    <a:pt x="6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71" name="Google Shape;1271;p4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Khái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chức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nồi</a:t>
            </a:r>
            <a:r>
              <a:rPr lang="en-US" dirty="0" smtClean="0"/>
              <a:t> </a:t>
            </a:r>
            <a:r>
              <a:rPr lang="en-US" dirty="0" err="1" smtClean="0"/>
              <a:t>cơm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dirty="0"/>
          </a:p>
        </p:txBody>
      </p:sp>
      <p:sp>
        <p:nvSpPr>
          <p:cNvPr id="1272" name="Google Shape;1272;p48"/>
          <p:cNvSpPr txBox="1">
            <a:spLocks noGrp="1"/>
          </p:cNvSpPr>
          <p:nvPr>
            <p:ph type="subTitle" idx="1"/>
          </p:nvPr>
        </p:nvSpPr>
        <p:spPr>
          <a:xfrm>
            <a:off x="561108" y="2190750"/>
            <a:ext cx="3352800" cy="10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20000"/>
              </a:lnSpc>
            </a:pPr>
            <a:r>
              <a:rPr lang="en-US" sz="2200" dirty="0" err="1" smtClean="0">
                <a:latin typeface="Times New Roman"/>
                <a:ea typeface="Times New Roman"/>
              </a:rPr>
              <a:t>Các</a:t>
            </a:r>
            <a:r>
              <a:rPr lang="en-US" sz="2200" dirty="0" smtClean="0"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latin typeface="Times New Roman"/>
                <a:ea typeface="Times New Roman"/>
              </a:rPr>
              <a:t>em</a:t>
            </a:r>
            <a:r>
              <a:rPr lang="en-US" sz="2200" dirty="0" smtClean="0"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latin typeface="Times New Roman"/>
                <a:ea typeface="Times New Roman"/>
              </a:rPr>
              <a:t>hãy</a:t>
            </a:r>
            <a:r>
              <a:rPr lang="en-US" sz="2200" dirty="0" smtClean="0">
                <a:latin typeface="Times New Roman"/>
                <a:ea typeface="Times New Roman"/>
              </a:rPr>
              <a:t> </a:t>
            </a:r>
            <a:r>
              <a:rPr lang="en-US" sz="2200" dirty="0" err="1" smtClean="0">
                <a:latin typeface="Times New Roman"/>
                <a:ea typeface="Times New Roman"/>
              </a:rPr>
              <a:t>mô</a:t>
            </a:r>
            <a:r>
              <a:rPr lang="en-US" sz="2200" dirty="0" smtClean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tả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thế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nào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là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nồi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cơm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điện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và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chức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năng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của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nồi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cơm</a:t>
            </a:r>
            <a:r>
              <a:rPr lang="en-US" sz="2200" dirty="0">
                <a:latin typeface="Times New Roman"/>
                <a:ea typeface="Times New Roman"/>
              </a:rPr>
              <a:t> </a:t>
            </a:r>
            <a:r>
              <a:rPr lang="en-US" sz="2200" dirty="0" err="1">
                <a:latin typeface="Times New Roman"/>
                <a:ea typeface="Times New Roman"/>
              </a:rPr>
              <a:t>điện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8" name="Picture 7" descr="image17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78850"/>
            <a:ext cx="3962400" cy="266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71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939</Words>
  <Application>Microsoft Office PowerPoint</Application>
  <PresentationFormat>On-screen Show (16:9)</PresentationFormat>
  <Paragraphs>76</Paragraphs>
  <Slides>24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Montserrat</vt:lpstr>
      <vt:lpstr>Times New Roman</vt:lpstr>
      <vt:lpstr>Wingdings</vt:lpstr>
      <vt:lpstr>Kalam</vt:lpstr>
      <vt:lpstr>Doodle Sketchbook by Slidesgo</vt:lpstr>
      <vt:lpstr>Microsoft Word Document</vt:lpstr>
      <vt:lpstr> Bài 2: Nồi Cơm Điện</vt:lpstr>
      <vt:lpstr>Mở đầu!</vt:lpstr>
      <vt:lpstr>PowerPoint Presentation</vt:lpstr>
      <vt:lpstr>PowerPoint Presentation</vt:lpstr>
      <vt:lpstr>PowerPoint Presentation</vt:lpstr>
      <vt:lpstr>PowerPoint Presentation</vt:lpstr>
      <vt:lpstr>Nồi Cơm Điện</vt:lpstr>
      <vt:lpstr>Cấu Tạo Nồi Cơm Điện</vt:lpstr>
      <vt:lpstr>Khái niệm và chức năng của nồi cơm điện</vt:lpstr>
      <vt:lpstr>Khái niệm và chức năng của nồi cơm điện</vt:lpstr>
      <vt:lpstr>Cấu Tạo của nồi cơm điện</vt:lpstr>
      <vt:lpstr>Cấu Tạo của nồi cơm điện</vt:lpstr>
      <vt:lpstr>Nguyên lí làm việc của nồi cơm điện</vt:lpstr>
      <vt:lpstr>Nguyên lí làm việc của nồi cơm điện</vt:lpstr>
      <vt:lpstr>Nguyên lí làm việc của nồi cơm điện</vt:lpstr>
      <vt:lpstr>Lựa Chọn  Nồi Cơm Điện</vt:lpstr>
      <vt:lpstr>Lựa Chọn Nồi Cơm Điện</vt:lpstr>
      <vt:lpstr>Lựa Chọn Nồi Cơm Điện</vt:lpstr>
      <vt:lpstr>Sử Dụng Nồi Cơm Điện</vt:lpstr>
      <vt:lpstr>Những bước cơ bản khi sử dụng nồi cơm điện là gì?</vt:lpstr>
      <vt:lpstr>Các bước khi sử dụng nồi cơm điện</vt:lpstr>
      <vt:lpstr>Một số lưu ý khi sử dụng </vt:lpstr>
      <vt:lpstr>Một số lưu ý khi sử dụng </vt:lpstr>
      <vt:lpstr>Nồi Cơm Điện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Doodle Sketchbook</dc:title>
  <dc:creator>Administrator</dc:creator>
  <cp:lastModifiedBy>User</cp:lastModifiedBy>
  <cp:revision>17</cp:revision>
  <dcterms:modified xsi:type="dcterms:W3CDTF">2021-08-26T17:28:47Z</dcterms:modified>
</cp:coreProperties>
</file>